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34A38C06-77F5-42AE-99F4-3F525785375F}">
  <a:tblStyle styleId="{34A38C06-77F5-42AE-99F4-3F52578537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040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72856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861ec2299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861ec2299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a3df543871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a3df543871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a3df543871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a3df543871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a4c09e34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a4c09e34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74ed90e5f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Google Shape;1100;g74ed90e5f7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a3df543871_0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a3df543871_0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a3df543871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a3df543871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a3df543871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a3df543871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a3df543871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a3df543871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80aeedd6c5_7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g80aeedd6c5_7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9f865021ec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9f865021ec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9f865021ec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9f865021ec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9f865021ec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9f865021ec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9f865021ec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3" name="Google Shape;1343;g9f865021ec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6b628f12ae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6b628f12ae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a54f37f98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a54f37f98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g52cec55bc0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4" name="Google Shape;1494;g52cec55bc0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ga4c09e347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7" name="Google Shape;1687;ga4c09e347f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a4c09e347f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a4c09e347f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a3dd2a5d5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a3dd2a5d5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74c573be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74c573be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6b628f12ae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6b628f12ae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a4d82a37c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a4d82a37c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a5679747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a5679747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8834396141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8834396141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a3df543871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a3df543871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s://slack-redir.net/link?url=https://www.freepik.com/" TargetMode="External"/><Relationship Id="rId5" Type="http://schemas.openxmlformats.org/officeDocument/2006/relationships/hyperlink" Target="https://slack-redir.net/link?url=https://stories.freepik.com/" TargetMode="External"/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4168375"/>
            <a:ext cx="9144050" cy="975222"/>
          </a:xfrm>
          <a:custGeom>
            <a:avLst/>
            <a:gdLst/>
            <a:ahLst/>
            <a:cxnLst/>
            <a:rect l="l" t="t" r="r" b="b"/>
            <a:pathLst>
              <a:path w="312724" h="28721" extrusionOk="0">
                <a:moveTo>
                  <a:pt x="0" y="0"/>
                </a:moveTo>
                <a:lnTo>
                  <a:pt x="0" y="28721"/>
                </a:lnTo>
                <a:lnTo>
                  <a:pt x="312724" y="28721"/>
                </a:lnTo>
                <a:lnTo>
                  <a:pt x="3127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12344" y="2714525"/>
            <a:ext cx="38553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54599" y="1009200"/>
            <a:ext cx="37620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7000">
                <a:solidFill>
                  <a:schemeClr val="dk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 idx="2"/>
          </p:nvPr>
        </p:nvSpPr>
        <p:spPr>
          <a:xfrm>
            <a:off x="632624" y="1952050"/>
            <a:ext cx="3693600" cy="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7000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3943015" y="-3775724"/>
            <a:ext cx="10432861" cy="11888252"/>
            <a:chOff x="-3897246" y="-3485486"/>
            <a:chExt cx="9928494" cy="11313525"/>
          </a:xfrm>
        </p:grpSpPr>
        <p:sp>
          <p:nvSpPr>
            <p:cNvPr id="14" name="Google Shape;14;p2"/>
            <p:cNvSpPr/>
            <p:nvPr/>
          </p:nvSpPr>
          <p:spPr>
            <a:xfrm>
              <a:off x="-144853" y="-1759588"/>
              <a:ext cx="6176101" cy="7894454"/>
            </a:xfrm>
            <a:custGeom>
              <a:avLst/>
              <a:gdLst/>
              <a:ahLst/>
              <a:cxnLst/>
              <a:rect l="l" t="t" r="r" b="b"/>
              <a:pathLst>
                <a:path w="192672" h="208517" extrusionOk="0">
                  <a:moveTo>
                    <a:pt x="0" y="1"/>
                  </a:moveTo>
                  <a:lnTo>
                    <a:pt x="0" y="188035"/>
                  </a:lnTo>
                  <a:cubicBezTo>
                    <a:pt x="14638" y="187669"/>
                    <a:pt x="29317" y="181548"/>
                    <a:pt x="43603" y="181548"/>
                  </a:cubicBezTo>
                  <a:cubicBezTo>
                    <a:pt x="47548" y="181548"/>
                    <a:pt x="51464" y="182015"/>
                    <a:pt x="55340" y="183198"/>
                  </a:cubicBezTo>
                  <a:cubicBezTo>
                    <a:pt x="68850" y="187335"/>
                    <a:pt x="78090" y="199110"/>
                    <a:pt x="88897" y="208517"/>
                  </a:cubicBezTo>
                  <a:lnTo>
                    <a:pt x="148974" y="208517"/>
                  </a:lnTo>
                  <a:cubicBezTo>
                    <a:pt x="149074" y="208417"/>
                    <a:pt x="149140" y="208350"/>
                    <a:pt x="149174" y="208250"/>
                  </a:cubicBezTo>
                  <a:cubicBezTo>
                    <a:pt x="160582" y="195674"/>
                    <a:pt x="162617" y="175526"/>
                    <a:pt x="154010" y="160883"/>
                  </a:cubicBezTo>
                  <a:cubicBezTo>
                    <a:pt x="149807" y="153777"/>
                    <a:pt x="143570" y="148140"/>
                    <a:pt x="138800" y="141369"/>
                  </a:cubicBezTo>
                  <a:cubicBezTo>
                    <a:pt x="134063" y="134630"/>
                    <a:pt x="130827" y="125824"/>
                    <a:pt x="133896" y="118119"/>
                  </a:cubicBezTo>
                  <a:cubicBezTo>
                    <a:pt x="139066" y="105109"/>
                    <a:pt x="157847" y="103508"/>
                    <a:pt x="165919" y="92000"/>
                  </a:cubicBezTo>
                  <a:cubicBezTo>
                    <a:pt x="169688" y="86596"/>
                    <a:pt x="170522" y="79724"/>
                    <a:pt x="171123" y="73120"/>
                  </a:cubicBezTo>
                  <a:cubicBezTo>
                    <a:pt x="171690" y="66548"/>
                    <a:pt x="172190" y="59710"/>
                    <a:pt x="175492" y="53939"/>
                  </a:cubicBezTo>
                  <a:cubicBezTo>
                    <a:pt x="178268" y="49118"/>
                    <a:pt x="184105" y="44579"/>
                    <a:pt x="189600" y="44579"/>
                  </a:cubicBezTo>
                  <a:cubicBezTo>
                    <a:pt x="190644" y="44579"/>
                    <a:pt x="191676" y="44743"/>
                    <a:pt x="192671" y="45100"/>
                  </a:cubicBezTo>
                  <a:cubicBezTo>
                    <a:pt x="189512" y="42123"/>
                    <a:pt x="185065" y="41211"/>
                    <a:pt x="180627" y="41211"/>
                  </a:cubicBezTo>
                  <a:cubicBezTo>
                    <a:pt x="179395" y="41211"/>
                    <a:pt x="178163" y="41281"/>
                    <a:pt x="176960" y="41397"/>
                  </a:cubicBezTo>
                  <a:cubicBezTo>
                    <a:pt x="172981" y="41780"/>
                    <a:pt x="168968" y="42560"/>
                    <a:pt x="165019" y="42560"/>
                  </a:cubicBezTo>
                  <a:cubicBezTo>
                    <a:pt x="163472" y="42560"/>
                    <a:pt x="161936" y="42441"/>
                    <a:pt x="160415" y="42131"/>
                  </a:cubicBezTo>
                  <a:cubicBezTo>
                    <a:pt x="151008" y="40263"/>
                    <a:pt x="144404" y="31690"/>
                    <a:pt x="140768" y="22850"/>
                  </a:cubicBezTo>
                  <a:cubicBezTo>
                    <a:pt x="137732" y="15412"/>
                    <a:pt x="136131" y="7506"/>
                    <a:pt x="133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-3897246" y="-3485486"/>
              <a:ext cx="7812858" cy="11313525"/>
              <a:chOff x="-1769569" y="-3312073"/>
              <a:chExt cx="6079572" cy="11028977"/>
            </a:xfrm>
          </p:grpSpPr>
          <p:sp>
            <p:nvSpPr>
              <p:cNvPr id="16" name="Google Shape;16;p2"/>
              <p:cNvSpPr/>
              <p:nvPr/>
            </p:nvSpPr>
            <p:spPr>
              <a:xfrm rot="1970386">
                <a:off x="-1693438" y="-1813510"/>
                <a:ext cx="5927298" cy="2891554"/>
              </a:xfrm>
              <a:custGeom>
                <a:avLst/>
                <a:gdLst/>
                <a:ahLst/>
                <a:cxnLst/>
                <a:rect l="l" t="t" r="r" b="b"/>
                <a:pathLst>
                  <a:path w="155846" h="123228" extrusionOk="0">
                    <a:moveTo>
                      <a:pt x="143537" y="1"/>
                    </a:moveTo>
                    <a:lnTo>
                      <a:pt x="1" y="114182"/>
                    </a:lnTo>
                    <a:cubicBezTo>
                      <a:pt x="5901" y="119314"/>
                      <a:pt x="13518" y="123227"/>
                      <a:pt x="21197" y="123227"/>
                    </a:cubicBezTo>
                    <a:cubicBezTo>
                      <a:pt x="22851" y="123227"/>
                      <a:pt x="24509" y="123045"/>
                      <a:pt x="26153" y="122655"/>
                    </a:cubicBezTo>
                    <a:cubicBezTo>
                      <a:pt x="37494" y="119920"/>
                      <a:pt x="44333" y="108678"/>
                      <a:pt x="49803" y="98371"/>
                    </a:cubicBezTo>
                    <a:cubicBezTo>
                      <a:pt x="55240" y="88064"/>
                      <a:pt x="61745" y="76722"/>
                      <a:pt x="72986" y="73553"/>
                    </a:cubicBezTo>
                    <a:cubicBezTo>
                      <a:pt x="75163" y="72935"/>
                      <a:pt x="77361" y="72673"/>
                      <a:pt x="79569" y="72673"/>
                    </a:cubicBezTo>
                    <a:cubicBezTo>
                      <a:pt x="87002" y="72673"/>
                      <a:pt x="94547" y="75642"/>
                      <a:pt x="101774" y="77956"/>
                    </a:cubicBezTo>
                    <a:cubicBezTo>
                      <a:pt x="106502" y="79449"/>
                      <a:pt x="111703" y="80629"/>
                      <a:pt x="116672" y="80629"/>
                    </a:cubicBezTo>
                    <a:cubicBezTo>
                      <a:pt x="121588" y="80629"/>
                      <a:pt x="126278" y="79474"/>
                      <a:pt x="130060" y="76322"/>
                    </a:cubicBezTo>
                    <a:cubicBezTo>
                      <a:pt x="135765" y="71552"/>
                      <a:pt x="137566" y="63646"/>
                      <a:pt x="138133" y="56208"/>
                    </a:cubicBezTo>
                    <a:cubicBezTo>
                      <a:pt x="139234" y="41864"/>
                      <a:pt x="141435" y="33491"/>
                      <a:pt x="149408" y="21483"/>
                    </a:cubicBezTo>
                    <a:cubicBezTo>
                      <a:pt x="155846" y="11776"/>
                      <a:pt x="155178" y="5171"/>
                      <a:pt x="14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rot="951104">
                <a:off x="251584" y="3948079"/>
                <a:ext cx="3840208" cy="3270493"/>
              </a:xfrm>
              <a:custGeom>
                <a:avLst/>
                <a:gdLst/>
                <a:ahLst/>
                <a:cxnLst/>
                <a:rect l="l" t="t" r="r" b="b"/>
                <a:pathLst>
                  <a:path w="141702" h="132002" extrusionOk="0">
                    <a:moveTo>
                      <a:pt x="0" y="0"/>
                    </a:moveTo>
                    <a:lnTo>
                      <a:pt x="3703" y="77556"/>
                    </a:lnTo>
                    <a:cubicBezTo>
                      <a:pt x="4710" y="77606"/>
                      <a:pt x="5720" y="77629"/>
                      <a:pt x="6733" y="77629"/>
                    </a:cubicBezTo>
                    <a:cubicBezTo>
                      <a:pt x="16734" y="77629"/>
                      <a:pt x="27003" y="75410"/>
                      <a:pt x="36813" y="75410"/>
                    </a:cubicBezTo>
                    <a:cubicBezTo>
                      <a:pt x="42537" y="75410"/>
                      <a:pt x="48104" y="76165"/>
                      <a:pt x="53372" y="78556"/>
                    </a:cubicBezTo>
                    <a:cubicBezTo>
                      <a:pt x="66147" y="84361"/>
                      <a:pt x="72986" y="98004"/>
                      <a:pt x="80558" y="109812"/>
                    </a:cubicBezTo>
                    <a:cubicBezTo>
                      <a:pt x="87705" y="120877"/>
                      <a:pt x="98445" y="132002"/>
                      <a:pt x="111257" y="132002"/>
                    </a:cubicBezTo>
                    <a:cubicBezTo>
                      <a:pt x="112079" y="132002"/>
                      <a:pt x="112909" y="131956"/>
                      <a:pt x="113748" y="131861"/>
                    </a:cubicBezTo>
                    <a:cubicBezTo>
                      <a:pt x="123522" y="130760"/>
                      <a:pt x="131561" y="122855"/>
                      <a:pt x="135097" y="113682"/>
                    </a:cubicBezTo>
                    <a:cubicBezTo>
                      <a:pt x="141701" y="96669"/>
                      <a:pt x="133062" y="75221"/>
                      <a:pt x="116517" y="67482"/>
                    </a:cubicBezTo>
                    <a:cubicBezTo>
                      <a:pt x="109879" y="64380"/>
                      <a:pt x="101806" y="62845"/>
                      <a:pt x="97903" y="56674"/>
                    </a:cubicBezTo>
                    <a:cubicBezTo>
                      <a:pt x="95068" y="52204"/>
                      <a:pt x="95402" y="46333"/>
                      <a:pt x="97470" y="41463"/>
                    </a:cubicBezTo>
                    <a:cubicBezTo>
                      <a:pt x="99505" y="36626"/>
                      <a:pt x="103074" y="32557"/>
                      <a:pt x="106743" y="28788"/>
                    </a:cubicBezTo>
                    <a:cubicBezTo>
                      <a:pt x="111580" y="23717"/>
                      <a:pt x="117084" y="16846"/>
                      <a:pt x="114082" y="10508"/>
                    </a:cubicBezTo>
                    <a:cubicBezTo>
                      <a:pt x="112032" y="6218"/>
                      <a:pt x="107007" y="4614"/>
                      <a:pt x="102102" y="4614"/>
                    </a:cubicBezTo>
                    <a:cubicBezTo>
                      <a:pt x="101019" y="4614"/>
                      <a:pt x="99942" y="4692"/>
                      <a:pt x="98904" y="4837"/>
                    </a:cubicBezTo>
                    <a:cubicBezTo>
                      <a:pt x="85695" y="6672"/>
                      <a:pt x="74553" y="15278"/>
                      <a:pt x="62978" y="21949"/>
                    </a:cubicBezTo>
                    <a:cubicBezTo>
                      <a:pt x="55038" y="26467"/>
                      <a:pt x="45740" y="30204"/>
                      <a:pt x="36835" y="30204"/>
                    </a:cubicBezTo>
                    <a:cubicBezTo>
                      <a:pt x="32721" y="30204"/>
                      <a:pt x="28691" y="29407"/>
                      <a:pt x="24918" y="27520"/>
                    </a:cubicBezTo>
                    <a:cubicBezTo>
                      <a:pt x="12909" y="21616"/>
                      <a:pt x="12242" y="397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"/>
          <p:cNvSpPr txBox="1">
            <a:spLocks noGrp="1"/>
          </p:cNvSpPr>
          <p:nvPr>
            <p:ph type="body" idx="1"/>
          </p:nvPr>
        </p:nvSpPr>
        <p:spPr>
          <a:xfrm>
            <a:off x="1571200" y="2248025"/>
            <a:ext cx="6001500" cy="6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"/>
          <p:cNvSpPr/>
          <p:nvPr/>
        </p:nvSpPr>
        <p:spPr>
          <a:xfrm rot="9711461">
            <a:off x="-7505105" y="1293616"/>
            <a:ext cx="21231754" cy="8714320"/>
          </a:xfrm>
          <a:custGeom>
            <a:avLst/>
            <a:gdLst/>
            <a:ahLst/>
            <a:cxnLst/>
            <a:rect l="l" t="t" r="r" b="b"/>
            <a:pathLst>
              <a:path w="141702" h="132002" extrusionOk="0">
                <a:moveTo>
                  <a:pt x="0" y="0"/>
                </a:moveTo>
                <a:lnTo>
                  <a:pt x="3703" y="77556"/>
                </a:lnTo>
                <a:cubicBezTo>
                  <a:pt x="4710" y="77606"/>
                  <a:pt x="5720" y="77629"/>
                  <a:pt x="6733" y="77629"/>
                </a:cubicBezTo>
                <a:cubicBezTo>
                  <a:pt x="16734" y="77629"/>
                  <a:pt x="27003" y="75410"/>
                  <a:pt x="36813" y="75410"/>
                </a:cubicBezTo>
                <a:cubicBezTo>
                  <a:pt x="42537" y="75410"/>
                  <a:pt x="48104" y="76165"/>
                  <a:pt x="53372" y="78556"/>
                </a:cubicBezTo>
                <a:cubicBezTo>
                  <a:pt x="66147" y="84361"/>
                  <a:pt x="72986" y="98004"/>
                  <a:pt x="80558" y="109812"/>
                </a:cubicBezTo>
                <a:cubicBezTo>
                  <a:pt x="87705" y="120877"/>
                  <a:pt x="98445" y="132002"/>
                  <a:pt x="111257" y="132002"/>
                </a:cubicBezTo>
                <a:cubicBezTo>
                  <a:pt x="112079" y="132002"/>
                  <a:pt x="112909" y="131956"/>
                  <a:pt x="113748" y="131861"/>
                </a:cubicBezTo>
                <a:cubicBezTo>
                  <a:pt x="123522" y="130760"/>
                  <a:pt x="131561" y="122855"/>
                  <a:pt x="135097" y="113682"/>
                </a:cubicBezTo>
                <a:cubicBezTo>
                  <a:pt x="141701" y="96669"/>
                  <a:pt x="133062" y="75221"/>
                  <a:pt x="116517" y="67482"/>
                </a:cubicBezTo>
                <a:cubicBezTo>
                  <a:pt x="109879" y="64380"/>
                  <a:pt x="101806" y="62845"/>
                  <a:pt x="97903" y="56674"/>
                </a:cubicBezTo>
                <a:cubicBezTo>
                  <a:pt x="95068" y="52204"/>
                  <a:pt x="95402" y="46333"/>
                  <a:pt x="97470" y="41463"/>
                </a:cubicBezTo>
                <a:cubicBezTo>
                  <a:pt x="99505" y="36626"/>
                  <a:pt x="103074" y="32557"/>
                  <a:pt x="106743" y="28788"/>
                </a:cubicBezTo>
                <a:cubicBezTo>
                  <a:pt x="111580" y="23717"/>
                  <a:pt x="117084" y="16846"/>
                  <a:pt x="114082" y="10508"/>
                </a:cubicBezTo>
                <a:cubicBezTo>
                  <a:pt x="112032" y="6218"/>
                  <a:pt x="107007" y="4614"/>
                  <a:pt x="102102" y="4614"/>
                </a:cubicBezTo>
                <a:cubicBezTo>
                  <a:pt x="101019" y="4614"/>
                  <a:pt x="99942" y="4692"/>
                  <a:pt x="98904" y="4837"/>
                </a:cubicBezTo>
                <a:cubicBezTo>
                  <a:pt x="85695" y="6672"/>
                  <a:pt x="74553" y="15278"/>
                  <a:pt x="62978" y="21949"/>
                </a:cubicBezTo>
                <a:cubicBezTo>
                  <a:pt x="55038" y="26467"/>
                  <a:pt x="45740" y="30204"/>
                  <a:pt x="36835" y="30204"/>
                </a:cubicBezTo>
                <a:cubicBezTo>
                  <a:pt x="32721" y="30204"/>
                  <a:pt x="28691" y="29407"/>
                  <a:pt x="24918" y="27520"/>
                </a:cubicBezTo>
                <a:cubicBezTo>
                  <a:pt x="12909" y="21616"/>
                  <a:pt x="12242" y="397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2"/>
          <p:cNvSpPr txBox="1">
            <a:spLocks noGrp="1"/>
          </p:cNvSpPr>
          <p:nvPr>
            <p:ph type="title" hasCustomPrompt="1"/>
          </p:nvPr>
        </p:nvSpPr>
        <p:spPr>
          <a:xfrm>
            <a:off x="613850" y="1713916"/>
            <a:ext cx="7916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11000">
                <a:solidFill>
                  <a:srgbClr val="92628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24" name="Google Shape;224;p12"/>
          <p:cNvSpPr txBox="1">
            <a:spLocks noGrp="1"/>
          </p:cNvSpPr>
          <p:nvPr>
            <p:ph type="subTitle" idx="1"/>
          </p:nvPr>
        </p:nvSpPr>
        <p:spPr>
          <a:xfrm>
            <a:off x="1084750" y="3077991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25" name="Google Shape;225;p12"/>
          <p:cNvGrpSpPr/>
          <p:nvPr/>
        </p:nvGrpSpPr>
        <p:grpSpPr>
          <a:xfrm>
            <a:off x="552203" y="261498"/>
            <a:ext cx="8183122" cy="4186815"/>
            <a:chOff x="552203" y="337698"/>
            <a:chExt cx="8183122" cy="4186815"/>
          </a:xfrm>
        </p:grpSpPr>
        <p:sp>
          <p:nvSpPr>
            <p:cNvPr id="226" name="Google Shape;226;p12"/>
            <p:cNvSpPr/>
            <p:nvPr/>
          </p:nvSpPr>
          <p:spPr>
            <a:xfrm>
              <a:off x="8435738" y="2534400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8668600" y="37888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" name="Google Shape;228;p12"/>
            <p:cNvGrpSpPr/>
            <p:nvPr/>
          </p:nvGrpSpPr>
          <p:grpSpPr>
            <a:xfrm>
              <a:off x="2436963" y="4312188"/>
              <a:ext cx="4660988" cy="212325"/>
              <a:chOff x="2436963" y="4312188"/>
              <a:chExt cx="4660988" cy="212325"/>
            </a:xfrm>
          </p:grpSpPr>
          <p:sp>
            <p:nvSpPr>
              <p:cNvPr id="229" name="Google Shape;229;p12"/>
              <p:cNvSpPr/>
              <p:nvPr/>
            </p:nvSpPr>
            <p:spPr>
              <a:xfrm>
                <a:off x="2436963" y="4394363"/>
                <a:ext cx="6672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70" extrusionOk="0">
                    <a:moveTo>
                      <a:pt x="1334" y="1"/>
                    </a:moveTo>
                    <a:cubicBezTo>
                      <a:pt x="0" y="1"/>
                      <a:pt x="0" y="2069"/>
                      <a:pt x="1334" y="2069"/>
                    </a:cubicBezTo>
                    <a:cubicBezTo>
                      <a:pt x="2669" y="2069"/>
                      <a:pt x="2669" y="1"/>
                      <a:pt x="13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2"/>
              <p:cNvSpPr/>
              <p:nvPr/>
            </p:nvSpPr>
            <p:spPr>
              <a:xfrm>
                <a:off x="3307875" y="4312188"/>
                <a:ext cx="6672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70" extrusionOk="0">
                    <a:moveTo>
                      <a:pt x="1334" y="1"/>
                    </a:moveTo>
                    <a:cubicBezTo>
                      <a:pt x="0" y="1"/>
                      <a:pt x="0" y="2069"/>
                      <a:pt x="1334" y="2069"/>
                    </a:cubicBezTo>
                    <a:cubicBezTo>
                      <a:pt x="2669" y="2069"/>
                      <a:pt x="2669" y="1"/>
                      <a:pt x="13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2"/>
              <p:cNvSpPr/>
              <p:nvPr/>
            </p:nvSpPr>
            <p:spPr>
              <a:xfrm>
                <a:off x="7031225" y="4472763"/>
                <a:ext cx="6672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70" extrusionOk="0">
                    <a:moveTo>
                      <a:pt x="1334" y="1"/>
                    </a:moveTo>
                    <a:cubicBezTo>
                      <a:pt x="0" y="1"/>
                      <a:pt x="0" y="2069"/>
                      <a:pt x="1334" y="2069"/>
                    </a:cubicBezTo>
                    <a:cubicBezTo>
                      <a:pt x="2669" y="2069"/>
                      <a:pt x="2669" y="1"/>
                      <a:pt x="13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2" name="Google Shape;232;p12"/>
            <p:cNvGrpSpPr/>
            <p:nvPr/>
          </p:nvGrpSpPr>
          <p:grpSpPr>
            <a:xfrm>
              <a:off x="552203" y="337698"/>
              <a:ext cx="602497" cy="841022"/>
              <a:chOff x="552203" y="337698"/>
              <a:chExt cx="602497" cy="841022"/>
            </a:xfrm>
          </p:grpSpPr>
          <p:sp>
            <p:nvSpPr>
              <p:cNvPr id="233" name="Google Shape;233;p12"/>
              <p:cNvSpPr/>
              <p:nvPr/>
            </p:nvSpPr>
            <p:spPr>
              <a:xfrm rot="1635107">
                <a:off x="794716" y="350102"/>
                <a:ext cx="6672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70" extrusionOk="0">
                    <a:moveTo>
                      <a:pt x="1334" y="1"/>
                    </a:moveTo>
                    <a:cubicBezTo>
                      <a:pt x="0" y="1"/>
                      <a:pt x="0" y="2069"/>
                      <a:pt x="1334" y="2069"/>
                    </a:cubicBezTo>
                    <a:cubicBezTo>
                      <a:pt x="2669" y="2069"/>
                      <a:pt x="2669" y="1"/>
                      <a:pt x="13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2"/>
              <p:cNvSpPr/>
              <p:nvPr/>
            </p:nvSpPr>
            <p:spPr>
              <a:xfrm>
                <a:off x="1087975" y="567888"/>
                <a:ext cx="6672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70" extrusionOk="0">
                    <a:moveTo>
                      <a:pt x="1334" y="1"/>
                    </a:moveTo>
                    <a:cubicBezTo>
                      <a:pt x="0" y="1"/>
                      <a:pt x="0" y="2069"/>
                      <a:pt x="1334" y="2069"/>
                    </a:cubicBezTo>
                    <a:cubicBezTo>
                      <a:pt x="2669" y="2069"/>
                      <a:pt x="2669" y="1"/>
                      <a:pt x="13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2"/>
              <p:cNvSpPr/>
              <p:nvPr/>
            </p:nvSpPr>
            <p:spPr>
              <a:xfrm rot="1635107">
                <a:off x="568664" y="1049702"/>
                <a:ext cx="133450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4170" extrusionOk="0">
                    <a:moveTo>
                      <a:pt x="2669" y="0"/>
                    </a:moveTo>
                    <a:cubicBezTo>
                      <a:pt x="0" y="0"/>
                      <a:pt x="0" y="4170"/>
                      <a:pt x="2669" y="4170"/>
                    </a:cubicBezTo>
                    <a:cubicBezTo>
                      <a:pt x="5337" y="4170"/>
                      <a:pt x="5337" y="0"/>
                      <a:pt x="26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" name="Google Shape;236;p12"/>
            <p:cNvGrpSpPr/>
            <p:nvPr/>
          </p:nvGrpSpPr>
          <p:grpSpPr>
            <a:xfrm>
              <a:off x="7764256" y="465177"/>
              <a:ext cx="567883" cy="368867"/>
              <a:chOff x="7764256" y="465177"/>
              <a:chExt cx="567883" cy="368867"/>
            </a:xfrm>
          </p:grpSpPr>
          <p:sp>
            <p:nvSpPr>
              <p:cNvPr id="237" name="Google Shape;237;p12"/>
              <p:cNvSpPr/>
              <p:nvPr/>
            </p:nvSpPr>
            <p:spPr>
              <a:xfrm rot="-560788">
                <a:off x="7771835" y="475322"/>
                <a:ext cx="133447" cy="104247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4170" extrusionOk="0">
                    <a:moveTo>
                      <a:pt x="2669" y="0"/>
                    </a:moveTo>
                    <a:cubicBezTo>
                      <a:pt x="0" y="0"/>
                      <a:pt x="0" y="4170"/>
                      <a:pt x="2669" y="4170"/>
                    </a:cubicBezTo>
                    <a:cubicBezTo>
                      <a:pt x="5337" y="4170"/>
                      <a:pt x="5337" y="0"/>
                      <a:pt x="26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2"/>
              <p:cNvSpPr/>
              <p:nvPr/>
            </p:nvSpPr>
            <p:spPr>
              <a:xfrm rot="-560788">
                <a:off x="8261656" y="777222"/>
                <a:ext cx="66723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70" extrusionOk="0">
                    <a:moveTo>
                      <a:pt x="1334" y="1"/>
                    </a:moveTo>
                    <a:cubicBezTo>
                      <a:pt x="0" y="1"/>
                      <a:pt x="0" y="2069"/>
                      <a:pt x="1334" y="2069"/>
                    </a:cubicBezTo>
                    <a:cubicBezTo>
                      <a:pt x="2669" y="2069"/>
                      <a:pt x="2669" y="1"/>
                      <a:pt x="13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9" name="Google Shape;239;p12"/>
          <p:cNvSpPr/>
          <p:nvPr/>
        </p:nvSpPr>
        <p:spPr>
          <a:xfrm rot="-560788">
            <a:off x="3803795" y="525348"/>
            <a:ext cx="66723" cy="51749"/>
          </a:xfrm>
          <a:custGeom>
            <a:avLst/>
            <a:gdLst/>
            <a:ahLst/>
            <a:cxnLst/>
            <a:rect l="l" t="t" r="r" b="b"/>
            <a:pathLst>
              <a:path w="2669" h="2070" extrusionOk="0">
                <a:moveTo>
                  <a:pt x="1334" y="1"/>
                </a:moveTo>
                <a:cubicBezTo>
                  <a:pt x="0" y="1"/>
                  <a:pt x="0" y="2069"/>
                  <a:pt x="1334" y="2069"/>
                </a:cubicBezTo>
                <a:cubicBezTo>
                  <a:pt x="2669" y="2069"/>
                  <a:pt x="2669" y="1"/>
                  <a:pt x="13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"/>
          <p:cNvSpPr/>
          <p:nvPr/>
        </p:nvSpPr>
        <p:spPr>
          <a:xfrm>
            <a:off x="-4306300" y="-1629925"/>
            <a:ext cx="6053448" cy="3820684"/>
          </a:xfrm>
          <a:custGeom>
            <a:avLst/>
            <a:gdLst/>
            <a:ahLst/>
            <a:cxnLst/>
            <a:rect l="l" t="t" r="r" b="b"/>
            <a:pathLst>
              <a:path w="155846" h="123228" extrusionOk="0">
                <a:moveTo>
                  <a:pt x="143537" y="1"/>
                </a:moveTo>
                <a:lnTo>
                  <a:pt x="1" y="114182"/>
                </a:lnTo>
                <a:cubicBezTo>
                  <a:pt x="5901" y="119314"/>
                  <a:pt x="13518" y="123227"/>
                  <a:pt x="21197" y="123227"/>
                </a:cubicBezTo>
                <a:cubicBezTo>
                  <a:pt x="22851" y="123227"/>
                  <a:pt x="24509" y="123045"/>
                  <a:pt x="26153" y="122655"/>
                </a:cubicBezTo>
                <a:cubicBezTo>
                  <a:pt x="37494" y="119920"/>
                  <a:pt x="44333" y="108678"/>
                  <a:pt x="49803" y="98371"/>
                </a:cubicBezTo>
                <a:cubicBezTo>
                  <a:pt x="55240" y="88064"/>
                  <a:pt x="61745" y="76722"/>
                  <a:pt x="72986" y="73553"/>
                </a:cubicBezTo>
                <a:cubicBezTo>
                  <a:pt x="75163" y="72935"/>
                  <a:pt x="77361" y="72673"/>
                  <a:pt x="79569" y="72673"/>
                </a:cubicBezTo>
                <a:cubicBezTo>
                  <a:pt x="87002" y="72673"/>
                  <a:pt x="94547" y="75642"/>
                  <a:pt x="101774" y="77956"/>
                </a:cubicBezTo>
                <a:cubicBezTo>
                  <a:pt x="106502" y="79449"/>
                  <a:pt x="111703" y="80629"/>
                  <a:pt x="116672" y="80629"/>
                </a:cubicBezTo>
                <a:cubicBezTo>
                  <a:pt x="121588" y="80629"/>
                  <a:pt x="126278" y="79474"/>
                  <a:pt x="130060" y="76322"/>
                </a:cubicBezTo>
                <a:cubicBezTo>
                  <a:pt x="135765" y="71552"/>
                  <a:pt x="137566" y="63646"/>
                  <a:pt x="138133" y="56208"/>
                </a:cubicBezTo>
                <a:cubicBezTo>
                  <a:pt x="139234" y="41864"/>
                  <a:pt x="141435" y="33491"/>
                  <a:pt x="149408" y="21483"/>
                </a:cubicBezTo>
                <a:cubicBezTo>
                  <a:pt x="155846" y="11776"/>
                  <a:pt x="155178" y="5171"/>
                  <a:pt x="1435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"/>
          <p:cNvSpPr/>
          <p:nvPr/>
        </p:nvSpPr>
        <p:spPr>
          <a:xfrm rot="715115">
            <a:off x="6212731" y="2581273"/>
            <a:ext cx="5367171" cy="4340954"/>
          </a:xfrm>
          <a:custGeom>
            <a:avLst/>
            <a:gdLst/>
            <a:ahLst/>
            <a:cxnLst/>
            <a:rect l="l" t="t" r="r" b="b"/>
            <a:pathLst>
              <a:path w="79758" h="80817" extrusionOk="0">
                <a:moveTo>
                  <a:pt x="48464" y="1"/>
                </a:moveTo>
                <a:cubicBezTo>
                  <a:pt x="44157" y="1"/>
                  <a:pt x="39941" y="1162"/>
                  <a:pt x="36560" y="3813"/>
                </a:cubicBezTo>
                <a:cubicBezTo>
                  <a:pt x="28721" y="9984"/>
                  <a:pt x="31490" y="18057"/>
                  <a:pt x="34125" y="25796"/>
                </a:cubicBezTo>
                <a:cubicBezTo>
                  <a:pt x="37127" y="34402"/>
                  <a:pt x="32891" y="39639"/>
                  <a:pt x="25219" y="44676"/>
                </a:cubicBezTo>
                <a:cubicBezTo>
                  <a:pt x="19215" y="48645"/>
                  <a:pt x="12343" y="51514"/>
                  <a:pt x="7373" y="56718"/>
                </a:cubicBezTo>
                <a:cubicBezTo>
                  <a:pt x="2436" y="61922"/>
                  <a:pt x="1" y="70661"/>
                  <a:pt x="4504" y="76265"/>
                </a:cubicBezTo>
                <a:cubicBezTo>
                  <a:pt x="7050" y="79412"/>
                  <a:pt x="11214" y="80817"/>
                  <a:pt x="15315" y="80817"/>
                </a:cubicBezTo>
                <a:cubicBezTo>
                  <a:pt x="15997" y="80817"/>
                  <a:pt x="16676" y="80778"/>
                  <a:pt x="17347" y="80702"/>
                </a:cubicBezTo>
                <a:cubicBezTo>
                  <a:pt x="22050" y="80168"/>
                  <a:pt x="26386" y="78066"/>
                  <a:pt x="30656" y="76032"/>
                </a:cubicBezTo>
                <a:cubicBezTo>
                  <a:pt x="37661" y="72663"/>
                  <a:pt x="44633" y="69260"/>
                  <a:pt x="51638" y="65891"/>
                </a:cubicBezTo>
                <a:cubicBezTo>
                  <a:pt x="57408" y="63089"/>
                  <a:pt x="63346" y="60220"/>
                  <a:pt x="68083" y="55817"/>
                </a:cubicBezTo>
                <a:cubicBezTo>
                  <a:pt x="75888" y="48545"/>
                  <a:pt x="79758" y="37337"/>
                  <a:pt x="78057" y="26830"/>
                </a:cubicBezTo>
                <a:cubicBezTo>
                  <a:pt x="76355" y="16322"/>
                  <a:pt x="69150" y="6849"/>
                  <a:pt x="59477" y="2446"/>
                </a:cubicBezTo>
                <a:cubicBezTo>
                  <a:pt x="56068" y="889"/>
                  <a:pt x="52231" y="1"/>
                  <a:pt x="4846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title"/>
          </p:nvPr>
        </p:nvSpPr>
        <p:spPr>
          <a:xfrm>
            <a:off x="617200" y="618651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4"/>
          <p:cNvSpPr txBox="1">
            <a:spLocks noGrp="1"/>
          </p:cNvSpPr>
          <p:nvPr>
            <p:ph type="title" idx="2"/>
          </p:nvPr>
        </p:nvSpPr>
        <p:spPr>
          <a:xfrm>
            <a:off x="1927713" y="1954463"/>
            <a:ext cx="23583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4"/>
          <p:cNvSpPr txBox="1">
            <a:spLocks noGrp="1"/>
          </p:cNvSpPr>
          <p:nvPr>
            <p:ph type="subTitle" idx="1"/>
          </p:nvPr>
        </p:nvSpPr>
        <p:spPr>
          <a:xfrm>
            <a:off x="1927714" y="2272093"/>
            <a:ext cx="2358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4"/>
          <p:cNvSpPr txBox="1">
            <a:spLocks noGrp="1"/>
          </p:cNvSpPr>
          <p:nvPr>
            <p:ph type="title" idx="3"/>
          </p:nvPr>
        </p:nvSpPr>
        <p:spPr>
          <a:xfrm>
            <a:off x="1927725" y="3229741"/>
            <a:ext cx="23583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subTitle" idx="4"/>
          </p:nvPr>
        </p:nvSpPr>
        <p:spPr>
          <a:xfrm>
            <a:off x="1927714" y="3547378"/>
            <a:ext cx="2358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title" idx="5"/>
          </p:nvPr>
        </p:nvSpPr>
        <p:spPr>
          <a:xfrm>
            <a:off x="5753124" y="1952555"/>
            <a:ext cx="23583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6"/>
          </p:nvPr>
        </p:nvSpPr>
        <p:spPr>
          <a:xfrm>
            <a:off x="5753124" y="2270187"/>
            <a:ext cx="2358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title" idx="7"/>
          </p:nvPr>
        </p:nvSpPr>
        <p:spPr>
          <a:xfrm>
            <a:off x="5753124" y="3229747"/>
            <a:ext cx="23583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8"/>
          </p:nvPr>
        </p:nvSpPr>
        <p:spPr>
          <a:xfrm>
            <a:off x="5753124" y="3547376"/>
            <a:ext cx="2358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title" idx="9" hasCustomPrompt="1"/>
          </p:nvPr>
        </p:nvSpPr>
        <p:spPr>
          <a:xfrm>
            <a:off x="907875" y="2208450"/>
            <a:ext cx="912900" cy="3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 idx="13" hasCustomPrompt="1"/>
          </p:nvPr>
        </p:nvSpPr>
        <p:spPr>
          <a:xfrm>
            <a:off x="907875" y="3457925"/>
            <a:ext cx="912900" cy="3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255" name="Google Shape;255;p14"/>
          <p:cNvSpPr txBox="1">
            <a:spLocks noGrp="1"/>
          </p:cNvSpPr>
          <p:nvPr>
            <p:ph type="title" idx="14" hasCustomPrompt="1"/>
          </p:nvPr>
        </p:nvSpPr>
        <p:spPr>
          <a:xfrm>
            <a:off x="4728550" y="2210275"/>
            <a:ext cx="912900" cy="3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256" name="Google Shape;256;p14"/>
          <p:cNvSpPr txBox="1">
            <a:spLocks noGrp="1"/>
          </p:cNvSpPr>
          <p:nvPr>
            <p:ph type="title" idx="15" hasCustomPrompt="1"/>
          </p:nvPr>
        </p:nvSpPr>
        <p:spPr>
          <a:xfrm>
            <a:off x="4728550" y="3463450"/>
            <a:ext cx="912900" cy="3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grpSp>
        <p:nvGrpSpPr>
          <p:cNvPr id="257" name="Google Shape;257;p14"/>
          <p:cNvGrpSpPr/>
          <p:nvPr/>
        </p:nvGrpSpPr>
        <p:grpSpPr>
          <a:xfrm>
            <a:off x="127913" y="209588"/>
            <a:ext cx="1191563" cy="4545425"/>
            <a:chOff x="127913" y="209588"/>
            <a:chExt cx="1191563" cy="4545425"/>
          </a:xfrm>
        </p:grpSpPr>
        <p:sp>
          <p:nvSpPr>
            <p:cNvPr id="258" name="Google Shape;258;p14"/>
            <p:cNvSpPr/>
            <p:nvPr/>
          </p:nvSpPr>
          <p:spPr>
            <a:xfrm>
              <a:off x="870863" y="4650763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1252750" y="446136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127913" y="209588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312388" y="548063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262;p14"/>
          <p:cNvGrpSpPr/>
          <p:nvPr/>
        </p:nvGrpSpPr>
        <p:grpSpPr>
          <a:xfrm>
            <a:off x="8549225" y="2630838"/>
            <a:ext cx="413125" cy="2354000"/>
            <a:chOff x="8549225" y="2374763"/>
            <a:chExt cx="413125" cy="2354000"/>
          </a:xfrm>
        </p:grpSpPr>
        <p:sp>
          <p:nvSpPr>
            <p:cNvPr id="263" name="Google Shape;263;p14"/>
            <p:cNvSpPr/>
            <p:nvPr/>
          </p:nvSpPr>
          <p:spPr>
            <a:xfrm>
              <a:off x="8761350" y="2806713"/>
              <a:ext cx="201000" cy="155975"/>
            </a:xfrm>
            <a:custGeom>
              <a:avLst/>
              <a:gdLst/>
              <a:ahLst/>
              <a:cxnLst/>
              <a:rect l="l" t="t" r="r" b="b"/>
              <a:pathLst>
                <a:path w="8040" h="6239" extrusionOk="0">
                  <a:moveTo>
                    <a:pt x="4003" y="1"/>
                  </a:moveTo>
                  <a:cubicBezTo>
                    <a:pt x="0" y="1"/>
                    <a:pt x="0" y="6238"/>
                    <a:pt x="4003" y="6238"/>
                  </a:cubicBezTo>
                  <a:cubicBezTo>
                    <a:pt x="8039" y="6238"/>
                    <a:pt x="8039" y="1"/>
                    <a:pt x="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8549225" y="237476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8752288" y="467701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14"/>
          <p:cNvGrpSpPr/>
          <p:nvPr/>
        </p:nvGrpSpPr>
        <p:grpSpPr>
          <a:xfrm>
            <a:off x="8105256" y="433622"/>
            <a:ext cx="661005" cy="662023"/>
            <a:chOff x="8269650" y="2571750"/>
            <a:chExt cx="535400" cy="536225"/>
          </a:xfrm>
        </p:grpSpPr>
        <p:sp>
          <p:nvSpPr>
            <p:cNvPr id="267" name="Google Shape;267;p14"/>
            <p:cNvSpPr/>
            <p:nvPr/>
          </p:nvSpPr>
          <p:spPr>
            <a:xfrm>
              <a:off x="8533175" y="2596750"/>
              <a:ext cx="8350" cy="112600"/>
            </a:xfrm>
            <a:custGeom>
              <a:avLst/>
              <a:gdLst/>
              <a:ahLst/>
              <a:cxnLst/>
              <a:rect l="l" t="t" r="r" b="b"/>
              <a:pathLst>
                <a:path w="334" h="4504" extrusionOk="0">
                  <a:moveTo>
                    <a:pt x="167" y="1"/>
                  </a:moveTo>
                  <a:cubicBezTo>
                    <a:pt x="67" y="1"/>
                    <a:pt x="0" y="101"/>
                    <a:pt x="0" y="168"/>
                  </a:cubicBezTo>
                  <a:lnTo>
                    <a:pt x="0" y="4337"/>
                  </a:lnTo>
                  <a:cubicBezTo>
                    <a:pt x="0" y="4437"/>
                    <a:pt x="67" y="4504"/>
                    <a:pt x="167" y="4504"/>
                  </a:cubicBezTo>
                  <a:cubicBezTo>
                    <a:pt x="234" y="4504"/>
                    <a:pt x="334" y="4471"/>
                    <a:pt x="334" y="4337"/>
                  </a:cubicBezTo>
                  <a:lnTo>
                    <a:pt x="334" y="168"/>
                  </a:lnTo>
                  <a:cubicBezTo>
                    <a:pt x="334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8514825" y="2571750"/>
              <a:ext cx="44225" cy="43375"/>
            </a:xfrm>
            <a:custGeom>
              <a:avLst/>
              <a:gdLst/>
              <a:ahLst/>
              <a:cxnLst/>
              <a:rect l="l" t="t" r="r" b="b"/>
              <a:pathLst>
                <a:path w="1769" h="1735" extrusionOk="0">
                  <a:moveTo>
                    <a:pt x="901" y="0"/>
                  </a:moveTo>
                  <a:cubicBezTo>
                    <a:pt x="401" y="0"/>
                    <a:pt x="0" y="400"/>
                    <a:pt x="0" y="867"/>
                  </a:cubicBezTo>
                  <a:cubicBezTo>
                    <a:pt x="0" y="1368"/>
                    <a:pt x="401" y="1735"/>
                    <a:pt x="901" y="1735"/>
                  </a:cubicBezTo>
                  <a:cubicBezTo>
                    <a:pt x="1368" y="1735"/>
                    <a:pt x="1768" y="1368"/>
                    <a:pt x="1768" y="867"/>
                  </a:cubicBezTo>
                  <a:cubicBezTo>
                    <a:pt x="1768" y="400"/>
                    <a:pt x="1368" y="0"/>
                    <a:pt x="901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8533175" y="2967850"/>
              <a:ext cx="8350" cy="112600"/>
            </a:xfrm>
            <a:custGeom>
              <a:avLst/>
              <a:gdLst/>
              <a:ahLst/>
              <a:cxnLst/>
              <a:rect l="l" t="t" r="r" b="b"/>
              <a:pathLst>
                <a:path w="334" h="4504" extrusionOk="0">
                  <a:moveTo>
                    <a:pt x="167" y="1"/>
                  </a:moveTo>
                  <a:cubicBezTo>
                    <a:pt x="67" y="1"/>
                    <a:pt x="0" y="101"/>
                    <a:pt x="0" y="168"/>
                  </a:cubicBezTo>
                  <a:lnTo>
                    <a:pt x="0" y="4337"/>
                  </a:lnTo>
                  <a:cubicBezTo>
                    <a:pt x="0" y="4437"/>
                    <a:pt x="67" y="4504"/>
                    <a:pt x="167" y="4504"/>
                  </a:cubicBezTo>
                  <a:cubicBezTo>
                    <a:pt x="234" y="4504"/>
                    <a:pt x="334" y="4471"/>
                    <a:pt x="334" y="4337"/>
                  </a:cubicBezTo>
                  <a:lnTo>
                    <a:pt x="334" y="168"/>
                  </a:lnTo>
                  <a:cubicBezTo>
                    <a:pt x="334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8514825" y="3063750"/>
              <a:ext cx="44225" cy="44225"/>
            </a:xfrm>
            <a:custGeom>
              <a:avLst/>
              <a:gdLst/>
              <a:ahLst/>
              <a:cxnLst/>
              <a:rect l="l" t="t" r="r" b="b"/>
              <a:pathLst>
                <a:path w="1769" h="1769" extrusionOk="0">
                  <a:moveTo>
                    <a:pt x="901" y="1"/>
                  </a:moveTo>
                  <a:cubicBezTo>
                    <a:pt x="401" y="1"/>
                    <a:pt x="0" y="401"/>
                    <a:pt x="0" y="868"/>
                  </a:cubicBezTo>
                  <a:cubicBezTo>
                    <a:pt x="0" y="1368"/>
                    <a:pt x="401" y="1769"/>
                    <a:pt x="901" y="1769"/>
                  </a:cubicBezTo>
                  <a:cubicBezTo>
                    <a:pt x="1368" y="1769"/>
                    <a:pt x="1768" y="1368"/>
                    <a:pt x="1768" y="868"/>
                  </a:cubicBezTo>
                  <a:cubicBezTo>
                    <a:pt x="1768" y="401"/>
                    <a:pt x="1368" y="1"/>
                    <a:pt x="901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413925" y="2628925"/>
              <a:ext cx="60900" cy="97950"/>
            </a:xfrm>
            <a:custGeom>
              <a:avLst/>
              <a:gdLst/>
              <a:ahLst/>
              <a:cxnLst/>
              <a:rect l="l" t="t" r="r" b="b"/>
              <a:pathLst>
                <a:path w="2436" h="3918" extrusionOk="0">
                  <a:moveTo>
                    <a:pt x="165" y="1"/>
                  </a:moveTo>
                  <a:cubicBezTo>
                    <a:pt x="142" y="1"/>
                    <a:pt x="120" y="5"/>
                    <a:pt x="100" y="15"/>
                  </a:cubicBezTo>
                  <a:cubicBezTo>
                    <a:pt x="67" y="48"/>
                    <a:pt x="0" y="148"/>
                    <a:pt x="67" y="215"/>
                  </a:cubicBezTo>
                  <a:lnTo>
                    <a:pt x="2135" y="3851"/>
                  </a:lnTo>
                  <a:cubicBezTo>
                    <a:pt x="2168" y="3884"/>
                    <a:pt x="2202" y="3917"/>
                    <a:pt x="2268" y="3917"/>
                  </a:cubicBezTo>
                  <a:cubicBezTo>
                    <a:pt x="2302" y="3917"/>
                    <a:pt x="2302" y="3917"/>
                    <a:pt x="2335" y="3884"/>
                  </a:cubicBezTo>
                  <a:cubicBezTo>
                    <a:pt x="2402" y="3851"/>
                    <a:pt x="2435" y="3751"/>
                    <a:pt x="2402" y="3684"/>
                  </a:cubicBezTo>
                  <a:lnTo>
                    <a:pt x="300" y="48"/>
                  </a:lnTo>
                  <a:cubicBezTo>
                    <a:pt x="277" y="24"/>
                    <a:pt x="220" y="1"/>
                    <a:pt x="165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392225" y="2604250"/>
              <a:ext cx="43400" cy="43400"/>
            </a:xfrm>
            <a:custGeom>
              <a:avLst/>
              <a:gdLst/>
              <a:ahLst/>
              <a:cxnLst/>
              <a:rect l="l" t="t" r="r" b="b"/>
              <a:pathLst>
                <a:path w="1736" h="1736" extrusionOk="0">
                  <a:moveTo>
                    <a:pt x="868" y="1"/>
                  </a:moveTo>
                  <a:cubicBezTo>
                    <a:pt x="401" y="1"/>
                    <a:pt x="1" y="401"/>
                    <a:pt x="1" y="868"/>
                  </a:cubicBezTo>
                  <a:cubicBezTo>
                    <a:pt x="1" y="1335"/>
                    <a:pt x="401" y="1736"/>
                    <a:pt x="868" y="1736"/>
                  </a:cubicBezTo>
                  <a:cubicBezTo>
                    <a:pt x="1368" y="1736"/>
                    <a:pt x="1735" y="1335"/>
                    <a:pt x="1735" y="868"/>
                  </a:cubicBezTo>
                  <a:cubicBezTo>
                    <a:pt x="1735" y="401"/>
                    <a:pt x="1368" y="1"/>
                    <a:pt x="868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599875" y="2950825"/>
              <a:ext cx="60075" cy="98775"/>
            </a:xfrm>
            <a:custGeom>
              <a:avLst/>
              <a:gdLst/>
              <a:ahLst/>
              <a:cxnLst/>
              <a:rect l="l" t="t" r="r" b="b"/>
              <a:pathLst>
                <a:path w="2403" h="3951" extrusionOk="0">
                  <a:moveTo>
                    <a:pt x="148" y="1"/>
                  </a:moveTo>
                  <a:cubicBezTo>
                    <a:pt x="123" y="1"/>
                    <a:pt x="97" y="5"/>
                    <a:pt x="67" y="15"/>
                  </a:cubicBezTo>
                  <a:cubicBezTo>
                    <a:pt x="34" y="48"/>
                    <a:pt x="1" y="148"/>
                    <a:pt x="34" y="215"/>
                  </a:cubicBezTo>
                  <a:lnTo>
                    <a:pt x="2136" y="3851"/>
                  </a:lnTo>
                  <a:cubicBezTo>
                    <a:pt x="2169" y="3884"/>
                    <a:pt x="2202" y="3951"/>
                    <a:pt x="2236" y="3951"/>
                  </a:cubicBezTo>
                  <a:cubicBezTo>
                    <a:pt x="2269" y="3951"/>
                    <a:pt x="2336" y="3951"/>
                    <a:pt x="2336" y="3884"/>
                  </a:cubicBezTo>
                  <a:cubicBezTo>
                    <a:pt x="2369" y="3851"/>
                    <a:pt x="2402" y="3784"/>
                    <a:pt x="2369" y="3684"/>
                  </a:cubicBezTo>
                  <a:lnTo>
                    <a:pt x="301" y="48"/>
                  </a:lnTo>
                  <a:cubicBezTo>
                    <a:pt x="254" y="24"/>
                    <a:pt x="207" y="1"/>
                    <a:pt x="148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638250" y="3030400"/>
              <a:ext cx="44225" cy="43375"/>
            </a:xfrm>
            <a:custGeom>
              <a:avLst/>
              <a:gdLst/>
              <a:ahLst/>
              <a:cxnLst/>
              <a:rect l="l" t="t" r="r" b="b"/>
              <a:pathLst>
                <a:path w="1769" h="1735" extrusionOk="0">
                  <a:moveTo>
                    <a:pt x="867" y="1"/>
                  </a:moveTo>
                  <a:cubicBezTo>
                    <a:pt x="400" y="1"/>
                    <a:pt x="0" y="401"/>
                    <a:pt x="0" y="868"/>
                  </a:cubicBezTo>
                  <a:cubicBezTo>
                    <a:pt x="0" y="1368"/>
                    <a:pt x="400" y="1735"/>
                    <a:pt x="867" y="1735"/>
                  </a:cubicBezTo>
                  <a:cubicBezTo>
                    <a:pt x="1368" y="1735"/>
                    <a:pt x="1768" y="1368"/>
                    <a:pt x="1768" y="868"/>
                  </a:cubicBezTo>
                  <a:cubicBezTo>
                    <a:pt x="1768" y="401"/>
                    <a:pt x="1368" y="1"/>
                    <a:pt x="867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8326350" y="2717125"/>
              <a:ext cx="99275" cy="58950"/>
            </a:xfrm>
            <a:custGeom>
              <a:avLst/>
              <a:gdLst/>
              <a:ahLst/>
              <a:cxnLst/>
              <a:rect l="l" t="t" r="r" b="b"/>
              <a:pathLst>
                <a:path w="3971" h="2358" extrusionOk="0">
                  <a:moveTo>
                    <a:pt x="158" y="1"/>
                  </a:moveTo>
                  <a:cubicBezTo>
                    <a:pt x="112" y="1"/>
                    <a:pt x="73" y="17"/>
                    <a:pt x="34" y="56"/>
                  </a:cubicBezTo>
                  <a:cubicBezTo>
                    <a:pt x="1" y="156"/>
                    <a:pt x="1" y="223"/>
                    <a:pt x="101" y="289"/>
                  </a:cubicBezTo>
                  <a:lnTo>
                    <a:pt x="3703" y="2358"/>
                  </a:lnTo>
                  <a:lnTo>
                    <a:pt x="3803" y="2358"/>
                  </a:lnTo>
                  <a:cubicBezTo>
                    <a:pt x="3903" y="2358"/>
                    <a:pt x="3937" y="2358"/>
                    <a:pt x="3937" y="2324"/>
                  </a:cubicBezTo>
                  <a:cubicBezTo>
                    <a:pt x="3970" y="2224"/>
                    <a:pt x="3970" y="2157"/>
                    <a:pt x="3870" y="2124"/>
                  </a:cubicBezTo>
                  <a:lnTo>
                    <a:pt x="267" y="23"/>
                  </a:lnTo>
                  <a:cubicBezTo>
                    <a:pt x="226" y="9"/>
                    <a:pt x="190" y="1"/>
                    <a:pt x="158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8303000" y="2694325"/>
              <a:ext cx="43400" cy="44225"/>
            </a:xfrm>
            <a:custGeom>
              <a:avLst/>
              <a:gdLst/>
              <a:ahLst/>
              <a:cxnLst/>
              <a:rect l="l" t="t" r="r" b="b"/>
              <a:pathLst>
                <a:path w="1736" h="1769" extrusionOk="0">
                  <a:moveTo>
                    <a:pt x="868" y="1"/>
                  </a:moveTo>
                  <a:cubicBezTo>
                    <a:pt x="367" y="1"/>
                    <a:pt x="1" y="401"/>
                    <a:pt x="1" y="901"/>
                  </a:cubicBezTo>
                  <a:cubicBezTo>
                    <a:pt x="1" y="1368"/>
                    <a:pt x="367" y="1768"/>
                    <a:pt x="868" y="1768"/>
                  </a:cubicBezTo>
                  <a:cubicBezTo>
                    <a:pt x="1335" y="1768"/>
                    <a:pt x="1735" y="1368"/>
                    <a:pt x="1735" y="901"/>
                  </a:cubicBezTo>
                  <a:cubicBezTo>
                    <a:pt x="1735" y="401"/>
                    <a:pt x="1335" y="1"/>
                    <a:pt x="868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8648250" y="2902475"/>
              <a:ext cx="99250" cy="59575"/>
            </a:xfrm>
            <a:custGeom>
              <a:avLst/>
              <a:gdLst/>
              <a:ahLst/>
              <a:cxnLst/>
              <a:rect l="l" t="t" r="r" b="b"/>
              <a:pathLst>
                <a:path w="3970" h="2383" extrusionOk="0">
                  <a:moveTo>
                    <a:pt x="153" y="1"/>
                  </a:moveTo>
                  <a:cubicBezTo>
                    <a:pt x="114" y="1"/>
                    <a:pt x="86" y="25"/>
                    <a:pt x="67" y="81"/>
                  </a:cubicBezTo>
                  <a:cubicBezTo>
                    <a:pt x="0" y="147"/>
                    <a:pt x="0" y="247"/>
                    <a:pt x="101" y="281"/>
                  </a:cubicBezTo>
                  <a:lnTo>
                    <a:pt x="3736" y="2382"/>
                  </a:lnTo>
                  <a:lnTo>
                    <a:pt x="3803" y="2382"/>
                  </a:lnTo>
                  <a:cubicBezTo>
                    <a:pt x="3837" y="2382"/>
                    <a:pt x="3903" y="2382"/>
                    <a:pt x="3937" y="2316"/>
                  </a:cubicBezTo>
                  <a:cubicBezTo>
                    <a:pt x="3970" y="2249"/>
                    <a:pt x="3970" y="2149"/>
                    <a:pt x="3903" y="2115"/>
                  </a:cubicBezTo>
                  <a:lnTo>
                    <a:pt x="267" y="47"/>
                  </a:lnTo>
                  <a:cubicBezTo>
                    <a:pt x="222" y="17"/>
                    <a:pt x="184" y="1"/>
                    <a:pt x="153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8729150" y="2941175"/>
              <a:ext cx="43375" cy="43375"/>
            </a:xfrm>
            <a:custGeom>
              <a:avLst/>
              <a:gdLst/>
              <a:ahLst/>
              <a:cxnLst/>
              <a:rect l="l" t="t" r="r" b="b"/>
              <a:pathLst>
                <a:path w="1735" h="1735" extrusionOk="0">
                  <a:moveTo>
                    <a:pt x="867" y="0"/>
                  </a:moveTo>
                  <a:cubicBezTo>
                    <a:pt x="400" y="0"/>
                    <a:pt x="0" y="367"/>
                    <a:pt x="0" y="868"/>
                  </a:cubicBezTo>
                  <a:cubicBezTo>
                    <a:pt x="0" y="1335"/>
                    <a:pt x="400" y="1735"/>
                    <a:pt x="867" y="1735"/>
                  </a:cubicBezTo>
                  <a:cubicBezTo>
                    <a:pt x="1334" y="1735"/>
                    <a:pt x="1735" y="1335"/>
                    <a:pt x="1735" y="868"/>
                  </a:cubicBezTo>
                  <a:cubicBezTo>
                    <a:pt x="1735" y="367"/>
                    <a:pt x="1334" y="0"/>
                    <a:pt x="867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8295500" y="2834425"/>
              <a:ext cx="112600" cy="8375"/>
            </a:xfrm>
            <a:custGeom>
              <a:avLst/>
              <a:gdLst/>
              <a:ahLst/>
              <a:cxnLst/>
              <a:rect l="l" t="t" r="r" b="b"/>
              <a:pathLst>
                <a:path w="4504" h="335" extrusionOk="0">
                  <a:moveTo>
                    <a:pt x="167" y="1"/>
                  </a:moveTo>
                  <a:cubicBezTo>
                    <a:pt x="67" y="1"/>
                    <a:pt x="0" y="101"/>
                    <a:pt x="0" y="167"/>
                  </a:cubicBezTo>
                  <a:cubicBezTo>
                    <a:pt x="0" y="267"/>
                    <a:pt x="67" y="334"/>
                    <a:pt x="167" y="334"/>
                  </a:cubicBezTo>
                  <a:lnTo>
                    <a:pt x="4337" y="334"/>
                  </a:lnTo>
                  <a:cubicBezTo>
                    <a:pt x="4403" y="334"/>
                    <a:pt x="4504" y="267"/>
                    <a:pt x="4504" y="167"/>
                  </a:cubicBezTo>
                  <a:cubicBezTo>
                    <a:pt x="4504" y="101"/>
                    <a:pt x="4403" y="1"/>
                    <a:pt x="4337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8269650" y="2817750"/>
              <a:ext cx="43375" cy="43375"/>
            </a:xfrm>
            <a:custGeom>
              <a:avLst/>
              <a:gdLst/>
              <a:ahLst/>
              <a:cxnLst/>
              <a:rect l="l" t="t" r="r" b="b"/>
              <a:pathLst>
                <a:path w="1735" h="1735" extrusionOk="0">
                  <a:moveTo>
                    <a:pt x="868" y="0"/>
                  </a:moveTo>
                  <a:cubicBezTo>
                    <a:pt x="367" y="0"/>
                    <a:pt x="0" y="401"/>
                    <a:pt x="0" y="868"/>
                  </a:cubicBezTo>
                  <a:cubicBezTo>
                    <a:pt x="0" y="1368"/>
                    <a:pt x="367" y="1735"/>
                    <a:pt x="868" y="1735"/>
                  </a:cubicBezTo>
                  <a:cubicBezTo>
                    <a:pt x="1335" y="1735"/>
                    <a:pt x="1735" y="1368"/>
                    <a:pt x="1735" y="868"/>
                  </a:cubicBezTo>
                  <a:cubicBezTo>
                    <a:pt x="1735" y="401"/>
                    <a:pt x="1335" y="0"/>
                    <a:pt x="868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8667425" y="2834425"/>
              <a:ext cx="112600" cy="8375"/>
            </a:xfrm>
            <a:custGeom>
              <a:avLst/>
              <a:gdLst/>
              <a:ahLst/>
              <a:cxnLst/>
              <a:rect l="l" t="t" r="r" b="b"/>
              <a:pathLst>
                <a:path w="4504" h="335" extrusionOk="0">
                  <a:moveTo>
                    <a:pt x="167" y="1"/>
                  </a:moveTo>
                  <a:cubicBezTo>
                    <a:pt x="101" y="1"/>
                    <a:pt x="1" y="101"/>
                    <a:pt x="1" y="167"/>
                  </a:cubicBezTo>
                  <a:cubicBezTo>
                    <a:pt x="1" y="267"/>
                    <a:pt x="67" y="334"/>
                    <a:pt x="167" y="334"/>
                  </a:cubicBezTo>
                  <a:lnTo>
                    <a:pt x="4337" y="334"/>
                  </a:lnTo>
                  <a:cubicBezTo>
                    <a:pt x="4370" y="334"/>
                    <a:pt x="4504" y="267"/>
                    <a:pt x="4504" y="167"/>
                  </a:cubicBezTo>
                  <a:cubicBezTo>
                    <a:pt x="4504" y="101"/>
                    <a:pt x="4437" y="1"/>
                    <a:pt x="4337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8761675" y="2817750"/>
              <a:ext cx="43375" cy="43375"/>
            </a:xfrm>
            <a:custGeom>
              <a:avLst/>
              <a:gdLst/>
              <a:ahLst/>
              <a:cxnLst/>
              <a:rect l="l" t="t" r="r" b="b"/>
              <a:pathLst>
                <a:path w="1735" h="1735" extrusionOk="0">
                  <a:moveTo>
                    <a:pt x="867" y="0"/>
                  </a:moveTo>
                  <a:cubicBezTo>
                    <a:pt x="367" y="0"/>
                    <a:pt x="0" y="401"/>
                    <a:pt x="0" y="868"/>
                  </a:cubicBezTo>
                  <a:cubicBezTo>
                    <a:pt x="0" y="1368"/>
                    <a:pt x="367" y="1735"/>
                    <a:pt x="867" y="1735"/>
                  </a:cubicBezTo>
                  <a:cubicBezTo>
                    <a:pt x="1334" y="1735"/>
                    <a:pt x="1735" y="1368"/>
                    <a:pt x="1735" y="868"/>
                  </a:cubicBezTo>
                  <a:cubicBezTo>
                    <a:pt x="1735" y="401"/>
                    <a:pt x="1334" y="0"/>
                    <a:pt x="867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8327175" y="2901650"/>
              <a:ext cx="99275" cy="60400"/>
            </a:xfrm>
            <a:custGeom>
              <a:avLst/>
              <a:gdLst/>
              <a:ahLst/>
              <a:cxnLst/>
              <a:rect l="l" t="t" r="r" b="b"/>
              <a:pathLst>
                <a:path w="3971" h="2416" extrusionOk="0">
                  <a:moveTo>
                    <a:pt x="3796" y="0"/>
                  </a:moveTo>
                  <a:cubicBezTo>
                    <a:pt x="3775" y="0"/>
                    <a:pt x="3755" y="5"/>
                    <a:pt x="3737" y="13"/>
                  </a:cubicBezTo>
                  <a:lnTo>
                    <a:pt x="101" y="2115"/>
                  </a:lnTo>
                  <a:cubicBezTo>
                    <a:pt x="68" y="2148"/>
                    <a:pt x="1" y="2248"/>
                    <a:pt x="68" y="2315"/>
                  </a:cubicBezTo>
                  <a:cubicBezTo>
                    <a:pt x="101" y="2349"/>
                    <a:pt x="134" y="2415"/>
                    <a:pt x="168" y="2415"/>
                  </a:cubicBezTo>
                  <a:cubicBezTo>
                    <a:pt x="168" y="2415"/>
                    <a:pt x="234" y="2415"/>
                    <a:pt x="268" y="2349"/>
                  </a:cubicBezTo>
                  <a:lnTo>
                    <a:pt x="3904" y="280"/>
                  </a:lnTo>
                  <a:cubicBezTo>
                    <a:pt x="3937" y="247"/>
                    <a:pt x="3970" y="147"/>
                    <a:pt x="3937" y="80"/>
                  </a:cubicBezTo>
                  <a:cubicBezTo>
                    <a:pt x="3913" y="31"/>
                    <a:pt x="3852" y="0"/>
                    <a:pt x="3796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8303000" y="2941175"/>
              <a:ext cx="43400" cy="43375"/>
            </a:xfrm>
            <a:custGeom>
              <a:avLst/>
              <a:gdLst/>
              <a:ahLst/>
              <a:cxnLst/>
              <a:rect l="l" t="t" r="r" b="b"/>
              <a:pathLst>
                <a:path w="1736" h="1735" extrusionOk="0">
                  <a:moveTo>
                    <a:pt x="868" y="0"/>
                  </a:moveTo>
                  <a:cubicBezTo>
                    <a:pt x="367" y="0"/>
                    <a:pt x="1" y="367"/>
                    <a:pt x="1" y="868"/>
                  </a:cubicBezTo>
                  <a:cubicBezTo>
                    <a:pt x="1" y="1335"/>
                    <a:pt x="367" y="1735"/>
                    <a:pt x="868" y="1735"/>
                  </a:cubicBezTo>
                  <a:cubicBezTo>
                    <a:pt x="1335" y="1735"/>
                    <a:pt x="1735" y="1335"/>
                    <a:pt x="1735" y="868"/>
                  </a:cubicBezTo>
                  <a:cubicBezTo>
                    <a:pt x="1735" y="367"/>
                    <a:pt x="1335" y="0"/>
                    <a:pt x="868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8649075" y="2716500"/>
              <a:ext cx="98425" cy="59575"/>
            </a:xfrm>
            <a:custGeom>
              <a:avLst/>
              <a:gdLst/>
              <a:ahLst/>
              <a:cxnLst/>
              <a:rect l="l" t="t" r="r" b="b"/>
              <a:pathLst>
                <a:path w="3937" h="2383" extrusionOk="0">
                  <a:moveTo>
                    <a:pt x="3768" y="0"/>
                  </a:moveTo>
                  <a:cubicBezTo>
                    <a:pt x="3745" y="0"/>
                    <a:pt x="3723" y="4"/>
                    <a:pt x="3703" y="14"/>
                  </a:cubicBezTo>
                  <a:lnTo>
                    <a:pt x="68" y="2082"/>
                  </a:lnTo>
                  <a:cubicBezTo>
                    <a:pt x="34" y="2149"/>
                    <a:pt x="1" y="2216"/>
                    <a:pt x="34" y="2316"/>
                  </a:cubicBezTo>
                  <a:cubicBezTo>
                    <a:pt x="68" y="2349"/>
                    <a:pt x="101" y="2383"/>
                    <a:pt x="168" y="2383"/>
                  </a:cubicBezTo>
                  <a:cubicBezTo>
                    <a:pt x="201" y="2383"/>
                    <a:pt x="201" y="2383"/>
                    <a:pt x="234" y="2349"/>
                  </a:cubicBezTo>
                  <a:lnTo>
                    <a:pt x="3870" y="248"/>
                  </a:lnTo>
                  <a:cubicBezTo>
                    <a:pt x="3904" y="214"/>
                    <a:pt x="3937" y="148"/>
                    <a:pt x="3904" y="48"/>
                  </a:cubicBezTo>
                  <a:cubicBezTo>
                    <a:pt x="3880" y="24"/>
                    <a:pt x="3823" y="0"/>
                    <a:pt x="3768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8729150" y="2694325"/>
              <a:ext cx="43375" cy="44225"/>
            </a:xfrm>
            <a:custGeom>
              <a:avLst/>
              <a:gdLst/>
              <a:ahLst/>
              <a:cxnLst/>
              <a:rect l="l" t="t" r="r" b="b"/>
              <a:pathLst>
                <a:path w="1735" h="1769" extrusionOk="0">
                  <a:moveTo>
                    <a:pt x="867" y="1"/>
                  </a:moveTo>
                  <a:cubicBezTo>
                    <a:pt x="400" y="1"/>
                    <a:pt x="0" y="401"/>
                    <a:pt x="0" y="901"/>
                  </a:cubicBezTo>
                  <a:cubicBezTo>
                    <a:pt x="0" y="1368"/>
                    <a:pt x="400" y="1768"/>
                    <a:pt x="867" y="1768"/>
                  </a:cubicBezTo>
                  <a:cubicBezTo>
                    <a:pt x="1334" y="1768"/>
                    <a:pt x="1735" y="1368"/>
                    <a:pt x="1735" y="901"/>
                  </a:cubicBezTo>
                  <a:cubicBezTo>
                    <a:pt x="1735" y="401"/>
                    <a:pt x="1334" y="1"/>
                    <a:pt x="867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413925" y="2951500"/>
              <a:ext cx="60900" cy="98100"/>
            </a:xfrm>
            <a:custGeom>
              <a:avLst/>
              <a:gdLst/>
              <a:ahLst/>
              <a:cxnLst/>
              <a:rect l="l" t="t" r="r" b="b"/>
              <a:pathLst>
                <a:path w="2436" h="3924" extrusionOk="0">
                  <a:moveTo>
                    <a:pt x="2253" y="1"/>
                  </a:moveTo>
                  <a:cubicBezTo>
                    <a:pt x="2204" y="1"/>
                    <a:pt x="2156" y="24"/>
                    <a:pt x="2135" y="88"/>
                  </a:cubicBezTo>
                  <a:lnTo>
                    <a:pt x="33" y="3690"/>
                  </a:lnTo>
                  <a:cubicBezTo>
                    <a:pt x="0" y="3790"/>
                    <a:pt x="0" y="3857"/>
                    <a:pt x="100" y="3924"/>
                  </a:cubicBezTo>
                  <a:lnTo>
                    <a:pt x="167" y="3924"/>
                  </a:lnTo>
                  <a:cubicBezTo>
                    <a:pt x="200" y="3924"/>
                    <a:pt x="300" y="3857"/>
                    <a:pt x="300" y="3857"/>
                  </a:cubicBezTo>
                  <a:lnTo>
                    <a:pt x="2368" y="254"/>
                  </a:lnTo>
                  <a:cubicBezTo>
                    <a:pt x="2435" y="154"/>
                    <a:pt x="2435" y="88"/>
                    <a:pt x="2335" y="21"/>
                  </a:cubicBezTo>
                  <a:cubicBezTo>
                    <a:pt x="2311" y="9"/>
                    <a:pt x="2282" y="1"/>
                    <a:pt x="2253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8392225" y="3030400"/>
              <a:ext cx="43400" cy="43375"/>
            </a:xfrm>
            <a:custGeom>
              <a:avLst/>
              <a:gdLst/>
              <a:ahLst/>
              <a:cxnLst/>
              <a:rect l="l" t="t" r="r" b="b"/>
              <a:pathLst>
                <a:path w="1736" h="1735" extrusionOk="0">
                  <a:moveTo>
                    <a:pt x="868" y="1"/>
                  </a:moveTo>
                  <a:cubicBezTo>
                    <a:pt x="401" y="1"/>
                    <a:pt x="1" y="401"/>
                    <a:pt x="1" y="868"/>
                  </a:cubicBezTo>
                  <a:cubicBezTo>
                    <a:pt x="1" y="1368"/>
                    <a:pt x="401" y="1735"/>
                    <a:pt x="868" y="1735"/>
                  </a:cubicBezTo>
                  <a:cubicBezTo>
                    <a:pt x="1368" y="1735"/>
                    <a:pt x="1735" y="1368"/>
                    <a:pt x="1735" y="868"/>
                  </a:cubicBezTo>
                  <a:cubicBezTo>
                    <a:pt x="1735" y="401"/>
                    <a:pt x="1368" y="1"/>
                    <a:pt x="868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8599875" y="2629575"/>
              <a:ext cx="60075" cy="97300"/>
            </a:xfrm>
            <a:custGeom>
              <a:avLst/>
              <a:gdLst/>
              <a:ahLst/>
              <a:cxnLst/>
              <a:rect l="l" t="t" r="r" b="b"/>
              <a:pathLst>
                <a:path w="2403" h="3892" extrusionOk="0">
                  <a:moveTo>
                    <a:pt x="2226" y="0"/>
                  </a:moveTo>
                  <a:cubicBezTo>
                    <a:pt x="2180" y="0"/>
                    <a:pt x="2141" y="16"/>
                    <a:pt x="2102" y="55"/>
                  </a:cubicBezTo>
                  <a:lnTo>
                    <a:pt x="34" y="3691"/>
                  </a:lnTo>
                  <a:cubicBezTo>
                    <a:pt x="1" y="3758"/>
                    <a:pt x="1" y="3858"/>
                    <a:pt x="67" y="3891"/>
                  </a:cubicBezTo>
                  <a:lnTo>
                    <a:pt x="168" y="3891"/>
                  </a:lnTo>
                  <a:cubicBezTo>
                    <a:pt x="201" y="3891"/>
                    <a:pt x="268" y="3891"/>
                    <a:pt x="268" y="3858"/>
                  </a:cubicBezTo>
                  <a:lnTo>
                    <a:pt x="2369" y="222"/>
                  </a:lnTo>
                  <a:cubicBezTo>
                    <a:pt x="2402" y="155"/>
                    <a:pt x="2402" y="55"/>
                    <a:pt x="2336" y="22"/>
                  </a:cubicBezTo>
                  <a:cubicBezTo>
                    <a:pt x="2294" y="8"/>
                    <a:pt x="2259" y="0"/>
                    <a:pt x="2226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8638250" y="2604250"/>
              <a:ext cx="44225" cy="43400"/>
            </a:xfrm>
            <a:custGeom>
              <a:avLst/>
              <a:gdLst/>
              <a:ahLst/>
              <a:cxnLst/>
              <a:rect l="l" t="t" r="r" b="b"/>
              <a:pathLst>
                <a:path w="1769" h="1736" extrusionOk="0">
                  <a:moveTo>
                    <a:pt x="867" y="1"/>
                  </a:moveTo>
                  <a:cubicBezTo>
                    <a:pt x="400" y="1"/>
                    <a:pt x="0" y="401"/>
                    <a:pt x="0" y="868"/>
                  </a:cubicBezTo>
                  <a:cubicBezTo>
                    <a:pt x="0" y="1335"/>
                    <a:pt x="400" y="1736"/>
                    <a:pt x="867" y="1736"/>
                  </a:cubicBezTo>
                  <a:cubicBezTo>
                    <a:pt x="1368" y="1736"/>
                    <a:pt x="1768" y="1335"/>
                    <a:pt x="1768" y="868"/>
                  </a:cubicBezTo>
                  <a:cubicBezTo>
                    <a:pt x="1768" y="401"/>
                    <a:pt x="1368" y="1"/>
                    <a:pt x="867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8378900" y="2683475"/>
              <a:ext cx="316900" cy="316925"/>
            </a:xfrm>
            <a:custGeom>
              <a:avLst/>
              <a:gdLst/>
              <a:ahLst/>
              <a:cxnLst/>
              <a:rect l="l" t="t" r="r" b="b"/>
              <a:pathLst>
                <a:path w="12676" h="12677" extrusionOk="0">
                  <a:moveTo>
                    <a:pt x="6338" y="1"/>
                  </a:moveTo>
                  <a:cubicBezTo>
                    <a:pt x="2835" y="1"/>
                    <a:pt x="0" y="2836"/>
                    <a:pt x="0" y="6339"/>
                  </a:cubicBezTo>
                  <a:cubicBezTo>
                    <a:pt x="0" y="9841"/>
                    <a:pt x="2835" y="12677"/>
                    <a:pt x="6338" y="12677"/>
                  </a:cubicBezTo>
                  <a:cubicBezTo>
                    <a:pt x="9840" y="12677"/>
                    <a:pt x="12676" y="9841"/>
                    <a:pt x="12676" y="6339"/>
                  </a:cubicBezTo>
                  <a:cubicBezTo>
                    <a:pt x="12676" y="2836"/>
                    <a:pt x="9840" y="1"/>
                    <a:pt x="6338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8461450" y="2630950"/>
              <a:ext cx="43375" cy="44225"/>
            </a:xfrm>
            <a:custGeom>
              <a:avLst/>
              <a:gdLst/>
              <a:ahLst/>
              <a:cxnLst/>
              <a:rect l="l" t="t" r="r" b="b"/>
              <a:pathLst>
                <a:path w="1735" h="1769" extrusionOk="0">
                  <a:moveTo>
                    <a:pt x="868" y="0"/>
                  </a:moveTo>
                  <a:cubicBezTo>
                    <a:pt x="367" y="0"/>
                    <a:pt x="0" y="401"/>
                    <a:pt x="0" y="901"/>
                  </a:cubicBezTo>
                  <a:cubicBezTo>
                    <a:pt x="0" y="1368"/>
                    <a:pt x="367" y="1768"/>
                    <a:pt x="868" y="1768"/>
                  </a:cubicBezTo>
                  <a:cubicBezTo>
                    <a:pt x="1335" y="1768"/>
                    <a:pt x="1735" y="1368"/>
                    <a:pt x="1735" y="901"/>
                  </a:cubicBezTo>
                  <a:cubicBezTo>
                    <a:pt x="1735" y="401"/>
                    <a:pt x="1335" y="0"/>
                    <a:pt x="868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8514825" y="2706000"/>
              <a:ext cx="44225" cy="44225"/>
            </a:xfrm>
            <a:custGeom>
              <a:avLst/>
              <a:gdLst/>
              <a:ahLst/>
              <a:cxnLst/>
              <a:rect l="l" t="t" r="r" b="b"/>
              <a:pathLst>
                <a:path w="1769" h="1769" extrusionOk="0">
                  <a:moveTo>
                    <a:pt x="901" y="1"/>
                  </a:moveTo>
                  <a:cubicBezTo>
                    <a:pt x="401" y="1"/>
                    <a:pt x="0" y="401"/>
                    <a:pt x="0" y="901"/>
                  </a:cubicBezTo>
                  <a:cubicBezTo>
                    <a:pt x="0" y="1368"/>
                    <a:pt x="401" y="1768"/>
                    <a:pt x="901" y="1768"/>
                  </a:cubicBezTo>
                  <a:cubicBezTo>
                    <a:pt x="1368" y="1768"/>
                    <a:pt x="1768" y="1368"/>
                    <a:pt x="1768" y="901"/>
                  </a:cubicBezTo>
                  <a:cubicBezTo>
                    <a:pt x="1768" y="401"/>
                    <a:pt x="1368" y="1"/>
                    <a:pt x="901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8510650" y="2801900"/>
              <a:ext cx="52550" cy="52575"/>
            </a:xfrm>
            <a:custGeom>
              <a:avLst/>
              <a:gdLst/>
              <a:ahLst/>
              <a:cxnLst/>
              <a:rect l="l" t="t" r="r" b="b"/>
              <a:pathLst>
                <a:path w="2102" h="2103" extrusionOk="0">
                  <a:moveTo>
                    <a:pt x="1068" y="1"/>
                  </a:moveTo>
                  <a:cubicBezTo>
                    <a:pt x="467" y="1"/>
                    <a:pt x="0" y="468"/>
                    <a:pt x="0" y="1035"/>
                  </a:cubicBezTo>
                  <a:cubicBezTo>
                    <a:pt x="0" y="1635"/>
                    <a:pt x="467" y="2102"/>
                    <a:pt x="1068" y="2102"/>
                  </a:cubicBezTo>
                  <a:cubicBezTo>
                    <a:pt x="1635" y="2102"/>
                    <a:pt x="2102" y="1635"/>
                    <a:pt x="2102" y="1035"/>
                  </a:cubicBezTo>
                  <a:cubicBezTo>
                    <a:pt x="2102" y="468"/>
                    <a:pt x="1635" y="1"/>
                    <a:pt x="1068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8455600" y="2733525"/>
              <a:ext cx="44225" cy="43375"/>
            </a:xfrm>
            <a:custGeom>
              <a:avLst/>
              <a:gdLst/>
              <a:ahLst/>
              <a:cxnLst/>
              <a:rect l="l" t="t" r="r" b="b"/>
              <a:pathLst>
                <a:path w="1769" h="1735" extrusionOk="0">
                  <a:moveTo>
                    <a:pt x="902" y="0"/>
                  </a:moveTo>
                  <a:cubicBezTo>
                    <a:pt x="401" y="0"/>
                    <a:pt x="1" y="401"/>
                    <a:pt x="1" y="868"/>
                  </a:cubicBezTo>
                  <a:cubicBezTo>
                    <a:pt x="1" y="1335"/>
                    <a:pt x="401" y="1735"/>
                    <a:pt x="902" y="1735"/>
                  </a:cubicBezTo>
                  <a:cubicBezTo>
                    <a:pt x="1369" y="1735"/>
                    <a:pt x="1769" y="1335"/>
                    <a:pt x="1769" y="868"/>
                  </a:cubicBezTo>
                  <a:cubicBezTo>
                    <a:pt x="1769" y="401"/>
                    <a:pt x="1369" y="0"/>
                    <a:pt x="902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8430600" y="2798575"/>
              <a:ext cx="44225" cy="44225"/>
            </a:xfrm>
            <a:custGeom>
              <a:avLst/>
              <a:gdLst/>
              <a:ahLst/>
              <a:cxnLst/>
              <a:rect l="l" t="t" r="r" b="b"/>
              <a:pathLst>
                <a:path w="1769" h="1769" extrusionOk="0">
                  <a:moveTo>
                    <a:pt x="867" y="0"/>
                  </a:moveTo>
                  <a:cubicBezTo>
                    <a:pt x="400" y="0"/>
                    <a:pt x="0" y="400"/>
                    <a:pt x="0" y="901"/>
                  </a:cubicBezTo>
                  <a:cubicBezTo>
                    <a:pt x="0" y="1368"/>
                    <a:pt x="400" y="1768"/>
                    <a:pt x="867" y="1768"/>
                  </a:cubicBezTo>
                  <a:cubicBezTo>
                    <a:pt x="1368" y="1768"/>
                    <a:pt x="1768" y="1368"/>
                    <a:pt x="1768" y="901"/>
                  </a:cubicBezTo>
                  <a:cubicBezTo>
                    <a:pt x="1768" y="400"/>
                    <a:pt x="1368" y="0"/>
                    <a:pt x="867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8453950" y="2863625"/>
              <a:ext cx="43375" cy="43375"/>
            </a:xfrm>
            <a:custGeom>
              <a:avLst/>
              <a:gdLst/>
              <a:ahLst/>
              <a:cxnLst/>
              <a:rect l="l" t="t" r="r" b="b"/>
              <a:pathLst>
                <a:path w="1735" h="1735" extrusionOk="0">
                  <a:moveTo>
                    <a:pt x="867" y="0"/>
                  </a:moveTo>
                  <a:cubicBezTo>
                    <a:pt x="400" y="0"/>
                    <a:pt x="0" y="400"/>
                    <a:pt x="0" y="867"/>
                  </a:cubicBezTo>
                  <a:cubicBezTo>
                    <a:pt x="0" y="1368"/>
                    <a:pt x="400" y="1735"/>
                    <a:pt x="867" y="1735"/>
                  </a:cubicBezTo>
                  <a:cubicBezTo>
                    <a:pt x="1334" y="1735"/>
                    <a:pt x="1735" y="1368"/>
                    <a:pt x="1735" y="867"/>
                  </a:cubicBezTo>
                  <a:cubicBezTo>
                    <a:pt x="1735" y="400"/>
                    <a:pt x="1334" y="0"/>
                    <a:pt x="867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8574025" y="2863625"/>
              <a:ext cx="43400" cy="43375"/>
            </a:xfrm>
            <a:custGeom>
              <a:avLst/>
              <a:gdLst/>
              <a:ahLst/>
              <a:cxnLst/>
              <a:rect l="l" t="t" r="r" b="b"/>
              <a:pathLst>
                <a:path w="1736" h="1735" extrusionOk="0">
                  <a:moveTo>
                    <a:pt x="868" y="0"/>
                  </a:moveTo>
                  <a:cubicBezTo>
                    <a:pt x="368" y="0"/>
                    <a:pt x="1" y="400"/>
                    <a:pt x="1" y="867"/>
                  </a:cubicBezTo>
                  <a:cubicBezTo>
                    <a:pt x="1" y="1368"/>
                    <a:pt x="368" y="1735"/>
                    <a:pt x="868" y="1735"/>
                  </a:cubicBezTo>
                  <a:cubicBezTo>
                    <a:pt x="1335" y="1735"/>
                    <a:pt x="1735" y="1368"/>
                    <a:pt x="1735" y="867"/>
                  </a:cubicBezTo>
                  <a:cubicBezTo>
                    <a:pt x="1735" y="400"/>
                    <a:pt x="1335" y="0"/>
                    <a:pt x="868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8595700" y="2791900"/>
              <a:ext cx="43400" cy="43375"/>
            </a:xfrm>
            <a:custGeom>
              <a:avLst/>
              <a:gdLst/>
              <a:ahLst/>
              <a:cxnLst/>
              <a:rect l="l" t="t" r="r" b="b"/>
              <a:pathLst>
                <a:path w="1736" h="1735" extrusionOk="0">
                  <a:moveTo>
                    <a:pt x="868" y="0"/>
                  </a:moveTo>
                  <a:cubicBezTo>
                    <a:pt x="401" y="0"/>
                    <a:pt x="1" y="401"/>
                    <a:pt x="1" y="868"/>
                  </a:cubicBezTo>
                  <a:cubicBezTo>
                    <a:pt x="1" y="1335"/>
                    <a:pt x="401" y="1735"/>
                    <a:pt x="868" y="1735"/>
                  </a:cubicBezTo>
                  <a:cubicBezTo>
                    <a:pt x="1335" y="1735"/>
                    <a:pt x="1736" y="1335"/>
                    <a:pt x="1736" y="868"/>
                  </a:cubicBezTo>
                  <a:cubicBezTo>
                    <a:pt x="1736" y="401"/>
                    <a:pt x="1335" y="0"/>
                    <a:pt x="868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8574025" y="2738525"/>
              <a:ext cx="43400" cy="43375"/>
            </a:xfrm>
            <a:custGeom>
              <a:avLst/>
              <a:gdLst/>
              <a:ahLst/>
              <a:cxnLst/>
              <a:rect l="l" t="t" r="r" b="b"/>
              <a:pathLst>
                <a:path w="1736" h="1735" extrusionOk="0">
                  <a:moveTo>
                    <a:pt x="868" y="0"/>
                  </a:moveTo>
                  <a:cubicBezTo>
                    <a:pt x="368" y="0"/>
                    <a:pt x="1" y="401"/>
                    <a:pt x="1" y="868"/>
                  </a:cubicBezTo>
                  <a:cubicBezTo>
                    <a:pt x="1" y="1368"/>
                    <a:pt x="368" y="1735"/>
                    <a:pt x="868" y="1735"/>
                  </a:cubicBezTo>
                  <a:cubicBezTo>
                    <a:pt x="1335" y="1735"/>
                    <a:pt x="1735" y="1368"/>
                    <a:pt x="1735" y="868"/>
                  </a:cubicBezTo>
                  <a:cubicBezTo>
                    <a:pt x="1735" y="401"/>
                    <a:pt x="1335" y="0"/>
                    <a:pt x="868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8514825" y="2904475"/>
              <a:ext cx="44225" cy="43400"/>
            </a:xfrm>
            <a:custGeom>
              <a:avLst/>
              <a:gdLst/>
              <a:ahLst/>
              <a:cxnLst/>
              <a:rect l="l" t="t" r="r" b="b"/>
              <a:pathLst>
                <a:path w="1769" h="1736" extrusionOk="0">
                  <a:moveTo>
                    <a:pt x="901" y="1"/>
                  </a:moveTo>
                  <a:cubicBezTo>
                    <a:pt x="401" y="1"/>
                    <a:pt x="0" y="401"/>
                    <a:pt x="0" y="868"/>
                  </a:cubicBezTo>
                  <a:cubicBezTo>
                    <a:pt x="0" y="1335"/>
                    <a:pt x="401" y="1735"/>
                    <a:pt x="901" y="1735"/>
                  </a:cubicBezTo>
                  <a:cubicBezTo>
                    <a:pt x="1368" y="1735"/>
                    <a:pt x="1768" y="1335"/>
                    <a:pt x="1768" y="868"/>
                  </a:cubicBezTo>
                  <a:cubicBezTo>
                    <a:pt x="1768" y="401"/>
                    <a:pt x="1368" y="1"/>
                    <a:pt x="901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8374725" y="2689325"/>
              <a:ext cx="43375" cy="44225"/>
            </a:xfrm>
            <a:custGeom>
              <a:avLst/>
              <a:gdLst/>
              <a:ahLst/>
              <a:cxnLst/>
              <a:rect l="l" t="t" r="r" b="b"/>
              <a:pathLst>
                <a:path w="1735" h="1769" extrusionOk="0">
                  <a:moveTo>
                    <a:pt x="868" y="0"/>
                  </a:moveTo>
                  <a:cubicBezTo>
                    <a:pt x="401" y="0"/>
                    <a:pt x="0" y="401"/>
                    <a:pt x="0" y="868"/>
                  </a:cubicBezTo>
                  <a:cubicBezTo>
                    <a:pt x="0" y="1368"/>
                    <a:pt x="401" y="1768"/>
                    <a:pt x="868" y="1768"/>
                  </a:cubicBezTo>
                  <a:cubicBezTo>
                    <a:pt x="1335" y="1768"/>
                    <a:pt x="1735" y="1368"/>
                    <a:pt x="1735" y="868"/>
                  </a:cubicBezTo>
                  <a:cubicBezTo>
                    <a:pt x="1735" y="401"/>
                    <a:pt x="1335" y="0"/>
                    <a:pt x="868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8332200" y="2772725"/>
              <a:ext cx="43375" cy="44200"/>
            </a:xfrm>
            <a:custGeom>
              <a:avLst/>
              <a:gdLst/>
              <a:ahLst/>
              <a:cxnLst/>
              <a:rect l="l" t="t" r="r" b="b"/>
              <a:pathLst>
                <a:path w="1735" h="1768" extrusionOk="0">
                  <a:moveTo>
                    <a:pt x="867" y="0"/>
                  </a:moveTo>
                  <a:cubicBezTo>
                    <a:pt x="367" y="0"/>
                    <a:pt x="0" y="400"/>
                    <a:pt x="0" y="867"/>
                  </a:cubicBezTo>
                  <a:cubicBezTo>
                    <a:pt x="0" y="1368"/>
                    <a:pt x="367" y="1768"/>
                    <a:pt x="867" y="1768"/>
                  </a:cubicBezTo>
                  <a:cubicBezTo>
                    <a:pt x="1334" y="1768"/>
                    <a:pt x="1735" y="1368"/>
                    <a:pt x="1735" y="867"/>
                  </a:cubicBezTo>
                  <a:cubicBezTo>
                    <a:pt x="1735" y="400"/>
                    <a:pt x="1334" y="0"/>
                    <a:pt x="867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8346375" y="2871125"/>
              <a:ext cx="44225" cy="43375"/>
            </a:xfrm>
            <a:custGeom>
              <a:avLst/>
              <a:gdLst/>
              <a:ahLst/>
              <a:cxnLst/>
              <a:rect l="l" t="t" r="r" b="b"/>
              <a:pathLst>
                <a:path w="1769" h="1735" extrusionOk="0">
                  <a:moveTo>
                    <a:pt x="867" y="0"/>
                  </a:moveTo>
                  <a:cubicBezTo>
                    <a:pt x="400" y="0"/>
                    <a:pt x="0" y="401"/>
                    <a:pt x="0" y="868"/>
                  </a:cubicBezTo>
                  <a:cubicBezTo>
                    <a:pt x="0" y="1335"/>
                    <a:pt x="400" y="1735"/>
                    <a:pt x="867" y="1735"/>
                  </a:cubicBezTo>
                  <a:cubicBezTo>
                    <a:pt x="1368" y="1735"/>
                    <a:pt x="1768" y="1335"/>
                    <a:pt x="1768" y="868"/>
                  </a:cubicBezTo>
                  <a:cubicBezTo>
                    <a:pt x="1768" y="401"/>
                    <a:pt x="1368" y="0"/>
                    <a:pt x="867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8381400" y="2951175"/>
              <a:ext cx="44225" cy="44225"/>
            </a:xfrm>
            <a:custGeom>
              <a:avLst/>
              <a:gdLst/>
              <a:ahLst/>
              <a:cxnLst/>
              <a:rect l="l" t="t" r="r" b="b"/>
              <a:pathLst>
                <a:path w="1769" h="1769" extrusionOk="0">
                  <a:moveTo>
                    <a:pt x="901" y="1"/>
                  </a:moveTo>
                  <a:cubicBezTo>
                    <a:pt x="400" y="1"/>
                    <a:pt x="0" y="401"/>
                    <a:pt x="0" y="868"/>
                  </a:cubicBezTo>
                  <a:cubicBezTo>
                    <a:pt x="0" y="1368"/>
                    <a:pt x="400" y="1769"/>
                    <a:pt x="901" y="1769"/>
                  </a:cubicBezTo>
                  <a:cubicBezTo>
                    <a:pt x="1368" y="1769"/>
                    <a:pt x="1768" y="1368"/>
                    <a:pt x="1768" y="868"/>
                  </a:cubicBezTo>
                  <a:cubicBezTo>
                    <a:pt x="1768" y="401"/>
                    <a:pt x="1368" y="1"/>
                    <a:pt x="901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8461450" y="3003725"/>
              <a:ext cx="43375" cy="43375"/>
            </a:xfrm>
            <a:custGeom>
              <a:avLst/>
              <a:gdLst/>
              <a:ahLst/>
              <a:cxnLst/>
              <a:rect l="l" t="t" r="r" b="b"/>
              <a:pathLst>
                <a:path w="1735" h="1735" extrusionOk="0">
                  <a:moveTo>
                    <a:pt x="868" y="0"/>
                  </a:moveTo>
                  <a:cubicBezTo>
                    <a:pt x="367" y="0"/>
                    <a:pt x="0" y="367"/>
                    <a:pt x="0" y="867"/>
                  </a:cubicBezTo>
                  <a:cubicBezTo>
                    <a:pt x="0" y="1334"/>
                    <a:pt x="367" y="1735"/>
                    <a:pt x="868" y="1735"/>
                  </a:cubicBezTo>
                  <a:cubicBezTo>
                    <a:pt x="1335" y="1735"/>
                    <a:pt x="1735" y="1334"/>
                    <a:pt x="1735" y="867"/>
                  </a:cubicBezTo>
                  <a:cubicBezTo>
                    <a:pt x="1735" y="367"/>
                    <a:pt x="1335" y="0"/>
                    <a:pt x="868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8567350" y="3003725"/>
              <a:ext cx="43400" cy="43375"/>
            </a:xfrm>
            <a:custGeom>
              <a:avLst/>
              <a:gdLst/>
              <a:ahLst/>
              <a:cxnLst/>
              <a:rect l="l" t="t" r="r" b="b"/>
              <a:pathLst>
                <a:path w="1736" h="1735" extrusionOk="0">
                  <a:moveTo>
                    <a:pt x="868" y="0"/>
                  </a:moveTo>
                  <a:cubicBezTo>
                    <a:pt x="401" y="0"/>
                    <a:pt x="1" y="367"/>
                    <a:pt x="1" y="867"/>
                  </a:cubicBezTo>
                  <a:cubicBezTo>
                    <a:pt x="1" y="1334"/>
                    <a:pt x="401" y="1735"/>
                    <a:pt x="868" y="1735"/>
                  </a:cubicBezTo>
                  <a:cubicBezTo>
                    <a:pt x="1368" y="1735"/>
                    <a:pt x="1735" y="1334"/>
                    <a:pt x="1735" y="867"/>
                  </a:cubicBezTo>
                  <a:cubicBezTo>
                    <a:pt x="1735" y="367"/>
                    <a:pt x="1368" y="0"/>
                    <a:pt x="868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8659925" y="2951175"/>
              <a:ext cx="44225" cy="44225"/>
            </a:xfrm>
            <a:custGeom>
              <a:avLst/>
              <a:gdLst/>
              <a:ahLst/>
              <a:cxnLst/>
              <a:rect l="l" t="t" r="r" b="b"/>
              <a:pathLst>
                <a:path w="1769" h="1769" extrusionOk="0">
                  <a:moveTo>
                    <a:pt x="868" y="1"/>
                  </a:moveTo>
                  <a:cubicBezTo>
                    <a:pt x="401" y="1"/>
                    <a:pt x="0" y="401"/>
                    <a:pt x="0" y="868"/>
                  </a:cubicBezTo>
                  <a:cubicBezTo>
                    <a:pt x="0" y="1368"/>
                    <a:pt x="401" y="1769"/>
                    <a:pt x="868" y="1769"/>
                  </a:cubicBezTo>
                  <a:cubicBezTo>
                    <a:pt x="1368" y="1769"/>
                    <a:pt x="1768" y="1368"/>
                    <a:pt x="1768" y="868"/>
                  </a:cubicBezTo>
                  <a:cubicBezTo>
                    <a:pt x="1768" y="401"/>
                    <a:pt x="1368" y="1"/>
                    <a:pt x="868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8704950" y="2861100"/>
              <a:ext cx="43400" cy="44225"/>
            </a:xfrm>
            <a:custGeom>
              <a:avLst/>
              <a:gdLst/>
              <a:ahLst/>
              <a:cxnLst/>
              <a:rect l="l" t="t" r="r" b="b"/>
              <a:pathLst>
                <a:path w="1736" h="1769" extrusionOk="0">
                  <a:moveTo>
                    <a:pt x="868" y="1"/>
                  </a:moveTo>
                  <a:cubicBezTo>
                    <a:pt x="401" y="1"/>
                    <a:pt x="1" y="401"/>
                    <a:pt x="1" y="902"/>
                  </a:cubicBezTo>
                  <a:cubicBezTo>
                    <a:pt x="1" y="1369"/>
                    <a:pt x="401" y="1769"/>
                    <a:pt x="868" y="1769"/>
                  </a:cubicBezTo>
                  <a:cubicBezTo>
                    <a:pt x="1368" y="1769"/>
                    <a:pt x="1735" y="1369"/>
                    <a:pt x="1735" y="902"/>
                  </a:cubicBezTo>
                  <a:cubicBezTo>
                    <a:pt x="1735" y="401"/>
                    <a:pt x="1368" y="1"/>
                    <a:pt x="868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8707450" y="2772725"/>
              <a:ext cx="43400" cy="44200"/>
            </a:xfrm>
            <a:custGeom>
              <a:avLst/>
              <a:gdLst/>
              <a:ahLst/>
              <a:cxnLst/>
              <a:rect l="l" t="t" r="r" b="b"/>
              <a:pathLst>
                <a:path w="1736" h="1768" extrusionOk="0">
                  <a:moveTo>
                    <a:pt x="868" y="0"/>
                  </a:moveTo>
                  <a:cubicBezTo>
                    <a:pt x="368" y="0"/>
                    <a:pt x="1" y="400"/>
                    <a:pt x="1" y="867"/>
                  </a:cubicBezTo>
                  <a:cubicBezTo>
                    <a:pt x="1" y="1368"/>
                    <a:pt x="368" y="1768"/>
                    <a:pt x="868" y="1768"/>
                  </a:cubicBezTo>
                  <a:cubicBezTo>
                    <a:pt x="1335" y="1768"/>
                    <a:pt x="1735" y="1368"/>
                    <a:pt x="1735" y="867"/>
                  </a:cubicBezTo>
                  <a:cubicBezTo>
                    <a:pt x="1735" y="400"/>
                    <a:pt x="1335" y="0"/>
                    <a:pt x="868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8659925" y="2679325"/>
              <a:ext cx="44225" cy="43375"/>
            </a:xfrm>
            <a:custGeom>
              <a:avLst/>
              <a:gdLst/>
              <a:ahLst/>
              <a:cxnLst/>
              <a:rect l="l" t="t" r="r" b="b"/>
              <a:pathLst>
                <a:path w="1769" h="1735" extrusionOk="0">
                  <a:moveTo>
                    <a:pt x="868" y="0"/>
                  </a:moveTo>
                  <a:cubicBezTo>
                    <a:pt x="401" y="0"/>
                    <a:pt x="0" y="400"/>
                    <a:pt x="0" y="867"/>
                  </a:cubicBezTo>
                  <a:cubicBezTo>
                    <a:pt x="0" y="1334"/>
                    <a:pt x="401" y="1735"/>
                    <a:pt x="868" y="1735"/>
                  </a:cubicBezTo>
                  <a:cubicBezTo>
                    <a:pt x="1368" y="1735"/>
                    <a:pt x="1768" y="1334"/>
                    <a:pt x="1768" y="867"/>
                  </a:cubicBezTo>
                  <a:cubicBezTo>
                    <a:pt x="1768" y="400"/>
                    <a:pt x="1368" y="0"/>
                    <a:pt x="868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8567350" y="2615925"/>
              <a:ext cx="43400" cy="43400"/>
            </a:xfrm>
            <a:custGeom>
              <a:avLst/>
              <a:gdLst/>
              <a:ahLst/>
              <a:cxnLst/>
              <a:rect l="l" t="t" r="r" b="b"/>
              <a:pathLst>
                <a:path w="1736" h="173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cubicBezTo>
                    <a:pt x="1" y="1335"/>
                    <a:pt x="401" y="1736"/>
                    <a:pt x="868" y="1736"/>
                  </a:cubicBezTo>
                  <a:cubicBezTo>
                    <a:pt x="1368" y="1736"/>
                    <a:pt x="1735" y="1335"/>
                    <a:pt x="1735" y="868"/>
                  </a:cubicBezTo>
                  <a:cubicBezTo>
                    <a:pt x="1735" y="368"/>
                    <a:pt x="1368" y="1"/>
                    <a:pt x="868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8477300" y="2655650"/>
              <a:ext cx="36700" cy="94575"/>
            </a:xfrm>
            <a:custGeom>
              <a:avLst/>
              <a:gdLst/>
              <a:ahLst/>
              <a:cxnLst/>
              <a:rect l="l" t="t" r="r" b="b"/>
              <a:pathLst>
                <a:path w="1468" h="3783" extrusionOk="0">
                  <a:moveTo>
                    <a:pt x="202" y="1"/>
                  </a:moveTo>
                  <a:cubicBezTo>
                    <a:pt x="182" y="1"/>
                    <a:pt x="159" y="5"/>
                    <a:pt x="134" y="13"/>
                  </a:cubicBezTo>
                  <a:cubicBezTo>
                    <a:pt x="67" y="13"/>
                    <a:pt x="0" y="113"/>
                    <a:pt x="67" y="180"/>
                  </a:cubicBezTo>
                  <a:lnTo>
                    <a:pt x="1201" y="3682"/>
                  </a:lnTo>
                  <a:cubicBezTo>
                    <a:pt x="1201" y="3749"/>
                    <a:pt x="1234" y="3782"/>
                    <a:pt x="1301" y="3782"/>
                  </a:cubicBezTo>
                  <a:lnTo>
                    <a:pt x="1334" y="3782"/>
                  </a:lnTo>
                  <a:cubicBezTo>
                    <a:pt x="1435" y="3782"/>
                    <a:pt x="1468" y="3682"/>
                    <a:pt x="1435" y="3616"/>
                  </a:cubicBezTo>
                  <a:lnTo>
                    <a:pt x="300" y="113"/>
                  </a:lnTo>
                  <a:cubicBezTo>
                    <a:pt x="300" y="38"/>
                    <a:pt x="263" y="1"/>
                    <a:pt x="202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8392225" y="2709675"/>
              <a:ext cx="76750" cy="60550"/>
            </a:xfrm>
            <a:custGeom>
              <a:avLst/>
              <a:gdLst/>
              <a:ahLst/>
              <a:cxnLst/>
              <a:rect l="l" t="t" r="r" b="b"/>
              <a:pathLst>
                <a:path w="3070" h="2422" extrusionOk="0">
                  <a:moveTo>
                    <a:pt x="153" y="0"/>
                  </a:moveTo>
                  <a:cubicBezTo>
                    <a:pt x="103" y="0"/>
                    <a:pt x="55" y="24"/>
                    <a:pt x="34" y="87"/>
                  </a:cubicBezTo>
                  <a:cubicBezTo>
                    <a:pt x="1" y="154"/>
                    <a:pt x="1" y="254"/>
                    <a:pt x="67" y="287"/>
                  </a:cubicBezTo>
                  <a:lnTo>
                    <a:pt x="2836" y="2355"/>
                  </a:lnTo>
                  <a:cubicBezTo>
                    <a:pt x="2869" y="2422"/>
                    <a:pt x="2869" y="2422"/>
                    <a:pt x="2936" y="2422"/>
                  </a:cubicBezTo>
                  <a:cubicBezTo>
                    <a:pt x="2970" y="2422"/>
                    <a:pt x="3003" y="2422"/>
                    <a:pt x="3036" y="2322"/>
                  </a:cubicBezTo>
                  <a:cubicBezTo>
                    <a:pt x="3070" y="2255"/>
                    <a:pt x="3070" y="2155"/>
                    <a:pt x="3003" y="2122"/>
                  </a:cubicBezTo>
                  <a:lnTo>
                    <a:pt x="234" y="20"/>
                  </a:lnTo>
                  <a:cubicBezTo>
                    <a:pt x="210" y="8"/>
                    <a:pt x="181" y="0"/>
                    <a:pt x="153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8357200" y="2791900"/>
              <a:ext cx="99275" cy="29200"/>
            </a:xfrm>
            <a:custGeom>
              <a:avLst/>
              <a:gdLst/>
              <a:ahLst/>
              <a:cxnLst/>
              <a:rect l="l" t="t" r="r" b="b"/>
              <a:pathLst>
                <a:path w="3971" h="1168" extrusionOk="0">
                  <a:moveTo>
                    <a:pt x="168" y="0"/>
                  </a:moveTo>
                  <a:cubicBezTo>
                    <a:pt x="67" y="0"/>
                    <a:pt x="1" y="34"/>
                    <a:pt x="1" y="134"/>
                  </a:cubicBezTo>
                  <a:cubicBezTo>
                    <a:pt x="1" y="200"/>
                    <a:pt x="34" y="301"/>
                    <a:pt x="101" y="301"/>
                  </a:cubicBezTo>
                  <a:lnTo>
                    <a:pt x="3803" y="1168"/>
                  </a:lnTo>
                  <a:cubicBezTo>
                    <a:pt x="3904" y="1168"/>
                    <a:pt x="3937" y="1068"/>
                    <a:pt x="3970" y="1034"/>
                  </a:cubicBezTo>
                  <a:cubicBezTo>
                    <a:pt x="3970" y="934"/>
                    <a:pt x="3937" y="868"/>
                    <a:pt x="3870" y="868"/>
                  </a:cubicBezTo>
                  <a:lnTo>
                    <a:pt x="168" y="0"/>
                  </a:ln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8370550" y="2861250"/>
              <a:ext cx="95100" cy="35750"/>
            </a:xfrm>
            <a:custGeom>
              <a:avLst/>
              <a:gdLst/>
              <a:ahLst/>
              <a:cxnLst/>
              <a:rect l="l" t="t" r="r" b="b"/>
              <a:pathLst>
                <a:path w="3804" h="1430" extrusionOk="0">
                  <a:moveTo>
                    <a:pt x="3648" y="1"/>
                  </a:moveTo>
                  <a:cubicBezTo>
                    <a:pt x="3625" y="1"/>
                    <a:pt x="3599" y="9"/>
                    <a:pt x="3570" y="28"/>
                  </a:cubicBezTo>
                  <a:lnTo>
                    <a:pt x="134" y="1196"/>
                  </a:lnTo>
                  <a:cubicBezTo>
                    <a:pt x="34" y="1196"/>
                    <a:pt x="0" y="1263"/>
                    <a:pt x="34" y="1363"/>
                  </a:cubicBezTo>
                  <a:cubicBezTo>
                    <a:pt x="34" y="1396"/>
                    <a:pt x="101" y="1429"/>
                    <a:pt x="167" y="1429"/>
                  </a:cubicBezTo>
                  <a:lnTo>
                    <a:pt x="201" y="1429"/>
                  </a:lnTo>
                  <a:lnTo>
                    <a:pt x="3670" y="262"/>
                  </a:lnTo>
                  <a:cubicBezTo>
                    <a:pt x="3736" y="262"/>
                    <a:pt x="3803" y="162"/>
                    <a:pt x="3736" y="95"/>
                  </a:cubicBezTo>
                  <a:cubicBezTo>
                    <a:pt x="3736" y="48"/>
                    <a:pt x="3703" y="1"/>
                    <a:pt x="3648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8403075" y="2905525"/>
              <a:ext cx="73400" cy="66525"/>
            </a:xfrm>
            <a:custGeom>
              <a:avLst/>
              <a:gdLst/>
              <a:ahLst/>
              <a:cxnLst/>
              <a:rect l="l" t="t" r="r" b="b"/>
              <a:pathLst>
                <a:path w="2936" h="2661" extrusionOk="0">
                  <a:moveTo>
                    <a:pt x="2802" y="0"/>
                  </a:moveTo>
                  <a:cubicBezTo>
                    <a:pt x="2761" y="0"/>
                    <a:pt x="2719" y="9"/>
                    <a:pt x="2702" y="25"/>
                  </a:cubicBezTo>
                  <a:lnTo>
                    <a:pt x="34" y="2427"/>
                  </a:lnTo>
                  <a:cubicBezTo>
                    <a:pt x="0" y="2460"/>
                    <a:pt x="0" y="2594"/>
                    <a:pt x="34" y="2627"/>
                  </a:cubicBezTo>
                  <a:cubicBezTo>
                    <a:pt x="67" y="2661"/>
                    <a:pt x="100" y="2661"/>
                    <a:pt x="134" y="2661"/>
                  </a:cubicBezTo>
                  <a:cubicBezTo>
                    <a:pt x="201" y="2661"/>
                    <a:pt x="234" y="2661"/>
                    <a:pt x="234" y="2627"/>
                  </a:cubicBezTo>
                  <a:lnTo>
                    <a:pt x="2902" y="259"/>
                  </a:lnTo>
                  <a:cubicBezTo>
                    <a:pt x="2936" y="192"/>
                    <a:pt x="2936" y="92"/>
                    <a:pt x="2902" y="25"/>
                  </a:cubicBezTo>
                  <a:cubicBezTo>
                    <a:pt x="2886" y="9"/>
                    <a:pt x="2844" y="0"/>
                    <a:pt x="2802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8478950" y="2923800"/>
              <a:ext cx="38400" cy="99125"/>
            </a:xfrm>
            <a:custGeom>
              <a:avLst/>
              <a:gdLst/>
              <a:ahLst/>
              <a:cxnLst/>
              <a:rect l="l" t="t" r="r" b="b"/>
              <a:pathLst>
                <a:path w="1536" h="3965" extrusionOk="0">
                  <a:moveTo>
                    <a:pt x="1359" y="1"/>
                  </a:moveTo>
                  <a:cubicBezTo>
                    <a:pt x="1316" y="1"/>
                    <a:pt x="1259" y="48"/>
                    <a:pt x="1235" y="95"/>
                  </a:cubicBezTo>
                  <a:lnTo>
                    <a:pt x="34" y="3798"/>
                  </a:lnTo>
                  <a:cubicBezTo>
                    <a:pt x="1" y="3864"/>
                    <a:pt x="34" y="3931"/>
                    <a:pt x="101" y="3964"/>
                  </a:cubicBezTo>
                  <a:lnTo>
                    <a:pt x="168" y="3964"/>
                  </a:lnTo>
                  <a:cubicBezTo>
                    <a:pt x="201" y="3964"/>
                    <a:pt x="301" y="3931"/>
                    <a:pt x="268" y="3898"/>
                  </a:cubicBezTo>
                  <a:lnTo>
                    <a:pt x="1502" y="195"/>
                  </a:lnTo>
                  <a:cubicBezTo>
                    <a:pt x="1535" y="128"/>
                    <a:pt x="1502" y="62"/>
                    <a:pt x="1402" y="28"/>
                  </a:cubicBezTo>
                  <a:cubicBezTo>
                    <a:pt x="1392" y="9"/>
                    <a:pt x="1377" y="1"/>
                    <a:pt x="1359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59850" y="2912825"/>
              <a:ext cx="33375" cy="110100"/>
            </a:xfrm>
            <a:custGeom>
              <a:avLst/>
              <a:gdLst/>
              <a:ahLst/>
              <a:cxnLst/>
              <a:rect l="l" t="t" r="r" b="b"/>
              <a:pathLst>
                <a:path w="1335" h="4404" extrusionOk="0">
                  <a:moveTo>
                    <a:pt x="134" y="0"/>
                  </a:moveTo>
                  <a:cubicBezTo>
                    <a:pt x="67" y="0"/>
                    <a:pt x="1" y="67"/>
                    <a:pt x="1" y="167"/>
                  </a:cubicBezTo>
                  <a:lnTo>
                    <a:pt x="1068" y="4303"/>
                  </a:lnTo>
                  <a:cubicBezTo>
                    <a:pt x="1068" y="4370"/>
                    <a:pt x="1101" y="4403"/>
                    <a:pt x="1168" y="4403"/>
                  </a:cubicBezTo>
                  <a:cubicBezTo>
                    <a:pt x="1209" y="4403"/>
                    <a:pt x="1225" y="4390"/>
                    <a:pt x="1215" y="4389"/>
                  </a:cubicBezTo>
                  <a:lnTo>
                    <a:pt x="1215" y="4389"/>
                  </a:lnTo>
                  <a:cubicBezTo>
                    <a:pt x="1310" y="4353"/>
                    <a:pt x="1335" y="4295"/>
                    <a:pt x="1335" y="4237"/>
                  </a:cubicBezTo>
                  <a:lnTo>
                    <a:pt x="301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8604875" y="2699550"/>
              <a:ext cx="78425" cy="70675"/>
            </a:xfrm>
            <a:custGeom>
              <a:avLst/>
              <a:gdLst/>
              <a:ahLst/>
              <a:cxnLst/>
              <a:rect l="l" t="t" r="r" b="b"/>
              <a:pathLst>
                <a:path w="3137" h="2827" extrusionOk="0">
                  <a:moveTo>
                    <a:pt x="2970" y="0"/>
                  </a:moveTo>
                  <a:cubicBezTo>
                    <a:pt x="2928" y="0"/>
                    <a:pt x="2886" y="8"/>
                    <a:pt x="2870" y="25"/>
                  </a:cubicBezTo>
                  <a:lnTo>
                    <a:pt x="34" y="2560"/>
                  </a:lnTo>
                  <a:cubicBezTo>
                    <a:pt x="1" y="2594"/>
                    <a:pt x="1" y="2727"/>
                    <a:pt x="34" y="2760"/>
                  </a:cubicBezTo>
                  <a:cubicBezTo>
                    <a:pt x="68" y="2827"/>
                    <a:pt x="134" y="2827"/>
                    <a:pt x="168" y="2827"/>
                  </a:cubicBezTo>
                  <a:cubicBezTo>
                    <a:pt x="201" y="2827"/>
                    <a:pt x="201" y="2827"/>
                    <a:pt x="268" y="2760"/>
                  </a:cubicBezTo>
                  <a:lnTo>
                    <a:pt x="3070" y="225"/>
                  </a:lnTo>
                  <a:cubicBezTo>
                    <a:pt x="3136" y="192"/>
                    <a:pt x="3136" y="58"/>
                    <a:pt x="3070" y="25"/>
                  </a:cubicBezTo>
                  <a:cubicBezTo>
                    <a:pt x="3053" y="8"/>
                    <a:pt x="3011" y="0"/>
                    <a:pt x="2970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8563200" y="2641800"/>
              <a:ext cx="30025" cy="100075"/>
            </a:xfrm>
            <a:custGeom>
              <a:avLst/>
              <a:gdLst/>
              <a:ahLst/>
              <a:cxnLst/>
              <a:rect l="l" t="t" r="r" b="b"/>
              <a:pathLst>
                <a:path w="1201" h="4003" extrusionOk="0">
                  <a:moveTo>
                    <a:pt x="1101" y="0"/>
                  </a:moveTo>
                  <a:cubicBezTo>
                    <a:pt x="1001" y="0"/>
                    <a:pt x="934" y="33"/>
                    <a:pt x="934" y="133"/>
                  </a:cubicBezTo>
                  <a:lnTo>
                    <a:pt x="33" y="3836"/>
                  </a:lnTo>
                  <a:cubicBezTo>
                    <a:pt x="0" y="3903"/>
                    <a:pt x="33" y="3970"/>
                    <a:pt x="167" y="4003"/>
                  </a:cubicBezTo>
                  <a:cubicBezTo>
                    <a:pt x="267" y="4003"/>
                    <a:pt x="300" y="3970"/>
                    <a:pt x="334" y="3869"/>
                  </a:cubicBezTo>
                  <a:lnTo>
                    <a:pt x="1201" y="167"/>
                  </a:lnTo>
                  <a:cubicBezTo>
                    <a:pt x="1201" y="67"/>
                    <a:pt x="1168" y="0"/>
                    <a:pt x="1101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8622400" y="2791050"/>
              <a:ext cx="108425" cy="26725"/>
            </a:xfrm>
            <a:custGeom>
              <a:avLst/>
              <a:gdLst/>
              <a:ahLst/>
              <a:cxnLst/>
              <a:rect l="l" t="t" r="r" b="b"/>
              <a:pathLst>
                <a:path w="4337" h="1069" extrusionOk="0">
                  <a:moveTo>
                    <a:pt x="4170" y="1"/>
                  </a:moveTo>
                  <a:lnTo>
                    <a:pt x="134" y="768"/>
                  </a:lnTo>
                  <a:cubicBezTo>
                    <a:pt x="67" y="768"/>
                    <a:pt x="0" y="868"/>
                    <a:pt x="0" y="935"/>
                  </a:cubicBezTo>
                  <a:cubicBezTo>
                    <a:pt x="0" y="1035"/>
                    <a:pt x="34" y="1068"/>
                    <a:pt x="134" y="1068"/>
                  </a:cubicBezTo>
                  <a:lnTo>
                    <a:pt x="4237" y="268"/>
                  </a:lnTo>
                  <a:cubicBezTo>
                    <a:pt x="4303" y="268"/>
                    <a:pt x="4337" y="201"/>
                    <a:pt x="4337" y="101"/>
                  </a:cubicBezTo>
                  <a:cubicBezTo>
                    <a:pt x="4337" y="34"/>
                    <a:pt x="4270" y="1"/>
                    <a:pt x="4170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8613225" y="2849575"/>
              <a:ext cx="113425" cy="37400"/>
            </a:xfrm>
            <a:custGeom>
              <a:avLst/>
              <a:gdLst/>
              <a:ahLst/>
              <a:cxnLst/>
              <a:rect l="l" t="t" r="r" b="b"/>
              <a:pathLst>
                <a:path w="4537" h="1496" extrusionOk="0">
                  <a:moveTo>
                    <a:pt x="157" y="1"/>
                  </a:moveTo>
                  <a:cubicBezTo>
                    <a:pt x="114" y="1"/>
                    <a:pt x="57" y="48"/>
                    <a:pt x="34" y="95"/>
                  </a:cubicBezTo>
                  <a:cubicBezTo>
                    <a:pt x="0" y="162"/>
                    <a:pt x="34" y="228"/>
                    <a:pt x="134" y="262"/>
                  </a:cubicBezTo>
                  <a:lnTo>
                    <a:pt x="4370" y="1496"/>
                  </a:lnTo>
                  <a:cubicBezTo>
                    <a:pt x="4470" y="1496"/>
                    <a:pt x="4504" y="1429"/>
                    <a:pt x="4504" y="1396"/>
                  </a:cubicBezTo>
                  <a:cubicBezTo>
                    <a:pt x="4537" y="1363"/>
                    <a:pt x="4504" y="1263"/>
                    <a:pt x="4404" y="1229"/>
                  </a:cubicBezTo>
                  <a:lnTo>
                    <a:pt x="201" y="28"/>
                  </a:lnTo>
                  <a:cubicBezTo>
                    <a:pt x="191" y="9"/>
                    <a:pt x="175" y="1"/>
                    <a:pt x="157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8597375" y="2896000"/>
              <a:ext cx="87600" cy="76050"/>
            </a:xfrm>
            <a:custGeom>
              <a:avLst/>
              <a:gdLst/>
              <a:ahLst/>
              <a:cxnLst/>
              <a:rect l="l" t="t" r="r" b="b"/>
              <a:pathLst>
                <a:path w="3504" h="3042" extrusionOk="0">
                  <a:moveTo>
                    <a:pt x="220" y="1"/>
                  </a:moveTo>
                  <a:cubicBezTo>
                    <a:pt x="173" y="1"/>
                    <a:pt x="120" y="20"/>
                    <a:pt x="101" y="39"/>
                  </a:cubicBezTo>
                  <a:cubicBezTo>
                    <a:pt x="1" y="73"/>
                    <a:pt x="34" y="206"/>
                    <a:pt x="101" y="239"/>
                  </a:cubicBezTo>
                  <a:lnTo>
                    <a:pt x="3203" y="3008"/>
                  </a:lnTo>
                  <a:cubicBezTo>
                    <a:pt x="3203" y="3042"/>
                    <a:pt x="3270" y="3042"/>
                    <a:pt x="3303" y="3042"/>
                  </a:cubicBezTo>
                  <a:cubicBezTo>
                    <a:pt x="3336" y="3042"/>
                    <a:pt x="3336" y="3042"/>
                    <a:pt x="3436" y="3008"/>
                  </a:cubicBezTo>
                  <a:cubicBezTo>
                    <a:pt x="3503" y="2975"/>
                    <a:pt x="3470" y="2841"/>
                    <a:pt x="3436" y="2808"/>
                  </a:cubicBezTo>
                  <a:lnTo>
                    <a:pt x="301" y="39"/>
                  </a:lnTo>
                  <a:cubicBezTo>
                    <a:pt x="287" y="11"/>
                    <a:pt x="255" y="1"/>
                    <a:pt x="220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8533175" y="2733525"/>
              <a:ext cx="8350" cy="42550"/>
            </a:xfrm>
            <a:custGeom>
              <a:avLst/>
              <a:gdLst/>
              <a:ahLst/>
              <a:cxnLst/>
              <a:rect l="l" t="t" r="r" b="b"/>
              <a:pathLst>
                <a:path w="334" h="1702" extrusionOk="0">
                  <a:moveTo>
                    <a:pt x="167" y="0"/>
                  </a:moveTo>
                  <a:cubicBezTo>
                    <a:pt x="67" y="0"/>
                    <a:pt x="0" y="67"/>
                    <a:pt x="0" y="167"/>
                  </a:cubicBezTo>
                  <a:lnTo>
                    <a:pt x="0" y="1535"/>
                  </a:lnTo>
                  <a:cubicBezTo>
                    <a:pt x="0" y="1635"/>
                    <a:pt x="67" y="1702"/>
                    <a:pt x="167" y="1702"/>
                  </a:cubicBezTo>
                  <a:cubicBezTo>
                    <a:pt x="234" y="1702"/>
                    <a:pt x="334" y="1668"/>
                    <a:pt x="334" y="1535"/>
                  </a:cubicBezTo>
                  <a:lnTo>
                    <a:pt x="334" y="167"/>
                  </a:lnTo>
                  <a:cubicBezTo>
                    <a:pt x="334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8480625" y="2762925"/>
              <a:ext cx="32550" cy="33175"/>
            </a:xfrm>
            <a:custGeom>
              <a:avLst/>
              <a:gdLst/>
              <a:ahLst/>
              <a:cxnLst/>
              <a:rect l="l" t="t" r="r" b="b"/>
              <a:pathLst>
                <a:path w="1302" h="1327" extrusionOk="0">
                  <a:moveTo>
                    <a:pt x="167" y="0"/>
                  </a:moveTo>
                  <a:cubicBezTo>
                    <a:pt x="126" y="0"/>
                    <a:pt x="84" y="9"/>
                    <a:pt x="67" y="25"/>
                  </a:cubicBezTo>
                  <a:cubicBezTo>
                    <a:pt x="1" y="59"/>
                    <a:pt x="1" y="192"/>
                    <a:pt x="67" y="225"/>
                  </a:cubicBezTo>
                  <a:lnTo>
                    <a:pt x="1068" y="1293"/>
                  </a:lnTo>
                  <a:cubicBezTo>
                    <a:pt x="1101" y="1326"/>
                    <a:pt x="1135" y="1326"/>
                    <a:pt x="1168" y="1326"/>
                  </a:cubicBezTo>
                  <a:cubicBezTo>
                    <a:pt x="1201" y="1326"/>
                    <a:pt x="1268" y="1326"/>
                    <a:pt x="1268" y="1293"/>
                  </a:cubicBezTo>
                  <a:cubicBezTo>
                    <a:pt x="1302" y="1226"/>
                    <a:pt x="1302" y="1126"/>
                    <a:pt x="1268" y="1059"/>
                  </a:cubicBezTo>
                  <a:lnTo>
                    <a:pt x="267" y="25"/>
                  </a:lnTo>
                  <a:cubicBezTo>
                    <a:pt x="251" y="9"/>
                    <a:pt x="209" y="0"/>
                    <a:pt x="167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8457275" y="2817750"/>
              <a:ext cx="56725" cy="10850"/>
            </a:xfrm>
            <a:custGeom>
              <a:avLst/>
              <a:gdLst/>
              <a:ahLst/>
              <a:cxnLst/>
              <a:rect l="l" t="t" r="r" b="b"/>
              <a:pathLst>
                <a:path w="2269" h="434" extrusionOk="0">
                  <a:moveTo>
                    <a:pt x="167" y="0"/>
                  </a:moveTo>
                  <a:cubicBezTo>
                    <a:pt x="67" y="0"/>
                    <a:pt x="1" y="34"/>
                    <a:pt x="1" y="134"/>
                  </a:cubicBezTo>
                  <a:cubicBezTo>
                    <a:pt x="1" y="201"/>
                    <a:pt x="34" y="301"/>
                    <a:pt x="101" y="301"/>
                  </a:cubicBezTo>
                  <a:lnTo>
                    <a:pt x="2102" y="434"/>
                  </a:lnTo>
                  <a:cubicBezTo>
                    <a:pt x="2202" y="434"/>
                    <a:pt x="2269" y="334"/>
                    <a:pt x="2269" y="301"/>
                  </a:cubicBezTo>
                  <a:cubicBezTo>
                    <a:pt x="2269" y="201"/>
                    <a:pt x="2236" y="134"/>
                    <a:pt x="2135" y="134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8480625" y="2857075"/>
              <a:ext cx="39225" cy="25750"/>
            </a:xfrm>
            <a:custGeom>
              <a:avLst/>
              <a:gdLst/>
              <a:ahLst/>
              <a:cxnLst/>
              <a:rect l="l" t="t" r="r" b="b"/>
              <a:pathLst>
                <a:path w="1569" h="1030" extrusionOk="0">
                  <a:moveTo>
                    <a:pt x="1385" y="0"/>
                  </a:moveTo>
                  <a:cubicBezTo>
                    <a:pt x="1360" y="0"/>
                    <a:pt x="1333" y="8"/>
                    <a:pt x="1302" y="29"/>
                  </a:cubicBezTo>
                  <a:lnTo>
                    <a:pt x="101" y="729"/>
                  </a:lnTo>
                  <a:cubicBezTo>
                    <a:pt x="67" y="762"/>
                    <a:pt x="1" y="862"/>
                    <a:pt x="67" y="929"/>
                  </a:cubicBezTo>
                  <a:cubicBezTo>
                    <a:pt x="101" y="963"/>
                    <a:pt x="134" y="1029"/>
                    <a:pt x="167" y="1029"/>
                  </a:cubicBezTo>
                  <a:cubicBezTo>
                    <a:pt x="234" y="1029"/>
                    <a:pt x="234" y="1029"/>
                    <a:pt x="267" y="963"/>
                  </a:cubicBezTo>
                  <a:lnTo>
                    <a:pt x="1468" y="262"/>
                  </a:lnTo>
                  <a:cubicBezTo>
                    <a:pt x="1502" y="229"/>
                    <a:pt x="1568" y="129"/>
                    <a:pt x="1502" y="62"/>
                  </a:cubicBezTo>
                  <a:cubicBezTo>
                    <a:pt x="1479" y="39"/>
                    <a:pt x="1440" y="0"/>
                    <a:pt x="1385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8533175" y="2874450"/>
              <a:ext cx="8350" cy="44225"/>
            </a:xfrm>
            <a:custGeom>
              <a:avLst/>
              <a:gdLst/>
              <a:ahLst/>
              <a:cxnLst/>
              <a:rect l="l" t="t" r="r" b="b"/>
              <a:pathLst>
                <a:path w="334" h="1769" extrusionOk="0">
                  <a:moveTo>
                    <a:pt x="167" y="1"/>
                  </a:moveTo>
                  <a:cubicBezTo>
                    <a:pt x="67" y="1"/>
                    <a:pt x="0" y="67"/>
                    <a:pt x="0" y="167"/>
                  </a:cubicBezTo>
                  <a:lnTo>
                    <a:pt x="0" y="1602"/>
                  </a:lnTo>
                  <a:cubicBezTo>
                    <a:pt x="0" y="1702"/>
                    <a:pt x="67" y="1769"/>
                    <a:pt x="167" y="1769"/>
                  </a:cubicBezTo>
                  <a:cubicBezTo>
                    <a:pt x="234" y="1769"/>
                    <a:pt x="334" y="1735"/>
                    <a:pt x="334" y="1602"/>
                  </a:cubicBezTo>
                  <a:lnTo>
                    <a:pt x="334" y="167"/>
                  </a:lnTo>
                  <a:cubicBezTo>
                    <a:pt x="334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8552350" y="2846800"/>
              <a:ext cx="41725" cy="36025"/>
            </a:xfrm>
            <a:custGeom>
              <a:avLst/>
              <a:gdLst/>
              <a:ahLst/>
              <a:cxnLst/>
              <a:rect l="l" t="t" r="r" b="b"/>
              <a:pathLst>
                <a:path w="1669" h="1441" extrusionOk="0">
                  <a:moveTo>
                    <a:pt x="220" y="1"/>
                  </a:moveTo>
                  <a:cubicBezTo>
                    <a:pt x="172" y="1"/>
                    <a:pt x="120" y="20"/>
                    <a:pt x="100" y="39"/>
                  </a:cubicBezTo>
                  <a:cubicBezTo>
                    <a:pt x="0" y="106"/>
                    <a:pt x="67" y="206"/>
                    <a:pt x="100" y="273"/>
                  </a:cubicBezTo>
                  <a:lnTo>
                    <a:pt x="1401" y="1374"/>
                  </a:lnTo>
                  <a:cubicBezTo>
                    <a:pt x="1401" y="1440"/>
                    <a:pt x="1435" y="1440"/>
                    <a:pt x="1468" y="1440"/>
                  </a:cubicBezTo>
                  <a:cubicBezTo>
                    <a:pt x="1535" y="1440"/>
                    <a:pt x="1568" y="1440"/>
                    <a:pt x="1602" y="1374"/>
                  </a:cubicBezTo>
                  <a:cubicBezTo>
                    <a:pt x="1668" y="1340"/>
                    <a:pt x="1635" y="1207"/>
                    <a:pt x="1602" y="1173"/>
                  </a:cubicBezTo>
                  <a:lnTo>
                    <a:pt x="301" y="39"/>
                  </a:lnTo>
                  <a:cubicBezTo>
                    <a:pt x="286" y="11"/>
                    <a:pt x="254" y="1"/>
                    <a:pt x="220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8563200" y="2762575"/>
              <a:ext cx="30875" cy="31000"/>
            </a:xfrm>
            <a:custGeom>
              <a:avLst/>
              <a:gdLst/>
              <a:ahLst/>
              <a:cxnLst/>
              <a:rect l="l" t="t" r="r" b="b"/>
              <a:pathLst>
                <a:path w="1235" h="1240" extrusionOk="0">
                  <a:moveTo>
                    <a:pt x="1087" y="1"/>
                  </a:moveTo>
                  <a:cubicBezTo>
                    <a:pt x="1039" y="1"/>
                    <a:pt x="987" y="20"/>
                    <a:pt x="967" y="39"/>
                  </a:cubicBezTo>
                  <a:lnTo>
                    <a:pt x="67" y="1007"/>
                  </a:lnTo>
                  <a:cubicBezTo>
                    <a:pt x="0" y="1040"/>
                    <a:pt x="33" y="1173"/>
                    <a:pt x="67" y="1207"/>
                  </a:cubicBezTo>
                  <a:cubicBezTo>
                    <a:pt x="67" y="1240"/>
                    <a:pt x="133" y="1240"/>
                    <a:pt x="167" y="1240"/>
                  </a:cubicBezTo>
                  <a:cubicBezTo>
                    <a:pt x="200" y="1240"/>
                    <a:pt x="267" y="1240"/>
                    <a:pt x="300" y="1207"/>
                  </a:cubicBezTo>
                  <a:lnTo>
                    <a:pt x="1168" y="239"/>
                  </a:lnTo>
                  <a:cubicBezTo>
                    <a:pt x="1234" y="206"/>
                    <a:pt x="1201" y="73"/>
                    <a:pt x="1168" y="39"/>
                  </a:cubicBezTo>
                  <a:cubicBezTo>
                    <a:pt x="1153" y="11"/>
                    <a:pt x="1121" y="1"/>
                    <a:pt x="1087" y="1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8563200" y="2810250"/>
              <a:ext cx="47550" cy="10850"/>
            </a:xfrm>
            <a:custGeom>
              <a:avLst/>
              <a:gdLst/>
              <a:ahLst/>
              <a:cxnLst/>
              <a:rect l="l" t="t" r="r" b="b"/>
              <a:pathLst>
                <a:path w="1902" h="434" extrusionOk="0">
                  <a:moveTo>
                    <a:pt x="1735" y="0"/>
                  </a:moveTo>
                  <a:lnTo>
                    <a:pt x="133" y="134"/>
                  </a:lnTo>
                  <a:cubicBezTo>
                    <a:pt x="33" y="134"/>
                    <a:pt x="0" y="234"/>
                    <a:pt x="0" y="300"/>
                  </a:cubicBezTo>
                  <a:cubicBezTo>
                    <a:pt x="33" y="400"/>
                    <a:pt x="67" y="434"/>
                    <a:pt x="167" y="434"/>
                  </a:cubicBezTo>
                  <a:lnTo>
                    <a:pt x="1801" y="300"/>
                  </a:lnTo>
                  <a:cubicBezTo>
                    <a:pt x="1868" y="300"/>
                    <a:pt x="1901" y="200"/>
                    <a:pt x="1901" y="134"/>
                  </a:cubicBezTo>
                  <a:cubicBezTo>
                    <a:pt x="1901" y="34"/>
                    <a:pt x="1835" y="0"/>
                    <a:pt x="1735" y="0"/>
                  </a:cubicBezTo>
                  <a:close/>
                </a:path>
              </a:pathLst>
            </a:custGeom>
            <a:solidFill>
              <a:srgbClr val="8EC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ITLE_AND_BODY_1">
    <p:bg>
      <p:bgPr>
        <a:solidFill>
          <a:schemeClr val="lt1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5"/>
          <p:cNvSpPr/>
          <p:nvPr/>
        </p:nvSpPr>
        <p:spPr>
          <a:xfrm rot="-6254229">
            <a:off x="-3283857" y="1683914"/>
            <a:ext cx="4704463" cy="4030417"/>
          </a:xfrm>
          <a:custGeom>
            <a:avLst/>
            <a:gdLst/>
            <a:ahLst/>
            <a:cxnLst/>
            <a:rect l="l" t="t" r="r" b="b"/>
            <a:pathLst>
              <a:path w="141702" h="132002" extrusionOk="0">
                <a:moveTo>
                  <a:pt x="0" y="0"/>
                </a:moveTo>
                <a:lnTo>
                  <a:pt x="3703" y="77556"/>
                </a:lnTo>
                <a:cubicBezTo>
                  <a:pt x="4710" y="77606"/>
                  <a:pt x="5720" y="77629"/>
                  <a:pt x="6733" y="77629"/>
                </a:cubicBezTo>
                <a:cubicBezTo>
                  <a:pt x="16734" y="77629"/>
                  <a:pt x="27003" y="75410"/>
                  <a:pt x="36813" y="75410"/>
                </a:cubicBezTo>
                <a:cubicBezTo>
                  <a:pt x="42537" y="75410"/>
                  <a:pt x="48104" y="76165"/>
                  <a:pt x="53372" y="78556"/>
                </a:cubicBezTo>
                <a:cubicBezTo>
                  <a:pt x="66147" y="84361"/>
                  <a:pt x="72986" y="98004"/>
                  <a:pt x="80558" y="109812"/>
                </a:cubicBezTo>
                <a:cubicBezTo>
                  <a:pt x="87705" y="120877"/>
                  <a:pt x="98445" y="132002"/>
                  <a:pt x="111257" y="132002"/>
                </a:cubicBezTo>
                <a:cubicBezTo>
                  <a:pt x="112079" y="132002"/>
                  <a:pt x="112909" y="131956"/>
                  <a:pt x="113748" y="131861"/>
                </a:cubicBezTo>
                <a:cubicBezTo>
                  <a:pt x="123522" y="130760"/>
                  <a:pt x="131561" y="122855"/>
                  <a:pt x="135097" y="113682"/>
                </a:cubicBezTo>
                <a:cubicBezTo>
                  <a:pt x="141701" y="96669"/>
                  <a:pt x="133062" y="75221"/>
                  <a:pt x="116517" y="67482"/>
                </a:cubicBezTo>
                <a:cubicBezTo>
                  <a:pt x="109879" y="64380"/>
                  <a:pt x="101806" y="62845"/>
                  <a:pt x="97903" y="56674"/>
                </a:cubicBezTo>
                <a:cubicBezTo>
                  <a:pt x="95068" y="52204"/>
                  <a:pt x="95402" y="46333"/>
                  <a:pt x="97470" y="41463"/>
                </a:cubicBezTo>
                <a:cubicBezTo>
                  <a:pt x="99505" y="36626"/>
                  <a:pt x="103074" y="32557"/>
                  <a:pt x="106743" y="28788"/>
                </a:cubicBezTo>
                <a:cubicBezTo>
                  <a:pt x="111580" y="23717"/>
                  <a:pt x="117084" y="16846"/>
                  <a:pt x="114082" y="10508"/>
                </a:cubicBezTo>
                <a:cubicBezTo>
                  <a:pt x="112032" y="6218"/>
                  <a:pt x="107007" y="4614"/>
                  <a:pt x="102102" y="4614"/>
                </a:cubicBezTo>
                <a:cubicBezTo>
                  <a:pt x="101019" y="4614"/>
                  <a:pt x="99942" y="4692"/>
                  <a:pt x="98904" y="4837"/>
                </a:cubicBezTo>
                <a:cubicBezTo>
                  <a:pt x="85695" y="6672"/>
                  <a:pt x="74553" y="15278"/>
                  <a:pt x="62978" y="21949"/>
                </a:cubicBezTo>
                <a:cubicBezTo>
                  <a:pt x="55038" y="26467"/>
                  <a:pt x="45740" y="30204"/>
                  <a:pt x="36835" y="30204"/>
                </a:cubicBezTo>
                <a:cubicBezTo>
                  <a:pt x="32721" y="30204"/>
                  <a:pt x="28691" y="29407"/>
                  <a:pt x="24918" y="27520"/>
                </a:cubicBezTo>
                <a:cubicBezTo>
                  <a:pt x="12909" y="21616"/>
                  <a:pt x="12242" y="397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endParaRPr/>
          </a:p>
        </p:txBody>
      </p:sp>
      <p:sp>
        <p:nvSpPr>
          <p:cNvPr id="335" name="Google Shape;335;p15"/>
          <p:cNvSpPr/>
          <p:nvPr/>
        </p:nvSpPr>
        <p:spPr>
          <a:xfrm rot="-3609998" flipH="1">
            <a:off x="7011468" y="-1767128"/>
            <a:ext cx="4040457" cy="3461304"/>
          </a:xfrm>
          <a:custGeom>
            <a:avLst/>
            <a:gdLst/>
            <a:ahLst/>
            <a:cxnLst/>
            <a:rect l="l" t="t" r="r" b="b"/>
            <a:pathLst>
              <a:path w="141702" h="132002" extrusionOk="0">
                <a:moveTo>
                  <a:pt x="0" y="0"/>
                </a:moveTo>
                <a:lnTo>
                  <a:pt x="3703" y="77556"/>
                </a:lnTo>
                <a:cubicBezTo>
                  <a:pt x="4710" y="77606"/>
                  <a:pt x="5720" y="77629"/>
                  <a:pt x="6733" y="77629"/>
                </a:cubicBezTo>
                <a:cubicBezTo>
                  <a:pt x="16734" y="77629"/>
                  <a:pt x="27003" y="75410"/>
                  <a:pt x="36813" y="75410"/>
                </a:cubicBezTo>
                <a:cubicBezTo>
                  <a:pt x="42537" y="75410"/>
                  <a:pt x="48104" y="76165"/>
                  <a:pt x="53372" y="78556"/>
                </a:cubicBezTo>
                <a:cubicBezTo>
                  <a:pt x="66147" y="84361"/>
                  <a:pt x="72986" y="98004"/>
                  <a:pt x="80558" y="109812"/>
                </a:cubicBezTo>
                <a:cubicBezTo>
                  <a:pt x="87705" y="120877"/>
                  <a:pt x="98445" y="132002"/>
                  <a:pt x="111257" y="132002"/>
                </a:cubicBezTo>
                <a:cubicBezTo>
                  <a:pt x="112079" y="132002"/>
                  <a:pt x="112909" y="131956"/>
                  <a:pt x="113748" y="131861"/>
                </a:cubicBezTo>
                <a:cubicBezTo>
                  <a:pt x="123522" y="130760"/>
                  <a:pt x="131561" y="122855"/>
                  <a:pt x="135097" y="113682"/>
                </a:cubicBezTo>
                <a:cubicBezTo>
                  <a:pt x="141701" y="96669"/>
                  <a:pt x="133062" y="75221"/>
                  <a:pt x="116517" y="67482"/>
                </a:cubicBezTo>
                <a:cubicBezTo>
                  <a:pt x="109879" y="64380"/>
                  <a:pt x="101806" y="62845"/>
                  <a:pt x="97903" y="56674"/>
                </a:cubicBezTo>
                <a:cubicBezTo>
                  <a:pt x="95068" y="52204"/>
                  <a:pt x="95402" y="46333"/>
                  <a:pt x="97470" y="41463"/>
                </a:cubicBezTo>
                <a:cubicBezTo>
                  <a:pt x="99505" y="36626"/>
                  <a:pt x="103074" y="32557"/>
                  <a:pt x="106743" y="28788"/>
                </a:cubicBezTo>
                <a:cubicBezTo>
                  <a:pt x="111580" y="23717"/>
                  <a:pt x="117084" y="16846"/>
                  <a:pt x="114082" y="10508"/>
                </a:cubicBezTo>
                <a:cubicBezTo>
                  <a:pt x="112032" y="6218"/>
                  <a:pt x="107007" y="4614"/>
                  <a:pt x="102102" y="4614"/>
                </a:cubicBezTo>
                <a:cubicBezTo>
                  <a:pt x="101019" y="4614"/>
                  <a:pt x="99942" y="4692"/>
                  <a:pt x="98904" y="4837"/>
                </a:cubicBezTo>
                <a:cubicBezTo>
                  <a:pt x="85695" y="6672"/>
                  <a:pt x="74553" y="15278"/>
                  <a:pt x="62978" y="21949"/>
                </a:cubicBezTo>
                <a:cubicBezTo>
                  <a:pt x="55038" y="26467"/>
                  <a:pt x="45740" y="30204"/>
                  <a:pt x="36835" y="30204"/>
                </a:cubicBezTo>
                <a:cubicBezTo>
                  <a:pt x="32721" y="30204"/>
                  <a:pt x="28691" y="29407"/>
                  <a:pt x="24918" y="27520"/>
                </a:cubicBezTo>
                <a:cubicBezTo>
                  <a:pt x="12909" y="21616"/>
                  <a:pt x="12242" y="397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5"/>
          <p:cNvSpPr txBox="1">
            <a:spLocks noGrp="1"/>
          </p:cNvSpPr>
          <p:nvPr>
            <p:ph type="title"/>
          </p:nvPr>
        </p:nvSpPr>
        <p:spPr>
          <a:xfrm>
            <a:off x="1716875" y="3045221"/>
            <a:ext cx="234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33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15"/>
          <p:cNvSpPr txBox="1">
            <a:spLocks noGrp="1"/>
          </p:cNvSpPr>
          <p:nvPr>
            <p:ph type="body" idx="1"/>
          </p:nvPr>
        </p:nvSpPr>
        <p:spPr>
          <a:xfrm>
            <a:off x="1566275" y="3541731"/>
            <a:ext cx="2646900" cy="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38" name="Google Shape;338;p15"/>
          <p:cNvSpPr txBox="1">
            <a:spLocks noGrp="1"/>
          </p:cNvSpPr>
          <p:nvPr>
            <p:ph type="body" idx="2"/>
          </p:nvPr>
        </p:nvSpPr>
        <p:spPr>
          <a:xfrm>
            <a:off x="4778575" y="3541731"/>
            <a:ext cx="2646900" cy="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2pPr>
            <a:lvl3pPr marL="1371600" lvl="2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3pPr>
            <a:lvl4pPr marL="1828800" lvl="3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marL="2286000" lvl="4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marL="2743200" lvl="5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marL="3200400" lvl="6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marL="3657600" lvl="7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marL="4114800" lvl="8" indent="-342900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15"/>
          <p:cNvSpPr txBox="1">
            <a:spLocks noGrp="1"/>
          </p:cNvSpPr>
          <p:nvPr>
            <p:ph type="title" idx="3"/>
          </p:nvPr>
        </p:nvSpPr>
        <p:spPr>
          <a:xfrm>
            <a:off x="4929175" y="3045221"/>
            <a:ext cx="234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330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15"/>
          <p:cNvSpPr txBox="1">
            <a:spLocks noGrp="1"/>
          </p:cNvSpPr>
          <p:nvPr>
            <p:ph type="title" idx="4"/>
          </p:nvPr>
        </p:nvSpPr>
        <p:spPr>
          <a:xfrm>
            <a:off x="606525" y="618676"/>
            <a:ext cx="794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41" name="Google Shape;341;p15"/>
          <p:cNvGrpSpPr/>
          <p:nvPr/>
        </p:nvGrpSpPr>
        <p:grpSpPr>
          <a:xfrm>
            <a:off x="515825" y="510388"/>
            <a:ext cx="8427413" cy="4265825"/>
            <a:chOff x="515825" y="510388"/>
            <a:chExt cx="8427413" cy="4265825"/>
          </a:xfrm>
        </p:grpSpPr>
        <p:grpSp>
          <p:nvGrpSpPr>
            <p:cNvPr id="342" name="Google Shape;342;p15"/>
            <p:cNvGrpSpPr/>
            <p:nvPr/>
          </p:nvGrpSpPr>
          <p:grpSpPr>
            <a:xfrm>
              <a:off x="515825" y="4420250"/>
              <a:ext cx="580375" cy="355963"/>
              <a:chOff x="646900" y="4420250"/>
              <a:chExt cx="580375" cy="355963"/>
            </a:xfrm>
          </p:grpSpPr>
          <p:sp>
            <p:nvSpPr>
              <p:cNvPr id="343" name="Google Shape;343;p15"/>
              <p:cNvSpPr/>
              <p:nvPr/>
            </p:nvSpPr>
            <p:spPr>
              <a:xfrm>
                <a:off x="952200" y="4724463"/>
                <a:ext cx="6672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70" extrusionOk="0">
                    <a:moveTo>
                      <a:pt x="1334" y="1"/>
                    </a:moveTo>
                    <a:cubicBezTo>
                      <a:pt x="0" y="1"/>
                      <a:pt x="0" y="2069"/>
                      <a:pt x="1334" y="2069"/>
                    </a:cubicBezTo>
                    <a:cubicBezTo>
                      <a:pt x="2669" y="2069"/>
                      <a:pt x="2669" y="1"/>
                      <a:pt x="13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5"/>
              <p:cNvSpPr/>
              <p:nvPr/>
            </p:nvSpPr>
            <p:spPr>
              <a:xfrm>
                <a:off x="646900" y="4420250"/>
                <a:ext cx="2010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239" extrusionOk="0">
                    <a:moveTo>
                      <a:pt x="4003" y="1"/>
                    </a:moveTo>
                    <a:cubicBezTo>
                      <a:pt x="0" y="1"/>
                      <a:pt x="0" y="6238"/>
                      <a:pt x="4003" y="6238"/>
                    </a:cubicBezTo>
                    <a:cubicBezTo>
                      <a:pt x="8039" y="6238"/>
                      <a:pt x="8039" y="1"/>
                      <a:pt x="40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5"/>
              <p:cNvSpPr/>
              <p:nvPr/>
            </p:nvSpPr>
            <p:spPr>
              <a:xfrm>
                <a:off x="1160550" y="4568488"/>
                <a:ext cx="6672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70" extrusionOk="0">
                    <a:moveTo>
                      <a:pt x="1334" y="1"/>
                    </a:moveTo>
                    <a:cubicBezTo>
                      <a:pt x="0" y="1"/>
                      <a:pt x="0" y="2069"/>
                      <a:pt x="1334" y="2069"/>
                    </a:cubicBezTo>
                    <a:cubicBezTo>
                      <a:pt x="2669" y="2069"/>
                      <a:pt x="2669" y="1"/>
                      <a:pt x="13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6" name="Google Shape;346;p15"/>
            <p:cNvGrpSpPr/>
            <p:nvPr/>
          </p:nvGrpSpPr>
          <p:grpSpPr>
            <a:xfrm>
              <a:off x="8216875" y="4141488"/>
              <a:ext cx="464388" cy="582988"/>
              <a:chOff x="8216875" y="4141488"/>
              <a:chExt cx="464388" cy="582988"/>
            </a:xfrm>
          </p:grpSpPr>
          <p:sp>
            <p:nvSpPr>
              <p:cNvPr id="347" name="Google Shape;347;p15"/>
              <p:cNvSpPr/>
              <p:nvPr/>
            </p:nvSpPr>
            <p:spPr>
              <a:xfrm>
                <a:off x="8216875" y="4568500"/>
                <a:ext cx="2010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239" extrusionOk="0">
                    <a:moveTo>
                      <a:pt x="4003" y="1"/>
                    </a:moveTo>
                    <a:cubicBezTo>
                      <a:pt x="0" y="1"/>
                      <a:pt x="0" y="6238"/>
                      <a:pt x="4003" y="6238"/>
                    </a:cubicBezTo>
                    <a:cubicBezTo>
                      <a:pt x="8039" y="6238"/>
                      <a:pt x="8039" y="1"/>
                      <a:pt x="40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5"/>
              <p:cNvSpPr/>
              <p:nvPr/>
            </p:nvSpPr>
            <p:spPr>
              <a:xfrm>
                <a:off x="8547825" y="4141488"/>
                <a:ext cx="6672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70" extrusionOk="0">
                    <a:moveTo>
                      <a:pt x="1334" y="1"/>
                    </a:moveTo>
                    <a:cubicBezTo>
                      <a:pt x="0" y="1"/>
                      <a:pt x="0" y="2069"/>
                      <a:pt x="1334" y="2069"/>
                    </a:cubicBezTo>
                    <a:cubicBezTo>
                      <a:pt x="2669" y="2069"/>
                      <a:pt x="2669" y="1"/>
                      <a:pt x="13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5"/>
              <p:cNvSpPr/>
              <p:nvPr/>
            </p:nvSpPr>
            <p:spPr>
              <a:xfrm>
                <a:off x="8547813" y="4471963"/>
                <a:ext cx="133450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4170" extrusionOk="0">
                    <a:moveTo>
                      <a:pt x="2669" y="0"/>
                    </a:moveTo>
                    <a:cubicBezTo>
                      <a:pt x="0" y="0"/>
                      <a:pt x="0" y="4170"/>
                      <a:pt x="2669" y="4170"/>
                    </a:cubicBezTo>
                    <a:cubicBezTo>
                      <a:pt x="5337" y="4170"/>
                      <a:pt x="5337" y="0"/>
                      <a:pt x="26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0" name="Google Shape;350;p15"/>
            <p:cNvGrpSpPr/>
            <p:nvPr/>
          </p:nvGrpSpPr>
          <p:grpSpPr>
            <a:xfrm>
              <a:off x="8681275" y="614638"/>
              <a:ext cx="261963" cy="316250"/>
              <a:chOff x="8681275" y="614638"/>
              <a:chExt cx="261963" cy="316250"/>
            </a:xfrm>
          </p:grpSpPr>
          <p:sp>
            <p:nvSpPr>
              <p:cNvPr id="351" name="Google Shape;351;p15"/>
              <p:cNvSpPr/>
              <p:nvPr/>
            </p:nvSpPr>
            <p:spPr>
              <a:xfrm>
                <a:off x="8809788" y="614638"/>
                <a:ext cx="133450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4170" extrusionOk="0">
                    <a:moveTo>
                      <a:pt x="2669" y="0"/>
                    </a:moveTo>
                    <a:cubicBezTo>
                      <a:pt x="0" y="0"/>
                      <a:pt x="0" y="4170"/>
                      <a:pt x="2669" y="4170"/>
                    </a:cubicBezTo>
                    <a:cubicBezTo>
                      <a:pt x="5337" y="4170"/>
                      <a:pt x="5337" y="0"/>
                      <a:pt x="26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5"/>
              <p:cNvSpPr/>
              <p:nvPr/>
            </p:nvSpPr>
            <p:spPr>
              <a:xfrm>
                <a:off x="8681275" y="879138"/>
                <a:ext cx="6672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70" extrusionOk="0">
                    <a:moveTo>
                      <a:pt x="1334" y="1"/>
                    </a:moveTo>
                    <a:cubicBezTo>
                      <a:pt x="0" y="1"/>
                      <a:pt x="0" y="2069"/>
                      <a:pt x="1334" y="2069"/>
                    </a:cubicBezTo>
                    <a:cubicBezTo>
                      <a:pt x="2669" y="2069"/>
                      <a:pt x="2669" y="1"/>
                      <a:pt x="13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3" name="Google Shape;353;p15"/>
            <p:cNvSpPr/>
            <p:nvPr/>
          </p:nvSpPr>
          <p:spPr>
            <a:xfrm>
              <a:off x="760238" y="510388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bg>
      <p:bgPr>
        <a:solidFill>
          <a:schemeClr val="l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6"/>
          <p:cNvSpPr/>
          <p:nvPr/>
        </p:nvSpPr>
        <p:spPr>
          <a:xfrm rot="-2700000">
            <a:off x="-1244212" y="-1141481"/>
            <a:ext cx="10430157" cy="8380021"/>
          </a:xfrm>
          <a:custGeom>
            <a:avLst/>
            <a:gdLst/>
            <a:ahLst/>
            <a:cxnLst/>
            <a:rect l="l" t="t" r="r" b="b"/>
            <a:pathLst>
              <a:path w="141702" h="132002" extrusionOk="0">
                <a:moveTo>
                  <a:pt x="0" y="0"/>
                </a:moveTo>
                <a:lnTo>
                  <a:pt x="3703" y="77556"/>
                </a:lnTo>
                <a:cubicBezTo>
                  <a:pt x="4710" y="77606"/>
                  <a:pt x="5720" y="77629"/>
                  <a:pt x="6733" y="77629"/>
                </a:cubicBezTo>
                <a:cubicBezTo>
                  <a:pt x="16734" y="77629"/>
                  <a:pt x="27003" y="75410"/>
                  <a:pt x="36813" y="75410"/>
                </a:cubicBezTo>
                <a:cubicBezTo>
                  <a:pt x="42537" y="75410"/>
                  <a:pt x="48104" y="76165"/>
                  <a:pt x="53372" y="78556"/>
                </a:cubicBezTo>
                <a:cubicBezTo>
                  <a:pt x="66147" y="84361"/>
                  <a:pt x="72986" y="98004"/>
                  <a:pt x="80558" y="109812"/>
                </a:cubicBezTo>
                <a:cubicBezTo>
                  <a:pt x="87705" y="120877"/>
                  <a:pt x="98445" y="132002"/>
                  <a:pt x="111257" y="132002"/>
                </a:cubicBezTo>
                <a:cubicBezTo>
                  <a:pt x="112079" y="132002"/>
                  <a:pt x="112909" y="131956"/>
                  <a:pt x="113748" y="131861"/>
                </a:cubicBezTo>
                <a:cubicBezTo>
                  <a:pt x="123522" y="130760"/>
                  <a:pt x="131561" y="122855"/>
                  <a:pt x="135097" y="113682"/>
                </a:cubicBezTo>
                <a:cubicBezTo>
                  <a:pt x="141701" y="96669"/>
                  <a:pt x="133062" y="75221"/>
                  <a:pt x="116517" y="67482"/>
                </a:cubicBezTo>
                <a:cubicBezTo>
                  <a:pt x="109879" y="64380"/>
                  <a:pt x="101806" y="62845"/>
                  <a:pt x="97903" y="56674"/>
                </a:cubicBezTo>
                <a:cubicBezTo>
                  <a:pt x="95068" y="52204"/>
                  <a:pt x="95402" y="46333"/>
                  <a:pt x="97470" y="41463"/>
                </a:cubicBezTo>
                <a:cubicBezTo>
                  <a:pt x="99505" y="36626"/>
                  <a:pt x="103074" y="32557"/>
                  <a:pt x="106743" y="28788"/>
                </a:cubicBezTo>
                <a:cubicBezTo>
                  <a:pt x="111580" y="23717"/>
                  <a:pt x="117084" y="16846"/>
                  <a:pt x="114082" y="10508"/>
                </a:cubicBezTo>
                <a:cubicBezTo>
                  <a:pt x="112032" y="6218"/>
                  <a:pt x="107007" y="4614"/>
                  <a:pt x="102102" y="4614"/>
                </a:cubicBezTo>
                <a:cubicBezTo>
                  <a:pt x="101019" y="4614"/>
                  <a:pt x="99942" y="4692"/>
                  <a:pt x="98904" y="4837"/>
                </a:cubicBezTo>
                <a:cubicBezTo>
                  <a:pt x="85695" y="6672"/>
                  <a:pt x="74553" y="15278"/>
                  <a:pt x="62978" y="21949"/>
                </a:cubicBezTo>
                <a:cubicBezTo>
                  <a:pt x="55038" y="26467"/>
                  <a:pt x="45740" y="30204"/>
                  <a:pt x="36835" y="30204"/>
                </a:cubicBezTo>
                <a:cubicBezTo>
                  <a:pt x="32721" y="30204"/>
                  <a:pt x="28691" y="29407"/>
                  <a:pt x="24918" y="27520"/>
                </a:cubicBezTo>
                <a:cubicBezTo>
                  <a:pt x="12909" y="21616"/>
                  <a:pt x="12242" y="397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 txBox="1">
            <a:spLocks noGrp="1"/>
          </p:cNvSpPr>
          <p:nvPr>
            <p:ph type="title"/>
          </p:nvPr>
        </p:nvSpPr>
        <p:spPr>
          <a:xfrm>
            <a:off x="2880743" y="3213418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7" name="Google Shape;357;p16"/>
          <p:cNvSpPr txBox="1">
            <a:spLocks noGrp="1"/>
          </p:cNvSpPr>
          <p:nvPr>
            <p:ph type="subTitle" idx="1"/>
          </p:nvPr>
        </p:nvSpPr>
        <p:spPr>
          <a:xfrm>
            <a:off x="1676538" y="1721343"/>
            <a:ext cx="5790900" cy="153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5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16"/>
          <p:cNvSpPr/>
          <p:nvPr/>
        </p:nvSpPr>
        <p:spPr>
          <a:xfrm>
            <a:off x="8232913" y="2366513"/>
            <a:ext cx="66725" cy="51725"/>
          </a:xfrm>
          <a:custGeom>
            <a:avLst/>
            <a:gdLst/>
            <a:ahLst/>
            <a:cxnLst/>
            <a:rect l="l" t="t" r="r" b="b"/>
            <a:pathLst>
              <a:path w="2669" h="2069" extrusionOk="0">
                <a:moveTo>
                  <a:pt x="1334" y="0"/>
                </a:moveTo>
                <a:cubicBezTo>
                  <a:pt x="0" y="0"/>
                  <a:pt x="0" y="2069"/>
                  <a:pt x="1334" y="2069"/>
                </a:cubicBezTo>
                <a:cubicBezTo>
                  <a:pt x="2669" y="2069"/>
                  <a:pt x="2669" y="0"/>
                  <a:pt x="13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>
            <a:off x="8087013" y="2623213"/>
            <a:ext cx="66725" cy="51725"/>
          </a:xfrm>
          <a:custGeom>
            <a:avLst/>
            <a:gdLst/>
            <a:ahLst/>
            <a:cxnLst/>
            <a:rect l="l" t="t" r="r" b="b"/>
            <a:pathLst>
              <a:path w="2669" h="2069" extrusionOk="0">
                <a:moveTo>
                  <a:pt x="1334" y="0"/>
                </a:moveTo>
                <a:cubicBezTo>
                  <a:pt x="0" y="0"/>
                  <a:pt x="0" y="2069"/>
                  <a:pt x="1334" y="2069"/>
                </a:cubicBezTo>
                <a:cubicBezTo>
                  <a:pt x="2669" y="2069"/>
                  <a:pt x="2669" y="0"/>
                  <a:pt x="13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>
            <a:off x="942938" y="975913"/>
            <a:ext cx="66725" cy="51725"/>
          </a:xfrm>
          <a:custGeom>
            <a:avLst/>
            <a:gdLst/>
            <a:ahLst/>
            <a:cxnLst/>
            <a:rect l="l" t="t" r="r" b="b"/>
            <a:pathLst>
              <a:path w="2669" h="2069" extrusionOk="0">
                <a:moveTo>
                  <a:pt x="1334" y="0"/>
                </a:moveTo>
                <a:cubicBezTo>
                  <a:pt x="0" y="0"/>
                  <a:pt x="0" y="2069"/>
                  <a:pt x="1334" y="2069"/>
                </a:cubicBezTo>
                <a:cubicBezTo>
                  <a:pt x="2669" y="2069"/>
                  <a:pt x="2669" y="0"/>
                  <a:pt x="13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>
            <a:off x="533538" y="1284150"/>
            <a:ext cx="66725" cy="51725"/>
          </a:xfrm>
          <a:custGeom>
            <a:avLst/>
            <a:gdLst/>
            <a:ahLst/>
            <a:cxnLst/>
            <a:rect l="l" t="t" r="r" b="b"/>
            <a:pathLst>
              <a:path w="2669" h="2069" extrusionOk="0">
                <a:moveTo>
                  <a:pt x="1334" y="0"/>
                </a:moveTo>
                <a:cubicBezTo>
                  <a:pt x="0" y="0"/>
                  <a:pt x="0" y="2069"/>
                  <a:pt x="1334" y="2069"/>
                </a:cubicBezTo>
                <a:cubicBezTo>
                  <a:pt x="2669" y="2069"/>
                  <a:pt x="2669" y="0"/>
                  <a:pt x="13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ITLE_ONLY_1_1">
    <p:bg>
      <p:bgPr>
        <a:solidFill>
          <a:schemeClr val="lt1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7"/>
          <p:cNvSpPr/>
          <p:nvPr/>
        </p:nvSpPr>
        <p:spPr>
          <a:xfrm rot="-1780123">
            <a:off x="-2695066" y="-1234054"/>
            <a:ext cx="4018641" cy="3250448"/>
          </a:xfrm>
          <a:custGeom>
            <a:avLst/>
            <a:gdLst/>
            <a:ahLst/>
            <a:cxnLst/>
            <a:rect l="l" t="t" r="r" b="b"/>
            <a:pathLst>
              <a:path w="79758" h="80817" extrusionOk="0">
                <a:moveTo>
                  <a:pt x="48464" y="1"/>
                </a:moveTo>
                <a:cubicBezTo>
                  <a:pt x="44157" y="1"/>
                  <a:pt x="39941" y="1162"/>
                  <a:pt x="36560" y="3813"/>
                </a:cubicBezTo>
                <a:cubicBezTo>
                  <a:pt x="28721" y="9984"/>
                  <a:pt x="31490" y="18057"/>
                  <a:pt x="34125" y="25796"/>
                </a:cubicBezTo>
                <a:cubicBezTo>
                  <a:pt x="37127" y="34402"/>
                  <a:pt x="32891" y="39639"/>
                  <a:pt x="25219" y="44676"/>
                </a:cubicBezTo>
                <a:cubicBezTo>
                  <a:pt x="19215" y="48645"/>
                  <a:pt x="12343" y="51514"/>
                  <a:pt x="7373" y="56718"/>
                </a:cubicBezTo>
                <a:cubicBezTo>
                  <a:pt x="2436" y="61922"/>
                  <a:pt x="1" y="70661"/>
                  <a:pt x="4504" y="76265"/>
                </a:cubicBezTo>
                <a:cubicBezTo>
                  <a:pt x="7050" y="79412"/>
                  <a:pt x="11214" y="80817"/>
                  <a:pt x="15315" y="80817"/>
                </a:cubicBezTo>
                <a:cubicBezTo>
                  <a:pt x="15997" y="80817"/>
                  <a:pt x="16676" y="80778"/>
                  <a:pt x="17347" y="80702"/>
                </a:cubicBezTo>
                <a:cubicBezTo>
                  <a:pt x="22050" y="80168"/>
                  <a:pt x="26386" y="78066"/>
                  <a:pt x="30656" y="76032"/>
                </a:cubicBezTo>
                <a:cubicBezTo>
                  <a:pt x="37661" y="72663"/>
                  <a:pt x="44633" y="69260"/>
                  <a:pt x="51638" y="65891"/>
                </a:cubicBezTo>
                <a:cubicBezTo>
                  <a:pt x="57408" y="63089"/>
                  <a:pt x="63346" y="60220"/>
                  <a:pt x="68083" y="55817"/>
                </a:cubicBezTo>
                <a:cubicBezTo>
                  <a:pt x="75888" y="48545"/>
                  <a:pt x="79758" y="37337"/>
                  <a:pt x="78057" y="26830"/>
                </a:cubicBezTo>
                <a:cubicBezTo>
                  <a:pt x="76355" y="16322"/>
                  <a:pt x="69150" y="6849"/>
                  <a:pt x="59477" y="2446"/>
                </a:cubicBezTo>
                <a:cubicBezTo>
                  <a:pt x="56068" y="889"/>
                  <a:pt x="52231" y="1"/>
                  <a:pt x="484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7"/>
          <p:cNvSpPr/>
          <p:nvPr/>
        </p:nvSpPr>
        <p:spPr>
          <a:xfrm rot="1153459">
            <a:off x="4620512" y="-2929508"/>
            <a:ext cx="8115012" cy="4961812"/>
          </a:xfrm>
          <a:custGeom>
            <a:avLst/>
            <a:gdLst/>
            <a:ahLst/>
            <a:cxnLst/>
            <a:rect l="l" t="t" r="r" b="b"/>
            <a:pathLst>
              <a:path w="65048" h="49825" extrusionOk="0">
                <a:moveTo>
                  <a:pt x="15431" y="0"/>
                </a:moveTo>
                <a:cubicBezTo>
                  <a:pt x="11768" y="0"/>
                  <a:pt x="8152" y="957"/>
                  <a:pt x="5305" y="3204"/>
                </a:cubicBezTo>
                <a:cubicBezTo>
                  <a:pt x="1969" y="5873"/>
                  <a:pt x="1" y="10209"/>
                  <a:pt x="234" y="14446"/>
                </a:cubicBezTo>
                <a:cubicBezTo>
                  <a:pt x="434" y="18716"/>
                  <a:pt x="2803" y="22818"/>
                  <a:pt x="6405" y="25153"/>
                </a:cubicBezTo>
                <a:cubicBezTo>
                  <a:pt x="13811" y="29957"/>
                  <a:pt x="24718" y="26921"/>
                  <a:pt x="31423" y="32625"/>
                </a:cubicBezTo>
                <a:cubicBezTo>
                  <a:pt x="36393" y="36828"/>
                  <a:pt x="37461" y="44734"/>
                  <a:pt x="42965" y="48237"/>
                </a:cubicBezTo>
                <a:cubicBezTo>
                  <a:pt x="44700" y="49319"/>
                  <a:pt x="46725" y="49825"/>
                  <a:pt x="48773" y="49825"/>
                </a:cubicBezTo>
                <a:cubicBezTo>
                  <a:pt x="51016" y="49825"/>
                  <a:pt x="53288" y="49219"/>
                  <a:pt x="55240" y="48103"/>
                </a:cubicBezTo>
                <a:cubicBezTo>
                  <a:pt x="58943" y="45968"/>
                  <a:pt x="61578" y="42232"/>
                  <a:pt x="62979" y="38129"/>
                </a:cubicBezTo>
                <a:cubicBezTo>
                  <a:pt x="65047" y="32259"/>
                  <a:pt x="64680" y="25320"/>
                  <a:pt x="61178" y="20150"/>
                </a:cubicBezTo>
                <a:cubicBezTo>
                  <a:pt x="58676" y="16447"/>
                  <a:pt x="54340" y="13745"/>
                  <a:pt x="49836" y="13312"/>
                </a:cubicBezTo>
                <a:cubicBezTo>
                  <a:pt x="49680" y="13298"/>
                  <a:pt x="49522" y="13291"/>
                  <a:pt x="49362" y="13291"/>
                </a:cubicBezTo>
                <a:cubicBezTo>
                  <a:pt x="48002" y="13291"/>
                  <a:pt x="46532" y="13744"/>
                  <a:pt x="45170" y="13744"/>
                </a:cubicBezTo>
                <a:cubicBezTo>
                  <a:pt x="44780" y="13744"/>
                  <a:pt x="44399" y="13707"/>
                  <a:pt x="44032" y="13612"/>
                </a:cubicBezTo>
                <a:cubicBezTo>
                  <a:pt x="41597" y="12978"/>
                  <a:pt x="38628" y="10076"/>
                  <a:pt x="36494" y="8675"/>
                </a:cubicBezTo>
                <a:cubicBezTo>
                  <a:pt x="31790" y="5539"/>
                  <a:pt x="26953" y="2370"/>
                  <a:pt x="21483" y="836"/>
                </a:cubicBezTo>
                <a:cubicBezTo>
                  <a:pt x="19535" y="298"/>
                  <a:pt x="17476" y="0"/>
                  <a:pt x="154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7"/>
          <p:cNvSpPr txBox="1">
            <a:spLocks noGrp="1"/>
          </p:cNvSpPr>
          <p:nvPr>
            <p:ph type="title"/>
          </p:nvPr>
        </p:nvSpPr>
        <p:spPr>
          <a:xfrm>
            <a:off x="620725" y="555275"/>
            <a:ext cx="790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7"/>
          <p:cNvSpPr txBox="1">
            <a:spLocks noGrp="1"/>
          </p:cNvSpPr>
          <p:nvPr>
            <p:ph type="title" idx="2"/>
          </p:nvPr>
        </p:nvSpPr>
        <p:spPr>
          <a:xfrm>
            <a:off x="710950" y="3215465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7"/>
          <p:cNvSpPr txBox="1">
            <a:spLocks noGrp="1"/>
          </p:cNvSpPr>
          <p:nvPr>
            <p:ph type="subTitle" idx="1"/>
          </p:nvPr>
        </p:nvSpPr>
        <p:spPr>
          <a:xfrm>
            <a:off x="776200" y="3740700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17"/>
          <p:cNvSpPr txBox="1">
            <a:spLocks noGrp="1"/>
          </p:cNvSpPr>
          <p:nvPr>
            <p:ph type="title" idx="3"/>
          </p:nvPr>
        </p:nvSpPr>
        <p:spPr>
          <a:xfrm>
            <a:off x="6114989" y="3215458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7"/>
          <p:cNvSpPr txBox="1">
            <a:spLocks noGrp="1"/>
          </p:cNvSpPr>
          <p:nvPr>
            <p:ph type="subTitle" idx="4"/>
          </p:nvPr>
        </p:nvSpPr>
        <p:spPr>
          <a:xfrm>
            <a:off x="6180250" y="3740700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17"/>
          <p:cNvSpPr txBox="1">
            <a:spLocks noGrp="1"/>
          </p:cNvSpPr>
          <p:nvPr>
            <p:ph type="title" idx="5"/>
          </p:nvPr>
        </p:nvSpPr>
        <p:spPr>
          <a:xfrm>
            <a:off x="3412658" y="3215475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7"/>
          <p:cNvSpPr txBox="1">
            <a:spLocks noGrp="1"/>
          </p:cNvSpPr>
          <p:nvPr>
            <p:ph type="subTitle" idx="6"/>
          </p:nvPr>
        </p:nvSpPr>
        <p:spPr>
          <a:xfrm>
            <a:off x="3476316" y="3740700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2" name="Google Shape;372;p17"/>
          <p:cNvGrpSpPr/>
          <p:nvPr/>
        </p:nvGrpSpPr>
        <p:grpSpPr>
          <a:xfrm>
            <a:off x="356934" y="341425"/>
            <a:ext cx="8601504" cy="1000375"/>
            <a:chOff x="356934" y="350238"/>
            <a:chExt cx="8601504" cy="1000375"/>
          </a:xfrm>
        </p:grpSpPr>
        <p:sp>
          <p:nvSpPr>
            <p:cNvPr id="373" name="Google Shape;373;p17"/>
            <p:cNvSpPr/>
            <p:nvPr/>
          </p:nvSpPr>
          <p:spPr>
            <a:xfrm rot="-1312193">
              <a:off x="8685193" y="694482"/>
              <a:ext cx="60578" cy="48024"/>
            </a:xfrm>
            <a:custGeom>
              <a:avLst/>
              <a:gdLst/>
              <a:ahLst/>
              <a:cxnLst/>
              <a:rect l="l" t="t" r="r" b="b"/>
              <a:pathLst>
                <a:path w="2736" h="2169" extrusionOk="0">
                  <a:moveTo>
                    <a:pt x="1368" y="1"/>
                  </a:moveTo>
                  <a:cubicBezTo>
                    <a:pt x="1" y="1"/>
                    <a:pt x="1" y="2169"/>
                    <a:pt x="1368" y="2169"/>
                  </a:cubicBezTo>
                  <a:cubicBezTo>
                    <a:pt x="2736" y="2169"/>
                    <a:pt x="2736" y="1"/>
                    <a:pt x="13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7"/>
            <p:cNvSpPr/>
            <p:nvPr/>
          </p:nvSpPr>
          <p:spPr>
            <a:xfrm>
              <a:off x="8824988" y="1246363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7"/>
            <p:cNvSpPr/>
            <p:nvPr/>
          </p:nvSpPr>
          <p:spPr>
            <a:xfrm>
              <a:off x="475113" y="35023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7"/>
            <p:cNvSpPr/>
            <p:nvPr/>
          </p:nvSpPr>
          <p:spPr>
            <a:xfrm>
              <a:off x="356934" y="516777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7"/>
            <p:cNvSpPr/>
            <p:nvPr/>
          </p:nvSpPr>
          <p:spPr>
            <a:xfrm>
              <a:off x="1147025" y="79848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7"/>
            <p:cNvSpPr/>
            <p:nvPr/>
          </p:nvSpPr>
          <p:spPr>
            <a:xfrm>
              <a:off x="620725" y="986275"/>
              <a:ext cx="201000" cy="155975"/>
            </a:xfrm>
            <a:custGeom>
              <a:avLst/>
              <a:gdLst/>
              <a:ahLst/>
              <a:cxnLst/>
              <a:rect l="l" t="t" r="r" b="b"/>
              <a:pathLst>
                <a:path w="8040" h="6239" extrusionOk="0">
                  <a:moveTo>
                    <a:pt x="4003" y="1"/>
                  </a:moveTo>
                  <a:cubicBezTo>
                    <a:pt x="0" y="1"/>
                    <a:pt x="0" y="6238"/>
                    <a:pt x="4003" y="6238"/>
                  </a:cubicBezTo>
                  <a:cubicBezTo>
                    <a:pt x="8039" y="6238"/>
                    <a:pt x="8039" y="1"/>
                    <a:pt x="4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7"/>
            <p:cNvSpPr/>
            <p:nvPr/>
          </p:nvSpPr>
          <p:spPr>
            <a:xfrm>
              <a:off x="8321950" y="830313"/>
              <a:ext cx="201000" cy="155975"/>
            </a:xfrm>
            <a:custGeom>
              <a:avLst/>
              <a:gdLst/>
              <a:ahLst/>
              <a:cxnLst/>
              <a:rect l="l" t="t" r="r" b="b"/>
              <a:pathLst>
                <a:path w="8040" h="6239" extrusionOk="0">
                  <a:moveTo>
                    <a:pt x="4003" y="1"/>
                  </a:moveTo>
                  <a:cubicBezTo>
                    <a:pt x="0" y="1"/>
                    <a:pt x="0" y="6238"/>
                    <a:pt x="4003" y="6238"/>
                  </a:cubicBezTo>
                  <a:cubicBezTo>
                    <a:pt x="8039" y="6238"/>
                    <a:pt x="8039" y="1"/>
                    <a:pt x="4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TITLE_ONLY_1_3">
    <p:bg>
      <p:bgPr>
        <a:solidFill>
          <a:schemeClr val="lt1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8"/>
          <p:cNvSpPr/>
          <p:nvPr/>
        </p:nvSpPr>
        <p:spPr>
          <a:xfrm rot="4449711">
            <a:off x="6432143" y="2243414"/>
            <a:ext cx="5728503" cy="3618955"/>
          </a:xfrm>
          <a:custGeom>
            <a:avLst/>
            <a:gdLst/>
            <a:ahLst/>
            <a:cxnLst/>
            <a:rect l="l" t="t" r="r" b="b"/>
            <a:pathLst>
              <a:path w="65048" h="49825" extrusionOk="0">
                <a:moveTo>
                  <a:pt x="15431" y="0"/>
                </a:moveTo>
                <a:cubicBezTo>
                  <a:pt x="11768" y="0"/>
                  <a:pt x="8152" y="957"/>
                  <a:pt x="5305" y="3204"/>
                </a:cubicBezTo>
                <a:cubicBezTo>
                  <a:pt x="1969" y="5873"/>
                  <a:pt x="1" y="10209"/>
                  <a:pt x="234" y="14446"/>
                </a:cubicBezTo>
                <a:cubicBezTo>
                  <a:pt x="434" y="18716"/>
                  <a:pt x="2803" y="22818"/>
                  <a:pt x="6405" y="25153"/>
                </a:cubicBezTo>
                <a:cubicBezTo>
                  <a:pt x="13811" y="29957"/>
                  <a:pt x="24718" y="26921"/>
                  <a:pt x="31423" y="32625"/>
                </a:cubicBezTo>
                <a:cubicBezTo>
                  <a:pt x="36393" y="36828"/>
                  <a:pt x="37461" y="44734"/>
                  <a:pt x="42965" y="48237"/>
                </a:cubicBezTo>
                <a:cubicBezTo>
                  <a:pt x="44700" y="49319"/>
                  <a:pt x="46725" y="49825"/>
                  <a:pt x="48773" y="49825"/>
                </a:cubicBezTo>
                <a:cubicBezTo>
                  <a:pt x="51016" y="49825"/>
                  <a:pt x="53288" y="49219"/>
                  <a:pt x="55240" y="48103"/>
                </a:cubicBezTo>
                <a:cubicBezTo>
                  <a:pt x="58943" y="45968"/>
                  <a:pt x="61578" y="42232"/>
                  <a:pt x="62979" y="38129"/>
                </a:cubicBezTo>
                <a:cubicBezTo>
                  <a:pt x="65047" y="32259"/>
                  <a:pt x="64680" y="25320"/>
                  <a:pt x="61178" y="20150"/>
                </a:cubicBezTo>
                <a:cubicBezTo>
                  <a:pt x="58676" y="16447"/>
                  <a:pt x="54340" y="13745"/>
                  <a:pt x="49836" y="13312"/>
                </a:cubicBezTo>
                <a:cubicBezTo>
                  <a:pt x="49680" y="13298"/>
                  <a:pt x="49522" y="13291"/>
                  <a:pt x="49362" y="13291"/>
                </a:cubicBezTo>
                <a:cubicBezTo>
                  <a:pt x="48002" y="13291"/>
                  <a:pt x="46532" y="13744"/>
                  <a:pt x="45170" y="13744"/>
                </a:cubicBezTo>
                <a:cubicBezTo>
                  <a:pt x="44780" y="13744"/>
                  <a:pt x="44399" y="13707"/>
                  <a:pt x="44032" y="13612"/>
                </a:cubicBezTo>
                <a:cubicBezTo>
                  <a:pt x="41597" y="12978"/>
                  <a:pt x="38628" y="10076"/>
                  <a:pt x="36494" y="8675"/>
                </a:cubicBezTo>
                <a:cubicBezTo>
                  <a:pt x="31790" y="5539"/>
                  <a:pt x="26953" y="2370"/>
                  <a:pt x="21483" y="836"/>
                </a:cubicBezTo>
                <a:cubicBezTo>
                  <a:pt x="19535" y="298"/>
                  <a:pt x="17476" y="0"/>
                  <a:pt x="154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8"/>
          <p:cNvSpPr/>
          <p:nvPr/>
        </p:nvSpPr>
        <p:spPr>
          <a:xfrm rot="-5724680">
            <a:off x="-2864221" y="-967847"/>
            <a:ext cx="5728451" cy="3618940"/>
          </a:xfrm>
          <a:custGeom>
            <a:avLst/>
            <a:gdLst/>
            <a:ahLst/>
            <a:cxnLst/>
            <a:rect l="l" t="t" r="r" b="b"/>
            <a:pathLst>
              <a:path w="65048" h="49825" extrusionOk="0">
                <a:moveTo>
                  <a:pt x="15431" y="0"/>
                </a:moveTo>
                <a:cubicBezTo>
                  <a:pt x="11768" y="0"/>
                  <a:pt x="8152" y="957"/>
                  <a:pt x="5305" y="3204"/>
                </a:cubicBezTo>
                <a:cubicBezTo>
                  <a:pt x="1969" y="5873"/>
                  <a:pt x="1" y="10209"/>
                  <a:pt x="234" y="14446"/>
                </a:cubicBezTo>
                <a:cubicBezTo>
                  <a:pt x="434" y="18716"/>
                  <a:pt x="2803" y="22818"/>
                  <a:pt x="6405" y="25153"/>
                </a:cubicBezTo>
                <a:cubicBezTo>
                  <a:pt x="13811" y="29957"/>
                  <a:pt x="24718" y="26921"/>
                  <a:pt x="31423" y="32625"/>
                </a:cubicBezTo>
                <a:cubicBezTo>
                  <a:pt x="36393" y="36828"/>
                  <a:pt x="37461" y="44734"/>
                  <a:pt x="42965" y="48237"/>
                </a:cubicBezTo>
                <a:cubicBezTo>
                  <a:pt x="44700" y="49319"/>
                  <a:pt x="46725" y="49825"/>
                  <a:pt x="48773" y="49825"/>
                </a:cubicBezTo>
                <a:cubicBezTo>
                  <a:pt x="51016" y="49825"/>
                  <a:pt x="53288" y="49219"/>
                  <a:pt x="55240" y="48103"/>
                </a:cubicBezTo>
                <a:cubicBezTo>
                  <a:pt x="58943" y="45968"/>
                  <a:pt x="61578" y="42232"/>
                  <a:pt x="62979" y="38129"/>
                </a:cubicBezTo>
                <a:cubicBezTo>
                  <a:pt x="65047" y="32259"/>
                  <a:pt x="64680" y="25320"/>
                  <a:pt x="61178" y="20150"/>
                </a:cubicBezTo>
                <a:cubicBezTo>
                  <a:pt x="58676" y="16447"/>
                  <a:pt x="54340" y="13745"/>
                  <a:pt x="49836" y="13312"/>
                </a:cubicBezTo>
                <a:cubicBezTo>
                  <a:pt x="49680" y="13298"/>
                  <a:pt x="49522" y="13291"/>
                  <a:pt x="49362" y="13291"/>
                </a:cubicBezTo>
                <a:cubicBezTo>
                  <a:pt x="48002" y="13291"/>
                  <a:pt x="46532" y="13744"/>
                  <a:pt x="45170" y="13744"/>
                </a:cubicBezTo>
                <a:cubicBezTo>
                  <a:pt x="44780" y="13744"/>
                  <a:pt x="44399" y="13707"/>
                  <a:pt x="44032" y="13612"/>
                </a:cubicBezTo>
                <a:cubicBezTo>
                  <a:pt x="41597" y="12978"/>
                  <a:pt x="38628" y="10076"/>
                  <a:pt x="36494" y="8675"/>
                </a:cubicBezTo>
                <a:cubicBezTo>
                  <a:pt x="31790" y="5539"/>
                  <a:pt x="26953" y="2370"/>
                  <a:pt x="21483" y="836"/>
                </a:cubicBezTo>
                <a:cubicBezTo>
                  <a:pt x="19535" y="298"/>
                  <a:pt x="17476" y="0"/>
                  <a:pt x="154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8"/>
          <p:cNvSpPr txBox="1">
            <a:spLocks noGrp="1"/>
          </p:cNvSpPr>
          <p:nvPr>
            <p:ph type="title"/>
          </p:nvPr>
        </p:nvSpPr>
        <p:spPr>
          <a:xfrm>
            <a:off x="996800" y="1907225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8"/>
          <p:cNvSpPr txBox="1">
            <a:spLocks noGrp="1"/>
          </p:cNvSpPr>
          <p:nvPr>
            <p:ph type="subTitle" idx="1"/>
          </p:nvPr>
        </p:nvSpPr>
        <p:spPr>
          <a:xfrm>
            <a:off x="996804" y="2327525"/>
            <a:ext cx="1903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85" name="Google Shape;385;p18"/>
          <p:cNvSpPr txBox="1">
            <a:spLocks noGrp="1"/>
          </p:cNvSpPr>
          <p:nvPr>
            <p:ph type="title" idx="2"/>
          </p:nvPr>
        </p:nvSpPr>
        <p:spPr>
          <a:xfrm>
            <a:off x="3620025" y="1907225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8"/>
          <p:cNvSpPr txBox="1">
            <a:spLocks noGrp="1"/>
          </p:cNvSpPr>
          <p:nvPr>
            <p:ph type="subTitle" idx="3"/>
          </p:nvPr>
        </p:nvSpPr>
        <p:spPr>
          <a:xfrm>
            <a:off x="3620026" y="2327525"/>
            <a:ext cx="1903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8"/>
          <p:cNvSpPr txBox="1">
            <a:spLocks noGrp="1"/>
          </p:cNvSpPr>
          <p:nvPr>
            <p:ph type="title" idx="4"/>
          </p:nvPr>
        </p:nvSpPr>
        <p:spPr>
          <a:xfrm>
            <a:off x="6243401" y="1907225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18"/>
          <p:cNvSpPr txBox="1">
            <a:spLocks noGrp="1"/>
          </p:cNvSpPr>
          <p:nvPr>
            <p:ph type="subTitle" idx="5"/>
          </p:nvPr>
        </p:nvSpPr>
        <p:spPr>
          <a:xfrm>
            <a:off x="6243400" y="2327525"/>
            <a:ext cx="1903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18"/>
          <p:cNvSpPr txBox="1">
            <a:spLocks noGrp="1"/>
          </p:cNvSpPr>
          <p:nvPr>
            <p:ph type="title" idx="6"/>
          </p:nvPr>
        </p:nvSpPr>
        <p:spPr>
          <a:xfrm>
            <a:off x="996800" y="3534250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8"/>
          <p:cNvSpPr txBox="1">
            <a:spLocks noGrp="1"/>
          </p:cNvSpPr>
          <p:nvPr>
            <p:ph type="subTitle" idx="7"/>
          </p:nvPr>
        </p:nvSpPr>
        <p:spPr>
          <a:xfrm>
            <a:off x="996804" y="3954550"/>
            <a:ext cx="1903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18"/>
          <p:cNvSpPr txBox="1">
            <a:spLocks noGrp="1"/>
          </p:cNvSpPr>
          <p:nvPr>
            <p:ph type="title" idx="8"/>
          </p:nvPr>
        </p:nvSpPr>
        <p:spPr>
          <a:xfrm>
            <a:off x="3620025" y="3534250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18"/>
          <p:cNvSpPr txBox="1">
            <a:spLocks noGrp="1"/>
          </p:cNvSpPr>
          <p:nvPr>
            <p:ph type="subTitle" idx="9"/>
          </p:nvPr>
        </p:nvSpPr>
        <p:spPr>
          <a:xfrm>
            <a:off x="3620026" y="3954550"/>
            <a:ext cx="1903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18"/>
          <p:cNvSpPr txBox="1">
            <a:spLocks noGrp="1"/>
          </p:cNvSpPr>
          <p:nvPr>
            <p:ph type="title" idx="13"/>
          </p:nvPr>
        </p:nvSpPr>
        <p:spPr>
          <a:xfrm>
            <a:off x="6243401" y="3534250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18"/>
          <p:cNvSpPr txBox="1">
            <a:spLocks noGrp="1"/>
          </p:cNvSpPr>
          <p:nvPr>
            <p:ph type="subTitle" idx="14"/>
          </p:nvPr>
        </p:nvSpPr>
        <p:spPr>
          <a:xfrm>
            <a:off x="6243400" y="3954550"/>
            <a:ext cx="1903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18"/>
          <p:cNvSpPr txBox="1">
            <a:spLocks noGrp="1"/>
          </p:cNvSpPr>
          <p:nvPr>
            <p:ph type="title" idx="15"/>
          </p:nvPr>
        </p:nvSpPr>
        <p:spPr>
          <a:xfrm>
            <a:off x="620725" y="555275"/>
            <a:ext cx="790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96" name="Google Shape;396;p18"/>
          <p:cNvGrpSpPr/>
          <p:nvPr/>
        </p:nvGrpSpPr>
        <p:grpSpPr>
          <a:xfrm>
            <a:off x="238450" y="536650"/>
            <a:ext cx="8734667" cy="4400513"/>
            <a:chOff x="238450" y="536650"/>
            <a:chExt cx="8734667" cy="4400513"/>
          </a:xfrm>
        </p:grpSpPr>
        <p:sp>
          <p:nvSpPr>
            <p:cNvPr id="397" name="Google Shape;397;p18"/>
            <p:cNvSpPr/>
            <p:nvPr/>
          </p:nvSpPr>
          <p:spPr>
            <a:xfrm rot="1807591">
              <a:off x="255599" y="1059138"/>
              <a:ext cx="133447" cy="104248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8"/>
            <p:cNvSpPr/>
            <p:nvPr/>
          </p:nvSpPr>
          <p:spPr>
            <a:xfrm rot="1807591">
              <a:off x="1512320" y="709739"/>
              <a:ext cx="66724" cy="51749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8"/>
            <p:cNvSpPr/>
            <p:nvPr/>
          </p:nvSpPr>
          <p:spPr>
            <a:xfrm rot="2700000">
              <a:off x="8710374" y="4413641"/>
              <a:ext cx="133449" cy="104249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8"/>
            <p:cNvSpPr/>
            <p:nvPr/>
          </p:nvSpPr>
          <p:spPr>
            <a:xfrm rot="2700000">
              <a:off x="8897869" y="3421378"/>
              <a:ext cx="66724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8"/>
            <p:cNvSpPr/>
            <p:nvPr/>
          </p:nvSpPr>
          <p:spPr>
            <a:xfrm>
              <a:off x="1225875" y="536650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8"/>
            <p:cNvSpPr/>
            <p:nvPr/>
          </p:nvSpPr>
          <p:spPr>
            <a:xfrm>
              <a:off x="8313225" y="483366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8"/>
            <p:cNvSpPr/>
            <p:nvPr/>
          </p:nvSpPr>
          <p:spPr>
            <a:xfrm>
              <a:off x="8743725" y="488541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8"/>
            <p:cNvSpPr/>
            <p:nvPr/>
          </p:nvSpPr>
          <p:spPr>
            <a:xfrm>
              <a:off x="480375" y="209598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9">
    <p:bg>
      <p:bgPr>
        <a:solidFill>
          <a:schemeClr val="lt1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9"/>
          <p:cNvSpPr/>
          <p:nvPr/>
        </p:nvSpPr>
        <p:spPr>
          <a:xfrm rot="8100000">
            <a:off x="-2783873" y="1704565"/>
            <a:ext cx="5424586" cy="5618048"/>
          </a:xfrm>
          <a:custGeom>
            <a:avLst/>
            <a:gdLst/>
            <a:ahLst/>
            <a:cxnLst/>
            <a:rect l="l" t="t" r="r" b="b"/>
            <a:pathLst>
              <a:path w="79758" h="80817" extrusionOk="0">
                <a:moveTo>
                  <a:pt x="48464" y="1"/>
                </a:moveTo>
                <a:cubicBezTo>
                  <a:pt x="44157" y="1"/>
                  <a:pt x="39941" y="1162"/>
                  <a:pt x="36560" y="3813"/>
                </a:cubicBezTo>
                <a:cubicBezTo>
                  <a:pt x="28721" y="9984"/>
                  <a:pt x="31490" y="18057"/>
                  <a:pt x="34125" y="25796"/>
                </a:cubicBezTo>
                <a:cubicBezTo>
                  <a:pt x="37127" y="34402"/>
                  <a:pt x="32891" y="39639"/>
                  <a:pt x="25219" y="44676"/>
                </a:cubicBezTo>
                <a:cubicBezTo>
                  <a:pt x="19215" y="48645"/>
                  <a:pt x="12343" y="51514"/>
                  <a:pt x="7373" y="56718"/>
                </a:cubicBezTo>
                <a:cubicBezTo>
                  <a:pt x="2436" y="61922"/>
                  <a:pt x="1" y="70661"/>
                  <a:pt x="4504" y="76265"/>
                </a:cubicBezTo>
                <a:cubicBezTo>
                  <a:pt x="7050" y="79412"/>
                  <a:pt x="11214" y="80817"/>
                  <a:pt x="15315" y="80817"/>
                </a:cubicBezTo>
                <a:cubicBezTo>
                  <a:pt x="15997" y="80817"/>
                  <a:pt x="16676" y="80778"/>
                  <a:pt x="17347" y="80702"/>
                </a:cubicBezTo>
                <a:cubicBezTo>
                  <a:pt x="22050" y="80168"/>
                  <a:pt x="26386" y="78066"/>
                  <a:pt x="30656" y="76032"/>
                </a:cubicBezTo>
                <a:cubicBezTo>
                  <a:pt x="37661" y="72663"/>
                  <a:pt x="44633" y="69260"/>
                  <a:pt x="51638" y="65891"/>
                </a:cubicBezTo>
                <a:cubicBezTo>
                  <a:pt x="57408" y="63089"/>
                  <a:pt x="63346" y="60220"/>
                  <a:pt x="68083" y="55817"/>
                </a:cubicBezTo>
                <a:cubicBezTo>
                  <a:pt x="75888" y="48545"/>
                  <a:pt x="79758" y="37337"/>
                  <a:pt x="78057" y="26830"/>
                </a:cubicBezTo>
                <a:cubicBezTo>
                  <a:pt x="76355" y="16322"/>
                  <a:pt x="69150" y="6849"/>
                  <a:pt x="59477" y="2446"/>
                </a:cubicBezTo>
                <a:cubicBezTo>
                  <a:pt x="56068" y="889"/>
                  <a:pt x="52231" y="1"/>
                  <a:pt x="4846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9"/>
          <p:cNvSpPr/>
          <p:nvPr/>
        </p:nvSpPr>
        <p:spPr>
          <a:xfrm rot="-3852933">
            <a:off x="6322451" y="-2007986"/>
            <a:ext cx="4529385" cy="4690827"/>
          </a:xfrm>
          <a:custGeom>
            <a:avLst/>
            <a:gdLst/>
            <a:ahLst/>
            <a:cxnLst/>
            <a:rect l="l" t="t" r="r" b="b"/>
            <a:pathLst>
              <a:path w="79758" h="80817" extrusionOk="0">
                <a:moveTo>
                  <a:pt x="48464" y="1"/>
                </a:moveTo>
                <a:cubicBezTo>
                  <a:pt x="44157" y="1"/>
                  <a:pt x="39941" y="1162"/>
                  <a:pt x="36560" y="3813"/>
                </a:cubicBezTo>
                <a:cubicBezTo>
                  <a:pt x="28721" y="9984"/>
                  <a:pt x="31490" y="18057"/>
                  <a:pt x="34125" y="25796"/>
                </a:cubicBezTo>
                <a:cubicBezTo>
                  <a:pt x="37127" y="34402"/>
                  <a:pt x="32891" y="39639"/>
                  <a:pt x="25219" y="44676"/>
                </a:cubicBezTo>
                <a:cubicBezTo>
                  <a:pt x="19215" y="48645"/>
                  <a:pt x="12343" y="51514"/>
                  <a:pt x="7373" y="56718"/>
                </a:cubicBezTo>
                <a:cubicBezTo>
                  <a:pt x="2436" y="61922"/>
                  <a:pt x="1" y="70661"/>
                  <a:pt x="4504" y="76265"/>
                </a:cubicBezTo>
                <a:cubicBezTo>
                  <a:pt x="7050" y="79412"/>
                  <a:pt x="11214" y="80817"/>
                  <a:pt x="15315" y="80817"/>
                </a:cubicBezTo>
                <a:cubicBezTo>
                  <a:pt x="15997" y="80817"/>
                  <a:pt x="16676" y="80778"/>
                  <a:pt x="17347" y="80702"/>
                </a:cubicBezTo>
                <a:cubicBezTo>
                  <a:pt x="22050" y="80168"/>
                  <a:pt x="26386" y="78066"/>
                  <a:pt x="30656" y="76032"/>
                </a:cubicBezTo>
                <a:cubicBezTo>
                  <a:pt x="37661" y="72663"/>
                  <a:pt x="44633" y="69260"/>
                  <a:pt x="51638" y="65891"/>
                </a:cubicBezTo>
                <a:cubicBezTo>
                  <a:pt x="57408" y="63089"/>
                  <a:pt x="63346" y="60220"/>
                  <a:pt x="68083" y="55817"/>
                </a:cubicBezTo>
                <a:cubicBezTo>
                  <a:pt x="75888" y="48545"/>
                  <a:pt x="79758" y="37337"/>
                  <a:pt x="78057" y="26830"/>
                </a:cubicBezTo>
                <a:cubicBezTo>
                  <a:pt x="76355" y="16322"/>
                  <a:pt x="69150" y="6849"/>
                  <a:pt x="59477" y="2446"/>
                </a:cubicBezTo>
                <a:cubicBezTo>
                  <a:pt x="56068" y="889"/>
                  <a:pt x="52231" y="1"/>
                  <a:pt x="4846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9"/>
          <p:cNvSpPr txBox="1">
            <a:spLocks noGrp="1"/>
          </p:cNvSpPr>
          <p:nvPr>
            <p:ph type="title"/>
          </p:nvPr>
        </p:nvSpPr>
        <p:spPr>
          <a:xfrm>
            <a:off x="2175637" y="1971825"/>
            <a:ext cx="2206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19"/>
          <p:cNvSpPr txBox="1">
            <a:spLocks noGrp="1"/>
          </p:cNvSpPr>
          <p:nvPr>
            <p:ph type="subTitle" idx="1"/>
          </p:nvPr>
        </p:nvSpPr>
        <p:spPr>
          <a:xfrm>
            <a:off x="2175638" y="2359910"/>
            <a:ext cx="2206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19"/>
          <p:cNvSpPr txBox="1">
            <a:spLocks noGrp="1"/>
          </p:cNvSpPr>
          <p:nvPr>
            <p:ph type="title" idx="2"/>
          </p:nvPr>
        </p:nvSpPr>
        <p:spPr>
          <a:xfrm>
            <a:off x="2175763" y="3561031"/>
            <a:ext cx="2206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3"/>
          </p:nvPr>
        </p:nvSpPr>
        <p:spPr>
          <a:xfrm>
            <a:off x="2175638" y="3949100"/>
            <a:ext cx="2206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9"/>
          <p:cNvSpPr txBox="1">
            <a:spLocks noGrp="1"/>
          </p:cNvSpPr>
          <p:nvPr>
            <p:ph type="title" idx="4"/>
          </p:nvPr>
        </p:nvSpPr>
        <p:spPr>
          <a:xfrm>
            <a:off x="5811604" y="1971825"/>
            <a:ext cx="2206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9"/>
          <p:cNvSpPr txBox="1">
            <a:spLocks noGrp="1"/>
          </p:cNvSpPr>
          <p:nvPr>
            <p:ph type="subTitle" idx="5"/>
          </p:nvPr>
        </p:nvSpPr>
        <p:spPr>
          <a:xfrm>
            <a:off x="5811605" y="2359910"/>
            <a:ext cx="2206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9"/>
          <p:cNvSpPr txBox="1">
            <a:spLocks noGrp="1"/>
          </p:cNvSpPr>
          <p:nvPr>
            <p:ph type="title" idx="6"/>
          </p:nvPr>
        </p:nvSpPr>
        <p:spPr>
          <a:xfrm>
            <a:off x="5811604" y="3561031"/>
            <a:ext cx="2206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9"/>
          <p:cNvSpPr txBox="1">
            <a:spLocks noGrp="1"/>
          </p:cNvSpPr>
          <p:nvPr>
            <p:ph type="subTitle" idx="7"/>
          </p:nvPr>
        </p:nvSpPr>
        <p:spPr>
          <a:xfrm>
            <a:off x="5811605" y="3949100"/>
            <a:ext cx="2206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9"/>
          <p:cNvSpPr txBox="1">
            <a:spLocks noGrp="1"/>
          </p:cNvSpPr>
          <p:nvPr>
            <p:ph type="title" idx="8"/>
          </p:nvPr>
        </p:nvSpPr>
        <p:spPr>
          <a:xfrm>
            <a:off x="620725" y="611974"/>
            <a:ext cx="790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7" name="Google Shape;417;p19"/>
          <p:cNvGrpSpPr/>
          <p:nvPr/>
        </p:nvGrpSpPr>
        <p:grpSpPr>
          <a:xfrm>
            <a:off x="83650" y="723013"/>
            <a:ext cx="8790763" cy="4098700"/>
            <a:chOff x="83650" y="723013"/>
            <a:chExt cx="8790763" cy="4098700"/>
          </a:xfrm>
        </p:grpSpPr>
        <p:sp>
          <p:nvSpPr>
            <p:cNvPr id="418" name="Google Shape;418;p19"/>
            <p:cNvSpPr/>
            <p:nvPr/>
          </p:nvSpPr>
          <p:spPr>
            <a:xfrm>
              <a:off x="7942188" y="874463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8807688" y="133333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83650" y="453336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258663" y="4717463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215838" y="402588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7585925" y="72301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19"/>
          <p:cNvGrpSpPr/>
          <p:nvPr/>
        </p:nvGrpSpPr>
        <p:grpSpPr>
          <a:xfrm>
            <a:off x="8493444" y="318964"/>
            <a:ext cx="494226" cy="477791"/>
            <a:chOff x="-2793175" y="9329950"/>
            <a:chExt cx="1175050" cy="1135975"/>
          </a:xfrm>
        </p:grpSpPr>
        <p:sp>
          <p:nvSpPr>
            <p:cNvPr id="425" name="Google Shape;425;p19"/>
            <p:cNvSpPr/>
            <p:nvPr/>
          </p:nvSpPr>
          <p:spPr>
            <a:xfrm>
              <a:off x="-2515475" y="9370250"/>
              <a:ext cx="125125" cy="229075"/>
            </a:xfrm>
            <a:custGeom>
              <a:avLst/>
              <a:gdLst/>
              <a:ahLst/>
              <a:cxnLst/>
              <a:rect l="l" t="t" r="r" b="b"/>
              <a:pathLst>
                <a:path w="5005" h="9163" extrusionOk="0">
                  <a:moveTo>
                    <a:pt x="639" y="1"/>
                  </a:moveTo>
                  <a:cubicBezTo>
                    <a:pt x="458" y="1"/>
                    <a:pt x="263" y="146"/>
                    <a:pt x="234" y="316"/>
                  </a:cubicBezTo>
                  <a:cubicBezTo>
                    <a:pt x="34" y="1050"/>
                    <a:pt x="1" y="1817"/>
                    <a:pt x="34" y="2551"/>
                  </a:cubicBezTo>
                  <a:cubicBezTo>
                    <a:pt x="67" y="3318"/>
                    <a:pt x="168" y="4052"/>
                    <a:pt x="401" y="4819"/>
                  </a:cubicBezTo>
                  <a:cubicBezTo>
                    <a:pt x="668" y="5553"/>
                    <a:pt x="935" y="6287"/>
                    <a:pt x="1368" y="6954"/>
                  </a:cubicBezTo>
                  <a:cubicBezTo>
                    <a:pt x="1569" y="7287"/>
                    <a:pt x="1835" y="7554"/>
                    <a:pt x="2036" y="7888"/>
                  </a:cubicBezTo>
                  <a:cubicBezTo>
                    <a:pt x="2236" y="8188"/>
                    <a:pt x="2536" y="8488"/>
                    <a:pt x="2769" y="8788"/>
                  </a:cubicBezTo>
                  <a:lnTo>
                    <a:pt x="2903" y="8888"/>
                  </a:lnTo>
                  <a:cubicBezTo>
                    <a:pt x="3118" y="9075"/>
                    <a:pt x="3382" y="9162"/>
                    <a:pt x="3645" y="9162"/>
                  </a:cubicBezTo>
                  <a:cubicBezTo>
                    <a:pt x="3994" y="9162"/>
                    <a:pt x="4342" y="9007"/>
                    <a:pt x="4571" y="8722"/>
                  </a:cubicBezTo>
                  <a:cubicBezTo>
                    <a:pt x="5004" y="8221"/>
                    <a:pt x="4904" y="7487"/>
                    <a:pt x="4404" y="7054"/>
                  </a:cubicBezTo>
                  <a:lnTo>
                    <a:pt x="4337" y="6987"/>
                  </a:lnTo>
                  <a:cubicBezTo>
                    <a:pt x="4104" y="6787"/>
                    <a:pt x="3837" y="6620"/>
                    <a:pt x="3603" y="6387"/>
                  </a:cubicBezTo>
                  <a:cubicBezTo>
                    <a:pt x="3370" y="6187"/>
                    <a:pt x="3170" y="5986"/>
                    <a:pt x="2970" y="5720"/>
                  </a:cubicBezTo>
                  <a:cubicBezTo>
                    <a:pt x="2503" y="5253"/>
                    <a:pt x="2169" y="4719"/>
                    <a:pt x="1869" y="4185"/>
                  </a:cubicBezTo>
                  <a:cubicBezTo>
                    <a:pt x="1569" y="3651"/>
                    <a:pt x="1368" y="3018"/>
                    <a:pt x="1202" y="2384"/>
                  </a:cubicBezTo>
                  <a:cubicBezTo>
                    <a:pt x="1068" y="1783"/>
                    <a:pt x="1001" y="1116"/>
                    <a:pt x="1035" y="482"/>
                  </a:cubicBezTo>
                  <a:lnTo>
                    <a:pt x="1068" y="449"/>
                  </a:lnTo>
                  <a:cubicBezTo>
                    <a:pt x="1068" y="282"/>
                    <a:pt x="935" y="49"/>
                    <a:pt x="735" y="15"/>
                  </a:cubicBezTo>
                  <a:cubicBezTo>
                    <a:pt x="704" y="5"/>
                    <a:pt x="672" y="1"/>
                    <a:pt x="639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2369525" y="9329950"/>
              <a:ext cx="76750" cy="245250"/>
            </a:xfrm>
            <a:custGeom>
              <a:avLst/>
              <a:gdLst/>
              <a:ahLst/>
              <a:cxnLst/>
              <a:rect l="l" t="t" r="r" b="b"/>
              <a:pathLst>
                <a:path w="3070" h="9810" extrusionOk="0">
                  <a:moveTo>
                    <a:pt x="1110" y="0"/>
                  </a:moveTo>
                  <a:cubicBezTo>
                    <a:pt x="1035" y="0"/>
                    <a:pt x="961" y="36"/>
                    <a:pt x="901" y="126"/>
                  </a:cubicBezTo>
                  <a:cubicBezTo>
                    <a:pt x="701" y="226"/>
                    <a:pt x="634" y="460"/>
                    <a:pt x="701" y="660"/>
                  </a:cubicBezTo>
                  <a:lnTo>
                    <a:pt x="701" y="727"/>
                  </a:lnTo>
                  <a:cubicBezTo>
                    <a:pt x="934" y="1261"/>
                    <a:pt x="1168" y="1928"/>
                    <a:pt x="1301" y="2561"/>
                  </a:cubicBezTo>
                  <a:cubicBezTo>
                    <a:pt x="1401" y="3162"/>
                    <a:pt x="1468" y="3829"/>
                    <a:pt x="1401" y="4463"/>
                  </a:cubicBezTo>
                  <a:cubicBezTo>
                    <a:pt x="1335" y="5097"/>
                    <a:pt x="1234" y="5730"/>
                    <a:pt x="1034" y="6297"/>
                  </a:cubicBezTo>
                  <a:cubicBezTo>
                    <a:pt x="934" y="6598"/>
                    <a:pt x="834" y="6865"/>
                    <a:pt x="701" y="7165"/>
                  </a:cubicBezTo>
                  <a:cubicBezTo>
                    <a:pt x="567" y="7465"/>
                    <a:pt x="401" y="7698"/>
                    <a:pt x="267" y="7999"/>
                  </a:cubicBezTo>
                  <a:lnTo>
                    <a:pt x="234" y="8132"/>
                  </a:lnTo>
                  <a:cubicBezTo>
                    <a:pt x="200" y="8165"/>
                    <a:pt x="167" y="8266"/>
                    <a:pt x="167" y="8299"/>
                  </a:cubicBezTo>
                  <a:cubicBezTo>
                    <a:pt x="0" y="8933"/>
                    <a:pt x="334" y="9566"/>
                    <a:pt x="968" y="9767"/>
                  </a:cubicBezTo>
                  <a:cubicBezTo>
                    <a:pt x="1071" y="9795"/>
                    <a:pt x="1176" y="9809"/>
                    <a:pt x="1279" y="9809"/>
                  </a:cubicBezTo>
                  <a:cubicBezTo>
                    <a:pt x="1774" y="9809"/>
                    <a:pt x="2236" y="9490"/>
                    <a:pt x="2402" y="8966"/>
                  </a:cubicBezTo>
                  <a:cubicBezTo>
                    <a:pt x="2502" y="8599"/>
                    <a:pt x="2669" y="8232"/>
                    <a:pt x="2736" y="7832"/>
                  </a:cubicBezTo>
                  <a:cubicBezTo>
                    <a:pt x="2836" y="7432"/>
                    <a:pt x="2902" y="7065"/>
                    <a:pt x="2969" y="6664"/>
                  </a:cubicBezTo>
                  <a:cubicBezTo>
                    <a:pt x="3069" y="5897"/>
                    <a:pt x="3069" y="5097"/>
                    <a:pt x="3002" y="4329"/>
                  </a:cubicBezTo>
                  <a:cubicBezTo>
                    <a:pt x="2902" y="3596"/>
                    <a:pt x="2702" y="2828"/>
                    <a:pt x="2469" y="2128"/>
                  </a:cubicBezTo>
                  <a:cubicBezTo>
                    <a:pt x="2168" y="1427"/>
                    <a:pt x="1835" y="760"/>
                    <a:pt x="1368" y="126"/>
                  </a:cubicBezTo>
                  <a:cubicBezTo>
                    <a:pt x="1295" y="53"/>
                    <a:pt x="1201" y="0"/>
                    <a:pt x="1110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-2201075" y="9330675"/>
              <a:ext cx="80075" cy="243400"/>
            </a:xfrm>
            <a:custGeom>
              <a:avLst/>
              <a:gdLst/>
              <a:ahLst/>
              <a:cxnLst/>
              <a:rect l="l" t="t" r="r" b="b"/>
              <a:pathLst>
                <a:path w="3203" h="9736" extrusionOk="0">
                  <a:moveTo>
                    <a:pt x="1919" y="1"/>
                  </a:moveTo>
                  <a:cubicBezTo>
                    <a:pt x="1796" y="1"/>
                    <a:pt x="1681" y="65"/>
                    <a:pt x="1602" y="164"/>
                  </a:cubicBezTo>
                  <a:cubicBezTo>
                    <a:pt x="1135" y="798"/>
                    <a:pt x="801" y="1465"/>
                    <a:pt x="567" y="2166"/>
                  </a:cubicBezTo>
                  <a:cubicBezTo>
                    <a:pt x="301" y="2899"/>
                    <a:pt x="100" y="3633"/>
                    <a:pt x="67" y="4400"/>
                  </a:cubicBezTo>
                  <a:cubicBezTo>
                    <a:pt x="0" y="5134"/>
                    <a:pt x="0" y="5935"/>
                    <a:pt x="134" y="6669"/>
                  </a:cubicBezTo>
                  <a:cubicBezTo>
                    <a:pt x="167" y="7069"/>
                    <a:pt x="301" y="7436"/>
                    <a:pt x="401" y="7803"/>
                  </a:cubicBezTo>
                  <a:lnTo>
                    <a:pt x="768" y="8937"/>
                  </a:lnTo>
                  <a:cubicBezTo>
                    <a:pt x="801" y="8970"/>
                    <a:pt x="801" y="9070"/>
                    <a:pt x="834" y="9104"/>
                  </a:cubicBezTo>
                  <a:cubicBezTo>
                    <a:pt x="1045" y="9502"/>
                    <a:pt x="1453" y="9736"/>
                    <a:pt x="1885" y="9736"/>
                  </a:cubicBezTo>
                  <a:cubicBezTo>
                    <a:pt x="2069" y="9736"/>
                    <a:pt x="2257" y="9694"/>
                    <a:pt x="2435" y="9604"/>
                  </a:cubicBezTo>
                  <a:cubicBezTo>
                    <a:pt x="3003" y="9304"/>
                    <a:pt x="3203" y="8603"/>
                    <a:pt x="2936" y="8003"/>
                  </a:cubicBezTo>
                  <a:lnTo>
                    <a:pt x="2902" y="7903"/>
                  </a:lnTo>
                  <a:cubicBezTo>
                    <a:pt x="2702" y="7603"/>
                    <a:pt x="2569" y="7369"/>
                    <a:pt x="2435" y="7069"/>
                  </a:cubicBezTo>
                  <a:cubicBezTo>
                    <a:pt x="2302" y="6769"/>
                    <a:pt x="2135" y="6469"/>
                    <a:pt x="2069" y="6202"/>
                  </a:cubicBezTo>
                  <a:cubicBezTo>
                    <a:pt x="1802" y="5601"/>
                    <a:pt x="1702" y="4968"/>
                    <a:pt x="1635" y="4334"/>
                  </a:cubicBezTo>
                  <a:cubicBezTo>
                    <a:pt x="1602" y="3733"/>
                    <a:pt x="1635" y="3066"/>
                    <a:pt x="1702" y="2432"/>
                  </a:cubicBezTo>
                  <a:cubicBezTo>
                    <a:pt x="1802" y="1765"/>
                    <a:pt x="2002" y="1098"/>
                    <a:pt x="2269" y="564"/>
                  </a:cubicBezTo>
                  <a:cubicBezTo>
                    <a:pt x="2402" y="364"/>
                    <a:pt x="2302" y="97"/>
                    <a:pt x="2169" y="97"/>
                  </a:cubicBezTo>
                  <a:cubicBezTo>
                    <a:pt x="2088" y="30"/>
                    <a:pt x="2002" y="1"/>
                    <a:pt x="1919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-2098500" y="9351425"/>
              <a:ext cx="121775" cy="231225"/>
            </a:xfrm>
            <a:custGeom>
              <a:avLst/>
              <a:gdLst/>
              <a:ahLst/>
              <a:cxnLst/>
              <a:rect l="l" t="t" r="r" b="b"/>
              <a:pathLst>
                <a:path w="4871" h="9249" extrusionOk="0">
                  <a:moveTo>
                    <a:pt x="4279" y="1"/>
                  </a:moveTo>
                  <a:cubicBezTo>
                    <a:pt x="4224" y="1"/>
                    <a:pt x="4166" y="11"/>
                    <a:pt x="4103" y="35"/>
                  </a:cubicBezTo>
                  <a:cubicBezTo>
                    <a:pt x="3903" y="68"/>
                    <a:pt x="3736" y="268"/>
                    <a:pt x="3736" y="468"/>
                  </a:cubicBezTo>
                  <a:lnTo>
                    <a:pt x="3736" y="535"/>
                  </a:lnTo>
                  <a:cubicBezTo>
                    <a:pt x="3836" y="1102"/>
                    <a:pt x="3736" y="1803"/>
                    <a:pt x="3603" y="2436"/>
                  </a:cubicBezTo>
                  <a:cubicBezTo>
                    <a:pt x="3503" y="3103"/>
                    <a:pt x="3269" y="3704"/>
                    <a:pt x="3002" y="4271"/>
                  </a:cubicBezTo>
                  <a:cubicBezTo>
                    <a:pt x="2702" y="4871"/>
                    <a:pt x="2369" y="5405"/>
                    <a:pt x="1935" y="5872"/>
                  </a:cubicBezTo>
                  <a:cubicBezTo>
                    <a:pt x="1768" y="6106"/>
                    <a:pt x="1535" y="6306"/>
                    <a:pt x="1335" y="6539"/>
                  </a:cubicBezTo>
                  <a:cubicBezTo>
                    <a:pt x="1101" y="6739"/>
                    <a:pt x="868" y="6906"/>
                    <a:pt x="601" y="7106"/>
                  </a:cubicBezTo>
                  <a:lnTo>
                    <a:pt x="534" y="7206"/>
                  </a:lnTo>
                  <a:lnTo>
                    <a:pt x="401" y="7306"/>
                  </a:lnTo>
                  <a:cubicBezTo>
                    <a:pt x="0" y="7807"/>
                    <a:pt x="67" y="8574"/>
                    <a:pt x="567" y="8974"/>
                  </a:cubicBezTo>
                  <a:cubicBezTo>
                    <a:pt x="782" y="9160"/>
                    <a:pt x="1046" y="9248"/>
                    <a:pt x="1309" y="9248"/>
                  </a:cubicBezTo>
                  <a:cubicBezTo>
                    <a:pt x="1659" y="9248"/>
                    <a:pt x="2007" y="9093"/>
                    <a:pt x="2235" y="8808"/>
                  </a:cubicBezTo>
                  <a:cubicBezTo>
                    <a:pt x="2502" y="8474"/>
                    <a:pt x="2736" y="8240"/>
                    <a:pt x="3002" y="7907"/>
                  </a:cubicBezTo>
                  <a:cubicBezTo>
                    <a:pt x="3203" y="7573"/>
                    <a:pt x="3436" y="7240"/>
                    <a:pt x="3603" y="6906"/>
                  </a:cubicBezTo>
                  <a:cubicBezTo>
                    <a:pt x="4037" y="6239"/>
                    <a:pt x="4337" y="5539"/>
                    <a:pt x="4537" y="4771"/>
                  </a:cubicBezTo>
                  <a:cubicBezTo>
                    <a:pt x="4737" y="4037"/>
                    <a:pt x="4870" y="3270"/>
                    <a:pt x="4870" y="2536"/>
                  </a:cubicBezTo>
                  <a:cubicBezTo>
                    <a:pt x="4870" y="1769"/>
                    <a:pt x="4837" y="1035"/>
                    <a:pt x="4637" y="268"/>
                  </a:cubicBezTo>
                  <a:cubicBezTo>
                    <a:pt x="4586" y="115"/>
                    <a:pt x="4456" y="1"/>
                    <a:pt x="4279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-1992600" y="9456150"/>
              <a:ext cx="198500" cy="172975"/>
            </a:xfrm>
            <a:custGeom>
              <a:avLst/>
              <a:gdLst/>
              <a:ahLst/>
              <a:cxnLst/>
              <a:rect l="l" t="t" r="r" b="b"/>
              <a:pathLst>
                <a:path w="7940" h="6919" extrusionOk="0">
                  <a:moveTo>
                    <a:pt x="7564" y="1"/>
                  </a:moveTo>
                  <a:cubicBezTo>
                    <a:pt x="7533" y="1"/>
                    <a:pt x="7503" y="5"/>
                    <a:pt x="7473" y="15"/>
                  </a:cubicBezTo>
                  <a:cubicBezTo>
                    <a:pt x="6739" y="82"/>
                    <a:pt x="6005" y="249"/>
                    <a:pt x="5304" y="549"/>
                  </a:cubicBezTo>
                  <a:cubicBezTo>
                    <a:pt x="4604" y="782"/>
                    <a:pt x="3937" y="1183"/>
                    <a:pt x="3303" y="1616"/>
                  </a:cubicBezTo>
                  <a:cubicBezTo>
                    <a:pt x="2736" y="2083"/>
                    <a:pt x="2136" y="2584"/>
                    <a:pt x="1635" y="3218"/>
                  </a:cubicBezTo>
                  <a:cubicBezTo>
                    <a:pt x="1335" y="3484"/>
                    <a:pt x="1135" y="3818"/>
                    <a:pt x="935" y="4152"/>
                  </a:cubicBezTo>
                  <a:cubicBezTo>
                    <a:pt x="735" y="4518"/>
                    <a:pt x="568" y="4852"/>
                    <a:pt x="334" y="5152"/>
                  </a:cubicBezTo>
                  <a:cubicBezTo>
                    <a:pt x="301" y="5219"/>
                    <a:pt x="301" y="5286"/>
                    <a:pt x="268" y="5352"/>
                  </a:cubicBezTo>
                  <a:cubicBezTo>
                    <a:pt x="1" y="5919"/>
                    <a:pt x="301" y="6620"/>
                    <a:pt x="935" y="6820"/>
                  </a:cubicBezTo>
                  <a:cubicBezTo>
                    <a:pt x="1076" y="6887"/>
                    <a:pt x="1229" y="6918"/>
                    <a:pt x="1380" y="6918"/>
                  </a:cubicBezTo>
                  <a:cubicBezTo>
                    <a:pt x="1835" y="6918"/>
                    <a:pt x="2286" y="6637"/>
                    <a:pt x="2436" y="6186"/>
                  </a:cubicBezTo>
                  <a:lnTo>
                    <a:pt x="2469" y="6053"/>
                  </a:lnTo>
                  <a:cubicBezTo>
                    <a:pt x="2603" y="5753"/>
                    <a:pt x="2669" y="5452"/>
                    <a:pt x="2803" y="5186"/>
                  </a:cubicBezTo>
                  <a:cubicBezTo>
                    <a:pt x="2936" y="4885"/>
                    <a:pt x="3070" y="4585"/>
                    <a:pt x="3236" y="4352"/>
                  </a:cubicBezTo>
                  <a:cubicBezTo>
                    <a:pt x="3503" y="3785"/>
                    <a:pt x="3937" y="3284"/>
                    <a:pt x="4337" y="2851"/>
                  </a:cubicBezTo>
                  <a:cubicBezTo>
                    <a:pt x="4804" y="2384"/>
                    <a:pt x="5304" y="1950"/>
                    <a:pt x="5838" y="1616"/>
                  </a:cubicBezTo>
                  <a:cubicBezTo>
                    <a:pt x="6405" y="1283"/>
                    <a:pt x="7006" y="1016"/>
                    <a:pt x="7606" y="849"/>
                  </a:cubicBezTo>
                  <a:lnTo>
                    <a:pt x="7639" y="849"/>
                  </a:lnTo>
                  <a:cubicBezTo>
                    <a:pt x="7806" y="749"/>
                    <a:pt x="7940" y="582"/>
                    <a:pt x="7940" y="382"/>
                  </a:cubicBezTo>
                  <a:cubicBezTo>
                    <a:pt x="7911" y="155"/>
                    <a:pt x="7738" y="1"/>
                    <a:pt x="7564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-1947575" y="9565975"/>
              <a:ext cx="233525" cy="112425"/>
            </a:xfrm>
            <a:custGeom>
              <a:avLst/>
              <a:gdLst/>
              <a:ahLst/>
              <a:cxnLst/>
              <a:rect l="l" t="t" r="r" b="b"/>
              <a:pathLst>
                <a:path w="9341" h="4497" extrusionOk="0">
                  <a:moveTo>
                    <a:pt x="8874" y="0"/>
                  </a:moveTo>
                  <a:cubicBezTo>
                    <a:pt x="8766" y="0"/>
                    <a:pt x="8657" y="42"/>
                    <a:pt x="8574" y="125"/>
                  </a:cubicBezTo>
                  <a:lnTo>
                    <a:pt x="8540" y="159"/>
                  </a:lnTo>
                  <a:cubicBezTo>
                    <a:pt x="8140" y="559"/>
                    <a:pt x="7540" y="993"/>
                    <a:pt x="7006" y="1326"/>
                  </a:cubicBezTo>
                  <a:cubicBezTo>
                    <a:pt x="6406" y="1660"/>
                    <a:pt x="5838" y="1893"/>
                    <a:pt x="5205" y="2060"/>
                  </a:cubicBezTo>
                  <a:cubicBezTo>
                    <a:pt x="4571" y="2194"/>
                    <a:pt x="3970" y="2327"/>
                    <a:pt x="3337" y="2327"/>
                  </a:cubicBezTo>
                  <a:cubicBezTo>
                    <a:pt x="3036" y="2327"/>
                    <a:pt x="2703" y="2294"/>
                    <a:pt x="2403" y="2294"/>
                  </a:cubicBezTo>
                  <a:cubicBezTo>
                    <a:pt x="2136" y="2294"/>
                    <a:pt x="1802" y="2194"/>
                    <a:pt x="1502" y="2160"/>
                  </a:cubicBezTo>
                  <a:lnTo>
                    <a:pt x="1168" y="2160"/>
                  </a:lnTo>
                  <a:cubicBezTo>
                    <a:pt x="535" y="2160"/>
                    <a:pt x="1" y="2694"/>
                    <a:pt x="34" y="3361"/>
                  </a:cubicBezTo>
                  <a:cubicBezTo>
                    <a:pt x="34" y="3976"/>
                    <a:pt x="537" y="4497"/>
                    <a:pt x="1176" y="4497"/>
                  </a:cubicBezTo>
                  <a:cubicBezTo>
                    <a:pt x="1196" y="4497"/>
                    <a:pt x="1215" y="4496"/>
                    <a:pt x="1235" y="4495"/>
                  </a:cubicBezTo>
                  <a:cubicBezTo>
                    <a:pt x="1635" y="4495"/>
                    <a:pt x="2036" y="4495"/>
                    <a:pt x="2403" y="4462"/>
                  </a:cubicBezTo>
                  <a:cubicBezTo>
                    <a:pt x="2836" y="4395"/>
                    <a:pt x="3203" y="4362"/>
                    <a:pt x="3604" y="4295"/>
                  </a:cubicBezTo>
                  <a:cubicBezTo>
                    <a:pt x="4371" y="4128"/>
                    <a:pt x="5105" y="3861"/>
                    <a:pt x="5805" y="3528"/>
                  </a:cubicBezTo>
                  <a:cubicBezTo>
                    <a:pt x="6506" y="3228"/>
                    <a:pt x="7139" y="2827"/>
                    <a:pt x="7706" y="2327"/>
                  </a:cubicBezTo>
                  <a:cubicBezTo>
                    <a:pt x="8307" y="1827"/>
                    <a:pt x="8807" y="1326"/>
                    <a:pt x="9241" y="659"/>
                  </a:cubicBezTo>
                  <a:cubicBezTo>
                    <a:pt x="9341" y="492"/>
                    <a:pt x="9341" y="292"/>
                    <a:pt x="9174" y="125"/>
                  </a:cubicBezTo>
                  <a:cubicBezTo>
                    <a:pt x="9091" y="42"/>
                    <a:pt x="8982" y="0"/>
                    <a:pt x="8874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9"/>
            <p:cNvSpPr/>
            <p:nvPr/>
          </p:nvSpPr>
          <p:spPr>
            <a:xfrm>
              <a:off x="-1888350" y="9738375"/>
              <a:ext cx="236850" cy="113700"/>
            </a:xfrm>
            <a:custGeom>
              <a:avLst/>
              <a:gdLst/>
              <a:ahLst/>
              <a:cxnLst/>
              <a:rect l="l" t="t" r="r" b="b"/>
              <a:pathLst>
                <a:path w="9474" h="4548" extrusionOk="0">
                  <a:moveTo>
                    <a:pt x="6905" y="1"/>
                  </a:moveTo>
                  <a:cubicBezTo>
                    <a:pt x="6138" y="1"/>
                    <a:pt x="5404" y="101"/>
                    <a:pt x="4637" y="301"/>
                  </a:cubicBezTo>
                  <a:cubicBezTo>
                    <a:pt x="3903" y="501"/>
                    <a:pt x="3136" y="768"/>
                    <a:pt x="2469" y="1135"/>
                  </a:cubicBezTo>
                  <a:cubicBezTo>
                    <a:pt x="2102" y="1335"/>
                    <a:pt x="1802" y="1569"/>
                    <a:pt x="1468" y="1769"/>
                  </a:cubicBezTo>
                  <a:cubicBezTo>
                    <a:pt x="1168" y="1969"/>
                    <a:pt x="834" y="2236"/>
                    <a:pt x="567" y="2469"/>
                  </a:cubicBezTo>
                  <a:lnTo>
                    <a:pt x="434" y="2603"/>
                  </a:lnTo>
                  <a:cubicBezTo>
                    <a:pt x="0" y="3103"/>
                    <a:pt x="67" y="3804"/>
                    <a:pt x="501" y="4271"/>
                  </a:cubicBezTo>
                  <a:cubicBezTo>
                    <a:pt x="732" y="4455"/>
                    <a:pt x="1012" y="4548"/>
                    <a:pt x="1290" y="4548"/>
                  </a:cubicBezTo>
                  <a:cubicBezTo>
                    <a:pt x="1615" y="4548"/>
                    <a:pt x="1935" y="4422"/>
                    <a:pt x="2169" y="4171"/>
                  </a:cubicBezTo>
                  <a:lnTo>
                    <a:pt x="2269" y="4104"/>
                  </a:lnTo>
                  <a:cubicBezTo>
                    <a:pt x="2469" y="3837"/>
                    <a:pt x="2669" y="3604"/>
                    <a:pt x="2902" y="3403"/>
                  </a:cubicBezTo>
                  <a:cubicBezTo>
                    <a:pt x="3136" y="3170"/>
                    <a:pt x="3336" y="2936"/>
                    <a:pt x="3603" y="2770"/>
                  </a:cubicBezTo>
                  <a:cubicBezTo>
                    <a:pt x="4103" y="2336"/>
                    <a:pt x="4637" y="2002"/>
                    <a:pt x="5204" y="1769"/>
                  </a:cubicBezTo>
                  <a:cubicBezTo>
                    <a:pt x="5804" y="1469"/>
                    <a:pt x="6438" y="1302"/>
                    <a:pt x="7072" y="1168"/>
                  </a:cubicBezTo>
                  <a:cubicBezTo>
                    <a:pt x="7463" y="1103"/>
                    <a:pt x="7883" y="1052"/>
                    <a:pt x="8303" y="1052"/>
                  </a:cubicBezTo>
                  <a:cubicBezTo>
                    <a:pt x="8527" y="1052"/>
                    <a:pt x="8752" y="1067"/>
                    <a:pt x="8973" y="1102"/>
                  </a:cubicBezTo>
                  <a:lnTo>
                    <a:pt x="8973" y="1135"/>
                  </a:lnTo>
                  <a:cubicBezTo>
                    <a:pt x="8998" y="1139"/>
                    <a:pt x="9024" y="1141"/>
                    <a:pt x="9050" y="1141"/>
                  </a:cubicBezTo>
                  <a:cubicBezTo>
                    <a:pt x="9229" y="1141"/>
                    <a:pt x="9411" y="1039"/>
                    <a:pt x="9440" y="835"/>
                  </a:cubicBezTo>
                  <a:cubicBezTo>
                    <a:pt x="9474" y="635"/>
                    <a:pt x="9340" y="435"/>
                    <a:pt x="9140" y="335"/>
                  </a:cubicBezTo>
                  <a:cubicBezTo>
                    <a:pt x="8340" y="101"/>
                    <a:pt x="7639" y="1"/>
                    <a:pt x="6905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9"/>
            <p:cNvSpPr/>
            <p:nvPr/>
          </p:nvSpPr>
          <p:spPr>
            <a:xfrm>
              <a:off x="-1865850" y="9878600"/>
              <a:ext cx="247725" cy="79425"/>
            </a:xfrm>
            <a:custGeom>
              <a:avLst/>
              <a:gdLst/>
              <a:ahLst/>
              <a:cxnLst/>
              <a:rect l="l" t="t" r="r" b="b"/>
              <a:pathLst>
                <a:path w="9909" h="3177" extrusionOk="0">
                  <a:moveTo>
                    <a:pt x="1319" y="1"/>
                  </a:moveTo>
                  <a:cubicBezTo>
                    <a:pt x="831" y="1"/>
                    <a:pt x="360" y="288"/>
                    <a:pt x="201" y="763"/>
                  </a:cubicBezTo>
                  <a:cubicBezTo>
                    <a:pt x="1" y="1364"/>
                    <a:pt x="268" y="2064"/>
                    <a:pt x="902" y="2264"/>
                  </a:cubicBezTo>
                  <a:cubicBezTo>
                    <a:pt x="1235" y="2431"/>
                    <a:pt x="1602" y="2564"/>
                    <a:pt x="2002" y="2698"/>
                  </a:cubicBezTo>
                  <a:cubicBezTo>
                    <a:pt x="2369" y="2831"/>
                    <a:pt x="2736" y="2965"/>
                    <a:pt x="3103" y="2998"/>
                  </a:cubicBezTo>
                  <a:cubicBezTo>
                    <a:pt x="3698" y="3127"/>
                    <a:pt x="4293" y="3177"/>
                    <a:pt x="4888" y="3177"/>
                  </a:cubicBezTo>
                  <a:cubicBezTo>
                    <a:pt x="5060" y="3177"/>
                    <a:pt x="5232" y="3172"/>
                    <a:pt x="5405" y="3165"/>
                  </a:cubicBezTo>
                  <a:cubicBezTo>
                    <a:pt x="6205" y="3132"/>
                    <a:pt x="6939" y="2965"/>
                    <a:pt x="7640" y="2731"/>
                  </a:cubicBezTo>
                  <a:cubicBezTo>
                    <a:pt x="8374" y="2531"/>
                    <a:pt x="9041" y="2231"/>
                    <a:pt x="9708" y="1797"/>
                  </a:cubicBezTo>
                  <a:cubicBezTo>
                    <a:pt x="9875" y="1664"/>
                    <a:pt x="9908" y="1464"/>
                    <a:pt x="9841" y="1230"/>
                  </a:cubicBezTo>
                  <a:cubicBezTo>
                    <a:pt x="9768" y="1084"/>
                    <a:pt x="9623" y="991"/>
                    <a:pt x="9459" y="991"/>
                  </a:cubicBezTo>
                  <a:cubicBezTo>
                    <a:pt x="9399" y="991"/>
                    <a:pt x="9337" y="1003"/>
                    <a:pt x="9274" y="1030"/>
                  </a:cubicBezTo>
                  <a:lnTo>
                    <a:pt x="9241" y="1030"/>
                  </a:lnTo>
                  <a:cubicBezTo>
                    <a:pt x="8674" y="1297"/>
                    <a:pt x="8007" y="1430"/>
                    <a:pt x="7373" y="1530"/>
                  </a:cubicBezTo>
                  <a:cubicBezTo>
                    <a:pt x="7056" y="1564"/>
                    <a:pt x="6731" y="1580"/>
                    <a:pt x="6406" y="1580"/>
                  </a:cubicBezTo>
                  <a:cubicBezTo>
                    <a:pt x="6080" y="1580"/>
                    <a:pt x="5755" y="1564"/>
                    <a:pt x="5438" y="1530"/>
                  </a:cubicBezTo>
                  <a:cubicBezTo>
                    <a:pt x="4838" y="1464"/>
                    <a:pt x="4204" y="1330"/>
                    <a:pt x="3604" y="1063"/>
                  </a:cubicBezTo>
                  <a:cubicBezTo>
                    <a:pt x="3337" y="997"/>
                    <a:pt x="3070" y="830"/>
                    <a:pt x="2770" y="696"/>
                  </a:cubicBezTo>
                  <a:cubicBezTo>
                    <a:pt x="2536" y="563"/>
                    <a:pt x="2236" y="396"/>
                    <a:pt x="2002" y="229"/>
                  </a:cubicBezTo>
                  <a:lnTo>
                    <a:pt x="1869" y="163"/>
                  </a:lnTo>
                  <a:cubicBezTo>
                    <a:pt x="1836" y="96"/>
                    <a:pt x="1736" y="96"/>
                    <a:pt x="1702" y="63"/>
                  </a:cubicBezTo>
                  <a:cubicBezTo>
                    <a:pt x="1577" y="21"/>
                    <a:pt x="1447" y="1"/>
                    <a:pt x="1319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9"/>
            <p:cNvSpPr/>
            <p:nvPr/>
          </p:nvSpPr>
          <p:spPr>
            <a:xfrm>
              <a:off x="-1885850" y="9966975"/>
              <a:ext cx="206825" cy="163375"/>
            </a:xfrm>
            <a:custGeom>
              <a:avLst/>
              <a:gdLst/>
              <a:ahLst/>
              <a:cxnLst/>
              <a:rect l="l" t="t" r="r" b="b"/>
              <a:pathLst>
                <a:path w="8273" h="6535" extrusionOk="0">
                  <a:moveTo>
                    <a:pt x="1328" y="0"/>
                  </a:moveTo>
                  <a:cubicBezTo>
                    <a:pt x="1112" y="0"/>
                    <a:pt x="895" y="63"/>
                    <a:pt x="701" y="197"/>
                  </a:cubicBezTo>
                  <a:cubicBezTo>
                    <a:pt x="167" y="597"/>
                    <a:pt x="0" y="1298"/>
                    <a:pt x="367" y="1831"/>
                  </a:cubicBezTo>
                  <a:cubicBezTo>
                    <a:pt x="601" y="2165"/>
                    <a:pt x="768" y="2499"/>
                    <a:pt x="1034" y="2799"/>
                  </a:cubicBezTo>
                  <a:cubicBezTo>
                    <a:pt x="1268" y="3099"/>
                    <a:pt x="1501" y="3366"/>
                    <a:pt x="1768" y="3666"/>
                  </a:cubicBezTo>
                  <a:cubicBezTo>
                    <a:pt x="2335" y="4267"/>
                    <a:pt x="2936" y="4767"/>
                    <a:pt x="3570" y="5167"/>
                  </a:cubicBezTo>
                  <a:cubicBezTo>
                    <a:pt x="4203" y="5601"/>
                    <a:pt x="4904" y="5868"/>
                    <a:pt x="5604" y="6135"/>
                  </a:cubicBezTo>
                  <a:cubicBezTo>
                    <a:pt x="6338" y="6368"/>
                    <a:pt x="7039" y="6502"/>
                    <a:pt x="7839" y="6535"/>
                  </a:cubicBezTo>
                  <a:cubicBezTo>
                    <a:pt x="8039" y="6535"/>
                    <a:pt x="8206" y="6435"/>
                    <a:pt x="8240" y="6301"/>
                  </a:cubicBezTo>
                  <a:cubicBezTo>
                    <a:pt x="8273" y="6101"/>
                    <a:pt x="8106" y="5834"/>
                    <a:pt x="7906" y="5801"/>
                  </a:cubicBezTo>
                  <a:lnTo>
                    <a:pt x="7873" y="5801"/>
                  </a:lnTo>
                  <a:cubicBezTo>
                    <a:pt x="7272" y="5668"/>
                    <a:pt x="6672" y="5367"/>
                    <a:pt x="6071" y="5101"/>
                  </a:cubicBezTo>
                  <a:cubicBezTo>
                    <a:pt x="5504" y="4767"/>
                    <a:pt x="4937" y="4433"/>
                    <a:pt x="4504" y="3966"/>
                  </a:cubicBezTo>
                  <a:cubicBezTo>
                    <a:pt x="4037" y="3499"/>
                    <a:pt x="3603" y="3032"/>
                    <a:pt x="3269" y="2499"/>
                  </a:cubicBezTo>
                  <a:cubicBezTo>
                    <a:pt x="3103" y="2265"/>
                    <a:pt x="3003" y="1965"/>
                    <a:pt x="2836" y="1698"/>
                  </a:cubicBezTo>
                  <a:lnTo>
                    <a:pt x="2435" y="831"/>
                  </a:lnTo>
                  <a:lnTo>
                    <a:pt x="2402" y="697"/>
                  </a:lnTo>
                  <a:cubicBezTo>
                    <a:pt x="2402" y="664"/>
                    <a:pt x="2369" y="597"/>
                    <a:pt x="2335" y="531"/>
                  </a:cubicBezTo>
                  <a:cubicBezTo>
                    <a:pt x="2081" y="191"/>
                    <a:pt x="1705" y="0"/>
                    <a:pt x="1328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9"/>
            <p:cNvSpPr/>
            <p:nvPr/>
          </p:nvSpPr>
          <p:spPr>
            <a:xfrm>
              <a:off x="-1940050" y="10064050"/>
              <a:ext cx="149300" cy="216525"/>
            </a:xfrm>
            <a:custGeom>
              <a:avLst/>
              <a:gdLst/>
              <a:ahLst/>
              <a:cxnLst/>
              <a:rect l="l" t="t" r="r" b="b"/>
              <a:pathLst>
                <a:path w="5972" h="8661" extrusionOk="0">
                  <a:moveTo>
                    <a:pt x="1208" y="0"/>
                  </a:moveTo>
                  <a:cubicBezTo>
                    <a:pt x="1140" y="0"/>
                    <a:pt x="1070" y="6"/>
                    <a:pt x="1001" y="17"/>
                  </a:cubicBezTo>
                  <a:cubicBezTo>
                    <a:pt x="367" y="183"/>
                    <a:pt x="0" y="817"/>
                    <a:pt x="134" y="1451"/>
                  </a:cubicBezTo>
                  <a:cubicBezTo>
                    <a:pt x="200" y="1818"/>
                    <a:pt x="234" y="2185"/>
                    <a:pt x="367" y="2585"/>
                  </a:cubicBezTo>
                  <a:cubicBezTo>
                    <a:pt x="501" y="2952"/>
                    <a:pt x="567" y="3319"/>
                    <a:pt x="734" y="3686"/>
                  </a:cubicBezTo>
                  <a:cubicBezTo>
                    <a:pt x="1034" y="4453"/>
                    <a:pt x="1401" y="5120"/>
                    <a:pt x="1868" y="5754"/>
                  </a:cubicBezTo>
                  <a:cubicBezTo>
                    <a:pt x="2302" y="6388"/>
                    <a:pt x="2836" y="6955"/>
                    <a:pt x="3403" y="7422"/>
                  </a:cubicBezTo>
                  <a:cubicBezTo>
                    <a:pt x="4003" y="7922"/>
                    <a:pt x="4637" y="8289"/>
                    <a:pt x="5337" y="8623"/>
                  </a:cubicBezTo>
                  <a:cubicBezTo>
                    <a:pt x="5380" y="8648"/>
                    <a:pt x="5427" y="8661"/>
                    <a:pt x="5475" y="8661"/>
                  </a:cubicBezTo>
                  <a:cubicBezTo>
                    <a:pt x="5615" y="8661"/>
                    <a:pt x="5763" y="8555"/>
                    <a:pt x="5838" y="8356"/>
                  </a:cubicBezTo>
                  <a:cubicBezTo>
                    <a:pt x="5971" y="8156"/>
                    <a:pt x="5904" y="7922"/>
                    <a:pt x="5704" y="7789"/>
                  </a:cubicBezTo>
                  <a:lnTo>
                    <a:pt x="5671" y="7756"/>
                  </a:lnTo>
                  <a:cubicBezTo>
                    <a:pt x="5171" y="7422"/>
                    <a:pt x="4670" y="6955"/>
                    <a:pt x="4237" y="6455"/>
                  </a:cubicBezTo>
                  <a:cubicBezTo>
                    <a:pt x="3836" y="5954"/>
                    <a:pt x="3469" y="5421"/>
                    <a:pt x="3202" y="4820"/>
                  </a:cubicBezTo>
                  <a:cubicBezTo>
                    <a:pt x="2969" y="4253"/>
                    <a:pt x="2735" y="3653"/>
                    <a:pt x="2635" y="3019"/>
                  </a:cubicBezTo>
                  <a:cubicBezTo>
                    <a:pt x="2535" y="2752"/>
                    <a:pt x="2535" y="2418"/>
                    <a:pt x="2502" y="2118"/>
                  </a:cubicBezTo>
                  <a:cubicBezTo>
                    <a:pt x="2469" y="1818"/>
                    <a:pt x="2469" y="1484"/>
                    <a:pt x="2469" y="1184"/>
                  </a:cubicBezTo>
                  <a:lnTo>
                    <a:pt x="2469" y="1084"/>
                  </a:lnTo>
                  <a:cubicBezTo>
                    <a:pt x="2469" y="1017"/>
                    <a:pt x="2402" y="984"/>
                    <a:pt x="2402" y="917"/>
                  </a:cubicBezTo>
                  <a:cubicBezTo>
                    <a:pt x="2253" y="353"/>
                    <a:pt x="1761" y="0"/>
                    <a:pt x="1208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9"/>
            <p:cNvSpPr/>
            <p:nvPr/>
          </p:nvSpPr>
          <p:spPr>
            <a:xfrm>
              <a:off x="-2078500" y="10187375"/>
              <a:ext cx="150150" cy="217425"/>
            </a:xfrm>
            <a:custGeom>
              <a:avLst/>
              <a:gdLst/>
              <a:ahLst/>
              <a:cxnLst/>
              <a:rect l="l" t="t" r="r" b="b"/>
              <a:pathLst>
                <a:path w="6006" h="8697" extrusionOk="0">
                  <a:moveTo>
                    <a:pt x="1358" y="0"/>
                  </a:moveTo>
                  <a:cubicBezTo>
                    <a:pt x="958" y="0"/>
                    <a:pt x="585" y="207"/>
                    <a:pt x="368" y="554"/>
                  </a:cubicBezTo>
                  <a:cubicBezTo>
                    <a:pt x="1" y="1155"/>
                    <a:pt x="201" y="1855"/>
                    <a:pt x="735" y="2189"/>
                  </a:cubicBezTo>
                  <a:lnTo>
                    <a:pt x="835" y="2289"/>
                  </a:lnTo>
                  <a:cubicBezTo>
                    <a:pt x="1068" y="2389"/>
                    <a:pt x="1369" y="2556"/>
                    <a:pt x="1602" y="2722"/>
                  </a:cubicBezTo>
                  <a:cubicBezTo>
                    <a:pt x="1869" y="2889"/>
                    <a:pt x="2169" y="3056"/>
                    <a:pt x="2369" y="3290"/>
                  </a:cubicBezTo>
                  <a:cubicBezTo>
                    <a:pt x="2870" y="3656"/>
                    <a:pt x="3270" y="4157"/>
                    <a:pt x="3670" y="4657"/>
                  </a:cubicBezTo>
                  <a:cubicBezTo>
                    <a:pt x="4037" y="5191"/>
                    <a:pt x="4337" y="5725"/>
                    <a:pt x="4571" y="6358"/>
                  </a:cubicBezTo>
                  <a:cubicBezTo>
                    <a:pt x="4838" y="6959"/>
                    <a:pt x="5004" y="7626"/>
                    <a:pt x="5038" y="8226"/>
                  </a:cubicBezTo>
                  <a:lnTo>
                    <a:pt x="5071" y="8326"/>
                  </a:lnTo>
                  <a:cubicBezTo>
                    <a:pt x="5071" y="8527"/>
                    <a:pt x="5238" y="8693"/>
                    <a:pt x="5438" y="8693"/>
                  </a:cubicBezTo>
                  <a:cubicBezTo>
                    <a:pt x="5458" y="8696"/>
                    <a:pt x="5477" y="8697"/>
                    <a:pt x="5496" y="8697"/>
                  </a:cubicBezTo>
                  <a:cubicBezTo>
                    <a:pt x="5734" y="8697"/>
                    <a:pt x="5905" y="8512"/>
                    <a:pt x="5905" y="8326"/>
                  </a:cubicBezTo>
                  <a:cubicBezTo>
                    <a:pt x="6005" y="7526"/>
                    <a:pt x="5905" y="6825"/>
                    <a:pt x="5772" y="6058"/>
                  </a:cubicBezTo>
                  <a:cubicBezTo>
                    <a:pt x="5672" y="5324"/>
                    <a:pt x="5405" y="4624"/>
                    <a:pt x="5071" y="3890"/>
                  </a:cubicBezTo>
                  <a:cubicBezTo>
                    <a:pt x="4738" y="3189"/>
                    <a:pt x="4337" y="2522"/>
                    <a:pt x="3837" y="1955"/>
                  </a:cubicBezTo>
                  <a:cubicBezTo>
                    <a:pt x="3570" y="1622"/>
                    <a:pt x="3337" y="1355"/>
                    <a:pt x="3036" y="1055"/>
                  </a:cubicBezTo>
                  <a:cubicBezTo>
                    <a:pt x="2770" y="821"/>
                    <a:pt x="2436" y="554"/>
                    <a:pt x="2169" y="321"/>
                  </a:cubicBezTo>
                  <a:cubicBezTo>
                    <a:pt x="2102" y="287"/>
                    <a:pt x="2036" y="221"/>
                    <a:pt x="2002" y="187"/>
                  </a:cubicBezTo>
                  <a:cubicBezTo>
                    <a:pt x="1793" y="59"/>
                    <a:pt x="1572" y="0"/>
                    <a:pt x="1358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9"/>
            <p:cNvSpPr/>
            <p:nvPr/>
          </p:nvSpPr>
          <p:spPr>
            <a:xfrm>
              <a:off x="-2161050" y="10224225"/>
              <a:ext cx="83425" cy="241700"/>
            </a:xfrm>
            <a:custGeom>
              <a:avLst/>
              <a:gdLst/>
              <a:ahLst/>
              <a:cxnLst/>
              <a:rect l="l" t="t" r="r" b="b"/>
              <a:pathLst>
                <a:path w="3337" h="9668" extrusionOk="0">
                  <a:moveTo>
                    <a:pt x="1404" y="1"/>
                  </a:moveTo>
                  <a:cubicBezTo>
                    <a:pt x="857" y="1"/>
                    <a:pt x="325" y="439"/>
                    <a:pt x="234" y="1015"/>
                  </a:cubicBezTo>
                  <a:cubicBezTo>
                    <a:pt x="201" y="1415"/>
                    <a:pt x="134" y="1816"/>
                    <a:pt x="67" y="2182"/>
                  </a:cubicBezTo>
                  <a:cubicBezTo>
                    <a:pt x="67" y="2549"/>
                    <a:pt x="1" y="2983"/>
                    <a:pt x="34" y="3350"/>
                  </a:cubicBezTo>
                  <a:cubicBezTo>
                    <a:pt x="1" y="4151"/>
                    <a:pt x="167" y="4884"/>
                    <a:pt x="334" y="5652"/>
                  </a:cubicBezTo>
                  <a:cubicBezTo>
                    <a:pt x="501" y="6385"/>
                    <a:pt x="801" y="7086"/>
                    <a:pt x="1168" y="7753"/>
                  </a:cubicBezTo>
                  <a:cubicBezTo>
                    <a:pt x="1502" y="8420"/>
                    <a:pt x="1935" y="9021"/>
                    <a:pt x="2502" y="9554"/>
                  </a:cubicBezTo>
                  <a:cubicBezTo>
                    <a:pt x="2590" y="9625"/>
                    <a:pt x="2688" y="9667"/>
                    <a:pt x="2799" y="9667"/>
                  </a:cubicBezTo>
                  <a:cubicBezTo>
                    <a:pt x="2899" y="9667"/>
                    <a:pt x="3010" y="9633"/>
                    <a:pt x="3136" y="9554"/>
                  </a:cubicBezTo>
                  <a:cubicBezTo>
                    <a:pt x="3303" y="9421"/>
                    <a:pt x="3336" y="9187"/>
                    <a:pt x="3203" y="8987"/>
                  </a:cubicBezTo>
                  <a:lnTo>
                    <a:pt x="3169" y="8921"/>
                  </a:lnTo>
                  <a:cubicBezTo>
                    <a:pt x="2803" y="8420"/>
                    <a:pt x="2502" y="7820"/>
                    <a:pt x="2302" y="7186"/>
                  </a:cubicBezTo>
                  <a:cubicBezTo>
                    <a:pt x="2069" y="6552"/>
                    <a:pt x="1969" y="5918"/>
                    <a:pt x="1902" y="5318"/>
                  </a:cubicBezTo>
                  <a:cubicBezTo>
                    <a:pt x="1869" y="4684"/>
                    <a:pt x="1869" y="4050"/>
                    <a:pt x="2002" y="3417"/>
                  </a:cubicBezTo>
                  <a:cubicBezTo>
                    <a:pt x="2035" y="3083"/>
                    <a:pt x="2135" y="2816"/>
                    <a:pt x="2202" y="2516"/>
                  </a:cubicBezTo>
                  <a:cubicBezTo>
                    <a:pt x="2302" y="2216"/>
                    <a:pt x="2402" y="1916"/>
                    <a:pt x="2502" y="1649"/>
                  </a:cubicBezTo>
                  <a:lnTo>
                    <a:pt x="2536" y="1515"/>
                  </a:lnTo>
                  <a:cubicBezTo>
                    <a:pt x="2536" y="1482"/>
                    <a:pt x="2569" y="1415"/>
                    <a:pt x="2569" y="1349"/>
                  </a:cubicBezTo>
                  <a:cubicBezTo>
                    <a:pt x="2669" y="715"/>
                    <a:pt x="2202" y="81"/>
                    <a:pt x="1568" y="14"/>
                  </a:cubicBezTo>
                  <a:cubicBezTo>
                    <a:pt x="1514" y="5"/>
                    <a:pt x="1459" y="1"/>
                    <a:pt x="1404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9"/>
            <p:cNvSpPr/>
            <p:nvPr/>
          </p:nvSpPr>
          <p:spPr>
            <a:xfrm>
              <a:off x="-2317825" y="10224150"/>
              <a:ext cx="135125" cy="224050"/>
            </a:xfrm>
            <a:custGeom>
              <a:avLst/>
              <a:gdLst/>
              <a:ahLst/>
              <a:cxnLst/>
              <a:rect l="l" t="t" r="r" b="b"/>
              <a:pathLst>
                <a:path w="5405" h="8962" extrusionOk="0">
                  <a:moveTo>
                    <a:pt x="4103" y="1"/>
                  </a:moveTo>
                  <a:cubicBezTo>
                    <a:pt x="3803" y="1"/>
                    <a:pt x="3503" y="117"/>
                    <a:pt x="3269" y="351"/>
                  </a:cubicBezTo>
                  <a:cubicBezTo>
                    <a:pt x="2969" y="618"/>
                    <a:pt x="2669" y="885"/>
                    <a:pt x="2435" y="1185"/>
                  </a:cubicBezTo>
                  <a:cubicBezTo>
                    <a:pt x="2169" y="1452"/>
                    <a:pt x="1935" y="1752"/>
                    <a:pt x="1735" y="2085"/>
                  </a:cubicBezTo>
                  <a:cubicBezTo>
                    <a:pt x="1268" y="2719"/>
                    <a:pt x="934" y="3420"/>
                    <a:pt x="634" y="4154"/>
                  </a:cubicBezTo>
                  <a:cubicBezTo>
                    <a:pt x="334" y="4854"/>
                    <a:pt x="167" y="5588"/>
                    <a:pt x="100" y="6355"/>
                  </a:cubicBezTo>
                  <a:cubicBezTo>
                    <a:pt x="0" y="7089"/>
                    <a:pt x="0" y="7789"/>
                    <a:pt x="134" y="8590"/>
                  </a:cubicBezTo>
                  <a:cubicBezTo>
                    <a:pt x="134" y="8804"/>
                    <a:pt x="273" y="8961"/>
                    <a:pt x="476" y="8961"/>
                  </a:cubicBezTo>
                  <a:cubicBezTo>
                    <a:pt x="495" y="8961"/>
                    <a:pt x="514" y="8960"/>
                    <a:pt x="534" y="8957"/>
                  </a:cubicBezTo>
                  <a:cubicBezTo>
                    <a:pt x="768" y="8957"/>
                    <a:pt x="968" y="8790"/>
                    <a:pt x="968" y="8557"/>
                  </a:cubicBezTo>
                  <a:lnTo>
                    <a:pt x="968" y="8523"/>
                  </a:lnTo>
                  <a:cubicBezTo>
                    <a:pt x="968" y="7890"/>
                    <a:pt x="1101" y="7222"/>
                    <a:pt x="1301" y="6589"/>
                  </a:cubicBezTo>
                  <a:cubicBezTo>
                    <a:pt x="1501" y="5955"/>
                    <a:pt x="1768" y="5388"/>
                    <a:pt x="2102" y="4854"/>
                  </a:cubicBezTo>
                  <a:cubicBezTo>
                    <a:pt x="2435" y="4287"/>
                    <a:pt x="2802" y="3787"/>
                    <a:pt x="3269" y="3386"/>
                  </a:cubicBezTo>
                  <a:cubicBezTo>
                    <a:pt x="3470" y="3119"/>
                    <a:pt x="3736" y="2953"/>
                    <a:pt x="3970" y="2753"/>
                  </a:cubicBezTo>
                  <a:cubicBezTo>
                    <a:pt x="4170" y="2552"/>
                    <a:pt x="4470" y="2386"/>
                    <a:pt x="4737" y="2219"/>
                  </a:cubicBezTo>
                  <a:lnTo>
                    <a:pt x="4804" y="2119"/>
                  </a:lnTo>
                  <a:lnTo>
                    <a:pt x="4937" y="2019"/>
                  </a:lnTo>
                  <a:cubicBezTo>
                    <a:pt x="5404" y="1552"/>
                    <a:pt x="5404" y="784"/>
                    <a:pt x="4937" y="351"/>
                  </a:cubicBezTo>
                  <a:cubicBezTo>
                    <a:pt x="4704" y="117"/>
                    <a:pt x="4404" y="1"/>
                    <a:pt x="4103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9"/>
            <p:cNvSpPr/>
            <p:nvPr/>
          </p:nvSpPr>
          <p:spPr>
            <a:xfrm>
              <a:off x="-2480450" y="10208550"/>
              <a:ext cx="154300" cy="213675"/>
            </a:xfrm>
            <a:custGeom>
              <a:avLst/>
              <a:gdLst/>
              <a:ahLst/>
              <a:cxnLst/>
              <a:rect l="l" t="t" r="r" b="b"/>
              <a:pathLst>
                <a:path w="6172" h="8547" extrusionOk="0">
                  <a:moveTo>
                    <a:pt x="4835" y="0"/>
                  </a:moveTo>
                  <a:cubicBezTo>
                    <a:pt x="4576" y="0"/>
                    <a:pt x="4318" y="88"/>
                    <a:pt x="4104" y="274"/>
                  </a:cubicBezTo>
                  <a:cubicBezTo>
                    <a:pt x="3770" y="508"/>
                    <a:pt x="3470" y="775"/>
                    <a:pt x="3170" y="1008"/>
                  </a:cubicBezTo>
                  <a:cubicBezTo>
                    <a:pt x="2903" y="1308"/>
                    <a:pt x="2603" y="1542"/>
                    <a:pt x="2336" y="1842"/>
                  </a:cubicBezTo>
                  <a:cubicBezTo>
                    <a:pt x="1835" y="2443"/>
                    <a:pt x="1435" y="3110"/>
                    <a:pt x="1068" y="3777"/>
                  </a:cubicBezTo>
                  <a:cubicBezTo>
                    <a:pt x="668" y="4444"/>
                    <a:pt x="434" y="5144"/>
                    <a:pt x="268" y="5878"/>
                  </a:cubicBezTo>
                  <a:cubicBezTo>
                    <a:pt x="101" y="6646"/>
                    <a:pt x="1" y="7346"/>
                    <a:pt x="67" y="8147"/>
                  </a:cubicBezTo>
                  <a:cubicBezTo>
                    <a:pt x="67" y="8313"/>
                    <a:pt x="234" y="8480"/>
                    <a:pt x="434" y="8547"/>
                  </a:cubicBezTo>
                  <a:cubicBezTo>
                    <a:pt x="635" y="8547"/>
                    <a:pt x="835" y="8380"/>
                    <a:pt x="868" y="8180"/>
                  </a:cubicBezTo>
                  <a:lnTo>
                    <a:pt x="868" y="8147"/>
                  </a:lnTo>
                  <a:cubicBezTo>
                    <a:pt x="968" y="7513"/>
                    <a:pt x="1168" y="6846"/>
                    <a:pt x="1435" y="6279"/>
                  </a:cubicBezTo>
                  <a:cubicBezTo>
                    <a:pt x="1669" y="5678"/>
                    <a:pt x="2002" y="5111"/>
                    <a:pt x="2369" y="4611"/>
                  </a:cubicBezTo>
                  <a:cubicBezTo>
                    <a:pt x="2803" y="4110"/>
                    <a:pt x="3203" y="3643"/>
                    <a:pt x="3703" y="3276"/>
                  </a:cubicBezTo>
                  <a:cubicBezTo>
                    <a:pt x="3937" y="3043"/>
                    <a:pt x="4204" y="2876"/>
                    <a:pt x="4471" y="2709"/>
                  </a:cubicBezTo>
                  <a:cubicBezTo>
                    <a:pt x="4771" y="2543"/>
                    <a:pt x="5038" y="2443"/>
                    <a:pt x="5305" y="2276"/>
                  </a:cubicBezTo>
                  <a:lnTo>
                    <a:pt x="5438" y="2209"/>
                  </a:lnTo>
                  <a:cubicBezTo>
                    <a:pt x="5505" y="2176"/>
                    <a:pt x="5538" y="2142"/>
                    <a:pt x="5605" y="2109"/>
                  </a:cubicBezTo>
                  <a:cubicBezTo>
                    <a:pt x="6105" y="1675"/>
                    <a:pt x="6172" y="941"/>
                    <a:pt x="5772" y="441"/>
                  </a:cubicBezTo>
                  <a:cubicBezTo>
                    <a:pt x="5524" y="156"/>
                    <a:pt x="5179" y="0"/>
                    <a:pt x="4835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9"/>
            <p:cNvSpPr/>
            <p:nvPr/>
          </p:nvSpPr>
          <p:spPr>
            <a:xfrm>
              <a:off x="-2647225" y="10167750"/>
              <a:ext cx="206000" cy="161925"/>
            </a:xfrm>
            <a:custGeom>
              <a:avLst/>
              <a:gdLst/>
              <a:ahLst/>
              <a:cxnLst/>
              <a:rect l="l" t="t" r="r" b="b"/>
              <a:pathLst>
                <a:path w="8240" h="6477" extrusionOk="0">
                  <a:moveTo>
                    <a:pt x="6916" y="1"/>
                  </a:moveTo>
                  <a:cubicBezTo>
                    <a:pt x="6464" y="1"/>
                    <a:pt x="6034" y="256"/>
                    <a:pt x="5838" y="672"/>
                  </a:cubicBezTo>
                  <a:lnTo>
                    <a:pt x="5804" y="806"/>
                  </a:lnTo>
                  <a:cubicBezTo>
                    <a:pt x="5671" y="1039"/>
                    <a:pt x="5571" y="1339"/>
                    <a:pt x="5438" y="1639"/>
                  </a:cubicBezTo>
                  <a:cubicBezTo>
                    <a:pt x="5304" y="1906"/>
                    <a:pt x="5137" y="2173"/>
                    <a:pt x="4971" y="2440"/>
                  </a:cubicBezTo>
                  <a:cubicBezTo>
                    <a:pt x="4637" y="2974"/>
                    <a:pt x="4237" y="3474"/>
                    <a:pt x="3770" y="3908"/>
                  </a:cubicBezTo>
                  <a:cubicBezTo>
                    <a:pt x="3303" y="4341"/>
                    <a:pt x="2769" y="4742"/>
                    <a:pt x="2169" y="5009"/>
                  </a:cubicBezTo>
                  <a:cubicBezTo>
                    <a:pt x="1601" y="5342"/>
                    <a:pt x="934" y="5609"/>
                    <a:pt x="334" y="5742"/>
                  </a:cubicBezTo>
                  <a:lnTo>
                    <a:pt x="334" y="5642"/>
                  </a:lnTo>
                  <a:cubicBezTo>
                    <a:pt x="134" y="5676"/>
                    <a:pt x="0" y="5842"/>
                    <a:pt x="0" y="6043"/>
                  </a:cubicBezTo>
                  <a:cubicBezTo>
                    <a:pt x="0" y="6309"/>
                    <a:pt x="167" y="6476"/>
                    <a:pt x="434" y="6476"/>
                  </a:cubicBezTo>
                  <a:cubicBezTo>
                    <a:pt x="1201" y="6443"/>
                    <a:pt x="1935" y="6309"/>
                    <a:pt x="2636" y="6043"/>
                  </a:cubicBezTo>
                  <a:cubicBezTo>
                    <a:pt x="3336" y="5842"/>
                    <a:pt x="4070" y="5509"/>
                    <a:pt x="4670" y="5109"/>
                  </a:cubicBezTo>
                  <a:cubicBezTo>
                    <a:pt x="5337" y="4675"/>
                    <a:pt x="5938" y="4208"/>
                    <a:pt x="6472" y="3641"/>
                  </a:cubicBezTo>
                  <a:cubicBezTo>
                    <a:pt x="6772" y="3374"/>
                    <a:pt x="6972" y="3074"/>
                    <a:pt x="7239" y="2774"/>
                  </a:cubicBezTo>
                  <a:cubicBezTo>
                    <a:pt x="7472" y="2473"/>
                    <a:pt x="7672" y="2140"/>
                    <a:pt x="7906" y="1806"/>
                  </a:cubicBezTo>
                  <a:cubicBezTo>
                    <a:pt x="7939" y="1773"/>
                    <a:pt x="7939" y="1673"/>
                    <a:pt x="7973" y="1639"/>
                  </a:cubicBezTo>
                  <a:cubicBezTo>
                    <a:pt x="8240" y="1039"/>
                    <a:pt x="7973" y="339"/>
                    <a:pt x="7406" y="105"/>
                  </a:cubicBezTo>
                  <a:cubicBezTo>
                    <a:pt x="7246" y="34"/>
                    <a:pt x="7080" y="1"/>
                    <a:pt x="6916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9"/>
            <p:cNvSpPr/>
            <p:nvPr/>
          </p:nvSpPr>
          <p:spPr>
            <a:xfrm>
              <a:off x="-2719775" y="10117000"/>
              <a:ext cx="237675" cy="98650"/>
            </a:xfrm>
            <a:custGeom>
              <a:avLst/>
              <a:gdLst/>
              <a:ahLst/>
              <a:cxnLst/>
              <a:rect l="l" t="t" r="r" b="b"/>
              <a:pathLst>
                <a:path w="9507" h="3946" extrusionOk="0">
                  <a:moveTo>
                    <a:pt x="7172" y="0"/>
                  </a:moveTo>
                  <a:cubicBezTo>
                    <a:pt x="6805" y="0"/>
                    <a:pt x="6371" y="0"/>
                    <a:pt x="6005" y="100"/>
                  </a:cubicBezTo>
                  <a:cubicBezTo>
                    <a:pt x="5204" y="167"/>
                    <a:pt x="4470" y="367"/>
                    <a:pt x="3736" y="667"/>
                  </a:cubicBezTo>
                  <a:cubicBezTo>
                    <a:pt x="3036" y="934"/>
                    <a:pt x="2369" y="1301"/>
                    <a:pt x="1735" y="1768"/>
                  </a:cubicBezTo>
                  <a:cubicBezTo>
                    <a:pt x="1134" y="2168"/>
                    <a:pt x="601" y="2669"/>
                    <a:pt x="100" y="3303"/>
                  </a:cubicBezTo>
                  <a:cubicBezTo>
                    <a:pt x="0" y="3469"/>
                    <a:pt x="0" y="3669"/>
                    <a:pt x="134" y="3803"/>
                  </a:cubicBezTo>
                  <a:cubicBezTo>
                    <a:pt x="225" y="3895"/>
                    <a:pt x="337" y="3946"/>
                    <a:pt x="447" y="3946"/>
                  </a:cubicBezTo>
                  <a:cubicBezTo>
                    <a:pt x="537" y="3946"/>
                    <a:pt x="626" y="3911"/>
                    <a:pt x="701" y="3836"/>
                  </a:cubicBezTo>
                  <a:lnTo>
                    <a:pt x="734" y="3803"/>
                  </a:lnTo>
                  <a:cubicBezTo>
                    <a:pt x="1201" y="3436"/>
                    <a:pt x="1802" y="3036"/>
                    <a:pt x="2369" y="2769"/>
                  </a:cubicBezTo>
                  <a:cubicBezTo>
                    <a:pt x="2969" y="2469"/>
                    <a:pt x="3569" y="2268"/>
                    <a:pt x="4203" y="2135"/>
                  </a:cubicBezTo>
                  <a:cubicBezTo>
                    <a:pt x="4725" y="2053"/>
                    <a:pt x="5246" y="1993"/>
                    <a:pt x="5749" y="1993"/>
                  </a:cubicBezTo>
                  <a:cubicBezTo>
                    <a:pt x="5858" y="1993"/>
                    <a:pt x="5965" y="1996"/>
                    <a:pt x="6071" y="2002"/>
                  </a:cubicBezTo>
                  <a:cubicBezTo>
                    <a:pt x="6371" y="2002"/>
                    <a:pt x="6705" y="2035"/>
                    <a:pt x="7005" y="2102"/>
                  </a:cubicBezTo>
                  <a:cubicBezTo>
                    <a:pt x="7339" y="2135"/>
                    <a:pt x="7639" y="2268"/>
                    <a:pt x="7906" y="2302"/>
                  </a:cubicBezTo>
                  <a:lnTo>
                    <a:pt x="8039" y="2335"/>
                  </a:lnTo>
                  <a:cubicBezTo>
                    <a:pt x="8139" y="2369"/>
                    <a:pt x="8173" y="2369"/>
                    <a:pt x="8239" y="2369"/>
                  </a:cubicBezTo>
                  <a:cubicBezTo>
                    <a:pt x="8260" y="2370"/>
                    <a:pt x="8279" y="2370"/>
                    <a:pt x="8299" y="2370"/>
                  </a:cubicBezTo>
                  <a:cubicBezTo>
                    <a:pt x="8907" y="2370"/>
                    <a:pt x="9409" y="1880"/>
                    <a:pt x="9474" y="1234"/>
                  </a:cubicBezTo>
                  <a:cubicBezTo>
                    <a:pt x="9507" y="634"/>
                    <a:pt x="9007" y="67"/>
                    <a:pt x="8340" y="34"/>
                  </a:cubicBezTo>
                  <a:cubicBezTo>
                    <a:pt x="7973" y="34"/>
                    <a:pt x="7539" y="0"/>
                    <a:pt x="7172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9"/>
            <p:cNvSpPr/>
            <p:nvPr/>
          </p:nvSpPr>
          <p:spPr>
            <a:xfrm>
              <a:off x="-2771475" y="9939225"/>
              <a:ext cx="241850" cy="105075"/>
            </a:xfrm>
            <a:custGeom>
              <a:avLst/>
              <a:gdLst/>
              <a:ahLst/>
              <a:cxnLst/>
              <a:rect l="l" t="t" r="r" b="b"/>
              <a:pathLst>
                <a:path w="9674" h="4203" extrusionOk="0">
                  <a:moveTo>
                    <a:pt x="8343" y="1"/>
                  </a:moveTo>
                  <a:cubicBezTo>
                    <a:pt x="8056" y="1"/>
                    <a:pt x="7777" y="101"/>
                    <a:pt x="7572" y="306"/>
                  </a:cubicBezTo>
                  <a:lnTo>
                    <a:pt x="7472" y="406"/>
                  </a:lnTo>
                  <a:cubicBezTo>
                    <a:pt x="7272" y="640"/>
                    <a:pt x="7072" y="873"/>
                    <a:pt x="6805" y="1073"/>
                  </a:cubicBezTo>
                  <a:cubicBezTo>
                    <a:pt x="6571" y="1274"/>
                    <a:pt x="6305" y="1474"/>
                    <a:pt x="6071" y="1641"/>
                  </a:cubicBezTo>
                  <a:cubicBezTo>
                    <a:pt x="5571" y="2041"/>
                    <a:pt x="4970" y="2274"/>
                    <a:pt x="4403" y="2541"/>
                  </a:cubicBezTo>
                  <a:cubicBezTo>
                    <a:pt x="3803" y="2775"/>
                    <a:pt x="3202" y="2908"/>
                    <a:pt x="2535" y="2975"/>
                  </a:cubicBezTo>
                  <a:cubicBezTo>
                    <a:pt x="2226" y="3021"/>
                    <a:pt x="1916" y="3046"/>
                    <a:pt x="1610" y="3046"/>
                  </a:cubicBezTo>
                  <a:cubicBezTo>
                    <a:pt x="1256" y="3046"/>
                    <a:pt x="907" y="3013"/>
                    <a:pt x="567" y="2941"/>
                  </a:cubicBezTo>
                  <a:cubicBezTo>
                    <a:pt x="530" y="2936"/>
                    <a:pt x="495" y="2933"/>
                    <a:pt x="461" y="2933"/>
                  </a:cubicBezTo>
                  <a:cubicBezTo>
                    <a:pt x="283" y="2933"/>
                    <a:pt x="156" y="3012"/>
                    <a:pt x="100" y="3208"/>
                  </a:cubicBezTo>
                  <a:cubicBezTo>
                    <a:pt x="0" y="3408"/>
                    <a:pt x="134" y="3642"/>
                    <a:pt x="334" y="3742"/>
                  </a:cubicBezTo>
                  <a:cubicBezTo>
                    <a:pt x="1101" y="3976"/>
                    <a:pt x="1801" y="4142"/>
                    <a:pt x="2569" y="4176"/>
                  </a:cubicBezTo>
                  <a:cubicBezTo>
                    <a:pt x="2774" y="4194"/>
                    <a:pt x="2981" y="4203"/>
                    <a:pt x="3190" y="4203"/>
                  </a:cubicBezTo>
                  <a:cubicBezTo>
                    <a:pt x="3728" y="4203"/>
                    <a:pt x="4275" y="4148"/>
                    <a:pt x="4804" y="4076"/>
                  </a:cubicBezTo>
                  <a:cubicBezTo>
                    <a:pt x="5571" y="3909"/>
                    <a:pt x="6305" y="3675"/>
                    <a:pt x="7005" y="3342"/>
                  </a:cubicBezTo>
                  <a:cubicBezTo>
                    <a:pt x="7405" y="3208"/>
                    <a:pt x="7739" y="3042"/>
                    <a:pt x="8073" y="2808"/>
                  </a:cubicBezTo>
                  <a:cubicBezTo>
                    <a:pt x="8406" y="2608"/>
                    <a:pt x="8673" y="2374"/>
                    <a:pt x="9040" y="2141"/>
                  </a:cubicBezTo>
                  <a:cubicBezTo>
                    <a:pt x="9107" y="2108"/>
                    <a:pt x="9140" y="2074"/>
                    <a:pt x="9207" y="2041"/>
                  </a:cubicBezTo>
                  <a:cubicBezTo>
                    <a:pt x="9640" y="1574"/>
                    <a:pt x="9674" y="807"/>
                    <a:pt x="9240" y="373"/>
                  </a:cubicBezTo>
                  <a:cubicBezTo>
                    <a:pt x="8994" y="127"/>
                    <a:pt x="8664" y="1"/>
                    <a:pt x="8343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9"/>
            <p:cNvSpPr/>
            <p:nvPr/>
          </p:nvSpPr>
          <p:spPr>
            <a:xfrm>
              <a:off x="-2793175" y="9825825"/>
              <a:ext cx="249375" cy="84825"/>
            </a:xfrm>
            <a:custGeom>
              <a:avLst/>
              <a:gdLst/>
              <a:ahLst/>
              <a:cxnLst/>
              <a:rect l="l" t="t" r="r" b="b"/>
              <a:pathLst>
                <a:path w="9975" h="3393" extrusionOk="0">
                  <a:moveTo>
                    <a:pt x="4363" y="0"/>
                  </a:moveTo>
                  <a:cubicBezTo>
                    <a:pt x="3671" y="0"/>
                    <a:pt x="2963" y="123"/>
                    <a:pt x="2336" y="272"/>
                  </a:cubicBezTo>
                  <a:cubicBezTo>
                    <a:pt x="1635" y="472"/>
                    <a:pt x="935" y="739"/>
                    <a:pt x="268" y="1106"/>
                  </a:cubicBezTo>
                  <a:cubicBezTo>
                    <a:pt x="101" y="1240"/>
                    <a:pt x="1" y="1440"/>
                    <a:pt x="34" y="1507"/>
                  </a:cubicBezTo>
                  <a:cubicBezTo>
                    <a:pt x="114" y="1692"/>
                    <a:pt x="278" y="1794"/>
                    <a:pt x="459" y="1794"/>
                  </a:cubicBezTo>
                  <a:cubicBezTo>
                    <a:pt x="506" y="1794"/>
                    <a:pt x="554" y="1787"/>
                    <a:pt x="601" y="1773"/>
                  </a:cubicBezTo>
                  <a:lnTo>
                    <a:pt x="635" y="1773"/>
                  </a:lnTo>
                  <a:cubicBezTo>
                    <a:pt x="1202" y="1573"/>
                    <a:pt x="1936" y="1440"/>
                    <a:pt x="2536" y="1406"/>
                  </a:cubicBezTo>
                  <a:cubicBezTo>
                    <a:pt x="2713" y="1388"/>
                    <a:pt x="2893" y="1380"/>
                    <a:pt x="3073" y="1380"/>
                  </a:cubicBezTo>
                  <a:cubicBezTo>
                    <a:pt x="3540" y="1380"/>
                    <a:pt x="4014" y="1434"/>
                    <a:pt x="4471" y="1507"/>
                  </a:cubicBezTo>
                  <a:cubicBezTo>
                    <a:pt x="5104" y="1640"/>
                    <a:pt x="5705" y="1807"/>
                    <a:pt x="6272" y="2107"/>
                  </a:cubicBezTo>
                  <a:cubicBezTo>
                    <a:pt x="6539" y="2240"/>
                    <a:pt x="6839" y="2407"/>
                    <a:pt x="7106" y="2574"/>
                  </a:cubicBezTo>
                  <a:cubicBezTo>
                    <a:pt x="7339" y="2741"/>
                    <a:pt x="7606" y="2941"/>
                    <a:pt x="7840" y="3108"/>
                  </a:cubicBezTo>
                  <a:lnTo>
                    <a:pt x="7973" y="3174"/>
                  </a:lnTo>
                  <a:cubicBezTo>
                    <a:pt x="8007" y="3241"/>
                    <a:pt x="8107" y="3241"/>
                    <a:pt x="8140" y="3274"/>
                  </a:cubicBezTo>
                  <a:cubicBezTo>
                    <a:pt x="8292" y="3355"/>
                    <a:pt x="8456" y="3392"/>
                    <a:pt x="8619" y="3392"/>
                  </a:cubicBezTo>
                  <a:cubicBezTo>
                    <a:pt x="9064" y="3392"/>
                    <a:pt x="9503" y="3114"/>
                    <a:pt x="9674" y="2674"/>
                  </a:cubicBezTo>
                  <a:cubicBezTo>
                    <a:pt x="9975" y="2107"/>
                    <a:pt x="9674" y="1406"/>
                    <a:pt x="9107" y="1140"/>
                  </a:cubicBezTo>
                  <a:cubicBezTo>
                    <a:pt x="8707" y="1006"/>
                    <a:pt x="8407" y="806"/>
                    <a:pt x="8007" y="673"/>
                  </a:cubicBezTo>
                  <a:cubicBezTo>
                    <a:pt x="7640" y="506"/>
                    <a:pt x="7273" y="406"/>
                    <a:pt x="6906" y="306"/>
                  </a:cubicBezTo>
                  <a:cubicBezTo>
                    <a:pt x="6139" y="106"/>
                    <a:pt x="5338" y="5"/>
                    <a:pt x="4604" y="5"/>
                  </a:cubicBezTo>
                  <a:cubicBezTo>
                    <a:pt x="4524" y="2"/>
                    <a:pt x="4444" y="0"/>
                    <a:pt x="4363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9"/>
            <p:cNvSpPr/>
            <p:nvPr/>
          </p:nvSpPr>
          <p:spPr>
            <a:xfrm>
              <a:off x="-2745625" y="9623300"/>
              <a:ext cx="206825" cy="162300"/>
            </a:xfrm>
            <a:custGeom>
              <a:avLst/>
              <a:gdLst/>
              <a:ahLst/>
              <a:cxnLst/>
              <a:rect l="l" t="t" r="r" b="b"/>
              <a:pathLst>
                <a:path w="8273" h="6492" extrusionOk="0">
                  <a:moveTo>
                    <a:pt x="434" y="1"/>
                  </a:moveTo>
                  <a:cubicBezTo>
                    <a:pt x="234" y="1"/>
                    <a:pt x="67" y="101"/>
                    <a:pt x="34" y="234"/>
                  </a:cubicBezTo>
                  <a:cubicBezTo>
                    <a:pt x="0" y="434"/>
                    <a:pt x="167" y="701"/>
                    <a:pt x="367" y="735"/>
                  </a:cubicBezTo>
                  <a:lnTo>
                    <a:pt x="400" y="735"/>
                  </a:lnTo>
                  <a:cubicBezTo>
                    <a:pt x="1001" y="901"/>
                    <a:pt x="1601" y="1135"/>
                    <a:pt x="2202" y="1435"/>
                  </a:cubicBezTo>
                  <a:cubicBezTo>
                    <a:pt x="2769" y="1769"/>
                    <a:pt x="3336" y="2102"/>
                    <a:pt x="3770" y="2569"/>
                  </a:cubicBezTo>
                  <a:cubicBezTo>
                    <a:pt x="4237" y="3036"/>
                    <a:pt x="4670" y="3470"/>
                    <a:pt x="5004" y="4037"/>
                  </a:cubicBezTo>
                  <a:cubicBezTo>
                    <a:pt x="5171" y="4270"/>
                    <a:pt x="5271" y="4571"/>
                    <a:pt x="5437" y="4837"/>
                  </a:cubicBezTo>
                  <a:cubicBezTo>
                    <a:pt x="5571" y="5071"/>
                    <a:pt x="5704" y="5371"/>
                    <a:pt x="5838" y="5671"/>
                  </a:cubicBezTo>
                  <a:lnTo>
                    <a:pt x="5871" y="5771"/>
                  </a:lnTo>
                  <a:cubicBezTo>
                    <a:pt x="5871" y="5838"/>
                    <a:pt x="5904" y="5905"/>
                    <a:pt x="5938" y="5938"/>
                  </a:cubicBezTo>
                  <a:cubicBezTo>
                    <a:pt x="6189" y="6294"/>
                    <a:pt x="6557" y="6492"/>
                    <a:pt x="6929" y="6492"/>
                  </a:cubicBezTo>
                  <a:cubicBezTo>
                    <a:pt x="7150" y="6492"/>
                    <a:pt x="7373" y="6421"/>
                    <a:pt x="7572" y="6272"/>
                  </a:cubicBezTo>
                  <a:cubicBezTo>
                    <a:pt x="8106" y="5905"/>
                    <a:pt x="8273" y="5204"/>
                    <a:pt x="7906" y="4637"/>
                  </a:cubicBezTo>
                  <a:cubicBezTo>
                    <a:pt x="7672" y="4304"/>
                    <a:pt x="7506" y="4004"/>
                    <a:pt x="7239" y="3703"/>
                  </a:cubicBezTo>
                  <a:cubicBezTo>
                    <a:pt x="7005" y="3403"/>
                    <a:pt x="6772" y="3103"/>
                    <a:pt x="6505" y="2836"/>
                  </a:cubicBezTo>
                  <a:cubicBezTo>
                    <a:pt x="5938" y="2269"/>
                    <a:pt x="5337" y="1769"/>
                    <a:pt x="4704" y="1368"/>
                  </a:cubicBezTo>
                  <a:cubicBezTo>
                    <a:pt x="4070" y="935"/>
                    <a:pt x="3369" y="668"/>
                    <a:pt x="2669" y="401"/>
                  </a:cubicBezTo>
                  <a:cubicBezTo>
                    <a:pt x="1935" y="167"/>
                    <a:pt x="1234" y="34"/>
                    <a:pt x="434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9"/>
            <p:cNvSpPr/>
            <p:nvPr/>
          </p:nvSpPr>
          <p:spPr>
            <a:xfrm>
              <a:off x="-2640550" y="9463075"/>
              <a:ext cx="153450" cy="213125"/>
            </a:xfrm>
            <a:custGeom>
              <a:avLst/>
              <a:gdLst/>
              <a:ahLst/>
              <a:cxnLst/>
              <a:rect l="l" t="t" r="r" b="b"/>
              <a:pathLst>
                <a:path w="6138" h="8525" extrusionOk="0">
                  <a:moveTo>
                    <a:pt x="434" y="1"/>
                  </a:moveTo>
                  <a:cubicBezTo>
                    <a:pt x="201" y="1"/>
                    <a:pt x="34" y="161"/>
                    <a:pt x="34" y="405"/>
                  </a:cubicBezTo>
                  <a:cubicBezTo>
                    <a:pt x="0" y="1173"/>
                    <a:pt x="67" y="1906"/>
                    <a:pt x="234" y="2640"/>
                  </a:cubicBezTo>
                  <a:cubicBezTo>
                    <a:pt x="400" y="3341"/>
                    <a:pt x="667" y="4108"/>
                    <a:pt x="1034" y="4775"/>
                  </a:cubicBezTo>
                  <a:cubicBezTo>
                    <a:pt x="1368" y="5442"/>
                    <a:pt x="1801" y="6109"/>
                    <a:pt x="2335" y="6677"/>
                  </a:cubicBezTo>
                  <a:cubicBezTo>
                    <a:pt x="2569" y="6977"/>
                    <a:pt x="2869" y="7210"/>
                    <a:pt x="3169" y="7510"/>
                  </a:cubicBezTo>
                  <a:cubicBezTo>
                    <a:pt x="3469" y="7811"/>
                    <a:pt x="3803" y="8011"/>
                    <a:pt x="4070" y="8278"/>
                  </a:cubicBezTo>
                  <a:cubicBezTo>
                    <a:pt x="4136" y="8311"/>
                    <a:pt x="4203" y="8344"/>
                    <a:pt x="4237" y="8378"/>
                  </a:cubicBezTo>
                  <a:cubicBezTo>
                    <a:pt x="4423" y="8477"/>
                    <a:pt x="4624" y="8525"/>
                    <a:pt x="4822" y="8525"/>
                  </a:cubicBezTo>
                  <a:cubicBezTo>
                    <a:pt x="5225" y="8525"/>
                    <a:pt x="5614" y="8325"/>
                    <a:pt x="5838" y="7944"/>
                  </a:cubicBezTo>
                  <a:cubicBezTo>
                    <a:pt x="6138" y="7377"/>
                    <a:pt x="5971" y="6677"/>
                    <a:pt x="5371" y="6343"/>
                  </a:cubicBezTo>
                  <a:lnTo>
                    <a:pt x="5237" y="6310"/>
                  </a:lnTo>
                  <a:cubicBezTo>
                    <a:pt x="4970" y="6143"/>
                    <a:pt x="4670" y="6009"/>
                    <a:pt x="4403" y="5843"/>
                  </a:cubicBezTo>
                  <a:cubicBezTo>
                    <a:pt x="4170" y="5676"/>
                    <a:pt x="3903" y="5509"/>
                    <a:pt x="3669" y="5309"/>
                  </a:cubicBezTo>
                  <a:cubicBezTo>
                    <a:pt x="3169" y="4942"/>
                    <a:pt x="2702" y="4475"/>
                    <a:pt x="2335" y="3975"/>
                  </a:cubicBezTo>
                  <a:cubicBezTo>
                    <a:pt x="1968" y="3474"/>
                    <a:pt x="1635" y="2907"/>
                    <a:pt x="1368" y="2307"/>
                  </a:cubicBezTo>
                  <a:cubicBezTo>
                    <a:pt x="1068" y="1740"/>
                    <a:pt x="901" y="1073"/>
                    <a:pt x="834" y="439"/>
                  </a:cubicBezTo>
                  <a:lnTo>
                    <a:pt x="867" y="405"/>
                  </a:lnTo>
                  <a:cubicBezTo>
                    <a:pt x="867" y="172"/>
                    <a:pt x="701" y="5"/>
                    <a:pt x="501" y="5"/>
                  </a:cubicBezTo>
                  <a:cubicBezTo>
                    <a:pt x="478" y="2"/>
                    <a:pt x="456" y="1"/>
                    <a:pt x="434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9"/>
            <p:cNvSpPr/>
            <p:nvPr/>
          </p:nvSpPr>
          <p:spPr>
            <a:xfrm>
              <a:off x="-2708100" y="9397300"/>
              <a:ext cx="969050" cy="969900"/>
            </a:xfrm>
            <a:custGeom>
              <a:avLst/>
              <a:gdLst/>
              <a:ahLst/>
              <a:cxnLst/>
              <a:rect l="l" t="t" r="r" b="b"/>
              <a:pathLst>
                <a:path w="38762" h="38796" extrusionOk="0">
                  <a:moveTo>
                    <a:pt x="19381" y="1"/>
                  </a:moveTo>
                  <a:cubicBezTo>
                    <a:pt x="8673" y="1"/>
                    <a:pt x="0" y="8707"/>
                    <a:pt x="0" y="19415"/>
                  </a:cubicBezTo>
                  <a:cubicBezTo>
                    <a:pt x="0" y="30122"/>
                    <a:pt x="8673" y="38795"/>
                    <a:pt x="19381" y="38795"/>
                  </a:cubicBezTo>
                  <a:cubicBezTo>
                    <a:pt x="30088" y="38795"/>
                    <a:pt x="38761" y="30122"/>
                    <a:pt x="38761" y="19415"/>
                  </a:cubicBezTo>
                  <a:cubicBezTo>
                    <a:pt x="38761" y="8707"/>
                    <a:pt x="30088" y="1"/>
                    <a:pt x="19381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9"/>
            <p:cNvSpPr/>
            <p:nvPr/>
          </p:nvSpPr>
          <p:spPr>
            <a:xfrm>
              <a:off x="-2584675" y="9504050"/>
              <a:ext cx="863125" cy="878150"/>
            </a:xfrm>
            <a:custGeom>
              <a:avLst/>
              <a:gdLst/>
              <a:ahLst/>
              <a:cxnLst/>
              <a:rect l="l" t="t" r="r" b="b"/>
              <a:pathLst>
                <a:path w="34525" h="35126" extrusionOk="0">
                  <a:moveTo>
                    <a:pt x="26853" y="1"/>
                  </a:moveTo>
                  <a:cubicBezTo>
                    <a:pt x="29755" y="3436"/>
                    <a:pt x="31456" y="7806"/>
                    <a:pt x="31456" y="12610"/>
                  </a:cubicBezTo>
                  <a:cubicBezTo>
                    <a:pt x="31456" y="23384"/>
                    <a:pt x="22683" y="32157"/>
                    <a:pt x="11909" y="32157"/>
                  </a:cubicBezTo>
                  <a:cubicBezTo>
                    <a:pt x="7439" y="32157"/>
                    <a:pt x="3302" y="30656"/>
                    <a:pt x="0" y="28154"/>
                  </a:cubicBezTo>
                  <a:lnTo>
                    <a:pt x="0" y="28154"/>
                  </a:lnTo>
                  <a:cubicBezTo>
                    <a:pt x="3603" y="32390"/>
                    <a:pt x="8973" y="35126"/>
                    <a:pt x="14977" y="35126"/>
                  </a:cubicBezTo>
                  <a:cubicBezTo>
                    <a:pt x="25785" y="35126"/>
                    <a:pt x="34525" y="26353"/>
                    <a:pt x="34525" y="15545"/>
                  </a:cubicBezTo>
                  <a:cubicBezTo>
                    <a:pt x="34525" y="9207"/>
                    <a:pt x="31523" y="3603"/>
                    <a:pt x="268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9"/>
            <p:cNvSpPr/>
            <p:nvPr/>
          </p:nvSpPr>
          <p:spPr>
            <a:xfrm>
              <a:off x="-2551325" y="10092800"/>
              <a:ext cx="79250" cy="79250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1602" y="1"/>
                  </a:moveTo>
                  <a:cubicBezTo>
                    <a:pt x="701" y="1"/>
                    <a:pt x="0" y="735"/>
                    <a:pt x="0" y="1602"/>
                  </a:cubicBezTo>
                  <a:cubicBezTo>
                    <a:pt x="0" y="2469"/>
                    <a:pt x="701" y="3170"/>
                    <a:pt x="1602" y="3170"/>
                  </a:cubicBezTo>
                  <a:cubicBezTo>
                    <a:pt x="2469" y="3170"/>
                    <a:pt x="3169" y="2469"/>
                    <a:pt x="3169" y="1602"/>
                  </a:cubicBezTo>
                  <a:cubicBezTo>
                    <a:pt x="3169" y="735"/>
                    <a:pt x="2469" y="1"/>
                    <a:pt x="16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9"/>
            <p:cNvSpPr/>
            <p:nvPr/>
          </p:nvSpPr>
          <p:spPr>
            <a:xfrm>
              <a:off x="-2540475" y="9985975"/>
              <a:ext cx="79225" cy="79325"/>
            </a:xfrm>
            <a:custGeom>
              <a:avLst/>
              <a:gdLst/>
              <a:ahLst/>
              <a:cxnLst/>
              <a:rect l="l" t="t" r="r" b="b"/>
              <a:pathLst>
                <a:path w="3169" h="3173" extrusionOk="0">
                  <a:moveTo>
                    <a:pt x="1677" y="0"/>
                  </a:moveTo>
                  <a:cubicBezTo>
                    <a:pt x="1641" y="0"/>
                    <a:pt x="1605" y="1"/>
                    <a:pt x="1568" y="4"/>
                  </a:cubicBezTo>
                  <a:cubicBezTo>
                    <a:pt x="701" y="4"/>
                    <a:pt x="0" y="705"/>
                    <a:pt x="0" y="1572"/>
                  </a:cubicBezTo>
                  <a:cubicBezTo>
                    <a:pt x="0" y="2439"/>
                    <a:pt x="701" y="3173"/>
                    <a:pt x="1568" y="3173"/>
                  </a:cubicBezTo>
                  <a:cubicBezTo>
                    <a:pt x="2468" y="3173"/>
                    <a:pt x="3169" y="2439"/>
                    <a:pt x="3169" y="1572"/>
                  </a:cubicBezTo>
                  <a:cubicBezTo>
                    <a:pt x="3169" y="740"/>
                    <a:pt x="2524" y="0"/>
                    <a:pt x="1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9"/>
            <p:cNvSpPr/>
            <p:nvPr/>
          </p:nvSpPr>
          <p:spPr>
            <a:xfrm>
              <a:off x="-2618875" y="9444050"/>
              <a:ext cx="738050" cy="341650"/>
            </a:xfrm>
            <a:custGeom>
              <a:avLst/>
              <a:gdLst/>
              <a:ahLst/>
              <a:cxnLst/>
              <a:rect l="l" t="t" r="r" b="b"/>
              <a:pathLst>
                <a:path w="29522" h="13666" extrusionOk="0">
                  <a:moveTo>
                    <a:pt x="15991" y="0"/>
                  </a:moveTo>
                  <a:cubicBezTo>
                    <a:pt x="14477" y="0"/>
                    <a:pt x="12946" y="174"/>
                    <a:pt x="11475" y="533"/>
                  </a:cubicBezTo>
                  <a:cubicBezTo>
                    <a:pt x="4670" y="2234"/>
                    <a:pt x="0" y="7237"/>
                    <a:pt x="1135" y="11741"/>
                  </a:cubicBezTo>
                  <a:cubicBezTo>
                    <a:pt x="1491" y="13157"/>
                    <a:pt x="2188" y="13666"/>
                    <a:pt x="3192" y="13666"/>
                  </a:cubicBezTo>
                  <a:cubicBezTo>
                    <a:pt x="5381" y="13666"/>
                    <a:pt x="9031" y="11249"/>
                    <a:pt x="13810" y="10540"/>
                  </a:cubicBezTo>
                  <a:cubicBezTo>
                    <a:pt x="21149" y="9406"/>
                    <a:pt x="29522" y="10773"/>
                    <a:pt x="28121" y="6370"/>
                  </a:cubicBezTo>
                  <a:cubicBezTo>
                    <a:pt x="26811" y="2312"/>
                    <a:pt x="21515" y="0"/>
                    <a:pt x="159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9"/>
            <p:cNvSpPr/>
            <p:nvPr/>
          </p:nvSpPr>
          <p:spPr>
            <a:xfrm>
              <a:off x="-2542150" y="9492375"/>
              <a:ext cx="427000" cy="227625"/>
            </a:xfrm>
            <a:custGeom>
              <a:avLst/>
              <a:gdLst/>
              <a:ahLst/>
              <a:cxnLst/>
              <a:rect l="l" t="t" r="r" b="b"/>
              <a:pathLst>
                <a:path w="17080" h="9105" extrusionOk="0">
                  <a:moveTo>
                    <a:pt x="10608" y="1"/>
                  </a:moveTo>
                  <a:cubicBezTo>
                    <a:pt x="9974" y="1"/>
                    <a:pt x="9374" y="1"/>
                    <a:pt x="8707" y="101"/>
                  </a:cubicBezTo>
                  <a:cubicBezTo>
                    <a:pt x="8406" y="134"/>
                    <a:pt x="8073" y="167"/>
                    <a:pt x="7739" y="267"/>
                  </a:cubicBezTo>
                  <a:cubicBezTo>
                    <a:pt x="7439" y="334"/>
                    <a:pt x="7105" y="401"/>
                    <a:pt x="6772" y="501"/>
                  </a:cubicBezTo>
                  <a:cubicBezTo>
                    <a:pt x="6438" y="634"/>
                    <a:pt x="6138" y="734"/>
                    <a:pt x="5804" y="835"/>
                  </a:cubicBezTo>
                  <a:cubicBezTo>
                    <a:pt x="5604" y="935"/>
                    <a:pt x="5237" y="1101"/>
                    <a:pt x="4937" y="1268"/>
                  </a:cubicBezTo>
                  <a:cubicBezTo>
                    <a:pt x="4370" y="1568"/>
                    <a:pt x="3803" y="1935"/>
                    <a:pt x="3303" y="2302"/>
                  </a:cubicBezTo>
                  <a:cubicBezTo>
                    <a:pt x="2369" y="3103"/>
                    <a:pt x="1601" y="3970"/>
                    <a:pt x="1101" y="4804"/>
                  </a:cubicBezTo>
                  <a:cubicBezTo>
                    <a:pt x="868" y="5238"/>
                    <a:pt x="701" y="5605"/>
                    <a:pt x="501" y="5972"/>
                  </a:cubicBezTo>
                  <a:cubicBezTo>
                    <a:pt x="334" y="6338"/>
                    <a:pt x="267" y="6672"/>
                    <a:pt x="167" y="6939"/>
                  </a:cubicBezTo>
                  <a:cubicBezTo>
                    <a:pt x="134" y="7172"/>
                    <a:pt x="100" y="7439"/>
                    <a:pt x="67" y="7573"/>
                  </a:cubicBezTo>
                  <a:cubicBezTo>
                    <a:pt x="0" y="7673"/>
                    <a:pt x="0" y="7773"/>
                    <a:pt x="0" y="7773"/>
                  </a:cubicBezTo>
                  <a:cubicBezTo>
                    <a:pt x="0" y="7973"/>
                    <a:pt x="0" y="8140"/>
                    <a:pt x="100" y="8340"/>
                  </a:cubicBezTo>
                  <a:cubicBezTo>
                    <a:pt x="276" y="8817"/>
                    <a:pt x="735" y="9105"/>
                    <a:pt x="1207" y="9105"/>
                  </a:cubicBezTo>
                  <a:cubicBezTo>
                    <a:pt x="1362" y="9105"/>
                    <a:pt x="1519" y="9073"/>
                    <a:pt x="1668" y="9007"/>
                  </a:cubicBezTo>
                  <a:lnTo>
                    <a:pt x="1768" y="8974"/>
                  </a:lnTo>
                  <a:cubicBezTo>
                    <a:pt x="1768" y="8974"/>
                    <a:pt x="1835" y="8940"/>
                    <a:pt x="1968" y="8907"/>
                  </a:cubicBezTo>
                  <a:cubicBezTo>
                    <a:pt x="2102" y="8840"/>
                    <a:pt x="2269" y="8774"/>
                    <a:pt x="2469" y="8640"/>
                  </a:cubicBezTo>
                  <a:cubicBezTo>
                    <a:pt x="2836" y="8440"/>
                    <a:pt x="3436" y="8106"/>
                    <a:pt x="4103" y="7739"/>
                  </a:cubicBezTo>
                  <a:cubicBezTo>
                    <a:pt x="4737" y="7339"/>
                    <a:pt x="5438" y="6972"/>
                    <a:pt x="6171" y="6639"/>
                  </a:cubicBezTo>
                  <a:lnTo>
                    <a:pt x="7306" y="6138"/>
                  </a:lnTo>
                  <a:cubicBezTo>
                    <a:pt x="7506" y="6072"/>
                    <a:pt x="7672" y="5972"/>
                    <a:pt x="7906" y="5905"/>
                  </a:cubicBezTo>
                  <a:cubicBezTo>
                    <a:pt x="8073" y="5805"/>
                    <a:pt x="8273" y="5771"/>
                    <a:pt x="8473" y="5671"/>
                  </a:cubicBezTo>
                  <a:cubicBezTo>
                    <a:pt x="8640" y="5605"/>
                    <a:pt x="8840" y="5571"/>
                    <a:pt x="9073" y="5471"/>
                  </a:cubicBezTo>
                  <a:cubicBezTo>
                    <a:pt x="9274" y="5404"/>
                    <a:pt x="9474" y="5338"/>
                    <a:pt x="9674" y="5304"/>
                  </a:cubicBezTo>
                  <a:cubicBezTo>
                    <a:pt x="9907" y="5238"/>
                    <a:pt x="10108" y="5171"/>
                    <a:pt x="10308" y="5138"/>
                  </a:cubicBezTo>
                  <a:lnTo>
                    <a:pt x="10941" y="5004"/>
                  </a:lnTo>
                  <a:cubicBezTo>
                    <a:pt x="11342" y="4937"/>
                    <a:pt x="11742" y="4904"/>
                    <a:pt x="12142" y="4804"/>
                  </a:cubicBezTo>
                  <a:cubicBezTo>
                    <a:pt x="12576" y="4737"/>
                    <a:pt x="12943" y="4671"/>
                    <a:pt x="13310" y="4637"/>
                  </a:cubicBezTo>
                  <a:cubicBezTo>
                    <a:pt x="14077" y="4537"/>
                    <a:pt x="14677" y="4470"/>
                    <a:pt x="15144" y="4437"/>
                  </a:cubicBezTo>
                  <a:cubicBezTo>
                    <a:pt x="15411" y="4437"/>
                    <a:pt x="15578" y="4404"/>
                    <a:pt x="15712" y="4404"/>
                  </a:cubicBezTo>
                  <a:cubicBezTo>
                    <a:pt x="15745" y="4337"/>
                    <a:pt x="15778" y="4337"/>
                    <a:pt x="15812" y="4337"/>
                  </a:cubicBezTo>
                  <a:lnTo>
                    <a:pt x="15878" y="4337"/>
                  </a:lnTo>
                  <a:cubicBezTo>
                    <a:pt x="16112" y="4304"/>
                    <a:pt x="16412" y="4237"/>
                    <a:pt x="16579" y="3937"/>
                  </a:cubicBezTo>
                  <a:cubicBezTo>
                    <a:pt x="17046" y="3503"/>
                    <a:pt x="17079" y="2769"/>
                    <a:pt x="16612" y="2302"/>
                  </a:cubicBezTo>
                  <a:lnTo>
                    <a:pt x="16579" y="2269"/>
                  </a:lnTo>
                  <a:cubicBezTo>
                    <a:pt x="16545" y="2236"/>
                    <a:pt x="16479" y="2169"/>
                    <a:pt x="16412" y="2135"/>
                  </a:cubicBezTo>
                  <a:cubicBezTo>
                    <a:pt x="16279" y="2002"/>
                    <a:pt x="16112" y="1902"/>
                    <a:pt x="15878" y="1735"/>
                  </a:cubicBezTo>
                  <a:cubicBezTo>
                    <a:pt x="15411" y="1435"/>
                    <a:pt x="14711" y="1001"/>
                    <a:pt x="13810" y="668"/>
                  </a:cubicBezTo>
                  <a:cubicBezTo>
                    <a:pt x="13610" y="568"/>
                    <a:pt x="13377" y="501"/>
                    <a:pt x="13110" y="434"/>
                  </a:cubicBezTo>
                  <a:cubicBezTo>
                    <a:pt x="12876" y="334"/>
                    <a:pt x="12576" y="267"/>
                    <a:pt x="12309" y="234"/>
                  </a:cubicBezTo>
                  <a:cubicBezTo>
                    <a:pt x="12076" y="167"/>
                    <a:pt x="11775" y="134"/>
                    <a:pt x="11475" y="101"/>
                  </a:cubicBezTo>
                  <a:cubicBezTo>
                    <a:pt x="11242" y="67"/>
                    <a:pt x="10908" y="1"/>
                    <a:pt x="10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SECTION_HEADER_1_1_1_2">
    <p:bg>
      <p:bgPr>
        <a:solidFill>
          <a:schemeClr val="lt1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0"/>
          <p:cNvSpPr/>
          <p:nvPr/>
        </p:nvSpPr>
        <p:spPr>
          <a:xfrm rot="7726685">
            <a:off x="7644923" y="-3462545"/>
            <a:ext cx="3607761" cy="7843678"/>
          </a:xfrm>
          <a:custGeom>
            <a:avLst/>
            <a:gdLst/>
            <a:ahLst/>
            <a:cxnLst/>
            <a:rect l="l" t="t" r="r" b="b"/>
            <a:pathLst>
              <a:path w="192672" h="208517" extrusionOk="0">
                <a:moveTo>
                  <a:pt x="0" y="1"/>
                </a:moveTo>
                <a:lnTo>
                  <a:pt x="0" y="188035"/>
                </a:lnTo>
                <a:cubicBezTo>
                  <a:pt x="14638" y="187669"/>
                  <a:pt x="29317" y="181548"/>
                  <a:pt x="43603" y="181548"/>
                </a:cubicBezTo>
                <a:cubicBezTo>
                  <a:pt x="47548" y="181548"/>
                  <a:pt x="51464" y="182015"/>
                  <a:pt x="55340" y="183198"/>
                </a:cubicBezTo>
                <a:cubicBezTo>
                  <a:pt x="68850" y="187335"/>
                  <a:pt x="78090" y="199110"/>
                  <a:pt x="88897" y="208517"/>
                </a:cubicBezTo>
                <a:lnTo>
                  <a:pt x="148974" y="208517"/>
                </a:lnTo>
                <a:cubicBezTo>
                  <a:pt x="149074" y="208417"/>
                  <a:pt x="149140" y="208350"/>
                  <a:pt x="149174" y="208250"/>
                </a:cubicBezTo>
                <a:cubicBezTo>
                  <a:pt x="160582" y="195674"/>
                  <a:pt x="162617" y="175526"/>
                  <a:pt x="154010" y="160883"/>
                </a:cubicBezTo>
                <a:cubicBezTo>
                  <a:pt x="149807" y="153777"/>
                  <a:pt x="143570" y="148140"/>
                  <a:pt x="138800" y="141369"/>
                </a:cubicBezTo>
                <a:cubicBezTo>
                  <a:pt x="134063" y="134630"/>
                  <a:pt x="130827" y="125824"/>
                  <a:pt x="133896" y="118119"/>
                </a:cubicBezTo>
                <a:cubicBezTo>
                  <a:pt x="139066" y="105109"/>
                  <a:pt x="157847" y="103508"/>
                  <a:pt x="165919" y="92000"/>
                </a:cubicBezTo>
                <a:cubicBezTo>
                  <a:pt x="169688" y="86596"/>
                  <a:pt x="170522" y="79724"/>
                  <a:pt x="171123" y="73120"/>
                </a:cubicBezTo>
                <a:cubicBezTo>
                  <a:pt x="171690" y="66548"/>
                  <a:pt x="172190" y="59710"/>
                  <a:pt x="175492" y="53939"/>
                </a:cubicBezTo>
                <a:cubicBezTo>
                  <a:pt x="178268" y="49118"/>
                  <a:pt x="184105" y="44579"/>
                  <a:pt x="189600" y="44579"/>
                </a:cubicBezTo>
                <a:cubicBezTo>
                  <a:pt x="190644" y="44579"/>
                  <a:pt x="191676" y="44743"/>
                  <a:pt x="192671" y="45100"/>
                </a:cubicBezTo>
                <a:cubicBezTo>
                  <a:pt x="189512" y="42123"/>
                  <a:pt x="185065" y="41211"/>
                  <a:pt x="180627" y="41211"/>
                </a:cubicBezTo>
                <a:cubicBezTo>
                  <a:pt x="179395" y="41211"/>
                  <a:pt x="178163" y="41281"/>
                  <a:pt x="176960" y="41397"/>
                </a:cubicBezTo>
                <a:cubicBezTo>
                  <a:pt x="172981" y="41780"/>
                  <a:pt x="168968" y="42560"/>
                  <a:pt x="165019" y="42560"/>
                </a:cubicBezTo>
                <a:cubicBezTo>
                  <a:pt x="163472" y="42560"/>
                  <a:pt x="161936" y="42441"/>
                  <a:pt x="160415" y="42131"/>
                </a:cubicBezTo>
                <a:cubicBezTo>
                  <a:pt x="151008" y="40263"/>
                  <a:pt x="144404" y="31690"/>
                  <a:pt x="140768" y="22850"/>
                </a:cubicBezTo>
                <a:cubicBezTo>
                  <a:pt x="137732" y="15412"/>
                  <a:pt x="136131" y="7506"/>
                  <a:pt x="133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0"/>
          <p:cNvSpPr/>
          <p:nvPr/>
        </p:nvSpPr>
        <p:spPr>
          <a:xfrm rot="-5707962">
            <a:off x="-769744" y="-7366668"/>
            <a:ext cx="5707191" cy="27500471"/>
          </a:xfrm>
          <a:custGeom>
            <a:avLst/>
            <a:gdLst/>
            <a:ahLst/>
            <a:cxnLst/>
            <a:rect l="l" t="t" r="r" b="b"/>
            <a:pathLst>
              <a:path w="192672" h="208517" extrusionOk="0">
                <a:moveTo>
                  <a:pt x="0" y="1"/>
                </a:moveTo>
                <a:lnTo>
                  <a:pt x="0" y="188035"/>
                </a:lnTo>
                <a:cubicBezTo>
                  <a:pt x="14638" y="187669"/>
                  <a:pt x="29317" y="181548"/>
                  <a:pt x="43603" y="181548"/>
                </a:cubicBezTo>
                <a:cubicBezTo>
                  <a:pt x="47548" y="181548"/>
                  <a:pt x="51464" y="182015"/>
                  <a:pt x="55340" y="183198"/>
                </a:cubicBezTo>
                <a:cubicBezTo>
                  <a:pt x="68850" y="187335"/>
                  <a:pt x="78090" y="199110"/>
                  <a:pt x="88897" y="208517"/>
                </a:cubicBezTo>
                <a:lnTo>
                  <a:pt x="148974" y="208517"/>
                </a:lnTo>
                <a:cubicBezTo>
                  <a:pt x="149074" y="208417"/>
                  <a:pt x="149140" y="208350"/>
                  <a:pt x="149174" y="208250"/>
                </a:cubicBezTo>
                <a:cubicBezTo>
                  <a:pt x="160582" y="195674"/>
                  <a:pt x="162617" y="175526"/>
                  <a:pt x="154010" y="160883"/>
                </a:cubicBezTo>
                <a:cubicBezTo>
                  <a:pt x="149807" y="153777"/>
                  <a:pt x="143570" y="148140"/>
                  <a:pt x="138800" y="141369"/>
                </a:cubicBezTo>
                <a:cubicBezTo>
                  <a:pt x="134063" y="134630"/>
                  <a:pt x="130827" y="125824"/>
                  <a:pt x="133896" y="118119"/>
                </a:cubicBezTo>
                <a:cubicBezTo>
                  <a:pt x="139066" y="105109"/>
                  <a:pt x="157847" y="103508"/>
                  <a:pt x="165919" y="92000"/>
                </a:cubicBezTo>
                <a:cubicBezTo>
                  <a:pt x="169688" y="86596"/>
                  <a:pt x="170522" y="79724"/>
                  <a:pt x="171123" y="73120"/>
                </a:cubicBezTo>
                <a:cubicBezTo>
                  <a:pt x="171690" y="66548"/>
                  <a:pt x="172190" y="59710"/>
                  <a:pt x="175492" y="53939"/>
                </a:cubicBezTo>
                <a:cubicBezTo>
                  <a:pt x="178268" y="49118"/>
                  <a:pt x="184105" y="44579"/>
                  <a:pt x="189600" y="44579"/>
                </a:cubicBezTo>
                <a:cubicBezTo>
                  <a:pt x="190644" y="44579"/>
                  <a:pt x="191676" y="44743"/>
                  <a:pt x="192671" y="45100"/>
                </a:cubicBezTo>
                <a:cubicBezTo>
                  <a:pt x="189512" y="42123"/>
                  <a:pt x="185065" y="41211"/>
                  <a:pt x="180627" y="41211"/>
                </a:cubicBezTo>
                <a:cubicBezTo>
                  <a:pt x="179395" y="41211"/>
                  <a:pt x="178163" y="41281"/>
                  <a:pt x="176960" y="41397"/>
                </a:cubicBezTo>
                <a:cubicBezTo>
                  <a:pt x="172981" y="41780"/>
                  <a:pt x="168968" y="42560"/>
                  <a:pt x="165019" y="42560"/>
                </a:cubicBezTo>
                <a:cubicBezTo>
                  <a:pt x="163472" y="42560"/>
                  <a:pt x="161936" y="42441"/>
                  <a:pt x="160415" y="42131"/>
                </a:cubicBezTo>
                <a:cubicBezTo>
                  <a:pt x="151008" y="40263"/>
                  <a:pt x="144404" y="31690"/>
                  <a:pt x="140768" y="22850"/>
                </a:cubicBezTo>
                <a:cubicBezTo>
                  <a:pt x="137732" y="15412"/>
                  <a:pt x="136131" y="7506"/>
                  <a:pt x="133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0"/>
          <p:cNvSpPr txBox="1">
            <a:spLocks noGrp="1"/>
          </p:cNvSpPr>
          <p:nvPr>
            <p:ph type="subTitle" idx="1"/>
          </p:nvPr>
        </p:nvSpPr>
        <p:spPr>
          <a:xfrm>
            <a:off x="3092875" y="1885277"/>
            <a:ext cx="2946900" cy="9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5" name="Google Shape;455;p20"/>
          <p:cNvSpPr txBox="1"/>
          <p:nvPr/>
        </p:nvSpPr>
        <p:spPr>
          <a:xfrm>
            <a:off x="2078950" y="3674425"/>
            <a:ext cx="4986300" cy="5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illustrations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Stories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6" name="Google Shape;456;p20"/>
          <p:cNvSpPr/>
          <p:nvPr/>
        </p:nvSpPr>
        <p:spPr>
          <a:xfrm rot="-6977162">
            <a:off x="7428839" y="4610775"/>
            <a:ext cx="3973469" cy="3213737"/>
          </a:xfrm>
          <a:custGeom>
            <a:avLst/>
            <a:gdLst/>
            <a:ahLst/>
            <a:cxnLst/>
            <a:rect l="l" t="t" r="r" b="b"/>
            <a:pathLst>
              <a:path w="79758" h="80817" extrusionOk="0">
                <a:moveTo>
                  <a:pt x="48464" y="1"/>
                </a:moveTo>
                <a:cubicBezTo>
                  <a:pt x="44157" y="1"/>
                  <a:pt x="39941" y="1162"/>
                  <a:pt x="36560" y="3813"/>
                </a:cubicBezTo>
                <a:cubicBezTo>
                  <a:pt x="28721" y="9984"/>
                  <a:pt x="31490" y="18057"/>
                  <a:pt x="34125" y="25796"/>
                </a:cubicBezTo>
                <a:cubicBezTo>
                  <a:pt x="37127" y="34402"/>
                  <a:pt x="32891" y="39639"/>
                  <a:pt x="25219" y="44676"/>
                </a:cubicBezTo>
                <a:cubicBezTo>
                  <a:pt x="19215" y="48645"/>
                  <a:pt x="12343" y="51514"/>
                  <a:pt x="7373" y="56718"/>
                </a:cubicBezTo>
                <a:cubicBezTo>
                  <a:pt x="2436" y="61922"/>
                  <a:pt x="1" y="70661"/>
                  <a:pt x="4504" y="76265"/>
                </a:cubicBezTo>
                <a:cubicBezTo>
                  <a:pt x="7050" y="79412"/>
                  <a:pt x="11214" y="80817"/>
                  <a:pt x="15315" y="80817"/>
                </a:cubicBezTo>
                <a:cubicBezTo>
                  <a:pt x="15997" y="80817"/>
                  <a:pt x="16676" y="80778"/>
                  <a:pt x="17347" y="80702"/>
                </a:cubicBezTo>
                <a:cubicBezTo>
                  <a:pt x="22050" y="80168"/>
                  <a:pt x="26386" y="78066"/>
                  <a:pt x="30656" y="76032"/>
                </a:cubicBezTo>
                <a:cubicBezTo>
                  <a:pt x="37661" y="72663"/>
                  <a:pt x="44633" y="69260"/>
                  <a:pt x="51638" y="65891"/>
                </a:cubicBezTo>
                <a:cubicBezTo>
                  <a:pt x="57408" y="63089"/>
                  <a:pt x="63346" y="60220"/>
                  <a:pt x="68083" y="55817"/>
                </a:cubicBezTo>
                <a:cubicBezTo>
                  <a:pt x="75888" y="48545"/>
                  <a:pt x="79758" y="37337"/>
                  <a:pt x="78057" y="26830"/>
                </a:cubicBezTo>
                <a:cubicBezTo>
                  <a:pt x="76355" y="16322"/>
                  <a:pt x="69150" y="6849"/>
                  <a:pt x="59477" y="2446"/>
                </a:cubicBezTo>
                <a:cubicBezTo>
                  <a:pt x="56068" y="889"/>
                  <a:pt x="52231" y="1"/>
                  <a:pt x="484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0"/>
          <p:cNvSpPr/>
          <p:nvPr/>
        </p:nvSpPr>
        <p:spPr>
          <a:xfrm rot="-9668584">
            <a:off x="-994040" y="-1313920"/>
            <a:ext cx="2654025" cy="3517518"/>
          </a:xfrm>
          <a:custGeom>
            <a:avLst/>
            <a:gdLst/>
            <a:ahLst/>
            <a:cxnLst/>
            <a:rect l="l" t="t" r="r" b="b"/>
            <a:pathLst>
              <a:path w="79758" h="80817" extrusionOk="0">
                <a:moveTo>
                  <a:pt x="48464" y="1"/>
                </a:moveTo>
                <a:cubicBezTo>
                  <a:pt x="44157" y="1"/>
                  <a:pt x="39941" y="1162"/>
                  <a:pt x="36560" y="3813"/>
                </a:cubicBezTo>
                <a:cubicBezTo>
                  <a:pt x="28721" y="9984"/>
                  <a:pt x="31490" y="18057"/>
                  <a:pt x="34125" y="25796"/>
                </a:cubicBezTo>
                <a:cubicBezTo>
                  <a:pt x="37127" y="34402"/>
                  <a:pt x="32891" y="39639"/>
                  <a:pt x="25219" y="44676"/>
                </a:cubicBezTo>
                <a:cubicBezTo>
                  <a:pt x="19215" y="48645"/>
                  <a:pt x="12343" y="51514"/>
                  <a:pt x="7373" y="56718"/>
                </a:cubicBezTo>
                <a:cubicBezTo>
                  <a:pt x="2436" y="61922"/>
                  <a:pt x="1" y="70661"/>
                  <a:pt x="4504" y="76265"/>
                </a:cubicBezTo>
                <a:cubicBezTo>
                  <a:pt x="7050" y="79412"/>
                  <a:pt x="11214" y="80817"/>
                  <a:pt x="15315" y="80817"/>
                </a:cubicBezTo>
                <a:cubicBezTo>
                  <a:pt x="15997" y="80817"/>
                  <a:pt x="16676" y="80778"/>
                  <a:pt x="17347" y="80702"/>
                </a:cubicBezTo>
                <a:cubicBezTo>
                  <a:pt x="22050" y="80168"/>
                  <a:pt x="26386" y="78066"/>
                  <a:pt x="30656" y="76032"/>
                </a:cubicBezTo>
                <a:cubicBezTo>
                  <a:pt x="37661" y="72663"/>
                  <a:pt x="44633" y="69260"/>
                  <a:pt x="51638" y="65891"/>
                </a:cubicBezTo>
                <a:cubicBezTo>
                  <a:pt x="57408" y="63089"/>
                  <a:pt x="63346" y="60220"/>
                  <a:pt x="68083" y="55817"/>
                </a:cubicBezTo>
                <a:cubicBezTo>
                  <a:pt x="75888" y="48545"/>
                  <a:pt x="79758" y="37337"/>
                  <a:pt x="78057" y="26830"/>
                </a:cubicBezTo>
                <a:cubicBezTo>
                  <a:pt x="76355" y="16322"/>
                  <a:pt x="69150" y="6849"/>
                  <a:pt x="59477" y="2446"/>
                </a:cubicBezTo>
                <a:cubicBezTo>
                  <a:pt x="56068" y="889"/>
                  <a:pt x="52231" y="1"/>
                  <a:pt x="484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8" name="Google Shape;458;p20"/>
          <p:cNvGrpSpPr/>
          <p:nvPr/>
        </p:nvGrpSpPr>
        <p:grpSpPr>
          <a:xfrm>
            <a:off x="479838" y="232760"/>
            <a:ext cx="8328038" cy="4764572"/>
            <a:chOff x="479838" y="232760"/>
            <a:chExt cx="8328038" cy="4764572"/>
          </a:xfrm>
        </p:grpSpPr>
        <p:sp>
          <p:nvSpPr>
            <p:cNvPr id="459" name="Google Shape;459;p20"/>
            <p:cNvSpPr/>
            <p:nvPr/>
          </p:nvSpPr>
          <p:spPr>
            <a:xfrm rot="-8992409">
              <a:off x="7396267" y="4866636"/>
              <a:ext cx="133447" cy="104248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0"/>
            <p:cNvSpPr/>
            <p:nvPr/>
          </p:nvSpPr>
          <p:spPr>
            <a:xfrm rot="-8100000">
              <a:off x="598865" y="818857"/>
              <a:ext cx="133449" cy="104249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0"/>
            <p:cNvSpPr/>
            <p:nvPr/>
          </p:nvSpPr>
          <p:spPr>
            <a:xfrm rot="-8100000">
              <a:off x="505345" y="1758245"/>
              <a:ext cx="66724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0"/>
            <p:cNvSpPr/>
            <p:nvPr/>
          </p:nvSpPr>
          <p:spPr>
            <a:xfrm rot="10800000">
              <a:off x="7788263" y="4575185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0"/>
            <p:cNvSpPr/>
            <p:nvPr/>
          </p:nvSpPr>
          <p:spPr>
            <a:xfrm rot="10800000">
              <a:off x="1519938" y="603735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0"/>
            <p:cNvSpPr/>
            <p:nvPr/>
          </p:nvSpPr>
          <p:spPr>
            <a:xfrm rot="10800000">
              <a:off x="479838" y="247185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0"/>
            <p:cNvSpPr/>
            <p:nvPr/>
          </p:nvSpPr>
          <p:spPr>
            <a:xfrm rot="10800000">
              <a:off x="8674425" y="232760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0"/>
            <p:cNvSpPr/>
            <p:nvPr/>
          </p:nvSpPr>
          <p:spPr>
            <a:xfrm rot="10800000">
              <a:off x="8342213" y="81139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0"/>
            <p:cNvSpPr/>
            <p:nvPr/>
          </p:nvSpPr>
          <p:spPr>
            <a:xfrm rot="10800000">
              <a:off x="788874" y="4776168"/>
              <a:ext cx="111151" cy="8620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8" name="Google Shape;468;p20"/>
          <p:cNvSpPr txBox="1">
            <a:spLocks noGrp="1"/>
          </p:cNvSpPr>
          <p:nvPr>
            <p:ph type="title"/>
          </p:nvPr>
        </p:nvSpPr>
        <p:spPr>
          <a:xfrm>
            <a:off x="2308550" y="562720"/>
            <a:ext cx="4526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95250" y="-1878789"/>
            <a:ext cx="7939949" cy="9205883"/>
            <a:chOff x="-171450" y="-2031189"/>
            <a:chExt cx="7939949" cy="9205883"/>
          </a:xfrm>
        </p:grpSpPr>
        <p:sp>
          <p:nvSpPr>
            <p:cNvPr id="20" name="Google Shape;20;p3"/>
            <p:cNvSpPr/>
            <p:nvPr/>
          </p:nvSpPr>
          <p:spPr>
            <a:xfrm rot="9607597">
              <a:off x="1714729" y="-1449763"/>
              <a:ext cx="4830279" cy="8043030"/>
            </a:xfrm>
            <a:custGeom>
              <a:avLst/>
              <a:gdLst/>
              <a:ahLst/>
              <a:cxnLst/>
              <a:rect l="l" t="t" r="r" b="b"/>
              <a:pathLst>
                <a:path w="79758" h="80817" extrusionOk="0">
                  <a:moveTo>
                    <a:pt x="48464" y="1"/>
                  </a:moveTo>
                  <a:cubicBezTo>
                    <a:pt x="44157" y="1"/>
                    <a:pt x="39941" y="1162"/>
                    <a:pt x="36560" y="3813"/>
                  </a:cubicBezTo>
                  <a:cubicBezTo>
                    <a:pt x="28721" y="9984"/>
                    <a:pt x="31490" y="18057"/>
                    <a:pt x="34125" y="25796"/>
                  </a:cubicBezTo>
                  <a:cubicBezTo>
                    <a:pt x="37127" y="34402"/>
                    <a:pt x="32891" y="39639"/>
                    <a:pt x="25219" y="44676"/>
                  </a:cubicBezTo>
                  <a:cubicBezTo>
                    <a:pt x="19215" y="48645"/>
                    <a:pt x="12343" y="51514"/>
                    <a:pt x="7373" y="56718"/>
                  </a:cubicBezTo>
                  <a:cubicBezTo>
                    <a:pt x="2436" y="61922"/>
                    <a:pt x="1" y="70661"/>
                    <a:pt x="4504" y="76265"/>
                  </a:cubicBezTo>
                  <a:cubicBezTo>
                    <a:pt x="7050" y="79412"/>
                    <a:pt x="11214" y="80817"/>
                    <a:pt x="15315" y="80817"/>
                  </a:cubicBezTo>
                  <a:cubicBezTo>
                    <a:pt x="15997" y="80817"/>
                    <a:pt x="16676" y="80778"/>
                    <a:pt x="17347" y="80702"/>
                  </a:cubicBezTo>
                  <a:cubicBezTo>
                    <a:pt x="22050" y="80168"/>
                    <a:pt x="26386" y="78066"/>
                    <a:pt x="30656" y="76032"/>
                  </a:cubicBezTo>
                  <a:cubicBezTo>
                    <a:pt x="37661" y="72663"/>
                    <a:pt x="44633" y="69260"/>
                    <a:pt x="51638" y="65891"/>
                  </a:cubicBezTo>
                  <a:cubicBezTo>
                    <a:pt x="57408" y="63089"/>
                    <a:pt x="63346" y="60220"/>
                    <a:pt x="68083" y="55817"/>
                  </a:cubicBezTo>
                  <a:cubicBezTo>
                    <a:pt x="75888" y="48545"/>
                    <a:pt x="79758" y="37337"/>
                    <a:pt x="78057" y="26830"/>
                  </a:cubicBezTo>
                  <a:cubicBezTo>
                    <a:pt x="76355" y="16322"/>
                    <a:pt x="69150" y="6849"/>
                    <a:pt x="59477" y="2446"/>
                  </a:cubicBezTo>
                  <a:cubicBezTo>
                    <a:pt x="56068" y="889"/>
                    <a:pt x="52231" y="1"/>
                    <a:pt x="48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171450" y="-247650"/>
              <a:ext cx="4419600" cy="5753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3"/>
          <p:cNvGrpSpPr/>
          <p:nvPr/>
        </p:nvGrpSpPr>
        <p:grpSpPr>
          <a:xfrm>
            <a:off x="-3285141" y="-1528763"/>
            <a:ext cx="14526039" cy="9009260"/>
            <a:chOff x="-3034754" y="-1274636"/>
            <a:chExt cx="13823791" cy="8573716"/>
          </a:xfrm>
        </p:grpSpPr>
        <p:sp>
          <p:nvSpPr>
            <p:cNvPr id="23" name="Google Shape;23;p3"/>
            <p:cNvSpPr/>
            <p:nvPr/>
          </p:nvSpPr>
          <p:spPr>
            <a:xfrm>
              <a:off x="248522" y="4441165"/>
              <a:ext cx="2752500" cy="143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oogle Shape;24;p3"/>
            <p:cNvGrpSpPr/>
            <p:nvPr/>
          </p:nvGrpSpPr>
          <p:grpSpPr>
            <a:xfrm>
              <a:off x="-3034754" y="-1274636"/>
              <a:ext cx="13823791" cy="8573716"/>
              <a:chOff x="-1098421" y="-1156829"/>
              <a:chExt cx="10756977" cy="8358077"/>
            </a:xfrm>
          </p:grpSpPr>
          <p:sp>
            <p:nvSpPr>
              <p:cNvPr id="25" name="Google Shape;25;p3"/>
              <p:cNvSpPr/>
              <p:nvPr/>
            </p:nvSpPr>
            <p:spPr>
              <a:xfrm rot="3677709" flipH="1">
                <a:off x="-1015711" y="3142440"/>
                <a:ext cx="3861198" cy="2864101"/>
              </a:xfrm>
              <a:custGeom>
                <a:avLst/>
                <a:gdLst/>
                <a:ahLst/>
                <a:cxnLst/>
                <a:rect l="l" t="t" r="r" b="b"/>
                <a:pathLst>
                  <a:path w="141702" h="132002" extrusionOk="0">
                    <a:moveTo>
                      <a:pt x="0" y="0"/>
                    </a:moveTo>
                    <a:lnTo>
                      <a:pt x="3703" y="77556"/>
                    </a:lnTo>
                    <a:cubicBezTo>
                      <a:pt x="4710" y="77606"/>
                      <a:pt x="5720" y="77629"/>
                      <a:pt x="6733" y="77629"/>
                    </a:cubicBezTo>
                    <a:cubicBezTo>
                      <a:pt x="16734" y="77629"/>
                      <a:pt x="27003" y="75410"/>
                      <a:pt x="36813" y="75410"/>
                    </a:cubicBezTo>
                    <a:cubicBezTo>
                      <a:pt x="42537" y="75410"/>
                      <a:pt x="48104" y="76165"/>
                      <a:pt x="53372" y="78556"/>
                    </a:cubicBezTo>
                    <a:cubicBezTo>
                      <a:pt x="66147" y="84361"/>
                      <a:pt x="72986" y="98004"/>
                      <a:pt x="80558" y="109812"/>
                    </a:cubicBezTo>
                    <a:cubicBezTo>
                      <a:pt x="87705" y="120877"/>
                      <a:pt x="98445" y="132002"/>
                      <a:pt x="111257" y="132002"/>
                    </a:cubicBezTo>
                    <a:cubicBezTo>
                      <a:pt x="112079" y="132002"/>
                      <a:pt x="112909" y="131956"/>
                      <a:pt x="113748" y="131861"/>
                    </a:cubicBezTo>
                    <a:cubicBezTo>
                      <a:pt x="123522" y="130760"/>
                      <a:pt x="131561" y="122855"/>
                      <a:pt x="135097" y="113682"/>
                    </a:cubicBezTo>
                    <a:cubicBezTo>
                      <a:pt x="141701" y="96669"/>
                      <a:pt x="133062" y="75221"/>
                      <a:pt x="116517" y="67482"/>
                    </a:cubicBezTo>
                    <a:cubicBezTo>
                      <a:pt x="109879" y="64380"/>
                      <a:pt x="101806" y="62845"/>
                      <a:pt x="97903" y="56674"/>
                    </a:cubicBezTo>
                    <a:cubicBezTo>
                      <a:pt x="95068" y="52204"/>
                      <a:pt x="95402" y="46333"/>
                      <a:pt x="97470" y="41463"/>
                    </a:cubicBezTo>
                    <a:cubicBezTo>
                      <a:pt x="99505" y="36626"/>
                      <a:pt x="103074" y="32557"/>
                      <a:pt x="106743" y="28788"/>
                    </a:cubicBezTo>
                    <a:cubicBezTo>
                      <a:pt x="111580" y="23717"/>
                      <a:pt x="117084" y="16846"/>
                      <a:pt x="114082" y="10508"/>
                    </a:cubicBezTo>
                    <a:cubicBezTo>
                      <a:pt x="112032" y="6218"/>
                      <a:pt x="107007" y="4614"/>
                      <a:pt x="102102" y="4614"/>
                    </a:cubicBezTo>
                    <a:cubicBezTo>
                      <a:pt x="101019" y="4614"/>
                      <a:pt x="99942" y="4692"/>
                      <a:pt x="98904" y="4837"/>
                    </a:cubicBezTo>
                    <a:cubicBezTo>
                      <a:pt x="85695" y="6672"/>
                      <a:pt x="74553" y="15278"/>
                      <a:pt x="62978" y="21949"/>
                    </a:cubicBezTo>
                    <a:cubicBezTo>
                      <a:pt x="55038" y="26467"/>
                      <a:pt x="45740" y="30204"/>
                      <a:pt x="36835" y="30204"/>
                    </a:cubicBezTo>
                    <a:cubicBezTo>
                      <a:pt x="32721" y="30204"/>
                      <a:pt x="28691" y="29407"/>
                      <a:pt x="24918" y="27520"/>
                    </a:cubicBezTo>
                    <a:cubicBezTo>
                      <a:pt x="12909" y="21616"/>
                      <a:pt x="12242" y="397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3"/>
              <p:cNvSpPr/>
              <p:nvPr/>
            </p:nvSpPr>
            <p:spPr>
              <a:xfrm rot="-8188037">
                <a:off x="7281202" y="-538092"/>
                <a:ext cx="2191476" cy="1881821"/>
              </a:xfrm>
              <a:custGeom>
                <a:avLst/>
                <a:gdLst/>
                <a:ahLst/>
                <a:cxnLst/>
                <a:rect l="l" t="t" r="r" b="b"/>
                <a:pathLst>
                  <a:path w="79758" h="80817" extrusionOk="0">
                    <a:moveTo>
                      <a:pt x="48464" y="1"/>
                    </a:moveTo>
                    <a:cubicBezTo>
                      <a:pt x="44157" y="1"/>
                      <a:pt x="39941" y="1162"/>
                      <a:pt x="36560" y="3813"/>
                    </a:cubicBezTo>
                    <a:cubicBezTo>
                      <a:pt x="28721" y="9984"/>
                      <a:pt x="31490" y="18057"/>
                      <a:pt x="34125" y="25796"/>
                    </a:cubicBezTo>
                    <a:cubicBezTo>
                      <a:pt x="37127" y="34402"/>
                      <a:pt x="32891" y="39639"/>
                      <a:pt x="25219" y="44676"/>
                    </a:cubicBezTo>
                    <a:cubicBezTo>
                      <a:pt x="19215" y="48645"/>
                      <a:pt x="12343" y="51514"/>
                      <a:pt x="7373" y="56718"/>
                    </a:cubicBezTo>
                    <a:cubicBezTo>
                      <a:pt x="2436" y="61922"/>
                      <a:pt x="1" y="70661"/>
                      <a:pt x="4504" y="76265"/>
                    </a:cubicBezTo>
                    <a:cubicBezTo>
                      <a:pt x="7050" y="79412"/>
                      <a:pt x="11214" y="80817"/>
                      <a:pt x="15315" y="80817"/>
                    </a:cubicBezTo>
                    <a:cubicBezTo>
                      <a:pt x="15997" y="80817"/>
                      <a:pt x="16676" y="80778"/>
                      <a:pt x="17347" y="80702"/>
                    </a:cubicBezTo>
                    <a:cubicBezTo>
                      <a:pt x="22050" y="80168"/>
                      <a:pt x="26386" y="78066"/>
                      <a:pt x="30656" y="76032"/>
                    </a:cubicBezTo>
                    <a:cubicBezTo>
                      <a:pt x="37661" y="72663"/>
                      <a:pt x="44633" y="69260"/>
                      <a:pt x="51638" y="65891"/>
                    </a:cubicBezTo>
                    <a:cubicBezTo>
                      <a:pt x="57408" y="63089"/>
                      <a:pt x="63346" y="60220"/>
                      <a:pt x="68083" y="55817"/>
                    </a:cubicBezTo>
                    <a:cubicBezTo>
                      <a:pt x="75888" y="48545"/>
                      <a:pt x="79758" y="37337"/>
                      <a:pt x="78057" y="26830"/>
                    </a:cubicBezTo>
                    <a:cubicBezTo>
                      <a:pt x="76355" y="16322"/>
                      <a:pt x="69150" y="6849"/>
                      <a:pt x="59477" y="2446"/>
                    </a:cubicBezTo>
                    <a:cubicBezTo>
                      <a:pt x="56068" y="889"/>
                      <a:pt x="52231" y="1"/>
                      <a:pt x="484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>
            <a:off x="4677453" y="3069575"/>
            <a:ext cx="38637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8" name="Google Shape;28;p3"/>
          <p:cNvGrpSpPr/>
          <p:nvPr/>
        </p:nvGrpSpPr>
        <p:grpSpPr>
          <a:xfrm>
            <a:off x="225325" y="267038"/>
            <a:ext cx="8525713" cy="4602450"/>
            <a:chOff x="225325" y="267038"/>
            <a:chExt cx="8525713" cy="4602450"/>
          </a:xfrm>
        </p:grpSpPr>
        <p:sp>
          <p:nvSpPr>
            <p:cNvPr id="29" name="Google Shape;29;p3"/>
            <p:cNvSpPr/>
            <p:nvPr/>
          </p:nvSpPr>
          <p:spPr>
            <a:xfrm>
              <a:off x="225325" y="118143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8617588" y="4765238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504238" y="4725538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68238" y="410208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203975" y="448668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8100000">
              <a:off x="8561917" y="4326682"/>
              <a:ext cx="66724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8100000">
              <a:off x="8180922" y="568043"/>
              <a:ext cx="66724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486413" y="850388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68100" y="26703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3"/>
          <p:cNvSpPr txBox="1">
            <a:spLocks noGrp="1"/>
          </p:cNvSpPr>
          <p:nvPr>
            <p:ph type="title" hasCustomPrompt="1"/>
          </p:nvPr>
        </p:nvSpPr>
        <p:spPr>
          <a:xfrm>
            <a:off x="1020925" y="1433350"/>
            <a:ext cx="2892300" cy="227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1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9" name="Google Shape;39;p3"/>
          <p:cNvSpPr/>
          <p:nvPr/>
        </p:nvSpPr>
        <p:spPr>
          <a:xfrm>
            <a:off x="4510813" y="1004588"/>
            <a:ext cx="133450" cy="104250"/>
          </a:xfrm>
          <a:custGeom>
            <a:avLst/>
            <a:gdLst/>
            <a:ahLst/>
            <a:cxnLst/>
            <a:rect l="l" t="t" r="r" b="b"/>
            <a:pathLst>
              <a:path w="5338" h="4170" extrusionOk="0">
                <a:moveTo>
                  <a:pt x="2669" y="0"/>
                </a:moveTo>
                <a:cubicBezTo>
                  <a:pt x="0" y="0"/>
                  <a:pt x="0" y="4170"/>
                  <a:pt x="2669" y="4170"/>
                </a:cubicBezTo>
                <a:cubicBezTo>
                  <a:pt x="5337" y="4170"/>
                  <a:pt x="5337" y="0"/>
                  <a:pt x="2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4510813" y="1004588"/>
            <a:ext cx="133450" cy="104250"/>
          </a:xfrm>
          <a:custGeom>
            <a:avLst/>
            <a:gdLst/>
            <a:ahLst/>
            <a:cxnLst/>
            <a:rect l="l" t="t" r="r" b="b"/>
            <a:pathLst>
              <a:path w="5338" h="4170" extrusionOk="0">
                <a:moveTo>
                  <a:pt x="2669" y="0"/>
                </a:moveTo>
                <a:cubicBezTo>
                  <a:pt x="0" y="0"/>
                  <a:pt x="0" y="4170"/>
                  <a:pt x="2669" y="4170"/>
                </a:cubicBezTo>
                <a:cubicBezTo>
                  <a:pt x="5337" y="4170"/>
                  <a:pt x="5337" y="0"/>
                  <a:pt x="2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ctrTitle" idx="2"/>
          </p:nvPr>
        </p:nvSpPr>
        <p:spPr>
          <a:xfrm>
            <a:off x="4677452" y="1715700"/>
            <a:ext cx="3863700" cy="150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4096500" y="318788"/>
            <a:ext cx="66725" cy="51750"/>
          </a:xfrm>
          <a:custGeom>
            <a:avLst/>
            <a:gdLst/>
            <a:ahLst/>
            <a:cxnLst/>
            <a:rect l="l" t="t" r="r" b="b"/>
            <a:pathLst>
              <a:path w="2669" h="2070" extrusionOk="0">
                <a:moveTo>
                  <a:pt x="1334" y="1"/>
                </a:moveTo>
                <a:cubicBezTo>
                  <a:pt x="0" y="1"/>
                  <a:pt x="0" y="2069"/>
                  <a:pt x="1334" y="2069"/>
                </a:cubicBezTo>
                <a:cubicBezTo>
                  <a:pt x="2669" y="2069"/>
                  <a:pt x="2669" y="1"/>
                  <a:pt x="1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_5">
    <p:bg>
      <p:bgPr>
        <a:solidFill>
          <a:schemeClr val="lt1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1"/>
          <p:cNvSpPr/>
          <p:nvPr/>
        </p:nvSpPr>
        <p:spPr>
          <a:xfrm rot="-156911">
            <a:off x="-9299700" y="-450584"/>
            <a:ext cx="11230362" cy="1676618"/>
          </a:xfrm>
          <a:custGeom>
            <a:avLst/>
            <a:gdLst/>
            <a:ahLst/>
            <a:cxnLst/>
            <a:rect l="l" t="t" r="r" b="b"/>
            <a:pathLst>
              <a:path w="65048" h="49825" extrusionOk="0">
                <a:moveTo>
                  <a:pt x="15431" y="0"/>
                </a:moveTo>
                <a:cubicBezTo>
                  <a:pt x="11768" y="0"/>
                  <a:pt x="8152" y="957"/>
                  <a:pt x="5305" y="3204"/>
                </a:cubicBezTo>
                <a:cubicBezTo>
                  <a:pt x="1969" y="5873"/>
                  <a:pt x="1" y="10209"/>
                  <a:pt x="234" y="14446"/>
                </a:cubicBezTo>
                <a:cubicBezTo>
                  <a:pt x="434" y="18716"/>
                  <a:pt x="2803" y="22818"/>
                  <a:pt x="6405" y="25153"/>
                </a:cubicBezTo>
                <a:cubicBezTo>
                  <a:pt x="13811" y="29957"/>
                  <a:pt x="24718" y="26921"/>
                  <a:pt x="31423" y="32625"/>
                </a:cubicBezTo>
                <a:cubicBezTo>
                  <a:pt x="36393" y="36828"/>
                  <a:pt x="37461" y="44734"/>
                  <a:pt x="42965" y="48237"/>
                </a:cubicBezTo>
                <a:cubicBezTo>
                  <a:pt x="44700" y="49319"/>
                  <a:pt x="46725" y="49825"/>
                  <a:pt x="48773" y="49825"/>
                </a:cubicBezTo>
                <a:cubicBezTo>
                  <a:pt x="51016" y="49825"/>
                  <a:pt x="53288" y="49219"/>
                  <a:pt x="55240" y="48103"/>
                </a:cubicBezTo>
                <a:cubicBezTo>
                  <a:pt x="58943" y="45968"/>
                  <a:pt x="61578" y="42232"/>
                  <a:pt x="62979" y="38129"/>
                </a:cubicBezTo>
                <a:cubicBezTo>
                  <a:pt x="65047" y="32259"/>
                  <a:pt x="64680" y="25320"/>
                  <a:pt x="61178" y="20150"/>
                </a:cubicBezTo>
                <a:cubicBezTo>
                  <a:pt x="58676" y="16447"/>
                  <a:pt x="54340" y="13745"/>
                  <a:pt x="49836" y="13312"/>
                </a:cubicBezTo>
                <a:cubicBezTo>
                  <a:pt x="49680" y="13298"/>
                  <a:pt x="49522" y="13291"/>
                  <a:pt x="49362" y="13291"/>
                </a:cubicBezTo>
                <a:cubicBezTo>
                  <a:pt x="48002" y="13291"/>
                  <a:pt x="46532" y="13744"/>
                  <a:pt x="45170" y="13744"/>
                </a:cubicBezTo>
                <a:cubicBezTo>
                  <a:pt x="44780" y="13744"/>
                  <a:pt x="44399" y="13707"/>
                  <a:pt x="44032" y="13612"/>
                </a:cubicBezTo>
                <a:cubicBezTo>
                  <a:pt x="41597" y="12978"/>
                  <a:pt x="38628" y="10076"/>
                  <a:pt x="36494" y="8675"/>
                </a:cubicBezTo>
                <a:cubicBezTo>
                  <a:pt x="31790" y="5539"/>
                  <a:pt x="26953" y="2370"/>
                  <a:pt x="21483" y="836"/>
                </a:cubicBezTo>
                <a:cubicBezTo>
                  <a:pt x="19535" y="298"/>
                  <a:pt x="17476" y="0"/>
                  <a:pt x="154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1"/>
          <p:cNvSpPr/>
          <p:nvPr/>
        </p:nvSpPr>
        <p:spPr>
          <a:xfrm rot="-156937">
            <a:off x="7153725" y="-72095"/>
            <a:ext cx="5605334" cy="992056"/>
          </a:xfrm>
          <a:custGeom>
            <a:avLst/>
            <a:gdLst/>
            <a:ahLst/>
            <a:cxnLst/>
            <a:rect l="l" t="t" r="r" b="b"/>
            <a:pathLst>
              <a:path w="65048" h="49825" extrusionOk="0">
                <a:moveTo>
                  <a:pt x="15431" y="0"/>
                </a:moveTo>
                <a:cubicBezTo>
                  <a:pt x="11768" y="0"/>
                  <a:pt x="8152" y="957"/>
                  <a:pt x="5305" y="3204"/>
                </a:cubicBezTo>
                <a:cubicBezTo>
                  <a:pt x="1969" y="5873"/>
                  <a:pt x="1" y="10209"/>
                  <a:pt x="234" y="14446"/>
                </a:cubicBezTo>
                <a:cubicBezTo>
                  <a:pt x="434" y="18716"/>
                  <a:pt x="2803" y="22818"/>
                  <a:pt x="6405" y="25153"/>
                </a:cubicBezTo>
                <a:cubicBezTo>
                  <a:pt x="13811" y="29957"/>
                  <a:pt x="24718" y="26921"/>
                  <a:pt x="31423" y="32625"/>
                </a:cubicBezTo>
                <a:cubicBezTo>
                  <a:pt x="36393" y="36828"/>
                  <a:pt x="37461" y="44734"/>
                  <a:pt x="42965" y="48237"/>
                </a:cubicBezTo>
                <a:cubicBezTo>
                  <a:pt x="44700" y="49319"/>
                  <a:pt x="46725" y="49825"/>
                  <a:pt x="48773" y="49825"/>
                </a:cubicBezTo>
                <a:cubicBezTo>
                  <a:pt x="51016" y="49825"/>
                  <a:pt x="53288" y="49219"/>
                  <a:pt x="55240" y="48103"/>
                </a:cubicBezTo>
                <a:cubicBezTo>
                  <a:pt x="58943" y="45968"/>
                  <a:pt x="61578" y="42232"/>
                  <a:pt x="62979" y="38129"/>
                </a:cubicBezTo>
                <a:cubicBezTo>
                  <a:pt x="65047" y="32259"/>
                  <a:pt x="64680" y="25320"/>
                  <a:pt x="61178" y="20150"/>
                </a:cubicBezTo>
                <a:cubicBezTo>
                  <a:pt x="58676" y="16447"/>
                  <a:pt x="54340" y="13745"/>
                  <a:pt x="49836" y="13312"/>
                </a:cubicBezTo>
                <a:cubicBezTo>
                  <a:pt x="49680" y="13298"/>
                  <a:pt x="49522" y="13291"/>
                  <a:pt x="49362" y="13291"/>
                </a:cubicBezTo>
                <a:cubicBezTo>
                  <a:pt x="48002" y="13291"/>
                  <a:pt x="46532" y="13744"/>
                  <a:pt x="45170" y="13744"/>
                </a:cubicBezTo>
                <a:cubicBezTo>
                  <a:pt x="44780" y="13744"/>
                  <a:pt x="44399" y="13707"/>
                  <a:pt x="44032" y="13612"/>
                </a:cubicBezTo>
                <a:cubicBezTo>
                  <a:pt x="41597" y="12978"/>
                  <a:pt x="38628" y="10076"/>
                  <a:pt x="36494" y="8675"/>
                </a:cubicBezTo>
                <a:cubicBezTo>
                  <a:pt x="31790" y="5539"/>
                  <a:pt x="26953" y="2370"/>
                  <a:pt x="21483" y="836"/>
                </a:cubicBezTo>
                <a:cubicBezTo>
                  <a:pt x="19535" y="298"/>
                  <a:pt x="17476" y="0"/>
                  <a:pt x="154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1"/>
          <p:cNvSpPr txBox="1">
            <a:spLocks noGrp="1"/>
          </p:cNvSpPr>
          <p:nvPr>
            <p:ph type="title"/>
          </p:nvPr>
        </p:nvSpPr>
        <p:spPr>
          <a:xfrm>
            <a:off x="616250" y="616274"/>
            <a:ext cx="790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73" name="Google Shape;473;p21"/>
          <p:cNvGrpSpPr/>
          <p:nvPr/>
        </p:nvGrpSpPr>
        <p:grpSpPr>
          <a:xfrm>
            <a:off x="247775" y="276688"/>
            <a:ext cx="8533313" cy="851000"/>
            <a:chOff x="247775" y="276688"/>
            <a:chExt cx="8533313" cy="851000"/>
          </a:xfrm>
        </p:grpSpPr>
        <p:sp>
          <p:nvSpPr>
            <p:cNvPr id="474" name="Google Shape;474;p21"/>
            <p:cNvSpPr/>
            <p:nvPr/>
          </p:nvSpPr>
          <p:spPr>
            <a:xfrm>
              <a:off x="247775" y="276688"/>
              <a:ext cx="201000" cy="155975"/>
            </a:xfrm>
            <a:custGeom>
              <a:avLst/>
              <a:gdLst/>
              <a:ahLst/>
              <a:cxnLst/>
              <a:rect l="l" t="t" r="r" b="b"/>
              <a:pathLst>
                <a:path w="8040" h="6239" extrusionOk="0">
                  <a:moveTo>
                    <a:pt x="4003" y="1"/>
                  </a:moveTo>
                  <a:cubicBezTo>
                    <a:pt x="0" y="1"/>
                    <a:pt x="0" y="6238"/>
                    <a:pt x="4003" y="6238"/>
                  </a:cubicBezTo>
                  <a:cubicBezTo>
                    <a:pt x="8039" y="6238"/>
                    <a:pt x="8039" y="1"/>
                    <a:pt x="4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1"/>
            <p:cNvSpPr/>
            <p:nvPr/>
          </p:nvSpPr>
          <p:spPr>
            <a:xfrm>
              <a:off x="8647638" y="897338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1"/>
            <p:cNvSpPr/>
            <p:nvPr/>
          </p:nvSpPr>
          <p:spPr>
            <a:xfrm>
              <a:off x="832825" y="328800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1"/>
            <p:cNvSpPr/>
            <p:nvPr/>
          </p:nvSpPr>
          <p:spPr>
            <a:xfrm>
              <a:off x="549525" y="61626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1"/>
            <p:cNvSpPr/>
            <p:nvPr/>
          </p:nvSpPr>
          <p:spPr>
            <a:xfrm>
              <a:off x="8435750" y="107593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CUSTOM_10">
    <p:bg>
      <p:bgPr>
        <a:solidFill>
          <a:schemeClr val="lt1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2"/>
          <p:cNvSpPr/>
          <p:nvPr/>
        </p:nvSpPr>
        <p:spPr>
          <a:xfrm rot="-4645152">
            <a:off x="-2114141" y="-1883242"/>
            <a:ext cx="5424000" cy="3562287"/>
          </a:xfrm>
          <a:custGeom>
            <a:avLst/>
            <a:gdLst/>
            <a:ahLst/>
            <a:cxnLst/>
            <a:rect l="l" t="t" r="r" b="b"/>
            <a:pathLst>
              <a:path w="65048" h="49825" extrusionOk="0">
                <a:moveTo>
                  <a:pt x="15431" y="0"/>
                </a:moveTo>
                <a:cubicBezTo>
                  <a:pt x="11768" y="0"/>
                  <a:pt x="8152" y="957"/>
                  <a:pt x="5305" y="3204"/>
                </a:cubicBezTo>
                <a:cubicBezTo>
                  <a:pt x="1969" y="5873"/>
                  <a:pt x="1" y="10209"/>
                  <a:pt x="234" y="14446"/>
                </a:cubicBezTo>
                <a:cubicBezTo>
                  <a:pt x="434" y="18716"/>
                  <a:pt x="2803" y="22818"/>
                  <a:pt x="6405" y="25153"/>
                </a:cubicBezTo>
                <a:cubicBezTo>
                  <a:pt x="13811" y="29957"/>
                  <a:pt x="24718" y="26921"/>
                  <a:pt x="31423" y="32625"/>
                </a:cubicBezTo>
                <a:cubicBezTo>
                  <a:pt x="36393" y="36828"/>
                  <a:pt x="37461" y="44734"/>
                  <a:pt x="42965" y="48237"/>
                </a:cubicBezTo>
                <a:cubicBezTo>
                  <a:pt x="44700" y="49319"/>
                  <a:pt x="46725" y="49825"/>
                  <a:pt x="48773" y="49825"/>
                </a:cubicBezTo>
                <a:cubicBezTo>
                  <a:pt x="51016" y="49825"/>
                  <a:pt x="53288" y="49219"/>
                  <a:pt x="55240" y="48103"/>
                </a:cubicBezTo>
                <a:cubicBezTo>
                  <a:pt x="58943" y="45968"/>
                  <a:pt x="61578" y="42232"/>
                  <a:pt x="62979" y="38129"/>
                </a:cubicBezTo>
                <a:cubicBezTo>
                  <a:pt x="65047" y="32259"/>
                  <a:pt x="64680" y="25320"/>
                  <a:pt x="61178" y="20150"/>
                </a:cubicBezTo>
                <a:cubicBezTo>
                  <a:pt x="58676" y="16447"/>
                  <a:pt x="54340" y="13745"/>
                  <a:pt x="49836" y="13312"/>
                </a:cubicBezTo>
                <a:cubicBezTo>
                  <a:pt x="49680" y="13298"/>
                  <a:pt x="49522" y="13291"/>
                  <a:pt x="49362" y="13291"/>
                </a:cubicBezTo>
                <a:cubicBezTo>
                  <a:pt x="48002" y="13291"/>
                  <a:pt x="46532" y="13744"/>
                  <a:pt x="45170" y="13744"/>
                </a:cubicBezTo>
                <a:cubicBezTo>
                  <a:pt x="44780" y="13744"/>
                  <a:pt x="44399" y="13707"/>
                  <a:pt x="44032" y="13612"/>
                </a:cubicBezTo>
                <a:cubicBezTo>
                  <a:pt x="41597" y="12978"/>
                  <a:pt x="38628" y="10076"/>
                  <a:pt x="36494" y="8675"/>
                </a:cubicBezTo>
                <a:cubicBezTo>
                  <a:pt x="31790" y="5539"/>
                  <a:pt x="26953" y="2370"/>
                  <a:pt x="21483" y="836"/>
                </a:cubicBezTo>
                <a:cubicBezTo>
                  <a:pt x="19535" y="298"/>
                  <a:pt x="17476" y="0"/>
                  <a:pt x="154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2"/>
          <p:cNvSpPr/>
          <p:nvPr/>
        </p:nvSpPr>
        <p:spPr>
          <a:xfrm rot="10800000">
            <a:off x="7564322" y="1266421"/>
            <a:ext cx="8261396" cy="5384447"/>
          </a:xfrm>
          <a:custGeom>
            <a:avLst/>
            <a:gdLst/>
            <a:ahLst/>
            <a:cxnLst/>
            <a:rect l="l" t="t" r="r" b="b"/>
            <a:pathLst>
              <a:path w="155846" h="123228" extrusionOk="0">
                <a:moveTo>
                  <a:pt x="143537" y="1"/>
                </a:moveTo>
                <a:lnTo>
                  <a:pt x="1" y="114182"/>
                </a:lnTo>
                <a:cubicBezTo>
                  <a:pt x="5901" y="119314"/>
                  <a:pt x="13518" y="123227"/>
                  <a:pt x="21197" y="123227"/>
                </a:cubicBezTo>
                <a:cubicBezTo>
                  <a:pt x="22851" y="123227"/>
                  <a:pt x="24509" y="123045"/>
                  <a:pt x="26153" y="122655"/>
                </a:cubicBezTo>
                <a:cubicBezTo>
                  <a:pt x="37494" y="119920"/>
                  <a:pt x="44333" y="108678"/>
                  <a:pt x="49803" y="98371"/>
                </a:cubicBezTo>
                <a:cubicBezTo>
                  <a:pt x="55240" y="88064"/>
                  <a:pt x="61745" y="76722"/>
                  <a:pt x="72986" y="73553"/>
                </a:cubicBezTo>
                <a:cubicBezTo>
                  <a:pt x="75163" y="72935"/>
                  <a:pt x="77361" y="72673"/>
                  <a:pt x="79569" y="72673"/>
                </a:cubicBezTo>
                <a:cubicBezTo>
                  <a:pt x="87002" y="72673"/>
                  <a:pt x="94547" y="75642"/>
                  <a:pt x="101774" y="77956"/>
                </a:cubicBezTo>
                <a:cubicBezTo>
                  <a:pt x="106502" y="79449"/>
                  <a:pt x="111703" y="80629"/>
                  <a:pt x="116672" y="80629"/>
                </a:cubicBezTo>
                <a:cubicBezTo>
                  <a:pt x="121588" y="80629"/>
                  <a:pt x="126278" y="79474"/>
                  <a:pt x="130060" y="76322"/>
                </a:cubicBezTo>
                <a:cubicBezTo>
                  <a:pt x="135765" y="71552"/>
                  <a:pt x="137566" y="63646"/>
                  <a:pt x="138133" y="56208"/>
                </a:cubicBezTo>
                <a:cubicBezTo>
                  <a:pt x="139234" y="41864"/>
                  <a:pt x="141435" y="33491"/>
                  <a:pt x="149408" y="21483"/>
                </a:cubicBezTo>
                <a:cubicBezTo>
                  <a:pt x="155846" y="11776"/>
                  <a:pt x="155178" y="5171"/>
                  <a:pt x="14353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2"/>
          <p:cNvSpPr txBox="1">
            <a:spLocks noGrp="1"/>
          </p:cNvSpPr>
          <p:nvPr>
            <p:ph type="title"/>
          </p:nvPr>
        </p:nvSpPr>
        <p:spPr>
          <a:xfrm>
            <a:off x="620725" y="616849"/>
            <a:ext cx="790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3" name="Google Shape;483;p22"/>
          <p:cNvGrpSpPr/>
          <p:nvPr/>
        </p:nvGrpSpPr>
        <p:grpSpPr>
          <a:xfrm>
            <a:off x="170338" y="458263"/>
            <a:ext cx="8791050" cy="4508325"/>
            <a:chOff x="170338" y="458263"/>
            <a:chExt cx="8791050" cy="4508325"/>
          </a:xfrm>
        </p:grpSpPr>
        <p:sp>
          <p:nvSpPr>
            <p:cNvPr id="484" name="Google Shape;484;p22"/>
            <p:cNvSpPr/>
            <p:nvPr/>
          </p:nvSpPr>
          <p:spPr>
            <a:xfrm>
              <a:off x="8827938" y="4862338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8794175" y="69261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2"/>
            <p:cNvSpPr/>
            <p:nvPr/>
          </p:nvSpPr>
          <p:spPr>
            <a:xfrm>
              <a:off x="382538" y="458263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2"/>
            <p:cNvSpPr/>
            <p:nvPr/>
          </p:nvSpPr>
          <p:spPr>
            <a:xfrm>
              <a:off x="825625" y="69261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2"/>
            <p:cNvSpPr/>
            <p:nvPr/>
          </p:nvSpPr>
          <p:spPr>
            <a:xfrm>
              <a:off x="516000" y="74436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2"/>
            <p:cNvSpPr/>
            <p:nvPr/>
          </p:nvSpPr>
          <p:spPr>
            <a:xfrm>
              <a:off x="170338" y="4691338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8594000" y="443148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CUSTOM_10_1"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3"/>
          <p:cNvSpPr/>
          <p:nvPr/>
        </p:nvSpPr>
        <p:spPr>
          <a:xfrm>
            <a:off x="-2905703" y="-1092075"/>
            <a:ext cx="4299998" cy="1810516"/>
          </a:xfrm>
          <a:custGeom>
            <a:avLst/>
            <a:gdLst/>
            <a:ahLst/>
            <a:cxnLst/>
            <a:rect l="l" t="t" r="r" b="b"/>
            <a:pathLst>
              <a:path w="65048" h="49825" extrusionOk="0">
                <a:moveTo>
                  <a:pt x="15431" y="0"/>
                </a:moveTo>
                <a:cubicBezTo>
                  <a:pt x="11768" y="0"/>
                  <a:pt x="8152" y="957"/>
                  <a:pt x="5305" y="3204"/>
                </a:cubicBezTo>
                <a:cubicBezTo>
                  <a:pt x="1969" y="5873"/>
                  <a:pt x="1" y="10209"/>
                  <a:pt x="234" y="14446"/>
                </a:cubicBezTo>
                <a:cubicBezTo>
                  <a:pt x="434" y="18716"/>
                  <a:pt x="2803" y="22818"/>
                  <a:pt x="6405" y="25153"/>
                </a:cubicBezTo>
                <a:cubicBezTo>
                  <a:pt x="13811" y="29957"/>
                  <a:pt x="24718" y="26921"/>
                  <a:pt x="31423" y="32625"/>
                </a:cubicBezTo>
                <a:cubicBezTo>
                  <a:pt x="36393" y="36828"/>
                  <a:pt x="37461" y="44734"/>
                  <a:pt x="42965" y="48237"/>
                </a:cubicBezTo>
                <a:cubicBezTo>
                  <a:pt x="44700" y="49319"/>
                  <a:pt x="46725" y="49825"/>
                  <a:pt x="48773" y="49825"/>
                </a:cubicBezTo>
                <a:cubicBezTo>
                  <a:pt x="51016" y="49825"/>
                  <a:pt x="53288" y="49219"/>
                  <a:pt x="55240" y="48103"/>
                </a:cubicBezTo>
                <a:cubicBezTo>
                  <a:pt x="58943" y="45968"/>
                  <a:pt x="61578" y="42232"/>
                  <a:pt x="62979" y="38129"/>
                </a:cubicBezTo>
                <a:cubicBezTo>
                  <a:pt x="65047" y="32259"/>
                  <a:pt x="64680" y="25320"/>
                  <a:pt x="61178" y="20150"/>
                </a:cubicBezTo>
                <a:cubicBezTo>
                  <a:pt x="58676" y="16447"/>
                  <a:pt x="54340" y="13745"/>
                  <a:pt x="49836" y="13312"/>
                </a:cubicBezTo>
                <a:cubicBezTo>
                  <a:pt x="49680" y="13298"/>
                  <a:pt x="49522" y="13291"/>
                  <a:pt x="49362" y="13291"/>
                </a:cubicBezTo>
                <a:cubicBezTo>
                  <a:pt x="48002" y="13291"/>
                  <a:pt x="46532" y="13744"/>
                  <a:pt x="45170" y="13744"/>
                </a:cubicBezTo>
                <a:cubicBezTo>
                  <a:pt x="44780" y="13744"/>
                  <a:pt x="44399" y="13707"/>
                  <a:pt x="44032" y="13612"/>
                </a:cubicBezTo>
                <a:cubicBezTo>
                  <a:pt x="41597" y="12978"/>
                  <a:pt x="38628" y="10076"/>
                  <a:pt x="36494" y="8675"/>
                </a:cubicBezTo>
                <a:cubicBezTo>
                  <a:pt x="31790" y="5539"/>
                  <a:pt x="26953" y="2370"/>
                  <a:pt x="21483" y="836"/>
                </a:cubicBezTo>
                <a:cubicBezTo>
                  <a:pt x="19535" y="298"/>
                  <a:pt x="17476" y="0"/>
                  <a:pt x="154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3"/>
          <p:cNvSpPr txBox="1">
            <a:spLocks noGrp="1"/>
          </p:cNvSpPr>
          <p:nvPr>
            <p:ph type="title"/>
          </p:nvPr>
        </p:nvSpPr>
        <p:spPr>
          <a:xfrm>
            <a:off x="620725" y="616849"/>
            <a:ext cx="790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94" name="Google Shape;494;p23"/>
          <p:cNvGrpSpPr/>
          <p:nvPr/>
        </p:nvGrpSpPr>
        <p:grpSpPr>
          <a:xfrm>
            <a:off x="419725" y="267138"/>
            <a:ext cx="8371500" cy="4567250"/>
            <a:chOff x="419725" y="267138"/>
            <a:chExt cx="8371500" cy="4567250"/>
          </a:xfrm>
        </p:grpSpPr>
        <p:grpSp>
          <p:nvGrpSpPr>
            <p:cNvPr id="495" name="Google Shape;495;p23"/>
            <p:cNvGrpSpPr/>
            <p:nvPr/>
          </p:nvGrpSpPr>
          <p:grpSpPr>
            <a:xfrm>
              <a:off x="7688475" y="4446163"/>
              <a:ext cx="1037100" cy="388225"/>
              <a:chOff x="7688475" y="4446163"/>
              <a:chExt cx="1037100" cy="388225"/>
            </a:xfrm>
          </p:grpSpPr>
          <p:sp>
            <p:nvSpPr>
              <p:cNvPr id="496" name="Google Shape;496;p23"/>
              <p:cNvSpPr/>
              <p:nvPr/>
            </p:nvSpPr>
            <p:spPr>
              <a:xfrm>
                <a:off x="7688475" y="4446163"/>
                <a:ext cx="6672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70" extrusionOk="0">
                    <a:moveTo>
                      <a:pt x="1334" y="1"/>
                    </a:moveTo>
                    <a:cubicBezTo>
                      <a:pt x="0" y="1"/>
                      <a:pt x="0" y="2069"/>
                      <a:pt x="1334" y="2069"/>
                    </a:cubicBezTo>
                    <a:cubicBezTo>
                      <a:pt x="2669" y="2069"/>
                      <a:pt x="2669" y="1"/>
                      <a:pt x="13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3"/>
              <p:cNvSpPr/>
              <p:nvPr/>
            </p:nvSpPr>
            <p:spPr>
              <a:xfrm>
                <a:off x="8658850" y="4782638"/>
                <a:ext cx="6672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70" extrusionOk="0">
                    <a:moveTo>
                      <a:pt x="1334" y="1"/>
                    </a:moveTo>
                    <a:cubicBezTo>
                      <a:pt x="0" y="1"/>
                      <a:pt x="0" y="2069"/>
                      <a:pt x="1334" y="2069"/>
                    </a:cubicBezTo>
                    <a:cubicBezTo>
                      <a:pt x="2669" y="2069"/>
                      <a:pt x="2669" y="1"/>
                      <a:pt x="13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8" name="Google Shape;498;p23"/>
            <p:cNvSpPr/>
            <p:nvPr/>
          </p:nvSpPr>
          <p:spPr>
            <a:xfrm>
              <a:off x="419725" y="318900"/>
              <a:ext cx="201000" cy="155975"/>
            </a:xfrm>
            <a:custGeom>
              <a:avLst/>
              <a:gdLst/>
              <a:ahLst/>
              <a:cxnLst/>
              <a:rect l="l" t="t" r="r" b="b"/>
              <a:pathLst>
                <a:path w="8040" h="6239" extrusionOk="0">
                  <a:moveTo>
                    <a:pt x="4003" y="1"/>
                  </a:moveTo>
                  <a:cubicBezTo>
                    <a:pt x="0" y="1"/>
                    <a:pt x="0" y="6238"/>
                    <a:pt x="4003" y="6238"/>
                  </a:cubicBezTo>
                  <a:cubicBezTo>
                    <a:pt x="8039" y="6238"/>
                    <a:pt x="8039" y="1"/>
                    <a:pt x="4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3"/>
            <p:cNvSpPr/>
            <p:nvPr/>
          </p:nvSpPr>
          <p:spPr>
            <a:xfrm>
              <a:off x="8186763" y="750688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3"/>
            <p:cNvSpPr/>
            <p:nvPr/>
          </p:nvSpPr>
          <p:spPr>
            <a:xfrm>
              <a:off x="8363725" y="105006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3"/>
            <p:cNvSpPr/>
            <p:nvPr/>
          </p:nvSpPr>
          <p:spPr>
            <a:xfrm>
              <a:off x="8724500" y="161513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3"/>
            <p:cNvSpPr/>
            <p:nvPr/>
          </p:nvSpPr>
          <p:spPr>
            <a:xfrm>
              <a:off x="893775" y="26713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3"/>
            <p:cNvSpPr/>
            <p:nvPr/>
          </p:nvSpPr>
          <p:spPr>
            <a:xfrm>
              <a:off x="486863" y="4527800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4" name="Google Shape;504;p23"/>
          <p:cNvSpPr/>
          <p:nvPr/>
        </p:nvSpPr>
        <p:spPr>
          <a:xfrm>
            <a:off x="6285747" y="-784225"/>
            <a:ext cx="4299998" cy="1810516"/>
          </a:xfrm>
          <a:custGeom>
            <a:avLst/>
            <a:gdLst/>
            <a:ahLst/>
            <a:cxnLst/>
            <a:rect l="l" t="t" r="r" b="b"/>
            <a:pathLst>
              <a:path w="65048" h="49825" extrusionOk="0">
                <a:moveTo>
                  <a:pt x="15431" y="0"/>
                </a:moveTo>
                <a:cubicBezTo>
                  <a:pt x="11768" y="0"/>
                  <a:pt x="8152" y="957"/>
                  <a:pt x="5305" y="3204"/>
                </a:cubicBezTo>
                <a:cubicBezTo>
                  <a:pt x="1969" y="5873"/>
                  <a:pt x="1" y="10209"/>
                  <a:pt x="234" y="14446"/>
                </a:cubicBezTo>
                <a:cubicBezTo>
                  <a:pt x="434" y="18716"/>
                  <a:pt x="2803" y="22818"/>
                  <a:pt x="6405" y="25153"/>
                </a:cubicBezTo>
                <a:cubicBezTo>
                  <a:pt x="13811" y="29957"/>
                  <a:pt x="24718" y="26921"/>
                  <a:pt x="31423" y="32625"/>
                </a:cubicBezTo>
                <a:cubicBezTo>
                  <a:pt x="36393" y="36828"/>
                  <a:pt x="37461" y="44734"/>
                  <a:pt x="42965" y="48237"/>
                </a:cubicBezTo>
                <a:cubicBezTo>
                  <a:pt x="44700" y="49319"/>
                  <a:pt x="46725" y="49825"/>
                  <a:pt x="48773" y="49825"/>
                </a:cubicBezTo>
                <a:cubicBezTo>
                  <a:pt x="51016" y="49825"/>
                  <a:pt x="53288" y="49219"/>
                  <a:pt x="55240" y="48103"/>
                </a:cubicBezTo>
                <a:cubicBezTo>
                  <a:pt x="58943" y="45968"/>
                  <a:pt x="61578" y="42232"/>
                  <a:pt x="62979" y="38129"/>
                </a:cubicBezTo>
                <a:cubicBezTo>
                  <a:pt x="65047" y="32259"/>
                  <a:pt x="64680" y="25320"/>
                  <a:pt x="61178" y="20150"/>
                </a:cubicBezTo>
                <a:cubicBezTo>
                  <a:pt x="58676" y="16447"/>
                  <a:pt x="54340" y="13745"/>
                  <a:pt x="49836" y="13312"/>
                </a:cubicBezTo>
                <a:cubicBezTo>
                  <a:pt x="49680" y="13298"/>
                  <a:pt x="49522" y="13291"/>
                  <a:pt x="49362" y="13291"/>
                </a:cubicBezTo>
                <a:cubicBezTo>
                  <a:pt x="48002" y="13291"/>
                  <a:pt x="46532" y="13744"/>
                  <a:pt x="45170" y="13744"/>
                </a:cubicBezTo>
                <a:cubicBezTo>
                  <a:pt x="44780" y="13744"/>
                  <a:pt x="44399" y="13707"/>
                  <a:pt x="44032" y="13612"/>
                </a:cubicBezTo>
                <a:cubicBezTo>
                  <a:pt x="41597" y="12978"/>
                  <a:pt x="38628" y="10076"/>
                  <a:pt x="36494" y="8675"/>
                </a:cubicBezTo>
                <a:cubicBezTo>
                  <a:pt x="31790" y="5539"/>
                  <a:pt x="26953" y="2370"/>
                  <a:pt x="21483" y="836"/>
                </a:cubicBezTo>
                <a:cubicBezTo>
                  <a:pt x="19535" y="298"/>
                  <a:pt x="17476" y="0"/>
                  <a:pt x="154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4">
  <p:cSld name="CUSTOM_10_1_1">
    <p:bg>
      <p:bgPr>
        <a:solidFill>
          <a:schemeClr val="lt1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4"/>
          <p:cNvSpPr/>
          <p:nvPr/>
        </p:nvSpPr>
        <p:spPr>
          <a:xfrm rot="7915430">
            <a:off x="-1475127" y="-1347111"/>
            <a:ext cx="3118160" cy="2413050"/>
          </a:xfrm>
          <a:custGeom>
            <a:avLst/>
            <a:gdLst/>
            <a:ahLst/>
            <a:cxnLst/>
            <a:rect l="l" t="t" r="r" b="b"/>
            <a:pathLst>
              <a:path w="141702" h="132002" extrusionOk="0">
                <a:moveTo>
                  <a:pt x="0" y="0"/>
                </a:moveTo>
                <a:lnTo>
                  <a:pt x="3703" y="77556"/>
                </a:lnTo>
                <a:cubicBezTo>
                  <a:pt x="4710" y="77606"/>
                  <a:pt x="5720" y="77629"/>
                  <a:pt x="6733" y="77629"/>
                </a:cubicBezTo>
                <a:cubicBezTo>
                  <a:pt x="16734" y="77629"/>
                  <a:pt x="27003" y="75410"/>
                  <a:pt x="36813" y="75410"/>
                </a:cubicBezTo>
                <a:cubicBezTo>
                  <a:pt x="42537" y="75410"/>
                  <a:pt x="48104" y="76165"/>
                  <a:pt x="53372" y="78556"/>
                </a:cubicBezTo>
                <a:cubicBezTo>
                  <a:pt x="66147" y="84361"/>
                  <a:pt x="72986" y="98004"/>
                  <a:pt x="80558" y="109812"/>
                </a:cubicBezTo>
                <a:cubicBezTo>
                  <a:pt x="87705" y="120877"/>
                  <a:pt x="98445" y="132002"/>
                  <a:pt x="111257" y="132002"/>
                </a:cubicBezTo>
                <a:cubicBezTo>
                  <a:pt x="112079" y="132002"/>
                  <a:pt x="112909" y="131956"/>
                  <a:pt x="113748" y="131861"/>
                </a:cubicBezTo>
                <a:cubicBezTo>
                  <a:pt x="123522" y="130760"/>
                  <a:pt x="131561" y="122855"/>
                  <a:pt x="135097" y="113682"/>
                </a:cubicBezTo>
                <a:cubicBezTo>
                  <a:pt x="141701" y="96669"/>
                  <a:pt x="133062" y="75221"/>
                  <a:pt x="116517" y="67482"/>
                </a:cubicBezTo>
                <a:cubicBezTo>
                  <a:pt x="109879" y="64380"/>
                  <a:pt x="101806" y="62845"/>
                  <a:pt x="97903" y="56674"/>
                </a:cubicBezTo>
                <a:cubicBezTo>
                  <a:pt x="95068" y="52204"/>
                  <a:pt x="95402" y="46333"/>
                  <a:pt x="97470" y="41463"/>
                </a:cubicBezTo>
                <a:cubicBezTo>
                  <a:pt x="99505" y="36626"/>
                  <a:pt x="103074" y="32557"/>
                  <a:pt x="106743" y="28788"/>
                </a:cubicBezTo>
                <a:cubicBezTo>
                  <a:pt x="111580" y="23717"/>
                  <a:pt x="117084" y="16846"/>
                  <a:pt x="114082" y="10508"/>
                </a:cubicBezTo>
                <a:cubicBezTo>
                  <a:pt x="112032" y="6218"/>
                  <a:pt x="107007" y="4614"/>
                  <a:pt x="102102" y="4614"/>
                </a:cubicBezTo>
                <a:cubicBezTo>
                  <a:pt x="101019" y="4614"/>
                  <a:pt x="99942" y="4692"/>
                  <a:pt x="98904" y="4837"/>
                </a:cubicBezTo>
                <a:cubicBezTo>
                  <a:pt x="85695" y="6672"/>
                  <a:pt x="74553" y="15278"/>
                  <a:pt x="62978" y="21949"/>
                </a:cubicBezTo>
                <a:cubicBezTo>
                  <a:pt x="55038" y="26467"/>
                  <a:pt x="45740" y="30204"/>
                  <a:pt x="36835" y="30204"/>
                </a:cubicBezTo>
                <a:cubicBezTo>
                  <a:pt x="32721" y="30204"/>
                  <a:pt x="28691" y="29407"/>
                  <a:pt x="24918" y="27520"/>
                </a:cubicBezTo>
                <a:cubicBezTo>
                  <a:pt x="12909" y="21616"/>
                  <a:pt x="12242" y="397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4"/>
          <p:cNvSpPr/>
          <p:nvPr/>
        </p:nvSpPr>
        <p:spPr>
          <a:xfrm rot="8796252">
            <a:off x="7678586" y="4066320"/>
            <a:ext cx="3118286" cy="2413139"/>
          </a:xfrm>
          <a:custGeom>
            <a:avLst/>
            <a:gdLst/>
            <a:ahLst/>
            <a:cxnLst/>
            <a:rect l="l" t="t" r="r" b="b"/>
            <a:pathLst>
              <a:path w="141702" h="132002" extrusionOk="0">
                <a:moveTo>
                  <a:pt x="0" y="0"/>
                </a:moveTo>
                <a:lnTo>
                  <a:pt x="3703" y="77556"/>
                </a:lnTo>
                <a:cubicBezTo>
                  <a:pt x="4710" y="77606"/>
                  <a:pt x="5720" y="77629"/>
                  <a:pt x="6733" y="77629"/>
                </a:cubicBezTo>
                <a:cubicBezTo>
                  <a:pt x="16734" y="77629"/>
                  <a:pt x="27003" y="75410"/>
                  <a:pt x="36813" y="75410"/>
                </a:cubicBezTo>
                <a:cubicBezTo>
                  <a:pt x="42537" y="75410"/>
                  <a:pt x="48104" y="76165"/>
                  <a:pt x="53372" y="78556"/>
                </a:cubicBezTo>
                <a:cubicBezTo>
                  <a:pt x="66147" y="84361"/>
                  <a:pt x="72986" y="98004"/>
                  <a:pt x="80558" y="109812"/>
                </a:cubicBezTo>
                <a:cubicBezTo>
                  <a:pt x="87705" y="120877"/>
                  <a:pt x="98445" y="132002"/>
                  <a:pt x="111257" y="132002"/>
                </a:cubicBezTo>
                <a:cubicBezTo>
                  <a:pt x="112079" y="132002"/>
                  <a:pt x="112909" y="131956"/>
                  <a:pt x="113748" y="131861"/>
                </a:cubicBezTo>
                <a:cubicBezTo>
                  <a:pt x="123522" y="130760"/>
                  <a:pt x="131561" y="122855"/>
                  <a:pt x="135097" y="113682"/>
                </a:cubicBezTo>
                <a:cubicBezTo>
                  <a:pt x="141701" y="96669"/>
                  <a:pt x="133062" y="75221"/>
                  <a:pt x="116517" y="67482"/>
                </a:cubicBezTo>
                <a:cubicBezTo>
                  <a:pt x="109879" y="64380"/>
                  <a:pt x="101806" y="62845"/>
                  <a:pt x="97903" y="56674"/>
                </a:cubicBezTo>
                <a:cubicBezTo>
                  <a:pt x="95068" y="52204"/>
                  <a:pt x="95402" y="46333"/>
                  <a:pt x="97470" y="41463"/>
                </a:cubicBezTo>
                <a:cubicBezTo>
                  <a:pt x="99505" y="36626"/>
                  <a:pt x="103074" y="32557"/>
                  <a:pt x="106743" y="28788"/>
                </a:cubicBezTo>
                <a:cubicBezTo>
                  <a:pt x="111580" y="23717"/>
                  <a:pt x="117084" y="16846"/>
                  <a:pt x="114082" y="10508"/>
                </a:cubicBezTo>
                <a:cubicBezTo>
                  <a:pt x="112032" y="6218"/>
                  <a:pt x="107007" y="4614"/>
                  <a:pt x="102102" y="4614"/>
                </a:cubicBezTo>
                <a:cubicBezTo>
                  <a:pt x="101019" y="4614"/>
                  <a:pt x="99942" y="4692"/>
                  <a:pt x="98904" y="4837"/>
                </a:cubicBezTo>
                <a:cubicBezTo>
                  <a:pt x="85695" y="6672"/>
                  <a:pt x="74553" y="15278"/>
                  <a:pt x="62978" y="21949"/>
                </a:cubicBezTo>
                <a:cubicBezTo>
                  <a:pt x="55038" y="26467"/>
                  <a:pt x="45740" y="30204"/>
                  <a:pt x="36835" y="30204"/>
                </a:cubicBezTo>
                <a:cubicBezTo>
                  <a:pt x="32721" y="30204"/>
                  <a:pt x="28691" y="29407"/>
                  <a:pt x="24918" y="27520"/>
                </a:cubicBezTo>
                <a:cubicBezTo>
                  <a:pt x="12909" y="21616"/>
                  <a:pt x="12242" y="397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4"/>
          <p:cNvSpPr txBox="1">
            <a:spLocks noGrp="1"/>
          </p:cNvSpPr>
          <p:nvPr>
            <p:ph type="title"/>
          </p:nvPr>
        </p:nvSpPr>
        <p:spPr>
          <a:xfrm>
            <a:off x="620725" y="616849"/>
            <a:ext cx="790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9" name="Google Shape;509;p24"/>
          <p:cNvGrpSpPr/>
          <p:nvPr/>
        </p:nvGrpSpPr>
        <p:grpSpPr>
          <a:xfrm>
            <a:off x="314913" y="216588"/>
            <a:ext cx="8395300" cy="4785750"/>
            <a:chOff x="314913" y="216588"/>
            <a:chExt cx="8395300" cy="4785750"/>
          </a:xfrm>
        </p:grpSpPr>
        <p:sp>
          <p:nvSpPr>
            <p:cNvPr id="510" name="Google Shape;510;p24"/>
            <p:cNvSpPr/>
            <p:nvPr/>
          </p:nvSpPr>
          <p:spPr>
            <a:xfrm>
              <a:off x="8086438" y="294588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887863" y="216588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507275" y="39703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73813" y="4768363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4913" y="431816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8643488" y="75601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8619850" y="453696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8435775" y="4846363"/>
              <a:ext cx="201000" cy="155975"/>
            </a:xfrm>
            <a:custGeom>
              <a:avLst/>
              <a:gdLst/>
              <a:ahLst/>
              <a:cxnLst/>
              <a:rect l="l" t="t" r="r" b="b"/>
              <a:pathLst>
                <a:path w="8040" h="6239" extrusionOk="0">
                  <a:moveTo>
                    <a:pt x="4003" y="1"/>
                  </a:moveTo>
                  <a:cubicBezTo>
                    <a:pt x="0" y="1"/>
                    <a:pt x="0" y="6238"/>
                    <a:pt x="4003" y="6238"/>
                  </a:cubicBezTo>
                  <a:cubicBezTo>
                    <a:pt x="8039" y="6238"/>
                    <a:pt x="8039" y="1"/>
                    <a:pt x="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">
  <p:cSld name="CUSTOM_8">
    <p:bg>
      <p:bgPr>
        <a:solidFill>
          <a:schemeClr val="lt1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5"/>
          <p:cNvSpPr/>
          <p:nvPr/>
        </p:nvSpPr>
        <p:spPr>
          <a:xfrm rot="-1388548">
            <a:off x="7026463" y="-2652481"/>
            <a:ext cx="5186050" cy="8507423"/>
          </a:xfrm>
          <a:custGeom>
            <a:avLst/>
            <a:gdLst/>
            <a:ahLst/>
            <a:cxnLst/>
            <a:rect l="l" t="t" r="r" b="b"/>
            <a:pathLst>
              <a:path w="79758" h="80817" extrusionOk="0">
                <a:moveTo>
                  <a:pt x="48464" y="1"/>
                </a:moveTo>
                <a:cubicBezTo>
                  <a:pt x="44157" y="1"/>
                  <a:pt x="39941" y="1162"/>
                  <a:pt x="36560" y="3813"/>
                </a:cubicBezTo>
                <a:cubicBezTo>
                  <a:pt x="28721" y="9984"/>
                  <a:pt x="31490" y="18057"/>
                  <a:pt x="34125" y="25796"/>
                </a:cubicBezTo>
                <a:cubicBezTo>
                  <a:pt x="37127" y="34402"/>
                  <a:pt x="32891" y="39639"/>
                  <a:pt x="25219" y="44676"/>
                </a:cubicBezTo>
                <a:cubicBezTo>
                  <a:pt x="19215" y="48645"/>
                  <a:pt x="12343" y="51514"/>
                  <a:pt x="7373" y="56718"/>
                </a:cubicBezTo>
                <a:cubicBezTo>
                  <a:pt x="2436" y="61922"/>
                  <a:pt x="1" y="70661"/>
                  <a:pt x="4504" y="76265"/>
                </a:cubicBezTo>
                <a:cubicBezTo>
                  <a:pt x="7050" y="79412"/>
                  <a:pt x="11214" y="80817"/>
                  <a:pt x="15315" y="80817"/>
                </a:cubicBezTo>
                <a:cubicBezTo>
                  <a:pt x="15997" y="80817"/>
                  <a:pt x="16676" y="80778"/>
                  <a:pt x="17347" y="80702"/>
                </a:cubicBezTo>
                <a:cubicBezTo>
                  <a:pt x="22050" y="80168"/>
                  <a:pt x="26386" y="78066"/>
                  <a:pt x="30656" y="76032"/>
                </a:cubicBezTo>
                <a:cubicBezTo>
                  <a:pt x="37661" y="72663"/>
                  <a:pt x="44633" y="69260"/>
                  <a:pt x="51638" y="65891"/>
                </a:cubicBezTo>
                <a:cubicBezTo>
                  <a:pt x="57408" y="63089"/>
                  <a:pt x="63346" y="60220"/>
                  <a:pt x="68083" y="55817"/>
                </a:cubicBezTo>
                <a:cubicBezTo>
                  <a:pt x="75888" y="48545"/>
                  <a:pt x="79758" y="37337"/>
                  <a:pt x="78057" y="26830"/>
                </a:cubicBezTo>
                <a:cubicBezTo>
                  <a:pt x="76355" y="16322"/>
                  <a:pt x="69150" y="6849"/>
                  <a:pt x="59477" y="2446"/>
                </a:cubicBezTo>
                <a:cubicBezTo>
                  <a:pt x="56068" y="889"/>
                  <a:pt x="52231" y="1"/>
                  <a:pt x="4846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5"/>
          <p:cNvSpPr/>
          <p:nvPr/>
        </p:nvSpPr>
        <p:spPr>
          <a:xfrm rot="1057">
            <a:off x="-4090297" y="3697542"/>
            <a:ext cx="5186065" cy="5138143"/>
          </a:xfrm>
          <a:custGeom>
            <a:avLst/>
            <a:gdLst/>
            <a:ahLst/>
            <a:cxnLst/>
            <a:rect l="l" t="t" r="r" b="b"/>
            <a:pathLst>
              <a:path w="79758" h="80817" extrusionOk="0">
                <a:moveTo>
                  <a:pt x="48464" y="1"/>
                </a:moveTo>
                <a:cubicBezTo>
                  <a:pt x="44157" y="1"/>
                  <a:pt x="39941" y="1162"/>
                  <a:pt x="36560" y="3813"/>
                </a:cubicBezTo>
                <a:cubicBezTo>
                  <a:pt x="28721" y="9984"/>
                  <a:pt x="31490" y="18057"/>
                  <a:pt x="34125" y="25796"/>
                </a:cubicBezTo>
                <a:cubicBezTo>
                  <a:pt x="37127" y="34402"/>
                  <a:pt x="32891" y="39639"/>
                  <a:pt x="25219" y="44676"/>
                </a:cubicBezTo>
                <a:cubicBezTo>
                  <a:pt x="19215" y="48645"/>
                  <a:pt x="12343" y="51514"/>
                  <a:pt x="7373" y="56718"/>
                </a:cubicBezTo>
                <a:cubicBezTo>
                  <a:pt x="2436" y="61922"/>
                  <a:pt x="1" y="70661"/>
                  <a:pt x="4504" y="76265"/>
                </a:cubicBezTo>
                <a:cubicBezTo>
                  <a:pt x="7050" y="79412"/>
                  <a:pt x="11214" y="80817"/>
                  <a:pt x="15315" y="80817"/>
                </a:cubicBezTo>
                <a:cubicBezTo>
                  <a:pt x="15997" y="80817"/>
                  <a:pt x="16676" y="80778"/>
                  <a:pt x="17347" y="80702"/>
                </a:cubicBezTo>
                <a:cubicBezTo>
                  <a:pt x="22050" y="80168"/>
                  <a:pt x="26386" y="78066"/>
                  <a:pt x="30656" y="76032"/>
                </a:cubicBezTo>
                <a:cubicBezTo>
                  <a:pt x="37661" y="72663"/>
                  <a:pt x="44633" y="69260"/>
                  <a:pt x="51638" y="65891"/>
                </a:cubicBezTo>
                <a:cubicBezTo>
                  <a:pt x="57408" y="63089"/>
                  <a:pt x="63346" y="60220"/>
                  <a:pt x="68083" y="55817"/>
                </a:cubicBezTo>
                <a:cubicBezTo>
                  <a:pt x="75888" y="48545"/>
                  <a:pt x="79758" y="37337"/>
                  <a:pt x="78057" y="26830"/>
                </a:cubicBezTo>
                <a:cubicBezTo>
                  <a:pt x="76355" y="16322"/>
                  <a:pt x="69150" y="6849"/>
                  <a:pt x="59477" y="2446"/>
                </a:cubicBezTo>
                <a:cubicBezTo>
                  <a:pt x="56068" y="889"/>
                  <a:pt x="52231" y="1"/>
                  <a:pt x="4846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5"/>
          <p:cNvSpPr/>
          <p:nvPr/>
        </p:nvSpPr>
        <p:spPr>
          <a:xfrm rot="646647">
            <a:off x="-1176698" y="-899408"/>
            <a:ext cx="1952419" cy="2665376"/>
          </a:xfrm>
          <a:custGeom>
            <a:avLst/>
            <a:gdLst/>
            <a:ahLst/>
            <a:cxnLst/>
            <a:rect l="l" t="t" r="r" b="b"/>
            <a:pathLst>
              <a:path w="79758" h="80817" extrusionOk="0">
                <a:moveTo>
                  <a:pt x="48464" y="1"/>
                </a:moveTo>
                <a:cubicBezTo>
                  <a:pt x="44157" y="1"/>
                  <a:pt x="39941" y="1162"/>
                  <a:pt x="36560" y="3813"/>
                </a:cubicBezTo>
                <a:cubicBezTo>
                  <a:pt x="28721" y="9984"/>
                  <a:pt x="31490" y="18057"/>
                  <a:pt x="34125" y="25796"/>
                </a:cubicBezTo>
                <a:cubicBezTo>
                  <a:pt x="37127" y="34402"/>
                  <a:pt x="32891" y="39639"/>
                  <a:pt x="25219" y="44676"/>
                </a:cubicBezTo>
                <a:cubicBezTo>
                  <a:pt x="19215" y="48645"/>
                  <a:pt x="12343" y="51514"/>
                  <a:pt x="7373" y="56718"/>
                </a:cubicBezTo>
                <a:cubicBezTo>
                  <a:pt x="2436" y="61922"/>
                  <a:pt x="1" y="70661"/>
                  <a:pt x="4504" y="76265"/>
                </a:cubicBezTo>
                <a:cubicBezTo>
                  <a:pt x="7050" y="79412"/>
                  <a:pt x="11214" y="80817"/>
                  <a:pt x="15315" y="80817"/>
                </a:cubicBezTo>
                <a:cubicBezTo>
                  <a:pt x="15997" y="80817"/>
                  <a:pt x="16676" y="80778"/>
                  <a:pt x="17347" y="80702"/>
                </a:cubicBezTo>
                <a:cubicBezTo>
                  <a:pt x="22050" y="80168"/>
                  <a:pt x="26386" y="78066"/>
                  <a:pt x="30656" y="76032"/>
                </a:cubicBezTo>
                <a:cubicBezTo>
                  <a:pt x="37661" y="72663"/>
                  <a:pt x="44633" y="69260"/>
                  <a:pt x="51638" y="65891"/>
                </a:cubicBezTo>
                <a:cubicBezTo>
                  <a:pt x="57408" y="63089"/>
                  <a:pt x="63346" y="60220"/>
                  <a:pt x="68083" y="55817"/>
                </a:cubicBezTo>
                <a:cubicBezTo>
                  <a:pt x="75888" y="48545"/>
                  <a:pt x="79758" y="37337"/>
                  <a:pt x="78057" y="26830"/>
                </a:cubicBezTo>
                <a:cubicBezTo>
                  <a:pt x="76355" y="16322"/>
                  <a:pt x="69150" y="6849"/>
                  <a:pt x="59477" y="2446"/>
                </a:cubicBezTo>
                <a:cubicBezTo>
                  <a:pt x="56068" y="889"/>
                  <a:pt x="52231" y="1"/>
                  <a:pt x="4846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5"/>
          <p:cNvSpPr txBox="1">
            <a:spLocks noGrp="1"/>
          </p:cNvSpPr>
          <p:nvPr>
            <p:ph type="title"/>
          </p:nvPr>
        </p:nvSpPr>
        <p:spPr>
          <a:xfrm>
            <a:off x="3643950" y="1964400"/>
            <a:ext cx="1856100" cy="12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23" name="Google Shape;523;p25"/>
          <p:cNvGrpSpPr/>
          <p:nvPr/>
        </p:nvGrpSpPr>
        <p:grpSpPr>
          <a:xfrm>
            <a:off x="230075" y="588613"/>
            <a:ext cx="8818050" cy="4118250"/>
            <a:chOff x="230075" y="588613"/>
            <a:chExt cx="8818050" cy="4118250"/>
          </a:xfrm>
        </p:grpSpPr>
        <p:sp>
          <p:nvSpPr>
            <p:cNvPr id="524" name="Google Shape;524;p25"/>
            <p:cNvSpPr/>
            <p:nvPr/>
          </p:nvSpPr>
          <p:spPr>
            <a:xfrm>
              <a:off x="230075" y="588613"/>
              <a:ext cx="201000" cy="155975"/>
            </a:xfrm>
            <a:custGeom>
              <a:avLst/>
              <a:gdLst/>
              <a:ahLst/>
              <a:cxnLst/>
              <a:rect l="l" t="t" r="r" b="b"/>
              <a:pathLst>
                <a:path w="8040" h="6239" extrusionOk="0">
                  <a:moveTo>
                    <a:pt x="4003" y="1"/>
                  </a:moveTo>
                  <a:cubicBezTo>
                    <a:pt x="0" y="1"/>
                    <a:pt x="0" y="6238"/>
                    <a:pt x="4003" y="6238"/>
                  </a:cubicBezTo>
                  <a:cubicBezTo>
                    <a:pt x="8039" y="6238"/>
                    <a:pt x="8039" y="1"/>
                    <a:pt x="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5"/>
            <p:cNvSpPr/>
            <p:nvPr/>
          </p:nvSpPr>
          <p:spPr>
            <a:xfrm>
              <a:off x="457038" y="4602613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5"/>
            <p:cNvSpPr/>
            <p:nvPr/>
          </p:nvSpPr>
          <p:spPr>
            <a:xfrm>
              <a:off x="726050" y="443308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5"/>
            <p:cNvSpPr/>
            <p:nvPr/>
          </p:nvSpPr>
          <p:spPr>
            <a:xfrm rot="-3599956">
              <a:off x="8452550" y="1728112"/>
              <a:ext cx="66724" cy="51749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5"/>
            <p:cNvSpPr/>
            <p:nvPr/>
          </p:nvSpPr>
          <p:spPr>
            <a:xfrm rot="-3599956">
              <a:off x="8902899" y="4297137"/>
              <a:ext cx="133447" cy="104248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5"/>
            <p:cNvSpPr/>
            <p:nvPr/>
          </p:nvSpPr>
          <p:spPr>
            <a:xfrm rot="-3599956">
              <a:off x="577400" y="1157539"/>
              <a:ext cx="66724" cy="51749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5"/>
            <p:cNvSpPr/>
            <p:nvPr/>
          </p:nvSpPr>
          <p:spPr>
            <a:xfrm rot="-3599956">
              <a:off x="8310264" y="1253362"/>
              <a:ext cx="133447" cy="104248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5"/>
            <p:cNvSpPr/>
            <p:nvPr/>
          </p:nvSpPr>
          <p:spPr>
            <a:xfrm rot="-3599956">
              <a:off x="8860057" y="2913426"/>
              <a:ext cx="66724" cy="51749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5"/>
            <p:cNvSpPr/>
            <p:nvPr/>
          </p:nvSpPr>
          <p:spPr>
            <a:xfrm>
              <a:off x="7312488" y="4484838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5"/>
            <p:cNvSpPr/>
            <p:nvPr/>
          </p:nvSpPr>
          <p:spPr>
            <a:xfrm>
              <a:off x="8664350" y="415806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5"/>
            <p:cNvSpPr/>
            <p:nvPr/>
          </p:nvSpPr>
          <p:spPr>
            <a:xfrm rot="-3599956">
              <a:off x="875657" y="2569076"/>
              <a:ext cx="66724" cy="51749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solidFill>
          <a:schemeClr val="lt2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bg>
      <p:bgPr>
        <a:solidFill>
          <a:schemeClr val="accent5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 rot="8100349">
            <a:off x="6233847" y="2738522"/>
            <a:ext cx="5426236" cy="4103204"/>
          </a:xfrm>
          <a:custGeom>
            <a:avLst/>
            <a:gdLst/>
            <a:ahLst/>
            <a:cxnLst/>
            <a:rect l="l" t="t" r="r" b="b"/>
            <a:pathLst>
              <a:path w="155846" h="123228" extrusionOk="0">
                <a:moveTo>
                  <a:pt x="143537" y="1"/>
                </a:moveTo>
                <a:lnTo>
                  <a:pt x="1" y="114182"/>
                </a:lnTo>
                <a:cubicBezTo>
                  <a:pt x="5901" y="119314"/>
                  <a:pt x="13518" y="123227"/>
                  <a:pt x="21197" y="123227"/>
                </a:cubicBezTo>
                <a:cubicBezTo>
                  <a:pt x="22851" y="123227"/>
                  <a:pt x="24509" y="123045"/>
                  <a:pt x="26153" y="122655"/>
                </a:cubicBezTo>
                <a:cubicBezTo>
                  <a:pt x="37494" y="119920"/>
                  <a:pt x="44333" y="108678"/>
                  <a:pt x="49803" y="98371"/>
                </a:cubicBezTo>
                <a:cubicBezTo>
                  <a:pt x="55240" y="88064"/>
                  <a:pt x="61745" y="76722"/>
                  <a:pt x="72986" y="73553"/>
                </a:cubicBezTo>
                <a:cubicBezTo>
                  <a:pt x="75163" y="72935"/>
                  <a:pt x="77361" y="72673"/>
                  <a:pt x="79569" y="72673"/>
                </a:cubicBezTo>
                <a:cubicBezTo>
                  <a:pt x="87002" y="72673"/>
                  <a:pt x="94547" y="75642"/>
                  <a:pt x="101774" y="77956"/>
                </a:cubicBezTo>
                <a:cubicBezTo>
                  <a:pt x="106502" y="79449"/>
                  <a:pt x="111703" y="80629"/>
                  <a:pt x="116672" y="80629"/>
                </a:cubicBezTo>
                <a:cubicBezTo>
                  <a:pt x="121588" y="80629"/>
                  <a:pt x="126278" y="79474"/>
                  <a:pt x="130060" y="76322"/>
                </a:cubicBezTo>
                <a:cubicBezTo>
                  <a:pt x="135765" y="71552"/>
                  <a:pt x="137566" y="63646"/>
                  <a:pt x="138133" y="56208"/>
                </a:cubicBezTo>
                <a:cubicBezTo>
                  <a:pt x="139234" y="41864"/>
                  <a:pt x="141435" y="33491"/>
                  <a:pt x="149408" y="21483"/>
                </a:cubicBezTo>
                <a:cubicBezTo>
                  <a:pt x="155846" y="11776"/>
                  <a:pt x="155178" y="5171"/>
                  <a:pt x="14353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4"/>
          <p:cNvSpPr/>
          <p:nvPr/>
        </p:nvSpPr>
        <p:spPr>
          <a:xfrm rot="-1270510">
            <a:off x="-2296240" y="3342004"/>
            <a:ext cx="4213159" cy="3385145"/>
          </a:xfrm>
          <a:custGeom>
            <a:avLst/>
            <a:gdLst/>
            <a:ahLst/>
            <a:cxnLst/>
            <a:rect l="l" t="t" r="r" b="b"/>
            <a:pathLst>
              <a:path w="141702" h="132002" extrusionOk="0">
                <a:moveTo>
                  <a:pt x="0" y="0"/>
                </a:moveTo>
                <a:lnTo>
                  <a:pt x="3703" y="77556"/>
                </a:lnTo>
                <a:cubicBezTo>
                  <a:pt x="4710" y="77606"/>
                  <a:pt x="5720" y="77629"/>
                  <a:pt x="6733" y="77629"/>
                </a:cubicBezTo>
                <a:cubicBezTo>
                  <a:pt x="16734" y="77629"/>
                  <a:pt x="27003" y="75410"/>
                  <a:pt x="36813" y="75410"/>
                </a:cubicBezTo>
                <a:cubicBezTo>
                  <a:pt x="42537" y="75410"/>
                  <a:pt x="48104" y="76165"/>
                  <a:pt x="53372" y="78556"/>
                </a:cubicBezTo>
                <a:cubicBezTo>
                  <a:pt x="66147" y="84361"/>
                  <a:pt x="72986" y="98004"/>
                  <a:pt x="80558" y="109812"/>
                </a:cubicBezTo>
                <a:cubicBezTo>
                  <a:pt x="87705" y="120877"/>
                  <a:pt x="98445" y="132002"/>
                  <a:pt x="111257" y="132002"/>
                </a:cubicBezTo>
                <a:cubicBezTo>
                  <a:pt x="112079" y="132002"/>
                  <a:pt x="112909" y="131956"/>
                  <a:pt x="113748" y="131861"/>
                </a:cubicBezTo>
                <a:cubicBezTo>
                  <a:pt x="123522" y="130760"/>
                  <a:pt x="131561" y="122855"/>
                  <a:pt x="135097" y="113682"/>
                </a:cubicBezTo>
                <a:cubicBezTo>
                  <a:pt x="141701" y="96669"/>
                  <a:pt x="133062" y="75221"/>
                  <a:pt x="116517" y="67482"/>
                </a:cubicBezTo>
                <a:cubicBezTo>
                  <a:pt x="109879" y="64380"/>
                  <a:pt x="101806" y="62845"/>
                  <a:pt x="97903" y="56674"/>
                </a:cubicBezTo>
                <a:cubicBezTo>
                  <a:pt x="95068" y="52204"/>
                  <a:pt x="95402" y="46333"/>
                  <a:pt x="97470" y="41463"/>
                </a:cubicBezTo>
                <a:cubicBezTo>
                  <a:pt x="99505" y="36626"/>
                  <a:pt x="103074" y="32557"/>
                  <a:pt x="106743" y="28788"/>
                </a:cubicBezTo>
                <a:cubicBezTo>
                  <a:pt x="111580" y="23717"/>
                  <a:pt x="117084" y="16846"/>
                  <a:pt x="114082" y="10508"/>
                </a:cubicBezTo>
                <a:cubicBezTo>
                  <a:pt x="112032" y="6218"/>
                  <a:pt x="107007" y="4614"/>
                  <a:pt x="102102" y="4614"/>
                </a:cubicBezTo>
                <a:cubicBezTo>
                  <a:pt x="101019" y="4614"/>
                  <a:pt x="99942" y="4692"/>
                  <a:pt x="98904" y="4837"/>
                </a:cubicBezTo>
                <a:cubicBezTo>
                  <a:pt x="85695" y="6672"/>
                  <a:pt x="74553" y="15278"/>
                  <a:pt x="62978" y="21949"/>
                </a:cubicBezTo>
                <a:cubicBezTo>
                  <a:pt x="55038" y="26467"/>
                  <a:pt x="45740" y="30204"/>
                  <a:pt x="36835" y="30204"/>
                </a:cubicBezTo>
                <a:cubicBezTo>
                  <a:pt x="32721" y="30204"/>
                  <a:pt x="28691" y="29407"/>
                  <a:pt x="24918" y="27520"/>
                </a:cubicBezTo>
                <a:cubicBezTo>
                  <a:pt x="12909" y="21616"/>
                  <a:pt x="12242" y="397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610738" y="616849"/>
            <a:ext cx="791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610503" y="1421142"/>
            <a:ext cx="7916700" cy="31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8" name="Google Shape;48;p4"/>
          <p:cNvGrpSpPr/>
          <p:nvPr/>
        </p:nvGrpSpPr>
        <p:grpSpPr>
          <a:xfrm>
            <a:off x="8685150" y="2638238"/>
            <a:ext cx="458838" cy="2413675"/>
            <a:chOff x="8685150" y="2638238"/>
            <a:chExt cx="458838" cy="2413675"/>
          </a:xfrm>
        </p:grpSpPr>
        <p:sp>
          <p:nvSpPr>
            <p:cNvPr id="49" name="Google Shape;49;p4"/>
            <p:cNvSpPr/>
            <p:nvPr/>
          </p:nvSpPr>
          <p:spPr>
            <a:xfrm>
              <a:off x="8809938" y="2638238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8685150" y="500016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9010538" y="4265463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4"/>
          <p:cNvGrpSpPr/>
          <p:nvPr/>
        </p:nvGrpSpPr>
        <p:grpSpPr>
          <a:xfrm>
            <a:off x="174170" y="4496442"/>
            <a:ext cx="468195" cy="484968"/>
            <a:chOff x="1702350" y="7913250"/>
            <a:chExt cx="1361825" cy="1410200"/>
          </a:xfrm>
        </p:grpSpPr>
        <p:sp>
          <p:nvSpPr>
            <p:cNvPr id="53" name="Google Shape;53;p4"/>
            <p:cNvSpPr/>
            <p:nvPr/>
          </p:nvSpPr>
          <p:spPr>
            <a:xfrm>
              <a:off x="1950850" y="8271000"/>
              <a:ext cx="897325" cy="832050"/>
            </a:xfrm>
            <a:custGeom>
              <a:avLst/>
              <a:gdLst/>
              <a:ahLst/>
              <a:cxnLst/>
              <a:rect l="l" t="t" r="r" b="b"/>
              <a:pathLst>
                <a:path w="35893" h="33282" extrusionOk="0">
                  <a:moveTo>
                    <a:pt x="17613" y="1"/>
                  </a:moveTo>
                  <a:cubicBezTo>
                    <a:pt x="10108" y="535"/>
                    <a:pt x="3670" y="4637"/>
                    <a:pt x="1535" y="12076"/>
                  </a:cubicBezTo>
                  <a:cubicBezTo>
                    <a:pt x="1" y="17480"/>
                    <a:pt x="1435" y="22750"/>
                    <a:pt x="4304" y="27320"/>
                  </a:cubicBezTo>
                  <a:cubicBezTo>
                    <a:pt x="5071" y="28321"/>
                    <a:pt x="5972" y="29255"/>
                    <a:pt x="7073" y="30156"/>
                  </a:cubicBezTo>
                  <a:cubicBezTo>
                    <a:pt x="9761" y="32275"/>
                    <a:pt x="12991" y="33282"/>
                    <a:pt x="16246" y="33282"/>
                  </a:cubicBezTo>
                  <a:cubicBezTo>
                    <a:pt x="19291" y="33282"/>
                    <a:pt x="22358" y="32400"/>
                    <a:pt x="25019" y="30723"/>
                  </a:cubicBezTo>
                  <a:cubicBezTo>
                    <a:pt x="31390" y="26253"/>
                    <a:pt x="35893" y="17747"/>
                    <a:pt x="33391" y="10075"/>
                  </a:cubicBezTo>
                  <a:cubicBezTo>
                    <a:pt x="31190" y="3470"/>
                    <a:pt x="24518" y="1"/>
                    <a:pt x="176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2585475" y="8021675"/>
              <a:ext cx="311925" cy="357000"/>
            </a:xfrm>
            <a:custGeom>
              <a:avLst/>
              <a:gdLst/>
              <a:ahLst/>
              <a:cxnLst/>
              <a:rect l="l" t="t" r="r" b="b"/>
              <a:pathLst>
                <a:path w="12477" h="14280" extrusionOk="0">
                  <a:moveTo>
                    <a:pt x="11842" y="0"/>
                  </a:moveTo>
                  <a:cubicBezTo>
                    <a:pt x="11833" y="13"/>
                    <a:pt x="11824" y="25"/>
                    <a:pt x="11815" y="38"/>
                  </a:cubicBezTo>
                  <a:lnTo>
                    <a:pt x="11815" y="38"/>
                  </a:lnTo>
                  <a:lnTo>
                    <a:pt x="11809" y="33"/>
                  </a:lnTo>
                  <a:cubicBezTo>
                    <a:pt x="11776" y="79"/>
                    <a:pt x="11743" y="127"/>
                    <a:pt x="11708" y="176"/>
                  </a:cubicBezTo>
                  <a:lnTo>
                    <a:pt x="11708" y="176"/>
                  </a:lnTo>
                  <a:cubicBezTo>
                    <a:pt x="11590" y="322"/>
                    <a:pt x="11482" y="437"/>
                    <a:pt x="11409" y="534"/>
                  </a:cubicBezTo>
                  <a:cubicBezTo>
                    <a:pt x="10808" y="1334"/>
                    <a:pt x="8040" y="4670"/>
                    <a:pt x="5338" y="7672"/>
                  </a:cubicBezTo>
                  <a:cubicBezTo>
                    <a:pt x="2636" y="10708"/>
                    <a:pt x="1" y="13476"/>
                    <a:pt x="167" y="13643"/>
                  </a:cubicBezTo>
                  <a:cubicBezTo>
                    <a:pt x="170" y="13645"/>
                    <a:pt x="173" y="13646"/>
                    <a:pt x="178" y="13646"/>
                  </a:cubicBezTo>
                  <a:cubicBezTo>
                    <a:pt x="383" y="13646"/>
                    <a:pt x="2601" y="11600"/>
                    <a:pt x="5022" y="9045"/>
                  </a:cubicBezTo>
                  <a:lnTo>
                    <a:pt x="5022" y="9045"/>
                  </a:lnTo>
                  <a:cubicBezTo>
                    <a:pt x="2881" y="11826"/>
                    <a:pt x="1183" y="14156"/>
                    <a:pt x="1335" y="14277"/>
                  </a:cubicBezTo>
                  <a:cubicBezTo>
                    <a:pt x="1338" y="14279"/>
                    <a:pt x="1342" y="14280"/>
                    <a:pt x="1346" y="14280"/>
                  </a:cubicBezTo>
                  <a:cubicBezTo>
                    <a:pt x="1583" y="14280"/>
                    <a:pt x="3782" y="11651"/>
                    <a:pt x="6238" y="8573"/>
                  </a:cubicBezTo>
                  <a:cubicBezTo>
                    <a:pt x="7506" y="7038"/>
                    <a:pt x="8807" y="5404"/>
                    <a:pt x="9908" y="3970"/>
                  </a:cubicBezTo>
                  <a:cubicBezTo>
                    <a:pt x="11042" y="2502"/>
                    <a:pt x="11909" y="1201"/>
                    <a:pt x="12476" y="467"/>
                  </a:cubicBezTo>
                  <a:lnTo>
                    <a:pt x="118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2127650" y="7913250"/>
              <a:ext cx="146800" cy="433725"/>
            </a:xfrm>
            <a:custGeom>
              <a:avLst/>
              <a:gdLst/>
              <a:ahLst/>
              <a:cxnLst/>
              <a:rect l="l" t="t" r="r" b="b"/>
              <a:pathLst>
                <a:path w="5872" h="17349" extrusionOk="0">
                  <a:moveTo>
                    <a:pt x="768" y="1"/>
                  </a:moveTo>
                  <a:lnTo>
                    <a:pt x="1" y="167"/>
                  </a:lnTo>
                  <a:cubicBezTo>
                    <a:pt x="3" y="178"/>
                    <a:pt x="5" y="188"/>
                    <a:pt x="8" y="199"/>
                  </a:cubicBezTo>
                  <a:lnTo>
                    <a:pt x="8" y="199"/>
                  </a:lnTo>
                  <a:lnTo>
                    <a:pt x="1" y="201"/>
                  </a:lnTo>
                  <a:cubicBezTo>
                    <a:pt x="10" y="231"/>
                    <a:pt x="20" y="259"/>
                    <a:pt x="28" y="287"/>
                  </a:cubicBezTo>
                  <a:lnTo>
                    <a:pt x="28" y="287"/>
                  </a:lnTo>
                  <a:cubicBezTo>
                    <a:pt x="67" y="452"/>
                    <a:pt x="112" y="638"/>
                    <a:pt x="162" y="843"/>
                  </a:cubicBezTo>
                  <a:lnTo>
                    <a:pt x="162" y="843"/>
                  </a:lnTo>
                  <a:cubicBezTo>
                    <a:pt x="164" y="851"/>
                    <a:pt x="166" y="860"/>
                    <a:pt x="167" y="868"/>
                  </a:cubicBezTo>
                  <a:cubicBezTo>
                    <a:pt x="367" y="1835"/>
                    <a:pt x="1335" y="6038"/>
                    <a:pt x="2369" y="9941"/>
                  </a:cubicBezTo>
                  <a:cubicBezTo>
                    <a:pt x="3422" y="13758"/>
                    <a:pt x="4507" y="17348"/>
                    <a:pt x="4793" y="17348"/>
                  </a:cubicBezTo>
                  <a:cubicBezTo>
                    <a:pt x="4797" y="17348"/>
                    <a:pt x="4800" y="17348"/>
                    <a:pt x="4804" y="17346"/>
                  </a:cubicBezTo>
                  <a:cubicBezTo>
                    <a:pt x="4952" y="17272"/>
                    <a:pt x="4459" y="15272"/>
                    <a:pt x="3799" y="12638"/>
                  </a:cubicBezTo>
                  <a:lnTo>
                    <a:pt x="3799" y="12638"/>
                  </a:lnTo>
                  <a:cubicBezTo>
                    <a:pt x="4719" y="15052"/>
                    <a:pt x="5524" y="16814"/>
                    <a:pt x="5666" y="16814"/>
                  </a:cubicBezTo>
                  <a:cubicBezTo>
                    <a:pt x="5668" y="16814"/>
                    <a:pt x="5670" y="16813"/>
                    <a:pt x="5671" y="16813"/>
                  </a:cubicBezTo>
                  <a:cubicBezTo>
                    <a:pt x="5871" y="16713"/>
                    <a:pt x="4671" y="13477"/>
                    <a:pt x="3503" y="9774"/>
                  </a:cubicBezTo>
                  <a:cubicBezTo>
                    <a:pt x="2936" y="7940"/>
                    <a:pt x="2302" y="5938"/>
                    <a:pt x="1835" y="4170"/>
                  </a:cubicBezTo>
                  <a:cubicBezTo>
                    <a:pt x="1539" y="3144"/>
                    <a:pt x="1290" y="2189"/>
                    <a:pt x="1094" y="1400"/>
                  </a:cubicBezTo>
                  <a:lnTo>
                    <a:pt x="1094" y="1400"/>
                  </a:lnTo>
                  <a:cubicBezTo>
                    <a:pt x="1022" y="1078"/>
                    <a:pt x="968" y="829"/>
                    <a:pt x="935" y="668"/>
                  </a:cubicBezTo>
                  <a:cubicBezTo>
                    <a:pt x="914" y="628"/>
                    <a:pt x="897" y="578"/>
                    <a:pt x="882" y="521"/>
                  </a:cubicBezTo>
                  <a:lnTo>
                    <a:pt x="882" y="521"/>
                  </a:lnTo>
                  <a:cubicBezTo>
                    <a:pt x="867" y="458"/>
                    <a:pt x="852" y="397"/>
                    <a:pt x="838" y="337"/>
                  </a:cubicBezTo>
                  <a:lnTo>
                    <a:pt x="838" y="337"/>
                  </a:lnTo>
                  <a:cubicBezTo>
                    <a:pt x="817" y="238"/>
                    <a:pt x="795" y="125"/>
                    <a:pt x="7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794925" y="8787825"/>
              <a:ext cx="386125" cy="284625"/>
            </a:xfrm>
            <a:custGeom>
              <a:avLst/>
              <a:gdLst/>
              <a:ahLst/>
              <a:cxnLst/>
              <a:rect l="l" t="t" r="r" b="b"/>
              <a:pathLst>
                <a:path w="15445" h="11385" extrusionOk="0">
                  <a:moveTo>
                    <a:pt x="14251" y="1"/>
                  </a:moveTo>
                  <a:cubicBezTo>
                    <a:pt x="13922" y="1"/>
                    <a:pt x="11267" y="2226"/>
                    <a:pt x="8239" y="4513"/>
                  </a:cubicBezTo>
                  <a:cubicBezTo>
                    <a:pt x="6638" y="5747"/>
                    <a:pt x="4970" y="7014"/>
                    <a:pt x="3469" y="8082"/>
                  </a:cubicBezTo>
                  <a:cubicBezTo>
                    <a:pt x="1968" y="9183"/>
                    <a:pt x="734" y="10150"/>
                    <a:pt x="0" y="10750"/>
                  </a:cubicBezTo>
                  <a:lnTo>
                    <a:pt x="467" y="11384"/>
                  </a:lnTo>
                  <a:cubicBezTo>
                    <a:pt x="475" y="11379"/>
                    <a:pt x="483" y="11374"/>
                    <a:pt x="490" y="11369"/>
                  </a:cubicBezTo>
                  <a:lnTo>
                    <a:pt x="490" y="11369"/>
                  </a:lnTo>
                  <a:lnTo>
                    <a:pt x="500" y="11384"/>
                  </a:lnTo>
                  <a:cubicBezTo>
                    <a:pt x="535" y="11355"/>
                    <a:pt x="572" y="11324"/>
                    <a:pt x="610" y="11292"/>
                  </a:cubicBezTo>
                  <a:lnTo>
                    <a:pt x="610" y="11292"/>
                  </a:lnTo>
                  <a:cubicBezTo>
                    <a:pt x="795" y="11169"/>
                    <a:pt x="920" y="11071"/>
                    <a:pt x="1001" y="11017"/>
                  </a:cubicBezTo>
                  <a:cubicBezTo>
                    <a:pt x="2669" y="9883"/>
                    <a:pt x="15444" y="1310"/>
                    <a:pt x="15144" y="877"/>
                  </a:cubicBezTo>
                  <a:cubicBezTo>
                    <a:pt x="15140" y="870"/>
                    <a:pt x="15132" y="867"/>
                    <a:pt x="15120" y="867"/>
                  </a:cubicBezTo>
                  <a:cubicBezTo>
                    <a:pt x="14856" y="867"/>
                    <a:pt x="12678" y="2256"/>
                    <a:pt x="10075" y="3979"/>
                  </a:cubicBezTo>
                  <a:lnTo>
                    <a:pt x="10075" y="3979"/>
                  </a:lnTo>
                  <a:cubicBezTo>
                    <a:pt x="12545" y="1891"/>
                    <a:pt x="14390" y="150"/>
                    <a:pt x="14277" y="9"/>
                  </a:cubicBezTo>
                  <a:cubicBezTo>
                    <a:pt x="14271" y="4"/>
                    <a:pt x="14262" y="1"/>
                    <a:pt x="14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1702350" y="8413600"/>
              <a:ext cx="364775" cy="161675"/>
            </a:xfrm>
            <a:custGeom>
              <a:avLst/>
              <a:gdLst/>
              <a:ahLst/>
              <a:cxnLst/>
              <a:rect l="l" t="t" r="r" b="b"/>
              <a:pathLst>
                <a:path w="14591" h="6467" extrusionOk="0">
                  <a:moveTo>
                    <a:pt x="267" y="1"/>
                  </a:moveTo>
                  <a:lnTo>
                    <a:pt x="250" y="49"/>
                  </a:lnTo>
                  <a:lnTo>
                    <a:pt x="250" y="49"/>
                  </a:lnTo>
                  <a:cubicBezTo>
                    <a:pt x="234" y="44"/>
                    <a:pt x="217" y="39"/>
                    <a:pt x="201" y="34"/>
                  </a:cubicBezTo>
                  <a:lnTo>
                    <a:pt x="35" y="668"/>
                  </a:lnTo>
                  <a:lnTo>
                    <a:pt x="0" y="768"/>
                  </a:lnTo>
                  <a:cubicBezTo>
                    <a:pt x="3" y="769"/>
                    <a:pt x="6" y="770"/>
                    <a:pt x="8" y="771"/>
                  </a:cubicBezTo>
                  <a:lnTo>
                    <a:pt x="8" y="771"/>
                  </a:lnTo>
                  <a:lnTo>
                    <a:pt x="0" y="801"/>
                  </a:lnTo>
                  <a:cubicBezTo>
                    <a:pt x="267" y="835"/>
                    <a:pt x="467" y="935"/>
                    <a:pt x="601" y="968"/>
                  </a:cubicBezTo>
                  <a:cubicBezTo>
                    <a:pt x="1001" y="1102"/>
                    <a:pt x="2035" y="1469"/>
                    <a:pt x="3369" y="2002"/>
                  </a:cubicBezTo>
                  <a:cubicBezTo>
                    <a:pt x="4704" y="2536"/>
                    <a:pt x="6338" y="3270"/>
                    <a:pt x="7939" y="3970"/>
                  </a:cubicBezTo>
                  <a:cubicBezTo>
                    <a:pt x="10797" y="5261"/>
                    <a:pt x="13540" y="6466"/>
                    <a:pt x="14060" y="6466"/>
                  </a:cubicBezTo>
                  <a:cubicBezTo>
                    <a:pt x="14105" y="6466"/>
                    <a:pt x="14133" y="6457"/>
                    <a:pt x="14144" y="6439"/>
                  </a:cubicBezTo>
                  <a:cubicBezTo>
                    <a:pt x="14210" y="6273"/>
                    <a:pt x="11363" y="4815"/>
                    <a:pt x="8240" y="3320"/>
                  </a:cubicBezTo>
                  <a:lnTo>
                    <a:pt x="8240" y="3320"/>
                  </a:lnTo>
                  <a:cubicBezTo>
                    <a:pt x="11174" y="4207"/>
                    <a:pt x="13820" y="4964"/>
                    <a:pt x="14349" y="4964"/>
                  </a:cubicBezTo>
                  <a:cubicBezTo>
                    <a:pt x="14405" y="4964"/>
                    <a:pt x="14438" y="4955"/>
                    <a:pt x="14444" y="4938"/>
                  </a:cubicBezTo>
                  <a:cubicBezTo>
                    <a:pt x="14591" y="4557"/>
                    <a:pt x="5882" y="1782"/>
                    <a:pt x="1660" y="480"/>
                  </a:cubicBezTo>
                  <a:lnTo>
                    <a:pt x="1660" y="480"/>
                  </a:lnTo>
                  <a:cubicBezTo>
                    <a:pt x="1295" y="349"/>
                    <a:pt x="1012" y="256"/>
                    <a:pt x="834" y="201"/>
                  </a:cubicBezTo>
                  <a:cubicBezTo>
                    <a:pt x="701" y="168"/>
                    <a:pt x="501" y="10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2452050" y="8942250"/>
              <a:ext cx="184325" cy="364525"/>
            </a:xfrm>
            <a:custGeom>
              <a:avLst/>
              <a:gdLst/>
              <a:ahLst/>
              <a:cxnLst/>
              <a:rect l="l" t="t" r="r" b="b"/>
              <a:pathLst>
                <a:path w="7373" h="14581" extrusionOk="0">
                  <a:moveTo>
                    <a:pt x="878" y="1"/>
                  </a:moveTo>
                  <a:cubicBezTo>
                    <a:pt x="874" y="1"/>
                    <a:pt x="871" y="2"/>
                    <a:pt x="868" y="3"/>
                  </a:cubicBezTo>
                  <a:cubicBezTo>
                    <a:pt x="707" y="132"/>
                    <a:pt x="1939" y="2704"/>
                    <a:pt x="3251" y="5784"/>
                  </a:cubicBezTo>
                  <a:lnTo>
                    <a:pt x="3251" y="5784"/>
                  </a:lnTo>
                  <a:cubicBezTo>
                    <a:pt x="2563" y="4339"/>
                    <a:pt x="1908" y="2931"/>
                    <a:pt x="1335" y="1905"/>
                  </a:cubicBezTo>
                  <a:cubicBezTo>
                    <a:pt x="684" y="799"/>
                    <a:pt x="224" y="169"/>
                    <a:pt x="78" y="169"/>
                  </a:cubicBezTo>
                  <a:cubicBezTo>
                    <a:pt x="74" y="169"/>
                    <a:pt x="71" y="169"/>
                    <a:pt x="67" y="170"/>
                  </a:cubicBezTo>
                  <a:cubicBezTo>
                    <a:pt x="0" y="237"/>
                    <a:pt x="334" y="1004"/>
                    <a:pt x="868" y="2172"/>
                  </a:cubicBezTo>
                  <a:cubicBezTo>
                    <a:pt x="1401" y="3339"/>
                    <a:pt x="2069" y="4907"/>
                    <a:pt x="2802" y="6575"/>
                  </a:cubicBezTo>
                  <a:cubicBezTo>
                    <a:pt x="3503" y="8243"/>
                    <a:pt x="4237" y="9910"/>
                    <a:pt x="4904" y="11278"/>
                  </a:cubicBezTo>
                  <a:cubicBezTo>
                    <a:pt x="5571" y="12679"/>
                    <a:pt x="6138" y="13713"/>
                    <a:pt x="6372" y="14080"/>
                  </a:cubicBezTo>
                  <a:cubicBezTo>
                    <a:pt x="6472" y="14214"/>
                    <a:pt x="6538" y="14380"/>
                    <a:pt x="6672" y="14580"/>
                  </a:cubicBezTo>
                  <a:lnTo>
                    <a:pt x="7372" y="14247"/>
                  </a:lnTo>
                  <a:cubicBezTo>
                    <a:pt x="7366" y="14228"/>
                    <a:pt x="7360" y="14209"/>
                    <a:pt x="7354" y="14189"/>
                  </a:cubicBezTo>
                  <a:lnTo>
                    <a:pt x="7354" y="14189"/>
                  </a:lnTo>
                  <a:lnTo>
                    <a:pt x="7372" y="14180"/>
                  </a:lnTo>
                  <a:cubicBezTo>
                    <a:pt x="7357" y="14158"/>
                    <a:pt x="7343" y="14135"/>
                    <a:pt x="7330" y="14114"/>
                  </a:cubicBezTo>
                  <a:lnTo>
                    <a:pt x="7330" y="14114"/>
                  </a:lnTo>
                  <a:cubicBezTo>
                    <a:pt x="7084" y="13358"/>
                    <a:pt x="6637" y="12092"/>
                    <a:pt x="6071" y="10678"/>
                  </a:cubicBezTo>
                  <a:cubicBezTo>
                    <a:pt x="5504" y="9177"/>
                    <a:pt x="4804" y="7409"/>
                    <a:pt x="4037" y="5841"/>
                  </a:cubicBezTo>
                  <a:cubicBezTo>
                    <a:pt x="2595" y="2696"/>
                    <a:pt x="1089" y="1"/>
                    <a:pt x="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2688875" y="8753450"/>
              <a:ext cx="375300" cy="76325"/>
            </a:xfrm>
            <a:custGeom>
              <a:avLst/>
              <a:gdLst/>
              <a:ahLst/>
              <a:cxnLst/>
              <a:rect l="l" t="t" r="r" b="b"/>
              <a:pathLst>
                <a:path w="15012" h="3053" extrusionOk="0">
                  <a:moveTo>
                    <a:pt x="1138" y="1"/>
                  </a:moveTo>
                  <a:cubicBezTo>
                    <a:pt x="753" y="1"/>
                    <a:pt x="535" y="28"/>
                    <a:pt x="535" y="83"/>
                  </a:cubicBezTo>
                  <a:cubicBezTo>
                    <a:pt x="505" y="262"/>
                    <a:pt x="2770" y="602"/>
                    <a:pt x="5564" y="1077"/>
                  </a:cubicBezTo>
                  <a:lnTo>
                    <a:pt x="5564" y="1077"/>
                  </a:lnTo>
                  <a:cubicBezTo>
                    <a:pt x="3318" y="766"/>
                    <a:pt x="1293" y="502"/>
                    <a:pt x="449" y="502"/>
                  </a:cubicBezTo>
                  <a:cubicBezTo>
                    <a:pt x="189" y="502"/>
                    <a:pt x="41" y="527"/>
                    <a:pt x="34" y="584"/>
                  </a:cubicBezTo>
                  <a:cubicBezTo>
                    <a:pt x="1" y="751"/>
                    <a:pt x="3103" y="1384"/>
                    <a:pt x="6439" y="1918"/>
                  </a:cubicBezTo>
                  <a:cubicBezTo>
                    <a:pt x="9775" y="2418"/>
                    <a:pt x="13377" y="2885"/>
                    <a:pt x="14211" y="2952"/>
                  </a:cubicBezTo>
                  <a:cubicBezTo>
                    <a:pt x="14344" y="2952"/>
                    <a:pt x="14578" y="3019"/>
                    <a:pt x="14878" y="3052"/>
                  </a:cubicBezTo>
                  <a:lnTo>
                    <a:pt x="15012" y="2285"/>
                  </a:lnTo>
                  <a:cubicBezTo>
                    <a:pt x="14211" y="2085"/>
                    <a:pt x="12910" y="1751"/>
                    <a:pt x="11409" y="1418"/>
                  </a:cubicBezTo>
                  <a:cubicBezTo>
                    <a:pt x="9941" y="1117"/>
                    <a:pt x="8240" y="784"/>
                    <a:pt x="6606" y="550"/>
                  </a:cubicBezTo>
                  <a:cubicBezTo>
                    <a:pt x="4288" y="188"/>
                    <a:pt x="2145" y="1"/>
                    <a:pt x="1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2135150" y="9081575"/>
              <a:ext cx="122625" cy="241875"/>
            </a:xfrm>
            <a:custGeom>
              <a:avLst/>
              <a:gdLst/>
              <a:ahLst/>
              <a:cxnLst/>
              <a:rect l="l" t="t" r="r" b="b"/>
              <a:pathLst>
                <a:path w="4905" h="9675" extrusionOk="0">
                  <a:moveTo>
                    <a:pt x="3629" y="0"/>
                  </a:moveTo>
                  <a:cubicBezTo>
                    <a:pt x="3202" y="0"/>
                    <a:pt x="399" y="8147"/>
                    <a:pt x="34" y="9241"/>
                  </a:cubicBezTo>
                  <a:cubicBezTo>
                    <a:pt x="34" y="9274"/>
                    <a:pt x="34" y="9308"/>
                    <a:pt x="1" y="9408"/>
                  </a:cubicBezTo>
                  <a:lnTo>
                    <a:pt x="701" y="9675"/>
                  </a:lnTo>
                  <a:cubicBezTo>
                    <a:pt x="1102" y="8941"/>
                    <a:pt x="2336" y="6639"/>
                    <a:pt x="3236" y="4438"/>
                  </a:cubicBezTo>
                  <a:cubicBezTo>
                    <a:pt x="4204" y="2236"/>
                    <a:pt x="4904" y="168"/>
                    <a:pt x="4704" y="101"/>
                  </a:cubicBezTo>
                  <a:cubicBezTo>
                    <a:pt x="4699" y="99"/>
                    <a:pt x="4694" y="98"/>
                    <a:pt x="4688" y="98"/>
                  </a:cubicBezTo>
                  <a:cubicBezTo>
                    <a:pt x="4472" y="98"/>
                    <a:pt x="3665" y="1864"/>
                    <a:pt x="2720" y="3854"/>
                  </a:cubicBezTo>
                  <a:lnTo>
                    <a:pt x="2720" y="3854"/>
                  </a:lnTo>
                  <a:cubicBezTo>
                    <a:pt x="3368" y="1851"/>
                    <a:pt x="3866" y="77"/>
                    <a:pt x="3637" y="1"/>
                  </a:cubicBezTo>
                  <a:cubicBezTo>
                    <a:pt x="3634" y="0"/>
                    <a:pt x="3632" y="0"/>
                    <a:pt x="36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2764775" y="8420275"/>
              <a:ext cx="236850" cy="82600"/>
            </a:xfrm>
            <a:custGeom>
              <a:avLst/>
              <a:gdLst/>
              <a:ahLst/>
              <a:cxnLst/>
              <a:rect l="l" t="t" r="r" b="b"/>
              <a:pathLst>
                <a:path w="9474" h="3304" extrusionOk="0">
                  <a:moveTo>
                    <a:pt x="9307" y="1"/>
                  </a:moveTo>
                  <a:cubicBezTo>
                    <a:pt x="9140" y="1"/>
                    <a:pt x="9040" y="34"/>
                    <a:pt x="8973" y="34"/>
                  </a:cubicBezTo>
                  <a:cubicBezTo>
                    <a:pt x="8406" y="101"/>
                    <a:pt x="6171" y="534"/>
                    <a:pt x="4037" y="1001"/>
                  </a:cubicBezTo>
                  <a:cubicBezTo>
                    <a:pt x="1968" y="1435"/>
                    <a:pt x="0" y="2036"/>
                    <a:pt x="34" y="2269"/>
                  </a:cubicBezTo>
                  <a:cubicBezTo>
                    <a:pt x="39" y="2298"/>
                    <a:pt x="103" y="2310"/>
                    <a:pt x="214" y="2310"/>
                  </a:cubicBezTo>
                  <a:cubicBezTo>
                    <a:pt x="609" y="2310"/>
                    <a:pt x="1612" y="2148"/>
                    <a:pt x="2813" y="1942"/>
                  </a:cubicBezTo>
                  <a:lnTo>
                    <a:pt x="2813" y="1942"/>
                  </a:lnTo>
                  <a:cubicBezTo>
                    <a:pt x="2274" y="2156"/>
                    <a:pt x="1792" y="2374"/>
                    <a:pt x="1401" y="2569"/>
                  </a:cubicBezTo>
                  <a:cubicBezTo>
                    <a:pt x="734" y="2903"/>
                    <a:pt x="367" y="3203"/>
                    <a:pt x="401" y="3270"/>
                  </a:cubicBezTo>
                  <a:cubicBezTo>
                    <a:pt x="416" y="3293"/>
                    <a:pt x="452" y="3304"/>
                    <a:pt x="506" y="3304"/>
                  </a:cubicBezTo>
                  <a:cubicBezTo>
                    <a:pt x="681" y="3304"/>
                    <a:pt x="1049" y="3190"/>
                    <a:pt x="1535" y="3036"/>
                  </a:cubicBezTo>
                  <a:cubicBezTo>
                    <a:pt x="2235" y="2769"/>
                    <a:pt x="3203" y="2436"/>
                    <a:pt x="4203" y="2169"/>
                  </a:cubicBezTo>
                  <a:cubicBezTo>
                    <a:pt x="6238" y="1535"/>
                    <a:pt x="8540" y="1001"/>
                    <a:pt x="9474" y="735"/>
                  </a:cubicBezTo>
                  <a:lnTo>
                    <a:pt x="93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1952525" y="8217625"/>
              <a:ext cx="162325" cy="181950"/>
            </a:xfrm>
            <a:custGeom>
              <a:avLst/>
              <a:gdLst/>
              <a:ahLst/>
              <a:cxnLst/>
              <a:rect l="l" t="t" r="r" b="b"/>
              <a:pathLst>
                <a:path w="6493" h="7278" extrusionOk="0">
                  <a:moveTo>
                    <a:pt x="568" y="1"/>
                  </a:moveTo>
                  <a:lnTo>
                    <a:pt x="1" y="501"/>
                  </a:lnTo>
                  <a:cubicBezTo>
                    <a:pt x="34" y="601"/>
                    <a:pt x="67" y="635"/>
                    <a:pt x="134" y="668"/>
                  </a:cubicBezTo>
                  <a:cubicBezTo>
                    <a:pt x="434" y="1035"/>
                    <a:pt x="1768" y="2670"/>
                    <a:pt x="2869" y="4271"/>
                  </a:cubicBezTo>
                  <a:cubicBezTo>
                    <a:pt x="4000" y="5790"/>
                    <a:pt x="5038" y="7277"/>
                    <a:pt x="5283" y="7277"/>
                  </a:cubicBezTo>
                  <a:cubicBezTo>
                    <a:pt x="5291" y="7277"/>
                    <a:pt x="5298" y="7276"/>
                    <a:pt x="5304" y="7273"/>
                  </a:cubicBezTo>
                  <a:cubicBezTo>
                    <a:pt x="5430" y="7172"/>
                    <a:pt x="4986" y="6217"/>
                    <a:pt x="4273" y="5037"/>
                  </a:cubicBezTo>
                  <a:lnTo>
                    <a:pt x="4273" y="5037"/>
                  </a:lnTo>
                  <a:cubicBezTo>
                    <a:pt x="5216" y="5997"/>
                    <a:pt x="5986" y="6718"/>
                    <a:pt x="6173" y="6718"/>
                  </a:cubicBezTo>
                  <a:cubicBezTo>
                    <a:pt x="6187" y="6718"/>
                    <a:pt x="6198" y="6714"/>
                    <a:pt x="6205" y="6706"/>
                  </a:cubicBezTo>
                  <a:cubicBezTo>
                    <a:pt x="6493" y="6476"/>
                    <a:pt x="2887" y="2501"/>
                    <a:pt x="1204" y="683"/>
                  </a:cubicBezTo>
                  <a:lnTo>
                    <a:pt x="1204" y="683"/>
                  </a:lnTo>
                  <a:cubicBezTo>
                    <a:pt x="1006" y="441"/>
                    <a:pt x="854" y="262"/>
                    <a:pt x="768" y="168"/>
                  </a:cubicBezTo>
                  <a:cubicBezTo>
                    <a:pt x="701" y="134"/>
                    <a:pt x="668" y="34"/>
                    <a:pt x="634" y="1"/>
                  </a:cubicBezTo>
                  <a:lnTo>
                    <a:pt x="597" y="32"/>
                  </a:lnTo>
                  <a:lnTo>
                    <a:pt x="597" y="32"/>
                  </a:lnTo>
                  <a:cubicBezTo>
                    <a:pt x="587" y="21"/>
                    <a:pt x="577" y="11"/>
                    <a:pt x="5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2321950" y="8727150"/>
              <a:ext cx="50900" cy="243550"/>
            </a:xfrm>
            <a:custGeom>
              <a:avLst/>
              <a:gdLst/>
              <a:ahLst/>
              <a:cxnLst/>
              <a:rect l="l" t="t" r="r" b="b"/>
              <a:pathLst>
                <a:path w="2036" h="9742" extrusionOk="0">
                  <a:moveTo>
                    <a:pt x="1829" y="1"/>
                  </a:moveTo>
                  <a:cubicBezTo>
                    <a:pt x="1623" y="1"/>
                    <a:pt x="1219" y="1495"/>
                    <a:pt x="877" y="3331"/>
                  </a:cubicBezTo>
                  <a:lnTo>
                    <a:pt x="877" y="3331"/>
                  </a:lnTo>
                  <a:cubicBezTo>
                    <a:pt x="876" y="1510"/>
                    <a:pt x="814" y="1"/>
                    <a:pt x="601" y="1"/>
                  </a:cubicBezTo>
                  <a:cubicBezTo>
                    <a:pt x="234" y="1"/>
                    <a:pt x="34" y="8341"/>
                    <a:pt x="1" y="9441"/>
                  </a:cubicBezTo>
                  <a:lnTo>
                    <a:pt x="1" y="9675"/>
                  </a:lnTo>
                  <a:lnTo>
                    <a:pt x="768" y="9742"/>
                  </a:lnTo>
                  <a:cubicBezTo>
                    <a:pt x="868" y="8841"/>
                    <a:pt x="1168" y="6439"/>
                    <a:pt x="1435" y="4238"/>
                  </a:cubicBezTo>
                  <a:cubicBezTo>
                    <a:pt x="1735" y="2003"/>
                    <a:pt x="2036" y="68"/>
                    <a:pt x="1835" y="1"/>
                  </a:cubicBezTo>
                  <a:cubicBezTo>
                    <a:pt x="1833" y="1"/>
                    <a:pt x="1831" y="1"/>
                    <a:pt x="18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2457875" y="8491175"/>
              <a:ext cx="163475" cy="101750"/>
            </a:xfrm>
            <a:custGeom>
              <a:avLst/>
              <a:gdLst/>
              <a:ahLst/>
              <a:cxnLst/>
              <a:rect l="l" t="t" r="r" b="b"/>
              <a:pathLst>
                <a:path w="6539" h="4070" extrusionOk="0">
                  <a:moveTo>
                    <a:pt x="701" y="3503"/>
                  </a:moveTo>
                  <a:lnTo>
                    <a:pt x="701" y="3503"/>
                  </a:lnTo>
                  <a:cubicBezTo>
                    <a:pt x="668" y="3503"/>
                    <a:pt x="635" y="3536"/>
                    <a:pt x="635" y="3536"/>
                  </a:cubicBezTo>
                  <a:cubicBezTo>
                    <a:pt x="668" y="3536"/>
                    <a:pt x="701" y="3503"/>
                    <a:pt x="701" y="3503"/>
                  </a:cubicBezTo>
                  <a:close/>
                  <a:moveTo>
                    <a:pt x="6205" y="0"/>
                  </a:moveTo>
                  <a:cubicBezTo>
                    <a:pt x="4604" y="767"/>
                    <a:pt x="2836" y="1668"/>
                    <a:pt x="1669" y="2268"/>
                  </a:cubicBezTo>
                  <a:cubicBezTo>
                    <a:pt x="1102" y="2569"/>
                    <a:pt x="635" y="2869"/>
                    <a:pt x="368" y="3036"/>
                  </a:cubicBezTo>
                  <a:cubicBezTo>
                    <a:pt x="101" y="3236"/>
                    <a:pt x="1" y="3336"/>
                    <a:pt x="34" y="3403"/>
                  </a:cubicBezTo>
                  <a:cubicBezTo>
                    <a:pt x="101" y="3436"/>
                    <a:pt x="168" y="3436"/>
                    <a:pt x="301" y="3436"/>
                  </a:cubicBezTo>
                  <a:cubicBezTo>
                    <a:pt x="368" y="3436"/>
                    <a:pt x="468" y="3403"/>
                    <a:pt x="601" y="3403"/>
                  </a:cubicBezTo>
                  <a:lnTo>
                    <a:pt x="835" y="3403"/>
                  </a:lnTo>
                  <a:cubicBezTo>
                    <a:pt x="768" y="3436"/>
                    <a:pt x="701" y="3503"/>
                    <a:pt x="701" y="3503"/>
                  </a:cubicBezTo>
                  <a:cubicBezTo>
                    <a:pt x="701" y="3536"/>
                    <a:pt x="768" y="3536"/>
                    <a:pt x="701" y="3603"/>
                  </a:cubicBezTo>
                  <a:cubicBezTo>
                    <a:pt x="668" y="3669"/>
                    <a:pt x="635" y="3736"/>
                    <a:pt x="601" y="3836"/>
                  </a:cubicBezTo>
                  <a:cubicBezTo>
                    <a:pt x="568" y="3903"/>
                    <a:pt x="468" y="4003"/>
                    <a:pt x="501" y="4036"/>
                  </a:cubicBezTo>
                  <a:cubicBezTo>
                    <a:pt x="524" y="4059"/>
                    <a:pt x="550" y="4070"/>
                    <a:pt x="587" y="4070"/>
                  </a:cubicBezTo>
                  <a:cubicBezTo>
                    <a:pt x="661" y="4070"/>
                    <a:pt x="779" y="4025"/>
                    <a:pt x="1002" y="3936"/>
                  </a:cubicBezTo>
                  <a:cubicBezTo>
                    <a:pt x="1269" y="3870"/>
                    <a:pt x="1669" y="3603"/>
                    <a:pt x="2203" y="3336"/>
                  </a:cubicBezTo>
                  <a:cubicBezTo>
                    <a:pt x="3270" y="2702"/>
                    <a:pt x="4838" y="1735"/>
                    <a:pt x="6439" y="767"/>
                  </a:cubicBezTo>
                  <a:cubicBezTo>
                    <a:pt x="6539" y="667"/>
                    <a:pt x="6539" y="567"/>
                    <a:pt x="6539" y="500"/>
                  </a:cubicBezTo>
                  <a:cubicBezTo>
                    <a:pt x="6539" y="400"/>
                    <a:pt x="6506" y="367"/>
                    <a:pt x="6506" y="334"/>
                  </a:cubicBezTo>
                  <a:lnTo>
                    <a:pt x="6472" y="267"/>
                  </a:lnTo>
                  <a:cubicBezTo>
                    <a:pt x="6439" y="234"/>
                    <a:pt x="6439" y="200"/>
                    <a:pt x="6372" y="167"/>
                  </a:cubicBezTo>
                  <a:cubicBezTo>
                    <a:pt x="6339" y="67"/>
                    <a:pt x="6339" y="33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2386175" y="8070025"/>
              <a:ext cx="98425" cy="363625"/>
            </a:xfrm>
            <a:custGeom>
              <a:avLst/>
              <a:gdLst/>
              <a:ahLst/>
              <a:cxnLst/>
              <a:rect l="l" t="t" r="r" b="b"/>
              <a:pathLst>
                <a:path w="3937" h="14545" extrusionOk="0">
                  <a:moveTo>
                    <a:pt x="3169" y="1"/>
                  </a:moveTo>
                  <a:cubicBezTo>
                    <a:pt x="3136" y="168"/>
                    <a:pt x="3102" y="334"/>
                    <a:pt x="3036" y="401"/>
                  </a:cubicBezTo>
                  <a:cubicBezTo>
                    <a:pt x="2836" y="1202"/>
                    <a:pt x="1868" y="4637"/>
                    <a:pt x="1168" y="7940"/>
                  </a:cubicBezTo>
                  <a:cubicBezTo>
                    <a:pt x="467" y="11242"/>
                    <a:pt x="0" y="14378"/>
                    <a:pt x="267" y="14411"/>
                  </a:cubicBezTo>
                  <a:cubicBezTo>
                    <a:pt x="268" y="14411"/>
                    <a:pt x="269" y="14411"/>
                    <a:pt x="270" y="14411"/>
                  </a:cubicBezTo>
                  <a:cubicBezTo>
                    <a:pt x="377" y="14411"/>
                    <a:pt x="599" y="13580"/>
                    <a:pt x="896" y="12323"/>
                  </a:cubicBezTo>
                  <a:lnTo>
                    <a:pt x="896" y="12323"/>
                  </a:lnTo>
                  <a:cubicBezTo>
                    <a:pt x="654" y="13645"/>
                    <a:pt x="525" y="14526"/>
                    <a:pt x="634" y="14544"/>
                  </a:cubicBezTo>
                  <a:cubicBezTo>
                    <a:pt x="635" y="14545"/>
                    <a:pt x="636" y="14545"/>
                    <a:pt x="638" y="14545"/>
                  </a:cubicBezTo>
                  <a:cubicBezTo>
                    <a:pt x="844" y="14545"/>
                    <a:pt x="1672" y="11690"/>
                    <a:pt x="2369" y="8440"/>
                  </a:cubicBezTo>
                  <a:cubicBezTo>
                    <a:pt x="3093" y="5248"/>
                    <a:pt x="3687" y="1667"/>
                    <a:pt x="3927" y="226"/>
                  </a:cubicBezTo>
                  <a:lnTo>
                    <a:pt x="3927" y="226"/>
                  </a:lnTo>
                  <a:cubicBezTo>
                    <a:pt x="3930" y="217"/>
                    <a:pt x="3933" y="209"/>
                    <a:pt x="3936" y="201"/>
                  </a:cubicBezTo>
                  <a:lnTo>
                    <a:pt x="3931" y="200"/>
                  </a:lnTo>
                  <a:lnTo>
                    <a:pt x="3931" y="200"/>
                  </a:lnTo>
                  <a:cubicBezTo>
                    <a:pt x="3933" y="189"/>
                    <a:pt x="3935" y="178"/>
                    <a:pt x="3936" y="168"/>
                  </a:cubicBezTo>
                  <a:lnTo>
                    <a:pt x="31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1786575" y="8686950"/>
              <a:ext cx="246025" cy="75275"/>
            </a:xfrm>
            <a:custGeom>
              <a:avLst/>
              <a:gdLst/>
              <a:ahLst/>
              <a:cxnLst/>
              <a:rect l="l" t="t" r="r" b="b"/>
              <a:pathLst>
                <a:path w="9841" h="3011" extrusionOk="0">
                  <a:moveTo>
                    <a:pt x="9248" y="1"/>
                  </a:moveTo>
                  <a:cubicBezTo>
                    <a:pt x="8100" y="1"/>
                    <a:pt x="1154" y="1932"/>
                    <a:pt x="167" y="2210"/>
                  </a:cubicBezTo>
                  <a:cubicBezTo>
                    <a:pt x="134" y="2210"/>
                    <a:pt x="101" y="2243"/>
                    <a:pt x="0" y="2243"/>
                  </a:cubicBezTo>
                  <a:lnTo>
                    <a:pt x="167" y="3010"/>
                  </a:lnTo>
                  <a:cubicBezTo>
                    <a:pt x="188" y="3008"/>
                    <a:pt x="210" y="3005"/>
                    <a:pt x="232" y="3002"/>
                  </a:cubicBezTo>
                  <a:lnTo>
                    <a:pt x="232" y="3002"/>
                  </a:lnTo>
                  <a:lnTo>
                    <a:pt x="234" y="3010"/>
                  </a:lnTo>
                  <a:cubicBezTo>
                    <a:pt x="243" y="3010"/>
                    <a:pt x="255" y="3005"/>
                    <a:pt x="268" y="2998"/>
                  </a:cubicBezTo>
                  <a:lnTo>
                    <a:pt x="268" y="2998"/>
                  </a:lnTo>
                  <a:cubicBezTo>
                    <a:pt x="1187" y="2885"/>
                    <a:pt x="3552" y="2558"/>
                    <a:pt x="5671" y="2076"/>
                  </a:cubicBezTo>
                  <a:cubicBezTo>
                    <a:pt x="7906" y="1609"/>
                    <a:pt x="9841" y="1009"/>
                    <a:pt x="9807" y="775"/>
                  </a:cubicBezTo>
                  <a:cubicBezTo>
                    <a:pt x="9802" y="740"/>
                    <a:pt x="9736" y="725"/>
                    <a:pt x="9619" y="725"/>
                  </a:cubicBezTo>
                  <a:cubicBezTo>
                    <a:pt x="9182" y="725"/>
                    <a:pt x="8035" y="942"/>
                    <a:pt x="6650" y="1183"/>
                  </a:cubicBezTo>
                  <a:lnTo>
                    <a:pt x="6650" y="1183"/>
                  </a:lnTo>
                  <a:cubicBezTo>
                    <a:pt x="8218" y="691"/>
                    <a:pt x="9447" y="239"/>
                    <a:pt x="9407" y="41"/>
                  </a:cubicBezTo>
                  <a:cubicBezTo>
                    <a:pt x="9397" y="14"/>
                    <a:pt x="9342" y="1"/>
                    <a:pt x="92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2639675" y="8892000"/>
              <a:ext cx="134300" cy="149575"/>
            </a:xfrm>
            <a:custGeom>
              <a:avLst/>
              <a:gdLst/>
              <a:ahLst/>
              <a:cxnLst/>
              <a:rect l="l" t="t" r="r" b="b"/>
              <a:pathLst>
                <a:path w="5372" h="5983" extrusionOk="0">
                  <a:moveTo>
                    <a:pt x="937" y="1"/>
                  </a:moveTo>
                  <a:cubicBezTo>
                    <a:pt x="923" y="1"/>
                    <a:pt x="911" y="4"/>
                    <a:pt x="901" y="12"/>
                  </a:cubicBezTo>
                  <a:cubicBezTo>
                    <a:pt x="790" y="83"/>
                    <a:pt x="1021" y="550"/>
                    <a:pt x="1424" y="1198"/>
                  </a:cubicBezTo>
                  <a:lnTo>
                    <a:pt x="1424" y="1198"/>
                  </a:lnTo>
                  <a:cubicBezTo>
                    <a:pt x="917" y="718"/>
                    <a:pt x="516" y="395"/>
                    <a:pt x="353" y="395"/>
                  </a:cubicBezTo>
                  <a:cubicBezTo>
                    <a:pt x="331" y="395"/>
                    <a:pt x="314" y="401"/>
                    <a:pt x="301" y="412"/>
                  </a:cubicBezTo>
                  <a:cubicBezTo>
                    <a:pt x="1" y="679"/>
                    <a:pt x="4070" y="5182"/>
                    <a:pt x="4637" y="5749"/>
                  </a:cubicBezTo>
                  <a:cubicBezTo>
                    <a:pt x="4671" y="5816"/>
                    <a:pt x="4704" y="5883"/>
                    <a:pt x="4804" y="5983"/>
                  </a:cubicBezTo>
                  <a:lnTo>
                    <a:pt x="5371" y="5483"/>
                  </a:lnTo>
                  <a:cubicBezTo>
                    <a:pt x="5362" y="5469"/>
                    <a:pt x="5352" y="5456"/>
                    <a:pt x="5342" y="5442"/>
                  </a:cubicBezTo>
                  <a:lnTo>
                    <a:pt x="5342" y="5442"/>
                  </a:lnTo>
                  <a:lnTo>
                    <a:pt x="5371" y="5416"/>
                  </a:lnTo>
                  <a:cubicBezTo>
                    <a:pt x="5305" y="5349"/>
                    <a:pt x="5238" y="5249"/>
                    <a:pt x="5205" y="5216"/>
                  </a:cubicBezTo>
                  <a:cubicBezTo>
                    <a:pt x="5177" y="5186"/>
                    <a:pt x="5139" y="5146"/>
                    <a:pt x="5094" y="5095"/>
                  </a:cubicBezTo>
                  <a:lnTo>
                    <a:pt x="5094" y="5095"/>
                  </a:lnTo>
                  <a:cubicBezTo>
                    <a:pt x="4007" y="3587"/>
                    <a:pt x="1375" y="1"/>
                    <a:pt x="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2653025" y="8553700"/>
              <a:ext cx="319425" cy="83100"/>
            </a:xfrm>
            <a:custGeom>
              <a:avLst/>
              <a:gdLst/>
              <a:ahLst/>
              <a:cxnLst/>
              <a:rect l="l" t="t" r="r" b="b"/>
              <a:pathLst>
                <a:path w="12777" h="3324" extrusionOk="0">
                  <a:moveTo>
                    <a:pt x="12643" y="1"/>
                  </a:moveTo>
                  <a:cubicBezTo>
                    <a:pt x="12643" y="1"/>
                    <a:pt x="12643" y="1"/>
                    <a:pt x="12643" y="1"/>
                  </a:cubicBezTo>
                  <a:lnTo>
                    <a:pt x="12643" y="1"/>
                  </a:lnTo>
                  <a:cubicBezTo>
                    <a:pt x="12443" y="34"/>
                    <a:pt x="12276" y="68"/>
                    <a:pt x="12143" y="68"/>
                  </a:cubicBezTo>
                  <a:cubicBezTo>
                    <a:pt x="11442" y="201"/>
                    <a:pt x="8373" y="601"/>
                    <a:pt x="5504" y="1102"/>
                  </a:cubicBezTo>
                  <a:cubicBezTo>
                    <a:pt x="2669" y="1602"/>
                    <a:pt x="1" y="2236"/>
                    <a:pt x="34" y="2503"/>
                  </a:cubicBezTo>
                  <a:cubicBezTo>
                    <a:pt x="44" y="2528"/>
                    <a:pt x="113" y="2539"/>
                    <a:pt x="234" y="2539"/>
                  </a:cubicBezTo>
                  <a:cubicBezTo>
                    <a:pt x="785" y="2539"/>
                    <a:pt x="2407" y="2298"/>
                    <a:pt x="4305" y="2025"/>
                  </a:cubicBezTo>
                  <a:lnTo>
                    <a:pt x="4305" y="2025"/>
                  </a:lnTo>
                  <a:cubicBezTo>
                    <a:pt x="2119" y="2596"/>
                    <a:pt x="411" y="3100"/>
                    <a:pt x="468" y="3270"/>
                  </a:cubicBezTo>
                  <a:cubicBezTo>
                    <a:pt x="479" y="3306"/>
                    <a:pt x="557" y="3323"/>
                    <a:pt x="693" y="3323"/>
                  </a:cubicBezTo>
                  <a:cubicBezTo>
                    <a:pt x="2176" y="3323"/>
                    <a:pt x="10485" y="1315"/>
                    <a:pt x="12776" y="735"/>
                  </a:cubicBezTo>
                  <a:lnTo>
                    <a:pt x="126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2048425" y="8657200"/>
              <a:ext cx="31725" cy="63550"/>
            </a:xfrm>
            <a:custGeom>
              <a:avLst/>
              <a:gdLst/>
              <a:ahLst/>
              <a:cxnLst/>
              <a:rect l="l" t="t" r="r" b="b"/>
              <a:pathLst>
                <a:path w="1269" h="2542" extrusionOk="0">
                  <a:moveTo>
                    <a:pt x="312" y="1"/>
                  </a:moveTo>
                  <a:cubicBezTo>
                    <a:pt x="230" y="1"/>
                    <a:pt x="156" y="31"/>
                    <a:pt x="101" y="97"/>
                  </a:cubicBezTo>
                  <a:cubicBezTo>
                    <a:pt x="1" y="264"/>
                    <a:pt x="134" y="464"/>
                    <a:pt x="201" y="731"/>
                  </a:cubicBezTo>
                  <a:cubicBezTo>
                    <a:pt x="334" y="931"/>
                    <a:pt x="434" y="1231"/>
                    <a:pt x="434" y="1265"/>
                  </a:cubicBezTo>
                  <a:cubicBezTo>
                    <a:pt x="468" y="1365"/>
                    <a:pt x="501" y="1598"/>
                    <a:pt x="501" y="1899"/>
                  </a:cubicBezTo>
                  <a:cubicBezTo>
                    <a:pt x="501" y="2132"/>
                    <a:pt x="501" y="2432"/>
                    <a:pt x="701" y="2532"/>
                  </a:cubicBezTo>
                  <a:cubicBezTo>
                    <a:pt x="723" y="2539"/>
                    <a:pt x="745" y="2542"/>
                    <a:pt x="767" y="2542"/>
                  </a:cubicBezTo>
                  <a:cubicBezTo>
                    <a:pt x="977" y="2542"/>
                    <a:pt x="1168" y="2264"/>
                    <a:pt x="1168" y="1932"/>
                  </a:cubicBezTo>
                  <a:cubicBezTo>
                    <a:pt x="1268" y="1565"/>
                    <a:pt x="1168" y="1131"/>
                    <a:pt x="1135" y="1065"/>
                  </a:cubicBezTo>
                  <a:cubicBezTo>
                    <a:pt x="1135" y="965"/>
                    <a:pt x="1035" y="598"/>
                    <a:pt x="801" y="297"/>
                  </a:cubicBezTo>
                  <a:cubicBezTo>
                    <a:pt x="668" y="120"/>
                    <a:pt x="475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2225225" y="9005575"/>
              <a:ext cx="62550" cy="31575"/>
            </a:xfrm>
            <a:custGeom>
              <a:avLst/>
              <a:gdLst/>
              <a:ahLst/>
              <a:cxnLst/>
              <a:rect l="l" t="t" r="r" b="b"/>
              <a:pathLst>
                <a:path w="2502" h="1263" extrusionOk="0">
                  <a:moveTo>
                    <a:pt x="743" y="0"/>
                  </a:moveTo>
                  <a:cubicBezTo>
                    <a:pt x="707" y="0"/>
                    <a:pt x="671" y="2"/>
                    <a:pt x="634" y="6"/>
                  </a:cubicBezTo>
                  <a:cubicBezTo>
                    <a:pt x="301" y="6"/>
                    <a:pt x="0" y="206"/>
                    <a:pt x="100" y="473"/>
                  </a:cubicBezTo>
                  <a:cubicBezTo>
                    <a:pt x="167" y="639"/>
                    <a:pt x="401" y="673"/>
                    <a:pt x="634" y="706"/>
                  </a:cubicBezTo>
                  <a:cubicBezTo>
                    <a:pt x="901" y="773"/>
                    <a:pt x="1134" y="839"/>
                    <a:pt x="1201" y="839"/>
                  </a:cubicBezTo>
                  <a:cubicBezTo>
                    <a:pt x="1235" y="839"/>
                    <a:pt x="1468" y="973"/>
                    <a:pt x="1668" y="1106"/>
                  </a:cubicBezTo>
                  <a:cubicBezTo>
                    <a:pt x="1855" y="1176"/>
                    <a:pt x="2009" y="1263"/>
                    <a:pt x="2141" y="1263"/>
                  </a:cubicBezTo>
                  <a:cubicBezTo>
                    <a:pt x="2199" y="1263"/>
                    <a:pt x="2252" y="1247"/>
                    <a:pt x="2302" y="1206"/>
                  </a:cubicBezTo>
                  <a:cubicBezTo>
                    <a:pt x="2502" y="1106"/>
                    <a:pt x="2402" y="773"/>
                    <a:pt x="2102" y="539"/>
                  </a:cubicBezTo>
                  <a:cubicBezTo>
                    <a:pt x="1868" y="306"/>
                    <a:pt x="1468" y="172"/>
                    <a:pt x="1401" y="139"/>
                  </a:cubicBezTo>
                  <a:cubicBezTo>
                    <a:pt x="1312" y="109"/>
                    <a:pt x="1038" y="0"/>
                    <a:pt x="7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2417025" y="8571150"/>
              <a:ext cx="39225" cy="56750"/>
            </a:xfrm>
            <a:custGeom>
              <a:avLst/>
              <a:gdLst/>
              <a:ahLst/>
              <a:cxnLst/>
              <a:rect l="l" t="t" r="r" b="b"/>
              <a:pathLst>
                <a:path w="1569" h="2270" extrusionOk="0">
                  <a:moveTo>
                    <a:pt x="306" y="1"/>
                  </a:moveTo>
                  <a:cubicBezTo>
                    <a:pt x="149" y="1"/>
                    <a:pt x="0" y="260"/>
                    <a:pt x="0" y="637"/>
                  </a:cubicBezTo>
                  <a:cubicBezTo>
                    <a:pt x="0" y="1004"/>
                    <a:pt x="167" y="1338"/>
                    <a:pt x="234" y="1404"/>
                  </a:cubicBezTo>
                  <a:cubicBezTo>
                    <a:pt x="267" y="1504"/>
                    <a:pt x="434" y="1871"/>
                    <a:pt x="768" y="2072"/>
                  </a:cubicBezTo>
                  <a:cubicBezTo>
                    <a:pt x="935" y="2202"/>
                    <a:pt x="1133" y="2270"/>
                    <a:pt x="1282" y="2270"/>
                  </a:cubicBezTo>
                  <a:cubicBezTo>
                    <a:pt x="1400" y="2270"/>
                    <a:pt x="1487" y="2227"/>
                    <a:pt x="1502" y="2138"/>
                  </a:cubicBezTo>
                  <a:cubicBezTo>
                    <a:pt x="1568" y="1871"/>
                    <a:pt x="1368" y="1705"/>
                    <a:pt x="1235" y="1571"/>
                  </a:cubicBezTo>
                  <a:cubicBezTo>
                    <a:pt x="1068" y="1371"/>
                    <a:pt x="934" y="1138"/>
                    <a:pt x="901" y="1071"/>
                  </a:cubicBezTo>
                  <a:cubicBezTo>
                    <a:pt x="901" y="1004"/>
                    <a:pt x="768" y="804"/>
                    <a:pt x="734" y="537"/>
                  </a:cubicBezTo>
                  <a:cubicBezTo>
                    <a:pt x="634" y="337"/>
                    <a:pt x="601" y="70"/>
                    <a:pt x="334" y="3"/>
                  </a:cubicBezTo>
                  <a:cubicBezTo>
                    <a:pt x="325" y="2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2142650" y="8434850"/>
              <a:ext cx="52575" cy="32150"/>
            </a:xfrm>
            <a:custGeom>
              <a:avLst/>
              <a:gdLst/>
              <a:ahLst/>
              <a:cxnLst/>
              <a:rect l="l" t="t" r="r" b="b"/>
              <a:pathLst>
                <a:path w="2103" h="1286" extrusionOk="0">
                  <a:moveTo>
                    <a:pt x="1787" y="0"/>
                  </a:moveTo>
                  <a:cubicBezTo>
                    <a:pt x="1625" y="0"/>
                    <a:pt x="1457" y="98"/>
                    <a:pt x="1269" y="152"/>
                  </a:cubicBezTo>
                  <a:cubicBezTo>
                    <a:pt x="1102" y="285"/>
                    <a:pt x="902" y="352"/>
                    <a:pt x="868" y="418"/>
                  </a:cubicBezTo>
                  <a:cubicBezTo>
                    <a:pt x="802" y="452"/>
                    <a:pt x="668" y="485"/>
                    <a:pt x="435" y="585"/>
                  </a:cubicBezTo>
                  <a:cubicBezTo>
                    <a:pt x="268" y="652"/>
                    <a:pt x="68" y="752"/>
                    <a:pt x="34" y="986"/>
                  </a:cubicBezTo>
                  <a:cubicBezTo>
                    <a:pt x="1" y="1152"/>
                    <a:pt x="268" y="1286"/>
                    <a:pt x="568" y="1286"/>
                  </a:cubicBezTo>
                  <a:cubicBezTo>
                    <a:pt x="868" y="1286"/>
                    <a:pt x="1168" y="1152"/>
                    <a:pt x="1235" y="1119"/>
                  </a:cubicBezTo>
                  <a:cubicBezTo>
                    <a:pt x="1269" y="1119"/>
                    <a:pt x="1602" y="952"/>
                    <a:pt x="1836" y="685"/>
                  </a:cubicBezTo>
                  <a:cubicBezTo>
                    <a:pt x="2036" y="452"/>
                    <a:pt x="2102" y="118"/>
                    <a:pt x="1902" y="18"/>
                  </a:cubicBezTo>
                  <a:cubicBezTo>
                    <a:pt x="1864" y="5"/>
                    <a:pt x="1826" y="0"/>
                    <a:pt x="17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2581300" y="8782175"/>
              <a:ext cx="39225" cy="36675"/>
            </a:xfrm>
            <a:custGeom>
              <a:avLst/>
              <a:gdLst/>
              <a:ahLst/>
              <a:cxnLst/>
              <a:rect l="l" t="t" r="r" b="b"/>
              <a:pathLst>
                <a:path w="1569" h="1467" extrusionOk="0">
                  <a:moveTo>
                    <a:pt x="1235" y="0"/>
                  </a:moveTo>
                  <a:cubicBezTo>
                    <a:pt x="1149" y="0"/>
                    <a:pt x="1056" y="25"/>
                    <a:pt x="968" y="69"/>
                  </a:cubicBezTo>
                  <a:cubicBezTo>
                    <a:pt x="701" y="202"/>
                    <a:pt x="535" y="369"/>
                    <a:pt x="501" y="402"/>
                  </a:cubicBezTo>
                  <a:cubicBezTo>
                    <a:pt x="468" y="435"/>
                    <a:pt x="234" y="602"/>
                    <a:pt x="134" y="869"/>
                  </a:cubicBezTo>
                  <a:cubicBezTo>
                    <a:pt x="1" y="1103"/>
                    <a:pt x="1" y="1369"/>
                    <a:pt x="201" y="1436"/>
                  </a:cubicBezTo>
                  <a:cubicBezTo>
                    <a:pt x="243" y="1457"/>
                    <a:pt x="283" y="1466"/>
                    <a:pt x="323" y="1466"/>
                  </a:cubicBezTo>
                  <a:cubicBezTo>
                    <a:pt x="474" y="1466"/>
                    <a:pt x="617" y="1335"/>
                    <a:pt x="801" y="1203"/>
                  </a:cubicBezTo>
                  <a:lnTo>
                    <a:pt x="1068" y="902"/>
                  </a:lnTo>
                  <a:cubicBezTo>
                    <a:pt x="1135" y="869"/>
                    <a:pt x="1235" y="769"/>
                    <a:pt x="1368" y="636"/>
                  </a:cubicBezTo>
                  <a:cubicBezTo>
                    <a:pt x="1469" y="569"/>
                    <a:pt x="1569" y="402"/>
                    <a:pt x="1502" y="135"/>
                  </a:cubicBezTo>
                  <a:cubicBezTo>
                    <a:pt x="1446" y="41"/>
                    <a:pt x="1347" y="0"/>
                    <a:pt x="1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2555450" y="8372775"/>
              <a:ext cx="47550" cy="32800"/>
            </a:xfrm>
            <a:custGeom>
              <a:avLst/>
              <a:gdLst/>
              <a:ahLst/>
              <a:cxnLst/>
              <a:rect l="l" t="t" r="r" b="b"/>
              <a:pathLst>
                <a:path w="1902" h="1312" extrusionOk="0">
                  <a:moveTo>
                    <a:pt x="417" y="1"/>
                  </a:moveTo>
                  <a:cubicBezTo>
                    <a:pt x="336" y="1"/>
                    <a:pt x="252" y="29"/>
                    <a:pt x="168" y="99"/>
                  </a:cubicBezTo>
                  <a:cubicBezTo>
                    <a:pt x="1" y="233"/>
                    <a:pt x="67" y="466"/>
                    <a:pt x="234" y="667"/>
                  </a:cubicBezTo>
                  <a:cubicBezTo>
                    <a:pt x="401" y="900"/>
                    <a:pt x="668" y="1000"/>
                    <a:pt x="701" y="1067"/>
                  </a:cubicBezTo>
                  <a:cubicBezTo>
                    <a:pt x="735" y="1100"/>
                    <a:pt x="1001" y="1267"/>
                    <a:pt x="1268" y="1300"/>
                  </a:cubicBezTo>
                  <a:cubicBezTo>
                    <a:pt x="1333" y="1308"/>
                    <a:pt x="1394" y="1312"/>
                    <a:pt x="1452" y="1312"/>
                  </a:cubicBezTo>
                  <a:cubicBezTo>
                    <a:pt x="1661" y="1312"/>
                    <a:pt x="1816" y="1257"/>
                    <a:pt x="1869" y="1100"/>
                  </a:cubicBezTo>
                  <a:cubicBezTo>
                    <a:pt x="1902" y="833"/>
                    <a:pt x="1702" y="733"/>
                    <a:pt x="1535" y="633"/>
                  </a:cubicBezTo>
                  <a:cubicBezTo>
                    <a:pt x="1368" y="500"/>
                    <a:pt x="1168" y="433"/>
                    <a:pt x="1102" y="366"/>
                  </a:cubicBezTo>
                  <a:cubicBezTo>
                    <a:pt x="1068" y="366"/>
                    <a:pt x="901" y="200"/>
                    <a:pt x="735" y="133"/>
                  </a:cubicBezTo>
                  <a:cubicBezTo>
                    <a:pt x="638" y="55"/>
                    <a:pt x="530" y="1"/>
                    <a:pt x="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2216050" y="8555375"/>
              <a:ext cx="110925" cy="77175"/>
            </a:xfrm>
            <a:custGeom>
              <a:avLst/>
              <a:gdLst/>
              <a:ahLst/>
              <a:cxnLst/>
              <a:rect l="l" t="t" r="r" b="b"/>
              <a:pathLst>
                <a:path w="4437" h="3087" extrusionOk="0">
                  <a:moveTo>
                    <a:pt x="467" y="1"/>
                  </a:moveTo>
                  <a:lnTo>
                    <a:pt x="0" y="634"/>
                  </a:lnTo>
                  <a:cubicBezTo>
                    <a:pt x="5" y="638"/>
                    <a:pt x="10" y="643"/>
                    <a:pt x="16" y="647"/>
                  </a:cubicBezTo>
                  <a:lnTo>
                    <a:pt x="16" y="647"/>
                  </a:lnTo>
                  <a:lnTo>
                    <a:pt x="0" y="668"/>
                  </a:lnTo>
                  <a:cubicBezTo>
                    <a:pt x="33" y="688"/>
                    <a:pt x="82" y="718"/>
                    <a:pt x="146" y="757"/>
                  </a:cubicBezTo>
                  <a:lnTo>
                    <a:pt x="146" y="757"/>
                  </a:lnTo>
                  <a:cubicBezTo>
                    <a:pt x="797" y="1306"/>
                    <a:pt x="2916" y="3086"/>
                    <a:pt x="3511" y="3086"/>
                  </a:cubicBezTo>
                  <a:cubicBezTo>
                    <a:pt x="3567" y="3086"/>
                    <a:pt x="3610" y="3071"/>
                    <a:pt x="3636" y="3036"/>
                  </a:cubicBezTo>
                  <a:cubicBezTo>
                    <a:pt x="3686" y="2969"/>
                    <a:pt x="3540" y="2769"/>
                    <a:pt x="3285" y="2500"/>
                  </a:cubicBezTo>
                  <a:lnTo>
                    <a:pt x="3285" y="2500"/>
                  </a:lnTo>
                  <a:cubicBezTo>
                    <a:pt x="3625" y="2654"/>
                    <a:pt x="3901" y="2752"/>
                    <a:pt x="4053" y="2752"/>
                  </a:cubicBezTo>
                  <a:cubicBezTo>
                    <a:pt x="4113" y="2752"/>
                    <a:pt x="4153" y="2736"/>
                    <a:pt x="4170" y="2703"/>
                  </a:cubicBezTo>
                  <a:cubicBezTo>
                    <a:pt x="4437" y="2302"/>
                    <a:pt x="834" y="267"/>
                    <a:pt x="4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4"/>
          <p:cNvSpPr/>
          <p:nvPr/>
        </p:nvSpPr>
        <p:spPr>
          <a:xfrm>
            <a:off x="787325" y="4868113"/>
            <a:ext cx="66725" cy="51750"/>
          </a:xfrm>
          <a:custGeom>
            <a:avLst/>
            <a:gdLst/>
            <a:ahLst/>
            <a:cxnLst/>
            <a:rect l="l" t="t" r="r" b="b"/>
            <a:pathLst>
              <a:path w="2669" h="2070" extrusionOk="0">
                <a:moveTo>
                  <a:pt x="1334" y="1"/>
                </a:moveTo>
                <a:cubicBezTo>
                  <a:pt x="0" y="1"/>
                  <a:pt x="0" y="2069"/>
                  <a:pt x="1334" y="2069"/>
                </a:cubicBezTo>
                <a:cubicBezTo>
                  <a:pt x="2669" y="2069"/>
                  <a:pt x="2669" y="1"/>
                  <a:pt x="13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883800" y="2399775"/>
            <a:ext cx="3688200" cy="22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200"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4572000" y="2404575"/>
            <a:ext cx="3688200" cy="21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200"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2pPr>
            <a:lvl3pPr marL="1371600" lvl="2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3pPr>
            <a:lvl4pPr marL="1828800" lvl="3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4pPr>
            <a:lvl5pPr marL="2286000" lvl="4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5pPr>
            <a:lvl6pPr marL="2743200" lvl="5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8pPr>
            <a:lvl9pPr marL="4114800" lvl="8" indent="-31115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80" name="Google Shape;80;p5"/>
          <p:cNvSpPr/>
          <p:nvPr/>
        </p:nvSpPr>
        <p:spPr>
          <a:xfrm rot="-7662453" flipH="1">
            <a:off x="-2604619" y="2398654"/>
            <a:ext cx="5426047" cy="4103123"/>
          </a:xfrm>
          <a:custGeom>
            <a:avLst/>
            <a:gdLst/>
            <a:ahLst/>
            <a:cxnLst/>
            <a:rect l="l" t="t" r="r" b="b"/>
            <a:pathLst>
              <a:path w="155846" h="123228" extrusionOk="0">
                <a:moveTo>
                  <a:pt x="143537" y="1"/>
                </a:moveTo>
                <a:lnTo>
                  <a:pt x="1" y="114182"/>
                </a:lnTo>
                <a:cubicBezTo>
                  <a:pt x="5901" y="119314"/>
                  <a:pt x="13518" y="123227"/>
                  <a:pt x="21197" y="123227"/>
                </a:cubicBezTo>
                <a:cubicBezTo>
                  <a:pt x="22851" y="123227"/>
                  <a:pt x="24509" y="123045"/>
                  <a:pt x="26153" y="122655"/>
                </a:cubicBezTo>
                <a:cubicBezTo>
                  <a:pt x="37494" y="119920"/>
                  <a:pt x="44333" y="108678"/>
                  <a:pt x="49803" y="98371"/>
                </a:cubicBezTo>
                <a:cubicBezTo>
                  <a:pt x="55240" y="88064"/>
                  <a:pt x="61745" y="76722"/>
                  <a:pt x="72986" y="73553"/>
                </a:cubicBezTo>
                <a:cubicBezTo>
                  <a:pt x="75163" y="72935"/>
                  <a:pt x="77361" y="72673"/>
                  <a:pt x="79569" y="72673"/>
                </a:cubicBezTo>
                <a:cubicBezTo>
                  <a:pt x="87002" y="72673"/>
                  <a:pt x="94547" y="75642"/>
                  <a:pt x="101774" y="77956"/>
                </a:cubicBezTo>
                <a:cubicBezTo>
                  <a:pt x="106502" y="79449"/>
                  <a:pt x="111703" y="80629"/>
                  <a:pt x="116672" y="80629"/>
                </a:cubicBezTo>
                <a:cubicBezTo>
                  <a:pt x="121588" y="80629"/>
                  <a:pt x="126278" y="79474"/>
                  <a:pt x="130060" y="76322"/>
                </a:cubicBezTo>
                <a:cubicBezTo>
                  <a:pt x="135765" y="71552"/>
                  <a:pt x="137566" y="63646"/>
                  <a:pt x="138133" y="56208"/>
                </a:cubicBezTo>
                <a:cubicBezTo>
                  <a:pt x="139234" y="41864"/>
                  <a:pt x="141435" y="33491"/>
                  <a:pt x="149408" y="21483"/>
                </a:cubicBezTo>
                <a:cubicBezTo>
                  <a:pt x="155846" y="11776"/>
                  <a:pt x="155178" y="5171"/>
                  <a:pt x="14353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/>
          <p:nvPr/>
        </p:nvSpPr>
        <p:spPr>
          <a:xfrm rot="-10075132">
            <a:off x="8139443" y="1637744"/>
            <a:ext cx="3122842" cy="3385325"/>
          </a:xfrm>
          <a:custGeom>
            <a:avLst/>
            <a:gdLst/>
            <a:ahLst/>
            <a:cxnLst/>
            <a:rect l="l" t="t" r="r" b="b"/>
            <a:pathLst>
              <a:path w="141702" h="132002" extrusionOk="0">
                <a:moveTo>
                  <a:pt x="0" y="0"/>
                </a:moveTo>
                <a:lnTo>
                  <a:pt x="3703" y="77556"/>
                </a:lnTo>
                <a:cubicBezTo>
                  <a:pt x="4710" y="77606"/>
                  <a:pt x="5720" y="77629"/>
                  <a:pt x="6733" y="77629"/>
                </a:cubicBezTo>
                <a:cubicBezTo>
                  <a:pt x="16734" y="77629"/>
                  <a:pt x="27003" y="75410"/>
                  <a:pt x="36813" y="75410"/>
                </a:cubicBezTo>
                <a:cubicBezTo>
                  <a:pt x="42537" y="75410"/>
                  <a:pt x="48104" y="76165"/>
                  <a:pt x="53372" y="78556"/>
                </a:cubicBezTo>
                <a:cubicBezTo>
                  <a:pt x="66147" y="84361"/>
                  <a:pt x="72986" y="98004"/>
                  <a:pt x="80558" y="109812"/>
                </a:cubicBezTo>
                <a:cubicBezTo>
                  <a:pt x="87705" y="120877"/>
                  <a:pt x="98445" y="132002"/>
                  <a:pt x="111257" y="132002"/>
                </a:cubicBezTo>
                <a:cubicBezTo>
                  <a:pt x="112079" y="132002"/>
                  <a:pt x="112909" y="131956"/>
                  <a:pt x="113748" y="131861"/>
                </a:cubicBezTo>
                <a:cubicBezTo>
                  <a:pt x="123522" y="130760"/>
                  <a:pt x="131561" y="122855"/>
                  <a:pt x="135097" y="113682"/>
                </a:cubicBezTo>
                <a:cubicBezTo>
                  <a:pt x="141701" y="96669"/>
                  <a:pt x="133062" y="75221"/>
                  <a:pt x="116517" y="67482"/>
                </a:cubicBezTo>
                <a:cubicBezTo>
                  <a:pt x="109879" y="64380"/>
                  <a:pt x="101806" y="62845"/>
                  <a:pt x="97903" y="56674"/>
                </a:cubicBezTo>
                <a:cubicBezTo>
                  <a:pt x="95068" y="52204"/>
                  <a:pt x="95402" y="46333"/>
                  <a:pt x="97470" y="41463"/>
                </a:cubicBezTo>
                <a:cubicBezTo>
                  <a:pt x="99505" y="36626"/>
                  <a:pt x="103074" y="32557"/>
                  <a:pt x="106743" y="28788"/>
                </a:cubicBezTo>
                <a:cubicBezTo>
                  <a:pt x="111580" y="23717"/>
                  <a:pt x="117084" y="16846"/>
                  <a:pt x="114082" y="10508"/>
                </a:cubicBezTo>
                <a:cubicBezTo>
                  <a:pt x="112032" y="6218"/>
                  <a:pt x="107007" y="4614"/>
                  <a:pt x="102102" y="4614"/>
                </a:cubicBezTo>
                <a:cubicBezTo>
                  <a:pt x="101019" y="4614"/>
                  <a:pt x="99942" y="4692"/>
                  <a:pt x="98904" y="4837"/>
                </a:cubicBezTo>
                <a:cubicBezTo>
                  <a:pt x="85695" y="6672"/>
                  <a:pt x="74553" y="15278"/>
                  <a:pt x="62978" y="21949"/>
                </a:cubicBezTo>
                <a:cubicBezTo>
                  <a:pt x="55038" y="26467"/>
                  <a:pt x="45740" y="30204"/>
                  <a:pt x="36835" y="30204"/>
                </a:cubicBezTo>
                <a:cubicBezTo>
                  <a:pt x="32721" y="30204"/>
                  <a:pt x="28691" y="29407"/>
                  <a:pt x="24918" y="27520"/>
                </a:cubicBezTo>
                <a:cubicBezTo>
                  <a:pt x="12909" y="21616"/>
                  <a:pt x="12242" y="397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title"/>
          </p:nvPr>
        </p:nvSpPr>
        <p:spPr>
          <a:xfrm>
            <a:off x="616250" y="616274"/>
            <a:ext cx="790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"/>
          <p:cNvSpPr/>
          <p:nvPr/>
        </p:nvSpPr>
        <p:spPr>
          <a:xfrm rot="-6666188">
            <a:off x="-2154801" y="4690717"/>
            <a:ext cx="3708360" cy="1350288"/>
          </a:xfrm>
          <a:custGeom>
            <a:avLst/>
            <a:gdLst/>
            <a:ahLst/>
            <a:cxnLst/>
            <a:rect l="l" t="t" r="r" b="b"/>
            <a:pathLst>
              <a:path w="141702" h="132002" extrusionOk="0">
                <a:moveTo>
                  <a:pt x="0" y="0"/>
                </a:moveTo>
                <a:lnTo>
                  <a:pt x="3703" y="77556"/>
                </a:lnTo>
                <a:cubicBezTo>
                  <a:pt x="4710" y="77606"/>
                  <a:pt x="5720" y="77629"/>
                  <a:pt x="6733" y="77629"/>
                </a:cubicBezTo>
                <a:cubicBezTo>
                  <a:pt x="16734" y="77629"/>
                  <a:pt x="27003" y="75410"/>
                  <a:pt x="36813" y="75410"/>
                </a:cubicBezTo>
                <a:cubicBezTo>
                  <a:pt x="42537" y="75410"/>
                  <a:pt x="48104" y="76165"/>
                  <a:pt x="53372" y="78556"/>
                </a:cubicBezTo>
                <a:cubicBezTo>
                  <a:pt x="66147" y="84361"/>
                  <a:pt x="72986" y="98004"/>
                  <a:pt x="80558" y="109812"/>
                </a:cubicBezTo>
                <a:cubicBezTo>
                  <a:pt x="87705" y="120877"/>
                  <a:pt x="98445" y="132002"/>
                  <a:pt x="111257" y="132002"/>
                </a:cubicBezTo>
                <a:cubicBezTo>
                  <a:pt x="112079" y="132002"/>
                  <a:pt x="112909" y="131956"/>
                  <a:pt x="113748" y="131861"/>
                </a:cubicBezTo>
                <a:cubicBezTo>
                  <a:pt x="123522" y="130760"/>
                  <a:pt x="131561" y="122855"/>
                  <a:pt x="135097" y="113682"/>
                </a:cubicBezTo>
                <a:cubicBezTo>
                  <a:pt x="141701" y="96669"/>
                  <a:pt x="133062" y="75221"/>
                  <a:pt x="116517" y="67482"/>
                </a:cubicBezTo>
                <a:cubicBezTo>
                  <a:pt x="109879" y="64380"/>
                  <a:pt x="101806" y="62845"/>
                  <a:pt x="97903" y="56674"/>
                </a:cubicBezTo>
                <a:cubicBezTo>
                  <a:pt x="95068" y="52204"/>
                  <a:pt x="95402" y="46333"/>
                  <a:pt x="97470" y="41463"/>
                </a:cubicBezTo>
                <a:cubicBezTo>
                  <a:pt x="99505" y="36626"/>
                  <a:pt x="103074" y="32557"/>
                  <a:pt x="106743" y="28788"/>
                </a:cubicBezTo>
                <a:cubicBezTo>
                  <a:pt x="111580" y="23717"/>
                  <a:pt x="117084" y="16846"/>
                  <a:pt x="114082" y="10508"/>
                </a:cubicBezTo>
                <a:cubicBezTo>
                  <a:pt x="112032" y="6218"/>
                  <a:pt x="107007" y="4614"/>
                  <a:pt x="102102" y="4614"/>
                </a:cubicBezTo>
                <a:cubicBezTo>
                  <a:pt x="101019" y="4614"/>
                  <a:pt x="99942" y="4692"/>
                  <a:pt x="98904" y="4837"/>
                </a:cubicBezTo>
                <a:cubicBezTo>
                  <a:pt x="85695" y="6672"/>
                  <a:pt x="74553" y="15278"/>
                  <a:pt x="62978" y="21949"/>
                </a:cubicBezTo>
                <a:cubicBezTo>
                  <a:pt x="55038" y="26467"/>
                  <a:pt x="45740" y="30204"/>
                  <a:pt x="36835" y="30204"/>
                </a:cubicBezTo>
                <a:cubicBezTo>
                  <a:pt x="32721" y="30204"/>
                  <a:pt x="28691" y="29407"/>
                  <a:pt x="24918" y="27520"/>
                </a:cubicBezTo>
                <a:cubicBezTo>
                  <a:pt x="12909" y="21616"/>
                  <a:pt x="12242" y="3970"/>
                  <a:pt x="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"/>
          <p:cNvSpPr txBox="1">
            <a:spLocks noGrp="1"/>
          </p:cNvSpPr>
          <p:nvPr>
            <p:ph type="title"/>
          </p:nvPr>
        </p:nvSpPr>
        <p:spPr>
          <a:xfrm>
            <a:off x="616250" y="616274"/>
            <a:ext cx="790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"/>
          <p:cNvSpPr/>
          <p:nvPr/>
        </p:nvSpPr>
        <p:spPr>
          <a:xfrm rot="-5539522">
            <a:off x="8213393" y="-301313"/>
            <a:ext cx="1405496" cy="1353387"/>
          </a:xfrm>
          <a:custGeom>
            <a:avLst/>
            <a:gdLst/>
            <a:ahLst/>
            <a:cxnLst/>
            <a:rect l="l" t="t" r="r" b="b"/>
            <a:pathLst>
              <a:path w="79758" h="80817" extrusionOk="0">
                <a:moveTo>
                  <a:pt x="48464" y="1"/>
                </a:moveTo>
                <a:cubicBezTo>
                  <a:pt x="44157" y="1"/>
                  <a:pt x="39941" y="1162"/>
                  <a:pt x="36560" y="3813"/>
                </a:cubicBezTo>
                <a:cubicBezTo>
                  <a:pt x="28721" y="9984"/>
                  <a:pt x="31490" y="18057"/>
                  <a:pt x="34125" y="25796"/>
                </a:cubicBezTo>
                <a:cubicBezTo>
                  <a:pt x="37127" y="34402"/>
                  <a:pt x="32891" y="39639"/>
                  <a:pt x="25219" y="44676"/>
                </a:cubicBezTo>
                <a:cubicBezTo>
                  <a:pt x="19215" y="48645"/>
                  <a:pt x="12343" y="51514"/>
                  <a:pt x="7373" y="56718"/>
                </a:cubicBezTo>
                <a:cubicBezTo>
                  <a:pt x="2436" y="61922"/>
                  <a:pt x="1" y="70661"/>
                  <a:pt x="4504" y="76265"/>
                </a:cubicBezTo>
                <a:cubicBezTo>
                  <a:pt x="7050" y="79412"/>
                  <a:pt x="11214" y="80817"/>
                  <a:pt x="15315" y="80817"/>
                </a:cubicBezTo>
                <a:cubicBezTo>
                  <a:pt x="15997" y="80817"/>
                  <a:pt x="16676" y="80778"/>
                  <a:pt x="17347" y="80702"/>
                </a:cubicBezTo>
                <a:cubicBezTo>
                  <a:pt x="22050" y="80168"/>
                  <a:pt x="26386" y="78066"/>
                  <a:pt x="30656" y="76032"/>
                </a:cubicBezTo>
                <a:cubicBezTo>
                  <a:pt x="37661" y="72663"/>
                  <a:pt x="44633" y="69260"/>
                  <a:pt x="51638" y="65891"/>
                </a:cubicBezTo>
                <a:cubicBezTo>
                  <a:pt x="57408" y="63089"/>
                  <a:pt x="63346" y="60220"/>
                  <a:pt x="68083" y="55817"/>
                </a:cubicBezTo>
                <a:cubicBezTo>
                  <a:pt x="75888" y="48545"/>
                  <a:pt x="79758" y="37337"/>
                  <a:pt x="78057" y="26830"/>
                </a:cubicBezTo>
                <a:cubicBezTo>
                  <a:pt x="76355" y="16322"/>
                  <a:pt x="69150" y="6849"/>
                  <a:pt x="59477" y="2446"/>
                </a:cubicBezTo>
                <a:cubicBezTo>
                  <a:pt x="56068" y="889"/>
                  <a:pt x="52231" y="1"/>
                  <a:pt x="484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 rot="10800000" flipH="1">
            <a:off x="-123928" y="-28207"/>
            <a:ext cx="1217929" cy="978465"/>
          </a:xfrm>
          <a:custGeom>
            <a:avLst/>
            <a:gdLst/>
            <a:ahLst/>
            <a:cxnLst/>
            <a:rect l="l" t="t" r="r" b="b"/>
            <a:pathLst>
              <a:path w="141702" h="132002" extrusionOk="0">
                <a:moveTo>
                  <a:pt x="0" y="0"/>
                </a:moveTo>
                <a:lnTo>
                  <a:pt x="3703" y="77556"/>
                </a:lnTo>
                <a:cubicBezTo>
                  <a:pt x="4710" y="77606"/>
                  <a:pt x="5720" y="77629"/>
                  <a:pt x="6733" y="77629"/>
                </a:cubicBezTo>
                <a:cubicBezTo>
                  <a:pt x="16734" y="77629"/>
                  <a:pt x="27003" y="75410"/>
                  <a:pt x="36813" y="75410"/>
                </a:cubicBezTo>
                <a:cubicBezTo>
                  <a:pt x="42537" y="75410"/>
                  <a:pt x="48104" y="76165"/>
                  <a:pt x="53372" y="78556"/>
                </a:cubicBezTo>
                <a:cubicBezTo>
                  <a:pt x="66147" y="84361"/>
                  <a:pt x="72986" y="98004"/>
                  <a:pt x="80558" y="109812"/>
                </a:cubicBezTo>
                <a:cubicBezTo>
                  <a:pt x="87705" y="120877"/>
                  <a:pt x="98445" y="132002"/>
                  <a:pt x="111257" y="132002"/>
                </a:cubicBezTo>
                <a:cubicBezTo>
                  <a:pt x="112079" y="132002"/>
                  <a:pt x="112909" y="131956"/>
                  <a:pt x="113748" y="131861"/>
                </a:cubicBezTo>
                <a:cubicBezTo>
                  <a:pt x="123522" y="130760"/>
                  <a:pt x="131561" y="122855"/>
                  <a:pt x="135097" y="113682"/>
                </a:cubicBezTo>
                <a:cubicBezTo>
                  <a:pt x="141701" y="96669"/>
                  <a:pt x="133062" y="75221"/>
                  <a:pt x="116517" y="67482"/>
                </a:cubicBezTo>
                <a:cubicBezTo>
                  <a:pt x="109879" y="64380"/>
                  <a:pt x="101806" y="62845"/>
                  <a:pt x="97903" y="56674"/>
                </a:cubicBezTo>
                <a:cubicBezTo>
                  <a:pt x="95068" y="52204"/>
                  <a:pt x="95402" y="46333"/>
                  <a:pt x="97470" y="41463"/>
                </a:cubicBezTo>
                <a:cubicBezTo>
                  <a:pt x="99505" y="36626"/>
                  <a:pt x="103074" y="32557"/>
                  <a:pt x="106743" y="28788"/>
                </a:cubicBezTo>
                <a:cubicBezTo>
                  <a:pt x="111580" y="23717"/>
                  <a:pt x="117084" y="16846"/>
                  <a:pt x="114082" y="10508"/>
                </a:cubicBezTo>
                <a:cubicBezTo>
                  <a:pt x="112032" y="6218"/>
                  <a:pt x="107007" y="4614"/>
                  <a:pt x="102102" y="4614"/>
                </a:cubicBezTo>
                <a:cubicBezTo>
                  <a:pt x="101019" y="4614"/>
                  <a:pt x="99942" y="4692"/>
                  <a:pt x="98904" y="4837"/>
                </a:cubicBezTo>
                <a:cubicBezTo>
                  <a:pt x="85695" y="6672"/>
                  <a:pt x="74553" y="15278"/>
                  <a:pt x="62978" y="21949"/>
                </a:cubicBezTo>
                <a:cubicBezTo>
                  <a:pt x="55038" y="26467"/>
                  <a:pt x="45740" y="30204"/>
                  <a:pt x="36835" y="30204"/>
                </a:cubicBezTo>
                <a:cubicBezTo>
                  <a:pt x="32721" y="30204"/>
                  <a:pt x="28691" y="29407"/>
                  <a:pt x="24918" y="27520"/>
                </a:cubicBezTo>
                <a:cubicBezTo>
                  <a:pt x="12909" y="21616"/>
                  <a:pt x="12242" y="397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6"/>
          <p:cNvSpPr/>
          <p:nvPr/>
        </p:nvSpPr>
        <p:spPr>
          <a:xfrm rot="-9279607">
            <a:off x="2806572" y="4484289"/>
            <a:ext cx="2868490" cy="1360275"/>
          </a:xfrm>
          <a:custGeom>
            <a:avLst/>
            <a:gdLst/>
            <a:ahLst/>
            <a:cxnLst/>
            <a:rect l="l" t="t" r="r" b="b"/>
            <a:pathLst>
              <a:path w="155846" h="123228" extrusionOk="0">
                <a:moveTo>
                  <a:pt x="143537" y="1"/>
                </a:moveTo>
                <a:lnTo>
                  <a:pt x="1" y="114182"/>
                </a:lnTo>
                <a:cubicBezTo>
                  <a:pt x="5901" y="119314"/>
                  <a:pt x="13518" y="123227"/>
                  <a:pt x="21197" y="123227"/>
                </a:cubicBezTo>
                <a:cubicBezTo>
                  <a:pt x="22851" y="123227"/>
                  <a:pt x="24509" y="123045"/>
                  <a:pt x="26153" y="122655"/>
                </a:cubicBezTo>
                <a:cubicBezTo>
                  <a:pt x="37494" y="119920"/>
                  <a:pt x="44333" y="108678"/>
                  <a:pt x="49803" y="98371"/>
                </a:cubicBezTo>
                <a:cubicBezTo>
                  <a:pt x="55240" y="88064"/>
                  <a:pt x="61745" y="76722"/>
                  <a:pt x="72986" y="73553"/>
                </a:cubicBezTo>
                <a:cubicBezTo>
                  <a:pt x="75163" y="72935"/>
                  <a:pt x="77361" y="72673"/>
                  <a:pt x="79569" y="72673"/>
                </a:cubicBezTo>
                <a:cubicBezTo>
                  <a:pt x="87002" y="72673"/>
                  <a:pt x="94547" y="75642"/>
                  <a:pt x="101774" y="77956"/>
                </a:cubicBezTo>
                <a:cubicBezTo>
                  <a:pt x="106502" y="79449"/>
                  <a:pt x="111703" y="80629"/>
                  <a:pt x="116672" y="80629"/>
                </a:cubicBezTo>
                <a:cubicBezTo>
                  <a:pt x="121588" y="80629"/>
                  <a:pt x="126278" y="79474"/>
                  <a:pt x="130060" y="76322"/>
                </a:cubicBezTo>
                <a:cubicBezTo>
                  <a:pt x="135765" y="71552"/>
                  <a:pt x="137566" y="63646"/>
                  <a:pt x="138133" y="56208"/>
                </a:cubicBezTo>
                <a:cubicBezTo>
                  <a:pt x="139234" y="41864"/>
                  <a:pt x="141435" y="33491"/>
                  <a:pt x="149408" y="21483"/>
                </a:cubicBezTo>
                <a:cubicBezTo>
                  <a:pt x="155846" y="11776"/>
                  <a:pt x="155178" y="5171"/>
                  <a:pt x="1435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" name="Google Shape;89;p6"/>
          <p:cNvGrpSpPr/>
          <p:nvPr/>
        </p:nvGrpSpPr>
        <p:grpSpPr>
          <a:xfrm rot="-6805322">
            <a:off x="102666" y="552051"/>
            <a:ext cx="510978" cy="341214"/>
            <a:chOff x="105263" y="436585"/>
            <a:chExt cx="510979" cy="341215"/>
          </a:xfrm>
        </p:grpSpPr>
        <p:sp>
          <p:nvSpPr>
            <p:cNvPr id="90" name="Google Shape;90;p6"/>
            <p:cNvSpPr/>
            <p:nvPr/>
          </p:nvSpPr>
          <p:spPr>
            <a:xfrm rot="-8992409">
              <a:off x="389679" y="581922"/>
              <a:ext cx="200996" cy="155972"/>
            </a:xfrm>
            <a:custGeom>
              <a:avLst/>
              <a:gdLst/>
              <a:ahLst/>
              <a:cxnLst/>
              <a:rect l="l" t="t" r="r" b="b"/>
              <a:pathLst>
                <a:path w="8040" h="6239" extrusionOk="0">
                  <a:moveTo>
                    <a:pt x="4003" y="1"/>
                  </a:moveTo>
                  <a:cubicBezTo>
                    <a:pt x="0" y="1"/>
                    <a:pt x="0" y="6238"/>
                    <a:pt x="4003" y="6238"/>
                  </a:cubicBezTo>
                  <a:cubicBezTo>
                    <a:pt x="8039" y="6238"/>
                    <a:pt x="8039" y="1"/>
                    <a:pt x="4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10800000">
              <a:off x="105263" y="436585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16175" y="213323"/>
            <a:ext cx="448488" cy="546025"/>
            <a:chOff x="8316175" y="289523"/>
            <a:chExt cx="448488" cy="546025"/>
          </a:xfrm>
        </p:grpSpPr>
        <p:sp>
          <p:nvSpPr>
            <p:cNvPr id="93" name="Google Shape;93;p6"/>
            <p:cNvSpPr/>
            <p:nvPr/>
          </p:nvSpPr>
          <p:spPr>
            <a:xfrm rot="10800000">
              <a:off x="8316175" y="289523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 rot="10800000">
              <a:off x="8697938" y="78379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subTitle" idx="1"/>
          </p:nvPr>
        </p:nvSpPr>
        <p:spPr>
          <a:xfrm>
            <a:off x="620725" y="2296401"/>
            <a:ext cx="3956100" cy="23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title"/>
          </p:nvPr>
        </p:nvSpPr>
        <p:spPr>
          <a:xfrm>
            <a:off x="580174" y="682030"/>
            <a:ext cx="4831800" cy="10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7"/>
          <p:cNvSpPr/>
          <p:nvPr/>
        </p:nvSpPr>
        <p:spPr>
          <a:xfrm rot="160" flipH="1">
            <a:off x="4348187" y="433774"/>
            <a:ext cx="8592329" cy="6994307"/>
          </a:xfrm>
          <a:custGeom>
            <a:avLst/>
            <a:gdLst/>
            <a:ahLst/>
            <a:cxnLst/>
            <a:rect l="l" t="t" r="r" b="b"/>
            <a:pathLst>
              <a:path w="79758" h="80817" extrusionOk="0">
                <a:moveTo>
                  <a:pt x="48464" y="1"/>
                </a:moveTo>
                <a:cubicBezTo>
                  <a:pt x="44157" y="1"/>
                  <a:pt x="39941" y="1162"/>
                  <a:pt x="36560" y="3813"/>
                </a:cubicBezTo>
                <a:cubicBezTo>
                  <a:pt x="28721" y="9984"/>
                  <a:pt x="31490" y="18057"/>
                  <a:pt x="34125" y="25796"/>
                </a:cubicBezTo>
                <a:cubicBezTo>
                  <a:pt x="37127" y="34402"/>
                  <a:pt x="32891" y="39639"/>
                  <a:pt x="25219" y="44676"/>
                </a:cubicBezTo>
                <a:cubicBezTo>
                  <a:pt x="19215" y="48645"/>
                  <a:pt x="12343" y="51514"/>
                  <a:pt x="7373" y="56718"/>
                </a:cubicBezTo>
                <a:cubicBezTo>
                  <a:pt x="2436" y="61922"/>
                  <a:pt x="1" y="70661"/>
                  <a:pt x="4504" y="76265"/>
                </a:cubicBezTo>
                <a:cubicBezTo>
                  <a:pt x="7050" y="79412"/>
                  <a:pt x="11214" y="80817"/>
                  <a:pt x="15315" y="80817"/>
                </a:cubicBezTo>
                <a:cubicBezTo>
                  <a:pt x="15997" y="80817"/>
                  <a:pt x="16676" y="80778"/>
                  <a:pt x="17347" y="80702"/>
                </a:cubicBezTo>
                <a:cubicBezTo>
                  <a:pt x="22050" y="80168"/>
                  <a:pt x="26386" y="78066"/>
                  <a:pt x="30656" y="76032"/>
                </a:cubicBezTo>
                <a:cubicBezTo>
                  <a:pt x="37661" y="72663"/>
                  <a:pt x="44633" y="69260"/>
                  <a:pt x="51638" y="65891"/>
                </a:cubicBezTo>
                <a:cubicBezTo>
                  <a:pt x="57408" y="63089"/>
                  <a:pt x="63346" y="60220"/>
                  <a:pt x="68083" y="55817"/>
                </a:cubicBezTo>
                <a:cubicBezTo>
                  <a:pt x="75888" y="48545"/>
                  <a:pt x="79758" y="37337"/>
                  <a:pt x="78057" y="26830"/>
                </a:cubicBezTo>
                <a:cubicBezTo>
                  <a:pt x="76355" y="16322"/>
                  <a:pt x="69150" y="6849"/>
                  <a:pt x="59477" y="2446"/>
                </a:cubicBezTo>
                <a:cubicBezTo>
                  <a:pt x="56068" y="889"/>
                  <a:pt x="52231" y="1"/>
                  <a:pt x="4846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7"/>
          <p:cNvGrpSpPr/>
          <p:nvPr/>
        </p:nvGrpSpPr>
        <p:grpSpPr>
          <a:xfrm>
            <a:off x="4926150" y="852050"/>
            <a:ext cx="4075613" cy="3714188"/>
            <a:chOff x="4773750" y="852050"/>
            <a:chExt cx="4075613" cy="3714188"/>
          </a:xfrm>
        </p:grpSpPr>
        <p:sp>
          <p:nvSpPr>
            <p:cNvPr id="100" name="Google Shape;100;p7"/>
            <p:cNvSpPr/>
            <p:nvPr/>
          </p:nvSpPr>
          <p:spPr>
            <a:xfrm>
              <a:off x="7218125" y="852050"/>
              <a:ext cx="201000" cy="155975"/>
            </a:xfrm>
            <a:custGeom>
              <a:avLst/>
              <a:gdLst/>
              <a:ahLst/>
              <a:cxnLst/>
              <a:rect l="l" t="t" r="r" b="b"/>
              <a:pathLst>
                <a:path w="8040" h="6239" extrusionOk="0">
                  <a:moveTo>
                    <a:pt x="4003" y="1"/>
                  </a:moveTo>
                  <a:cubicBezTo>
                    <a:pt x="0" y="1"/>
                    <a:pt x="0" y="6238"/>
                    <a:pt x="4003" y="6238"/>
                  </a:cubicBezTo>
                  <a:cubicBezTo>
                    <a:pt x="8039" y="6238"/>
                    <a:pt x="8039" y="1"/>
                    <a:pt x="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6248963" y="2700888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8715913" y="3978563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7218125" y="304453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8557025" y="133391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7782375" y="451448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5372150" y="181451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4773750" y="343166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a columna de texto 1">
  <p:cSld name="ONE_COLUMN_TEXT_1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"/>
          <p:cNvSpPr txBox="1">
            <a:spLocks noGrp="1"/>
          </p:cNvSpPr>
          <p:nvPr>
            <p:ph type="subTitle" idx="1"/>
          </p:nvPr>
        </p:nvSpPr>
        <p:spPr>
          <a:xfrm>
            <a:off x="5736400" y="2412850"/>
            <a:ext cx="2269800" cy="14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0" name="Google Shape;110;p8"/>
          <p:cNvSpPr txBox="1">
            <a:spLocks noGrp="1"/>
          </p:cNvSpPr>
          <p:nvPr>
            <p:ph type="title"/>
          </p:nvPr>
        </p:nvSpPr>
        <p:spPr>
          <a:xfrm>
            <a:off x="5173750" y="1252300"/>
            <a:ext cx="3395100" cy="10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8"/>
          <p:cNvSpPr/>
          <p:nvPr/>
        </p:nvSpPr>
        <p:spPr>
          <a:xfrm rot="167" flipH="1">
            <a:off x="-1907323" y="-423600"/>
            <a:ext cx="8232023" cy="7481634"/>
          </a:xfrm>
          <a:custGeom>
            <a:avLst/>
            <a:gdLst/>
            <a:ahLst/>
            <a:cxnLst/>
            <a:rect l="l" t="t" r="r" b="b"/>
            <a:pathLst>
              <a:path w="79758" h="80817" extrusionOk="0">
                <a:moveTo>
                  <a:pt x="48464" y="1"/>
                </a:moveTo>
                <a:cubicBezTo>
                  <a:pt x="44157" y="1"/>
                  <a:pt x="39941" y="1162"/>
                  <a:pt x="36560" y="3813"/>
                </a:cubicBezTo>
                <a:cubicBezTo>
                  <a:pt x="28721" y="9984"/>
                  <a:pt x="31490" y="18057"/>
                  <a:pt x="34125" y="25796"/>
                </a:cubicBezTo>
                <a:cubicBezTo>
                  <a:pt x="37127" y="34402"/>
                  <a:pt x="32891" y="39639"/>
                  <a:pt x="25219" y="44676"/>
                </a:cubicBezTo>
                <a:cubicBezTo>
                  <a:pt x="19215" y="48645"/>
                  <a:pt x="12343" y="51514"/>
                  <a:pt x="7373" y="56718"/>
                </a:cubicBezTo>
                <a:cubicBezTo>
                  <a:pt x="2436" y="61922"/>
                  <a:pt x="1" y="70661"/>
                  <a:pt x="4504" y="76265"/>
                </a:cubicBezTo>
                <a:cubicBezTo>
                  <a:pt x="7050" y="79412"/>
                  <a:pt x="11214" y="80817"/>
                  <a:pt x="15315" y="80817"/>
                </a:cubicBezTo>
                <a:cubicBezTo>
                  <a:pt x="15997" y="80817"/>
                  <a:pt x="16676" y="80778"/>
                  <a:pt x="17347" y="80702"/>
                </a:cubicBezTo>
                <a:cubicBezTo>
                  <a:pt x="22050" y="80168"/>
                  <a:pt x="26386" y="78066"/>
                  <a:pt x="30656" y="76032"/>
                </a:cubicBezTo>
                <a:cubicBezTo>
                  <a:pt x="37661" y="72663"/>
                  <a:pt x="44633" y="69260"/>
                  <a:pt x="51638" y="65891"/>
                </a:cubicBezTo>
                <a:cubicBezTo>
                  <a:pt x="57408" y="63089"/>
                  <a:pt x="63346" y="60220"/>
                  <a:pt x="68083" y="55817"/>
                </a:cubicBezTo>
                <a:cubicBezTo>
                  <a:pt x="75888" y="48545"/>
                  <a:pt x="79758" y="37337"/>
                  <a:pt x="78057" y="26830"/>
                </a:cubicBezTo>
                <a:cubicBezTo>
                  <a:pt x="76355" y="16322"/>
                  <a:pt x="69150" y="6849"/>
                  <a:pt x="59477" y="2446"/>
                </a:cubicBezTo>
                <a:cubicBezTo>
                  <a:pt x="56068" y="889"/>
                  <a:pt x="52231" y="1"/>
                  <a:pt x="484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8"/>
          <p:cNvGrpSpPr/>
          <p:nvPr/>
        </p:nvGrpSpPr>
        <p:grpSpPr>
          <a:xfrm>
            <a:off x="-55100" y="852050"/>
            <a:ext cx="3850000" cy="3561788"/>
            <a:chOff x="4773750" y="852050"/>
            <a:chExt cx="3850000" cy="3561788"/>
          </a:xfrm>
        </p:grpSpPr>
        <p:sp>
          <p:nvSpPr>
            <p:cNvPr id="113" name="Google Shape;113;p8"/>
            <p:cNvSpPr/>
            <p:nvPr/>
          </p:nvSpPr>
          <p:spPr>
            <a:xfrm>
              <a:off x="7218125" y="852050"/>
              <a:ext cx="201000" cy="155975"/>
            </a:xfrm>
            <a:custGeom>
              <a:avLst/>
              <a:gdLst/>
              <a:ahLst/>
              <a:cxnLst/>
              <a:rect l="l" t="t" r="r" b="b"/>
              <a:pathLst>
                <a:path w="8040" h="6239" extrusionOk="0">
                  <a:moveTo>
                    <a:pt x="4003" y="1"/>
                  </a:moveTo>
                  <a:cubicBezTo>
                    <a:pt x="0" y="1"/>
                    <a:pt x="0" y="6238"/>
                    <a:pt x="4003" y="6238"/>
                  </a:cubicBezTo>
                  <a:cubicBezTo>
                    <a:pt x="8039" y="6238"/>
                    <a:pt x="8039" y="1"/>
                    <a:pt x="4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5161288" y="1758413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5228025" y="423413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8557025" y="133391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8010975" y="436208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5524550" y="196691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4773750" y="343166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8"/>
          <p:cNvGrpSpPr/>
          <p:nvPr/>
        </p:nvGrpSpPr>
        <p:grpSpPr>
          <a:xfrm>
            <a:off x="8121207" y="4206913"/>
            <a:ext cx="546016" cy="503867"/>
            <a:chOff x="1819188" y="9683963"/>
            <a:chExt cx="1225075" cy="1130000"/>
          </a:xfrm>
        </p:grpSpPr>
        <p:sp>
          <p:nvSpPr>
            <p:cNvPr id="121" name="Google Shape;121;p8"/>
            <p:cNvSpPr/>
            <p:nvPr/>
          </p:nvSpPr>
          <p:spPr>
            <a:xfrm>
              <a:off x="1819188" y="9728013"/>
              <a:ext cx="1176700" cy="1023425"/>
            </a:xfrm>
            <a:custGeom>
              <a:avLst/>
              <a:gdLst/>
              <a:ahLst/>
              <a:cxnLst/>
              <a:rect l="l" t="t" r="r" b="b"/>
              <a:pathLst>
                <a:path w="47068" h="40937" extrusionOk="0">
                  <a:moveTo>
                    <a:pt x="28237" y="1"/>
                  </a:moveTo>
                  <a:cubicBezTo>
                    <a:pt x="23568" y="1"/>
                    <a:pt x="24819" y="6648"/>
                    <a:pt x="22550" y="8246"/>
                  </a:cubicBezTo>
                  <a:cubicBezTo>
                    <a:pt x="15045" y="13116"/>
                    <a:pt x="1" y="13883"/>
                    <a:pt x="4671" y="26326"/>
                  </a:cubicBezTo>
                  <a:cubicBezTo>
                    <a:pt x="4938" y="27326"/>
                    <a:pt x="5371" y="28327"/>
                    <a:pt x="5838" y="29295"/>
                  </a:cubicBezTo>
                  <a:cubicBezTo>
                    <a:pt x="8607" y="34999"/>
                    <a:pt x="13978" y="39402"/>
                    <a:pt x="20716" y="40603"/>
                  </a:cubicBezTo>
                  <a:cubicBezTo>
                    <a:pt x="21850" y="40803"/>
                    <a:pt x="22951" y="40936"/>
                    <a:pt x="24051" y="40936"/>
                  </a:cubicBezTo>
                  <a:cubicBezTo>
                    <a:pt x="25152" y="40936"/>
                    <a:pt x="26220" y="40903"/>
                    <a:pt x="27320" y="40736"/>
                  </a:cubicBezTo>
                  <a:cubicBezTo>
                    <a:pt x="34893" y="39268"/>
                    <a:pt x="42765" y="34098"/>
                    <a:pt x="44599" y="26159"/>
                  </a:cubicBezTo>
                  <a:cubicBezTo>
                    <a:pt x="44900" y="25158"/>
                    <a:pt x="45167" y="24124"/>
                    <a:pt x="45300" y="23057"/>
                  </a:cubicBezTo>
                  <a:cubicBezTo>
                    <a:pt x="47068" y="12716"/>
                    <a:pt x="39296" y="1908"/>
                    <a:pt x="28888" y="40"/>
                  </a:cubicBezTo>
                  <a:cubicBezTo>
                    <a:pt x="28659" y="14"/>
                    <a:pt x="28443" y="1"/>
                    <a:pt x="282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890913" y="10148763"/>
              <a:ext cx="70075" cy="38425"/>
            </a:xfrm>
            <a:custGeom>
              <a:avLst/>
              <a:gdLst/>
              <a:ahLst/>
              <a:cxnLst/>
              <a:rect l="l" t="t" r="r" b="b"/>
              <a:pathLst>
                <a:path w="2803" h="1537" extrusionOk="0">
                  <a:moveTo>
                    <a:pt x="485" y="0"/>
                  </a:moveTo>
                  <a:cubicBezTo>
                    <a:pt x="351" y="0"/>
                    <a:pt x="237" y="43"/>
                    <a:pt x="167" y="156"/>
                  </a:cubicBezTo>
                  <a:cubicBezTo>
                    <a:pt x="1" y="489"/>
                    <a:pt x="1035" y="990"/>
                    <a:pt x="1168" y="1090"/>
                  </a:cubicBezTo>
                  <a:cubicBezTo>
                    <a:pt x="1298" y="1142"/>
                    <a:pt x="1953" y="1537"/>
                    <a:pt x="2347" y="1537"/>
                  </a:cubicBezTo>
                  <a:cubicBezTo>
                    <a:pt x="2459" y="1537"/>
                    <a:pt x="2551" y="1505"/>
                    <a:pt x="2603" y="1423"/>
                  </a:cubicBezTo>
                  <a:cubicBezTo>
                    <a:pt x="2803" y="990"/>
                    <a:pt x="1669" y="456"/>
                    <a:pt x="1535" y="423"/>
                  </a:cubicBezTo>
                  <a:cubicBezTo>
                    <a:pt x="1412" y="348"/>
                    <a:pt x="868" y="0"/>
                    <a:pt x="4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885913" y="10264063"/>
              <a:ext cx="75075" cy="24350"/>
            </a:xfrm>
            <a:custGeom>
              <a:avLst/>
              <a:gdLst/>
              <a:ahLst/>
              <a:cxnLst/>
              <a:rect l="l" t="t" r="r" b="b"/>
              <a:pathLst>
                <a:path w="3003" h="974" extrusionOk="0">
                  <a:moveTo>
                    <a:pt x="701" y="1"/>
                  </a:moveTo>
                  <a:cubicBezTo>
                    <a:pt x="374" y="1"/>
                    <a:pt x="66" y="71"/>
                    <a:pt x="34" y="314"/>
                  </a:cubicBezTo>
                  <a:cubicBezTo>
                    <a:pt x="1" y="681"/>
                    <a:pt x="1235" y="814"/>
                    <a:pt x="1402" y="848"/>
                  </a:cubicBezTo>
                  <a:cubicBezTo>
                    <a:pt x="1497" y="867"/>
                    <a:pt x="1975" y="973"/>
                    <a:pt x="2379" y="973"/>
                  </a:cubicBezTo>
                  <a:cubicBezTo>
                    <a:pt x="2681" y="973"/>
                    <a:pt x="2941" y="914"/>
                    <a:pt x="2969" y="714"/>
                  </a:cubicBezTo>
                  <a:cubicBezTo>
                    <a:pt x="3003" y="280"/>
                    <a:pt x="1668" y="147"/>
                    <a:pt x="1502" y="114"/>
                  </a:cubicBezTo>
                  <a:cubicBezTo>
                    <a:pt x="1416" y="79"/>
                    <a:pt x="1048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890913" y="10369463"/>
              <a:ext cx="86750" cy="30925"/>
            </a:xfrm>
            <a:custGeom>
              <a:avLst/>
              <a:gdLst/>
              <a:ahLst/>
              <a:cxnLst/>
              <a:rect l="l" t="t" r="r" b="b"/>
              <a:pathLst>
                <a:path w="3470" h="1237" extrusionOk="0">
                  <a:moveTo>
                    <a:pt x="2569" y="1"/>
                  </a:moveTo>
                  <a:cubicBezTo>
                    <a:pt x="2136" y="1"/>
                    <a:pt x="1669" y="134"/>
                    <a:pt x="1568" y="167"/>
                  </a:cubicBezTo>
                  <a:cubicBezTo>
                    <a:pt x="1468" y="167"/>
                    <a:pt x="1035" y="301"/>
                    <a:pt x="668" y="468"/>
                  </a:cubicBezTo>
                  <a:cubicBezTo>
                    <a:pt x="301" y="634"/>
                    <a:pt x="1" y="901"/>
                    <a:pt x="134" y="1135"/>
                  </a:cubicBezTo>
                  <a:cubicBezTo>
                    <a:pt x="193" y="1208"/>
                    <a:pt x="290" y="1236"/>
                    <a:pt x="412" y="1236"/>
                  </a:cubicBezTo>
                  <a:cubicBezTo>
                    <a:pt x="568" y="1236"/>
                    <a:pt x="763" y="1191"/>
                    <a:pt x="968" y="1135"/>
                  </a:cubicBezTo>
                  <a:cubicBezTo>
                    <a:pt x="1335" y="1068"/>
                    <a:pt x="1702" y="968"/>
                    <a:pt x="1802" y="935"/>
                  </a:cubicBezTo>
                  <a:cubicBezTo>
                    <a:pt x="1869" y="935"/>
                    <a:pt x="2302" y="835"/>
                    <a:pt x="2703" y="768"/>
                  </a:cubicBezTo>
                  <a:cubicBezTo>
                    <a:pt x="3103" y="668"/>
                    <a:pt x="3470" y="568"/>
                    <a:pt x="3470" y="334"/>
                  </a:cubicBezTo>
                  <a:cubicBezTo>
                    <a:pt x="3470" y="134"/>
                    <a:pt x="3036" y="67"/>
                    <a:pt x="2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907588" y="10466313"/>
              <a:ext cx="84250" cy="46275"/>
            </a:xfrm>
            <a:custGeom>
              <a:avLst/>
              <a:gdLst/>
              <a:ahLst/>
              <a:cxnLst/>
              <a:rect l="l" t="t" r="r" b="b"/>
              <a:pathLst>
                <a:path w="3370" h="1851" extrusionOk="0">
                  <a:moveTo>
                    <a:pt x="2957" y="0"/>
                  </a:moveTo>
                  <a:cubicBezTo>
                    <a:pt x="2516" y="0"/>
                    <a:pt x="1604" y="542"/>
                    <a:pt x="1469" y="596"/>
                  </a:cubicBezTo>
                  <a:cubicBezTo>
                    <a:pt x="1302" y="697"/>
                    <a:pt x="1" y="1297"/>
                    <a:pt x="268" y="1764"/>
                  </a:cubicBezTo>
                  <a:cubicBezTo>
                    <a:pt x="298" y="1825"/>
                    <a:pt x="364" y="1850"/>
                    <a:pt x="453" y="1850"/>
                  </a:cubicBezTo>
                  <a:cubicBezTo>
                    <a:pt x="850" y="1850"/>
                    <a:pt x="1699" y="1345"/>
                    <a:pt x="1835" y="1264"/>
                  </a:cubicBezTo>
                  <a:cubicBezTo>
                    <a:pt x="2002" y="1197"/>
                    <a:pt x="3370" y="463"/>
                    <a:pt x="3170" y="96"/>
                  </a:cubicBezTo>
                  <a:cubicBezTo>
                    <a:pt x="3133" y="28"/>
                    <a:pt x="3057" y="0"/>
                    <a:pt x="29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1974313" y="10509363"/>
              <a:ext cx="120950" cy="98525"/>
            </a:xfrm>
            <a:custGeom>
              <a:avLst/>
              <a:gdLst/>
              <a:ahLst/>
              <a:cxnLst/>
              <a:rect l="l" t="t" r="r" b="b"/>
              <a:pathLst>
                <a:path w="4838" h="3941" extrusionOk="0">
                  <a:moveTo>
                    <a:pt x="4436" y="1"/>
                  </a:moveTo>
                  <a:cubicBezTo>
                    <a:pt x="3956" y="1"/>
                    <a:pt x="2313" y="1529"/>
                    <a:pt x="2069" y="1743"/>
                  </a:cubicBezTo>
                  <a:cubicBezTo>
                    <a:pt x="1868" y="1977"/>
                    <a:pt x="0" y="3544"/>
                    <a:pt x="334" y="3911"/>
                  </a:cubicBezTo>
                  <a:cubicBezTo>
                    <a:pt x="354" y="3931"/>
                    <a:pt x="381" y="3940"/>
                    <a:pt x="416" y="3940"/>
                  </a:cubicBezTo>
                  <a:cubicBezTo>
                    <a:pt x="853" y="3940"/>
                    <a:pt x="2388" y="2496"/>
                    <a:pt x="2636" y="2310"/>
                  </a:cubicBezTo>
                  <a:cubicBezTo>
                    <a:pt x="2836" y="2077"/>
                    <a:pt x="4837" y="376"/>
                    <a:pt x="4537" y="42"/>
                  </a:cubicBezTo>
                  <a:cubicBezTo>
                    <a:pt x="4514" y="14"/>
                    <a:pt x="4480" y="1"/>
                    <a:pt x="44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2050188" y="10597238"/>
              <a:ext cx="79250" cy="73550"/>
            </a:xfrm>
            <a:custGeom>
              <a:avLst/>
              <a:gdLst/>
              <a:ahLst/>
              <a:cxnLst/>
              <a:rect l="l" t="t" r="r" b="b"/>
              <a:pathLst>
                <a:path w="3170" h="2942" extrusionOk="0">
                  <a:moveTo>
                    <a:pt x="2677" y="0"/>
                  </a:moveTo>
                  <a:cubicBezTo>
                    <a:pt x="2298" y="0"/>
                    <a:pt x="1424" y="1045"/>
                    <a:pt x="1302" y="1197"/>
                  </a:cubicBezTo>
                  <a:cubicBezTo>
                    <a:pt x="1168" y="1330"/>
                    <a:pt x="1" y="2631"/>
                    <a:pt x="334" y="2898"/>
                  </a:cubicBezTo>
                  <a:cubicBezTo>
                    <a:pt x="374" y="2928"/>
                    <a:pt x="419" y="2941"/>
                    <a:pt x="470" y="2941"/>
                  </a:cubicBezTo>
                  <a:cubicBezTo>
                    <a:pt x="930" y="2941"/>
                    <a:pt x="1785" y="1818"/>
                    <a:pt x="1936" y="1697"/>
                  </a:cubicBezTo>
                  <a:cubicBezTo>
                    <a:pt x="2069" y="1531"/>
                    <a:pt x="3170" y="363"/>
                    <a:pt x="2770" y="29"/>
                  </a:cubicBezTo>
                  <a:cubicBezTo>
                    <a:pt x="2744" y="9"/>
                    <a:pt x="2713" y="0"/>
                    <a:pt x="2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141088" y="10655938"/>
              <a:ext cx="55075" cy="70150"/>
            </a:xfrm>
            <a:custGeom>
              <a:avLst/>
              <a:gdLst/>
              <a:ahLst/>
              <a:cxnLst/>
              <a:rect l="l" t="t" r="r" b="b"/>
              <a:pathLst>
                <a:path w="2203" h="2806" extrusionOk="0">
                  <a:moveTo>
                    <a:pt x="1699" y="0"/>
                  </a:moveTo>
                  <a:cubicBezTo>
                    <a:pt x="1362" y="0"/>
                    <a:pt x="864" y="1028"/>
                    <a:pt x="801" y="1184"/>
                  </a:cubicBezTo>
                  <a:cubicBezTo>
                    <a:pt x="701" y="1351"/>
                    <a:pt x="1" y="2552"/>
                    <a:pt x="434" y="2785"/>
                  </a:cubicBezTo>
                  <a:cubicBezTo>
                    <a:pt x="463" y="2799"/>
                    <a:pt x="492" y="2806"/>
                    <a:pt x="522" y="2806"/>
                  </a:cubicBezTo>
                  <a:cubicBezTo>
                    <a:pt x="909" y="2806"/>
                    <a:pt x="1378" y="1672"/>
                    <a:pt x="1502" y="1518"/>
                  </a:cubicBezTo>
                  <a:cubicBezTo>
                    <a:pt x="1535" y="1351"/>
                    <a:pt x="2202" y="217"/>
                    <a:pt x="1769" y="16"/>
                  </a:cubicBezTo>
                  <a:cubicBezTo>
                    <a:pt x="1747" y="5"/>
                    <a:pt x="1723" y="0"/>
                    <a:pt x="16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219488" y="10685513"/>
              <a:ext cx="51725" cy="89800"/>
            </a:xfrm>
            <a:custGeom>
              <a:avLst/>
              <a:gdLst/>
              <a:ahLst/>
              <a:cxnLst/>
              <a:rect l="l" t="t" r="r" b="b"/>
              <a:pathLst>
                <a:path w="2069" h="3592" extrusionOk="0">
                  <a:moveTo>
                    <a:pt x="1735" y="1"/>
                  </a:moveTo>
                  <a:cubicBezTo>
                    <a:pt x="1535" y="1"/>
                    <a:pt x="1401" y="368"/>
                    <a:pt x="1301" y="802"/>
                  </a:cubicBezTo>
                  <a:cubicBezTo>
                    <a:pt x="1168" y="1202"/>
                    <a:pt x="1001" y="1635"/>
                    <a:pt x="934" y="1702"/>
                  </a:cubicBezTo>
                  <a:cubicBezTo>
                    <a:pt x="901" y="1802"/>
                    <a:pt x="701" y="2269"/>
                    <a:pt x="467" y="2636"/>
                  </a:cubicBezTo>
                  <a:cubicBezTo>
                    <a:pt x="234" y="3003"/>
                    <a:pt x="0" y="3370"/>
                    <a:pt x="167" y="3537"/>
                  </a:cubicBezTo>
                  <a:cubicBezTo>
                    <a:pt x="204" y="3574"/>
                    <a:pt x="253" y="3591"/>
                    <a:pt x="310" y="3591"/>
                  </a:cubicBezTo>
                  <a:cubicBezTo>
                    <a:pt x="509" y="3591"/>
                    <a:pt x="809" y="3381"/>
                    <a:pt x="1068" y="3070"/>
                  </a:cubicBezTo>
                  <a:cubicBezTo>
                    <a:pt x="1401" y="2670"/>
                    <a:pt x="1635" y="2169"/>
                    <a:pt x="1668" y="2036"/>
                  </a:cubicBezTo>
                  <a:cubicBezTo>
                    <a:pt x="1702" y="1902"/>
                    <a:pt x="1902" y="1469"/>
                    <a:pt x="2002" y="968"/>
                  </a:cubicBezTo>
                  <a:cubicBezTo>
                    <a:pt x="2069" y="501"/>
                    <a:pt x="2002" y="1"/>
                    <a:pt x="1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328738" y="10722213"/>
              <a:ext cx="25025" cy="62850"/>
            </a:xfrm>
            <a:custGeom>
              <a:avLst/>
              <a:gdLst/>
              <a:ahLst/>
              <a:cxnLst/>
              <a:rect l="l" t="t" r="r" b="b"/>
              <a:pathLst>
                <a:path w="1001" h="2514" extrusionOk="0">
                  <a:moveTo>
                    <a:pt x="634" y="1"/>
                  </a:moveTo>
                  <a:cubicBezTo>
                    <a:pt x="467" y="1"/>
                    <a:pt x="367" y="234"/>
                    <a:pt x="300" y="534"/>
                  </a:cubicBezTo>
                  <a:cubicBezTo>
                    <a:pt x="200" y="801"/>
                    <a:pt x="167" y="1068"/>
                    <a:pt x="167" y="1168"/>
                  </a:cubicBezTo>
                  <a:cubicBezTo>
                    <a:pt x="167" y="1202"/>
                    <a:pt x="100" y="1535"/>
                    <a:pt x="34" y="1835"/>
                  </a:cubicBezTo>
                  <a:cubicBezTo>
                    <a:pt x="0" y="2136"/>
                    <a:pt x="0" y="2402"/>
                    <a:pt x="200" y="2502"/>
                  </a:cubicBezTo>
                  <a:cubicBezTo>
                    <a:pt x="227" y="2510"/>
                    <a:pt x="254" y="2514"/>
                    <a:pt x="280" y="2514"/>
                  </a:cubicBezTo>
                  <a:cubicBezTo>
                    <a:pt x="479" y="2514"/>
                    <a:pt x="649" y="2301"/>
                    <a:pt x="767" y="2035"/>
                  </a:cubicBezTo>
                  <a:cubicBezTo>
                    <a:pt x="867" y="1702"/>
                    <a:pt x="934" y="1368"/>
                    <a:pt x="934" y="1302"/>
                  </a:cubicBezTo>
                  <a:cubicBezTo>
                    <a:pt x="968" y="1202"/>
                    <a:pt x="1001" y="901"/>
                    <a:pt x="1001" y="568"/>
                  </a:cubicBezTo>
                  <a:cubicBezTo>
                    <a:pt x="1001" y="301"/>
                    <a:pt x="867" y="1"/>
                    <a:pt x="6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2422963" y="10703713"/>
              <a:ext cx="27550" cy="110250"/>
            </a:xfrm>
            <a:custGeom>
              <a:avLst/>
              <a:gdLst/>
              <a:ahLst/>
              <a:cxnLst/>
              <a:rect l="l" t="t" r="r" b="b"/>
              <a:pathLst>
                <a:path w="1102" h="4410" extrusionOk="0">
                  <a:moveTo>
                    <a:pt x="213" y="0"/>
                  </a:moveTo>
                  <a:cubicBezTo>
                    <a:pt x="198" y="0"/>
                    <a:pt x="182" y="3"/>
                    <a:pt x="167" y="7"/>
                  </a:cubicBezTo>
                  <a:cubicBezTo>
                    <a:pt x="1" y="74"/>
                    <a:pt x="34" y="507"/>
                    <a:pt x="67" y="1041"/>
                  </a:cubicBezTo>
                  <a:cubicBezTo>
                    <a:pt x="167" y="1541"/>
                    <a:pt x="234" y="2042"/>
                    <a:pt x="234" y="2142"/>
                  </a:cubicBezTo>
                  <a:cubicBezTo>
                    <a:pt x="234" y="2275"/>
                    <a:pt x="301" y="2809"/>
                    <a:pt x="367" y="3376"/>
                  </a:cubicBezTo>
                  <a:cubicBezTo>
                    <a:pt x="434" y="3910"/>
                    <a:pt x="534" y="4410"/>
                    <a:pt x="734" y="4410"/>
                  </a:cubicBezTo>
                  <a:cubicBezTo>
                    <a:pt x="935" y="4410"/>
                    <a:pt x="1068" y="3876"/>
                    <a:pt x="1068" y="3309"/>
                  </a:cubicBezTo>
                  <a:cubicBezTo>
                    <a:pt x="1101" y="2775"/>
                    <a:pt x="1001" y="2175"/>
                    <a:pt x="1001" y="2075"/>
                  </a:cubicBezTo>
                  <a:cubicBezTo>
                    <a:pt x="1001" y="1942"/>
                    <a:pt x="935" y="1408"/>
                    <a:pt x="768" y="907"/>
                  </a:cubicBezTo>
                  <a:cubicBezTo>
                    <a:pt x="674" y="439"/>
                    <a:pt x="435" y="0"/>
                    <a:pt x="2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515538" y="10716838"/>
              <a:ext cx="53375" cy="75925"/>
            </a:xfrm>
            <a:custGeom>
              <a:avLst/>
              <a:gdLst/>
              <a:ahLst/>
              <a:cxnLst/>
              <a:rect l="l" t="t" r="r" b="b"/>
              <a:pathLst>
                <a:path w="2135" h="3037" extrusionOk="0">
                  <a:moveTo>
                    <a:pt x="453" y="0"/>
                  </a:moveTo>
                  <a:cubicBezTo>
                    <a:pt x="424" y="0"/>
                    <a:pt x="396" y="5"/>
                    <a:pt x="367" y="16"/>
                  </a:cubicBezTo>
                  <a:cubicBezTo>
                    <a:pt x="0" y="182"/>
                    <a:pt x="567" y="1450"/>
                    <a:pt x="667" y="1617"/>
                  </a:cubicBezTo>
                  <a:cubicBezTo>
                    <a:pt x="730" y="1773"/>
                    <a:pt x="1259" y="3037"/>
                    <a:pt x="1654" y="3037"/>
                  </a:cubicBezTo>
                  <a:cubicBezTo>
                    <a:pt x="1682" y="3037"/>
                    <a:pt x="1709" y="3031"/>
                    <a:pt x="1735" y="3018"/>
                  </a:cubicBezTo>
                  <a:cubicBezTo>
                    <a:pt x="2135" y="2751"/>
                    <a:pt x="1468" y="1450"/>
                    <a:pt x="1368" y="1283"/>
                  </a:cubicBezTo>
                  <a:cubicBezTo>
                    <a:pt x="1274" y="1127"/>
                    <a:pt x="886" y="0"/>
                    <a:pt x="4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2620613" y="10684363"/>
              <a:ext cx="37550" cy="60925"/>
            </a:xfrm>
            <a:custGeom>
              <a:avLst/>
              <a:gdLst/>
              <a:ahLst/>
              <a:cxnLst/>
              <a:rect l="l" t="t" r="r" b="b"/>
              <a:pathLst>
                <a:path w="1502" h="2437" extrusionOk="0">
                  <a:moveTo>
                    <a:pt x="289" y="0"/>
                  </a:moveTo>
                  <a:cubicBezTo>
                    <a:pt x="234" y="0"/>
                    <a:pt x="182" y="15"/>
                    <a:pt x="134" y="47"/>
                  </a:cubicBezTo>
                  <a:cubicBezTo>
                    <a:pt x="0" y="180"/>
                    <a:pt x="34" y="414"/>
                    <a:pt x="167" y="714"/>
                  </a:cubicBezTo>
                  <a:cubicBezTo>
                    <a:pt x="300" y="1014"/>
                    <a:pt x="400" y="1248"/>
                    <a:pt x="467" y="1348"/>
                  </a:cubicBezTo>
                  <a:cubicBezTo>
                    <a:pt x="501" y="1381"/>
                    <a:pt x="634" y="1681"/>
                    <a:pt x="734" y="1982"/>
                  </a:cubicBezTo>
                  <a:cubicBezTo>
                    <a:pt x="905" y="2209"/>
                    <a:pt x="1051" y="2437"/>
                    <a:pt x="1215" y="2437"/>
                  </a:cubicBezTo>
                  <a:cubicBezTo>
                    <a:pt x="1243" y="2437"/>
                    <a:pt x="1272" y="2430"/>
                    <a:pt x="1301" y="2415"/>
                  </a:cubicBezTo>
                  <a:cubicBezTo>
                    <a:pt x="1501" y="2349"/>
                    <a:pt x="1501" y="2015"/>
                    <a:pt x="1435" y="1681"/>
                  </a:cubicBezTo>
                  <a:cubicBezTo>
                    <a:pt x="1334" y="1348"/>
                    <a:pt x="1168" y="1048"/>
                    <a:pt x="1134" y="981"/>
                  </a:cubicBezTo>
                  <a:cubicBezTo>
                    <a:pt x="1134" y="914"/>
                    <a:pt x="1001" y="581"/>
                    <a:pt x="801" y="347"/>
                  </a:cubicBezTo>
                  <a:cubicBezTo>
                    <a:pt x="649" y="145"/>
                    <a:pt x="459" y="0"/>
                    <a:pt x="2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2713163" y="10633463"/>
              <a:ext cx="52575" cy="45375"/>
            </a:xfrm>
            <a:custGeom>
              <a:avLst/>
              <a:gdLst/>
              <a:ahLst/>
              <a:cxnLst/>
              <a:rect l="l" t="t" r="r" b="b"/>
              <a:pathLst>
                <a:path w="2103" h="1815" extrusionOk="0">
                  <a:moveTo>
                    <a:pt x="527" y="1"/>
                  </a:moveTo>
                  <a:cubicBezTo>
                    <a:pt x="451" y="1"/>
                    <a:pt x="375" y="24"/>
                    <a:pt x="301" y="82"/>
                  </a:cubicBezTo>
                  <a:cubicBezTo>
                    <a:pt x="1" y="348"/>
                    <a:pt x="635" y="1049"/>
                    <a:pt x="735" y="1116"/>
                  </a:cubicBezTo>
                  <a:cubicBezTo>
                    <a:pt x="791" y="1201"/>
                    <a:pt x="1232" y="1814"/>
                    <a:pt x="1569" y="1814"/>
                  </a:cubicBezTo>
                  <a:cubicBezTo>
                    <a:pt x="1628" y="1814"/>
                    <a:pt x="1685" y="1795"/>
                    <a:pt x="1735" y="1749"/>
                  </a:cubicBezTo>
                  <a:cubicBezTo>
                    <a:pt x="2102" y="1416"/>
                    <a:pt x="1402" y="715"/>
                    <a:pt x="1302" y="615"/>
                  </a:cubicBezTo>
                  <a:cubicBezTo>
                    <a:pt x="1246" y="560"/>
                    <a:pt x="893" y="1"/>
                    <a:pt x="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2800738" y="10556988"/>
              <a:ext cx="53400" cy="46500"/>
            </a:xfrm>
            <a:custGeom>
              <a:avLst/>
              <a:gdLst/>
              <a:ahLst/>
              <a:cxnLst/>
              <a:rect l="l" t="t" r="r" b="b"/>
              <a:pathLst>
                <a:path w="2136" h="1860" extrusionOk="0">
                  <a:moveTo>
                    <a:pt x="413" y="1"/>
                  </a:moveTo>
                  <a:cubicBezTo>
                    <a:pt x="299" y="1"/>
                    <a:pt x="197" y="43"/>
                    <a:pt x="134" y="138"/>
                  </a:cubicBezTo>
                  <a:cubicBezTo>
                    <a:pt x="0" y="305"/>
                    <a:pt x="167" y="505"/>
                    <a:pt x="401" y="739"/>
                  </a:cubicBezTo>
                  <a:cubicBezTo>
                    <a:pt x="567" y="939"/>
                    <a:pt x="801" y="1106"/>
                    <a:pt x="834" y="1139"/>
                  </a:cubicBezTo>
                  <a:cubicBezTo>
                    <a:pt x="901" y="1172"/>
                    <a:pt x="1134" y="1439"/>
                    <a:pt x="1335" y="1606"/>
                  </a:cubicBezTo>
                  <a:cubicBezTo>
                    <a:pt x="1503" y="1750"/>
                    <a:pt x="1671" y="1860"/>
                    <a:pt x="1815" y="1860"/>
                  </a:cubicBezTo>
                  <a:cubicBezTo>
                    <a:pt x="1870" y="1860"/>
                    <a:pt x="1922" y="1844"/>
                    <a:pt x="1968" y="1806"/>
                  </a:cubicBezTo>
                  <a:cubicBezTo>
                    <a:pt x="2135" y="1673"/>
                    <a:pt x="2002" y="1406"/>
                    <a:pt x="1835" y="1072"/>
                  </a:cubicBezTo>
                  <a:cubicBezTo>
                    <a:pt x="1668" y="806"/>
                    <a:pt x="1401" y="605"/>
                    <a:pt x="1335" y="572"/>
                  </a:cubicBezTo>
                  <a:cubicBezTo>
                    <a:pt x="1301" y="505"/>
                    <a:pt x="1068" y="272"/>
                    <a:pt x="801" y="138"/>
                  </a:cubicBezTo>
                  <a:cubicBezTo>
                    <a:pt x="679" y="51"/>
                    <a:pt x="539" y="1"/>
                    <a:pt x="4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1952638" y="10063488"/>
              <a:ext cx="89250" cy="76250"/>
            </a:xfrm>
            <a:custGeom>
              <a:avLst/>
              <a:gdLst/>
              <a:ahLst/>
              <a:cxnLst/>
              <a:rect l="l" t="t" r="r" b="b"/>
              <a:pathLst>
                <a:path w="3570" h="3050" extrusionOk="0">
                  <a:moveTo>
                    <a:pt x="464" y="1"/>
                  </a:moveTo>
                  <a:cubicBezTo>
                    <a:pt x="400" y="1"/>
                    <a:pt x="344" y="20"/>
                    <a:pt x="300" y="64"/>
                  </a:cubicBezTo>
                  <a:cubicBezTo>
                    <a:pt x="0" y="364"/>
                    <a:pt x="1301" y="1565"/>
                    <a:pt x="1468" y="1732"/>
                  </a:cubicBezTo>
                  <a:cubicBezTo>
                    <a:pt x="1617" y="1882"/>
                    <a:pt x="2705" y="3050"/>
                    <a:pt x="3121" y="3050"/>
                  </a:cubicBezTo>
                  <a:cubicBezTo>
                    <a:pt x="3169" y="3050"/>
                    <a:pt x="3208" y="3034"/>
                    <a:pt x="3236" y="3000"/>
                  </a:cubicBezTo>
                  <a:cubicBezTo>
                    <a:pt x="3569" y="2666"/>
                    <a:pt x="2168" y="1365"/>
                    <a:pt x="2002" y="1198"/>
                  </a:cubicBezTo>
                  <a:cubicBezTo>
                    <a:pt x="1855" y="1052"/>
                    <a:pt x="933" y="1"/>
                    <a:pt x="4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56863" y="9995188"/>
              <a:ext cx="49225" cy="75975"/>
            </a:xfrm>
            <a:custGeom>
              <a:avLst/>
              <a:gdLst/>
              <a:ahLst/>
              <a:cxnLst/>
              <a:rect l="l" t="t" r="r" b="b"/>
              <a:pathLst>
                <a:path w="1969" h="3039" extrusionOk="0">
                  <a:moveTo>
                    <a:pt x="332" y="1"/>
                  </a:moveTo>
                  <a:cubicBezTo>
                    <a:pt x="272" y="1"/>
                    <a:pt x="217" y="20"/>
                    <a:pt x="168" y="61"/>
                  </a:cubicBezTo>
                  <a:cubicBezTo>
                    <a:pt x="1" y="194"/>
                    <a:pt x="168" y="528"/>
                    <a:pt x="334" y="861"/>
                  </a:cubicBezTo>
                  <a:cubicBezTo>
                    <a:pt x="534" y="1195"/>
                    <a:pt x="701" y="1529"/>
                    <a:pt x="735" y="1595"/>
                  </a:cubicBezTo>
                  <a:cubicBezTo>
                    <a:pt x="801" y="1695"/>
                    <a:pt x="968" y="2029"/>
                    <a:pt x="1168" y="2396"/>
                  </a:cubicBezTo>
                  <a:cubicBezTo>
                    <a:pt x="1321" y="2731"/>
                    <a:pt x="1501" y="3038"/>
                    <a:pt x="1683" y="3038"/>
                  </a:cubicBezTo>
                  <a:cubicBezTo>
                    <a:pt x="1701" y="3038"/>
                    <a:pt x="1718" y="3035"/>
                    <a:pt x="1735" y="3030"/>
                  </a:cubicBezTo>
                  <a:cubicBezTo>
                    <a:pt x="1969" y="2930"/>
                    <a:pt x="1969" y="2529"/>
                    <a:pt x="1869" y="2096"/>
                  </a:cubicBezTo>
                  <a:cubicBezTo>
                    <a:pt x="1735" y="1729"/>
                    <a:pt x="1502" y="1295"/>
                    <a:pt x="1468" y="1228"/>
                  </a:cubicBezTo>
                  <a:cubicBezTo>
                    <a:pt x="1402" y="1128"/>
                    <a:pt x="1202" y="728"/>
                    <a:pt x="968" y="428"/>
                  </a:cubicBezTo>
                  <a:cubicBezTo>
                    <a:pt x="742" y="177"/>
                    <a:pt x="516" y="1"/>
                    <a:pt x="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38588" y="9967838"/>
              <a:ext cx="53400" cy="80550"/>
            </a:xfrm>
            <a:custGeom>
              <a:avLst/>
              <a:gdLst/>
              <a:ahLst/>
              <a:cxnLst/>
              <a:rect l="l" t="t" r="r" b="b"/>
              <a:pathLst>
                <a:path w="2136" h="3222" extrusionOk="0">
                  <a:moveTo>
                    <a:pt x="291" y="1"/>
                  </a:moveTo>
                  <a:cubicBezTo>
                    <a:pt x="261" y="1"/>
                    <a:pt x="230" y="7"/>
                    <a:pt x="201" y="21"/>
                  </a:cubicBezTo>
                  <a:cubicBezTo>
                    <a:pt x="1" y="121"/>
                    <a:pt x="101" y="521"/>
                    <a:pt x="268" y="888"/>
                  </a:cubicBezTo>
                  <a:cubicBezTo>
                    <a:pt x="401" y="1322"/>
                    <a:pt x="635" y="1689"/>
                    <a:pt x="701" y="1789"/>
                  </a:cubicBezTo>
                  <a:cubicBezTo>
                    <a:pt x="735" y="1855"/>
                    <a:pt x="968" y="2289"/>
                    <a:pt x="1235" y="2656"/>
                  </a:cubicBezTo>
                  <a:cubicBezTo>
                    <a:pt x="1430" y="2962"/>
                    <a:pt x="1694" y="3222"/>
                    <a:pt x="1874" y="3222"/>
                  </a:cubicBezTo>
                  <a:cubicBezTo>
                    <a:pt x="1909" y="3222"/>
                    <a:pt x="1941" y="3212"/>
                    <a:pt x="1969" y="3190"/>
                  </a:cubicBezTo>
                  <a:cubicBezTo>
                    <a:pt x="2136" y="3056"/>
                    <a:pt x="2036" y="2656"/>
                    <a:pt x="1869" y="2222"/>
                  </a:cubicBezTo>
                  <a:cubicBezTo>
                    <a:pt x="1635" y="1822"/>
                    <a:pt x="1402" y="1455"/>
                    <a:pt x="1368" y="1355"/>
                  </a:cubicBezTo>
                  <a:cubicBezTo>
                    <a:pt x="1244" y="1200"/>
                    <a:pt x="714" y="1"/>
                    <a:pt x="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215313" y="9937288"/>
              <a:ext cx="47550" cy="73275"/>
            </a:xfrm>
            <a:custGeom>
              <a:avLst/>
              <a:gdLst/>
              <a:ahLst/>
              <a:cxnLst/>
              <a:rect l="l" t="t" r="r" b="b"/>
              <a:pathLst>
                <a:path w="1902" h="2931" extrusionOk="0">
                  <a:moveTo>
                    <a:pt x="307" y="0"/>
                  </a:moveTo>
                  <a:cubicBezTo>
                    <a:pt x="257" y="0"/>
                    <a:pt x="210" y="13"/>
                    <a:pt x="167" y="42"/>
                  </a:cubicBezTo>
                  <a:cubicBezTo>
                    <a:pt x="1" y="175"/>
                    <a:pt x="67" y="509"/>
                    <a:pt x="234" y="842"/>
                  </a:cubicBezTo>
                  <a:cubicBezTo>
                    <a:pt x="368" y="1176"/>
                    <a:pt x="568" y="1510"/>
                    <a:pt x="634" y="1576"/>
                  </a:cubicBezTo>
                  <a:cubicBezTo>
                    <a:pt x="668" y="1676"/>
                    <a:pt x="835" y="2043"/>
                    <a:pt x="1035" y="2377"/>
                  </a:cubicBezTo>
                  <a:cubicBezTo>
                    <a:pt x="1208" y="2666"/>
                    <a:pt x="1407" y="2930"/>
                    <a:pt x="1587" y="2930"/>
                  </a:cubicBezTo>
                  <a:cubicBezTo>
                    <a:pt x="1615" y="2930"/>
                    <a:pt x="1642" y="2924"/>
                    <a:pt x="1668" y="2911"/>
                  </a:cubicBezTo>
                  <a:cubicBezTo>
                    <a:pt x="1902" y="2844"/>
                    <a:pt x="1835" y="2444"/>
                    <a:pt x="1702" y="2043"/>
                  </a:cubicBezTo>
                  <a:cubicBezTo>
                    <a:pt x="1568" y="1676"/>
                    <a:pt x="1368" y="1276"/>
                    <a:pt x="1335" y="1209"/>
                  </a:cubicBezTo>
                  <a:cubicBezTo>
                    <a:pt x="1302" y="1109"/>
                    <a:pt x="1068" y="742"/>
                    <a:pt x="868" y="442"/>
                  </a:cubicBezTo>
                  <a:cubicBezTo>
                    <a:pt x="711" y="180"/>
                    <a:pt x="491" y="0"/>
                    <a:pt x="3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294538" y="9935963"/>
              <a:ext cx="54225" cy="53300"/>
            </a:xfrm>
            <a:custGeom>
              <a:avLst/>
              <a:gdLst/>
              <a:ahLst/>
              <a:cxnLst/>
              <a:rect l="l" t="t" r="r" b="b"/>
              <a:pathLst>
                <a:path w="2169" h="2132" extrusionOk="0">
                  <a:moveTo>
                    <a:pt x="477" y="1"/>
                  </a:moveTo>
                  <a:cubicBezTo>
                    <a:pt x="417" y="1"/>
                    <a:pt x="357" y="19"/>
                    <a:pt x="301" y="62"/>
                  </a:cubicBezTo>
                  <a:cubicBezTo>
                    <a:pt x="1" y="295"/>
                    <a:pt x="634" y="1129"/>
                    <a:pt x="701" y="1262"/>
                  </a:cubicBezTo>
                  <a:cubicBezTo>
                    <a:pt x="791" y="1322"/>
                    <a:pt x="1255" y="2132"/>
                    <a:pt x="1615" y="2132"/>
                  </a:cubicBezTo>
                  <a:cubicBezTo>
                    <a:pt x="1657" y="2132"/>
                    <a:pt x="1697" y="2121"/>
                    <a:pt x="1735" y="2096"/>
                  </a:cubicBezTo>
                  <a:cubicBezTo>
                    <a:pt x="2169" y="1829"/>
                    <a:pt x="1468" y="929"/>
                    <a:pt x="1335" y="795"/>
                  </a:cubicBezTo>
                  <a:cubicBezTo>
                    <a:pt x="1249" y="681"/>
                    <a:pt x="843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345413" y="9882338"/>
              <a:ext cx="79250" cy="53075"/>
            </a:xfrm>
            <a:custGeom>
              <a:avLst/>
              <a:gdLst/>
              <a:ahLst/>
              <a:cxnLst/>
              <a:rect l="l" t="t" r="r" b="b"/>
              <a:pathLst>
                <a:path w="3170" h="2123" extrusionOk="0">
                  <a:moveTo>
                    <a:pt x="471" y="0"/>
                  </a:moveTo>
                  <a:cubicBezTo>
                    <a:pt x="372" y="0"/>
                    <a:pt x="289" y="31"/>
                    <a:pt x="234" y="105"/>
                  </a:cubicBezTo>
                  <a:cubicBezTo>
                    <a:pt x="0" y="405"/>
                    <a:pt x="1201" y="1206"/>
                    <a:pt x="1335" y="1306"/>
                  </a:cubicBezTo>
                  <a:cubicBezTo>
                    <a:pt x="1447" y="1418"/>
                    <a:pt x="2317" y="2122"/>
                    <a:pt x="2748" y="2122"/>
                  </a:cubicBezTo>
                  <a:cubicBezTo>
                    <a:pt x="2828" y="2122"/>
                    <a:pt x="2894" y="2098"/>
                    <a:pt x="2936" y="2040"/>
                  </a:cubicBezTo>
                  <a:cubicBezTo>
                    <a:pt x="3169" y="1639"/>
                    <a:pt x="1968" y="806"/>
                    <a:pt x="1802" y="705"/>
                  </a:cubicBezTo>
                  <a:cubicBezTo>
                    <a:pt x="1666" y="597"/>
                    <a:pt x="909" y="0"/>
                    <a:pt x="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387113" y="9817238"/>
              <a:ext cx="59225" cy="31275"/>
            </a:xfrm>
            <a:custGeom>
              <a:avLst/>
              <a:gdLst/>
              <a:ahLst/>
              <a:cxnLst/>
              <a:rect l="l" t="t" r="r" b="b"/>
              <a:pathLst>
                <a:path w="2369" h="1251" extrusionOk="0">
                  <a:moveTo>
                    <a:pt x="523" y="1"/>
                  </a:moveTo>
                  <a:cubicBezTo>
                    <a:pt x="368" y="1"/>
                    <a:pt x="233" y="53"/>
                    <a:pt x="167" y="207"/>
                  </a:cubicBezTo>
                  <a:cubicBezTo>
                    <a:pt x="0" y="541"/>
                    <a:pt x="867" y="908"/>
                    <a:pt x="1001" y="974"/>
                  </a:cubicBezTo>
                  <a:cubicBezTo>
                    <a:pt x="1094" y="998"/>
                    <a:pt x="1564" y="1250"/>
                    <a:pt x="1895" y="1250"/>
                  </a:cubicBezTo>
                  <a:cubicBezTo>
                    <a:pt x="2036" y="1250"/>
                    <a:pt x="2152" y="1204"/>
                    <a:pt x="2202" y="1075"/>
                  </a:cubicBezTo>
                  <a:cubicBezTo>
                    <a:pt x="2369" y="641"/>
                    <a:pt x="1435" y="307"/>
                    <a:pt x="1334" y="241"/>
                  </a:cubicBezTo>
                  <a:cubicBezTo>
                    <a:pt x="1245" y="218"/>
                    <a:pt x="841" y="1"/>
                    <a:pt x="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447988" y="9724188"/>
              <a:ext cx="52550" cy="53525"/>
            </a:xfrm>
            <a:custGeom>
              <a:avLst/>
              <a:gdLst/>
              <a:ahLst/>
              <a:cxnLst/>
              <a:rect l="l" t="t" r="r" b="b"/>
              <a:pathLst>
                <a:path w="2102" h="2141" extrusionOk="0">
                  <a:moveTo>
                    <a:pt x="450" y="1"/>
                  </a:moveTo>
                  <a:cubicBezTo>
                    <a:pt x="388" y="1"/>
                    <a:pt x="327" y="19"/>
                    <a:pt x="267" y="60"/>
                  </a:cubicBezTo>
                  <a:cubicBezTo>
                    <a:pt x="0" y="293"/>
                    <a:pt x="601" y="1127"/>
                    <a:pt x="701" y="1261"/>
                  </a:cubicBezTo>
                  <a:cubicBezTo>
                    <a:pt x="759" y="1378"/>
                    <a:pt x="1231" y="2141"/>
                    <a:pt x="1594" y="2141"/>
                  </a:cubicBezTo>
                  <a:cubicBezTo>
                    <a:pt x="1643" y="2141"/>
                    <a:pt x="1691" y="2127"/>
                    <a:pt x="1735" y="2095"/>
                  </a:cubicBezTo>
                  <a:cubicBezTo>
                    <a:pt x="2102" y="1794"/>
                    <a:pt x="1401" y="927"/>
                    <a:pt x="1335" y="794"/>
                  </a:cubicBezTo>
                  <a:cubicBezTo>
                    <a:pt x="1248" y="707"/>
                    <a:pt x="839" y="1"/>
                    <a:pt x="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2554713" y="9683963"/>
              <a:ext cx="25050" cy="68900"/>
            </a:xfrm>
            <a:custGeom>
              <a:avLst/>
              <a:gdLst/>
              <a:ahLst/>
              <a:cxnLst/>
              <a:rect l="l" t="t" r="r" b="b"/>
              <a:pathLst>
                <a:path w="1002" h="2756" extrusionOk="0">
                  <a:moveTo>
                    <a:pt x="601" y="1"/>
                  </a:moveTo>
                  <a:cubicBezTo>
                    <a:pt x="401" y="1"/>
                    <a:pt x="301" y="301"/>
                    <a:pt x="268" y="568"/>
                  </a:cubicBezTo>
                  <a:cubicBezTo>
                    <a:pt x="234" y="902"/>
                    <a:pt x="168" y="1202"/>
                    <a:pt x="168" y="1302"/>
                  </a:cubicBezTo>
                  <a:cubicBezTo>
                    <a:pt x="168" y="1369"/>
                    <a:pt x="101" y="1702"/>
                    <a:pt x="68" y="2036"/>
                  </a:cubicBezTo>
                  <a:cubicBezTo>
                    <a:pt x="1" y="2369"/>
                    <a:pt x="1" y="2670"/>
                    <a:pt x="234" y="2736"/>
                  </a:cubicBezTo>
                  <a:cubicBezTo>
                    <a:pt x="261" y="2749"/>
                    <a:pt x="287" y="2756"/>
                    <a:pt x="314" y="2756"/>
                  </a:cubicBezTo>
                  <a:cubicBezTo>
                    <a:pt x="486" y="2756"/>
                    <a:pt x="652" y="2488"/>
                    <a:pt x="768" y="2169"/>
                  </a:cubicBezTo>
                  <a:cubicBezTo>
                    <a:pt x="868" y="1836"/>
                    <a:pt x="935" y="1469"/>
                    <a:pt x="935" y="1369"/>
                  </a:cubicBezTo>
                  <a:cubicBezTo>
                    <a:pt x="935" y="1269"/>
                    <a:pt x="1002" y="968"/>
                    <a:pt x="968" y="635"/>
                  </a:cubicBezTo>
                  <a:cubicBezTo>
                    <a:pt x="968" y="301"/>
                    <a:pt x="835" y="1"/>
                    <a:pt x="6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2617263" y="9725338"/>
              <a:ext cx="51725" cy="68400"/>
            </a:xfrm>
            <a:custGeom>
              <a:avLst/>
              <a:gdLst/>
              <a:ahLst/>
              <a:cxnLst/>
              <a:rect l="l" t="t" r="r" b="b"/>
              <a:pathLst>
                <a:path w="2069" h="2736" extrusionOk="0">
                  <a:moveTo>
                    <a:pt x="1701" y="1"/>
                  </a:moveTo>
                  <a:cubicBezTo>
                    <a:pt x="1542" y="1"/>
                    <a:pt x="1338" y="152"/>
                    <a:pt x="1135" y="381"/>
                  </a:cubicBezTo>
                  <a:cubicBezTo>
                    <a:pt x="901" y="681"/>
                    <a:pt x="668" y="1015"/>
                    <a:pt x="635" y="1081"/>
                  </a:cubicBezTo>
                  <a:cubicBezTo>
                    <a:pt x="601" y="1181"/>
                    <a:pt x="334" y="1515"/>
                    <a:pt x="234" y="1882"/>
                  </a:cubicBezTo>
                  <a:cubicBezTo>
                    <a:pt x="67" y="2249"/>
                    <a:pt x="1" y="2649"/>
                    <a:pt x="234" y="2716"/>
                  </a:cubicBezTo>
                  <a:cubicBezTo>
                    <a:pt x="266" y="2729"/>
                    <a:pt x="296" y="2735"/>
                    <a:pt x="326" y="2735"/>
                  </a:cubicBezTo>
                  <a:cubicBezTo>
                    <a:pt x="521" y="2735"/>
                    <a:pt x="695" y="2475"/>
                    <a:pt x="868" y="2215"/>
                  </a:cubicBezTo>
                  <a:cubicBezTo>
                    <a:pt x="1035" y="1915"/>
                    <a:pt x="1268" y="1582"/>
                    <a:pt x="1302" y="1515"/>
                  </a:cubicBezTo>
                  <a:cubicBezTo>
                    <a:pt x="1335" y="1415"/>
                    <a:pt x="1569" y="1148"/>
                    <a:pt x="1702" y="848"/>
                  </a:cubicBezTo>
                  <a:cubicBezTo>
                    <a:pt x="1902" y="548"/>
                    <a:pt x="2069" y="214"/>
                    <a:pt x="1835" y="47"/>
                  </a:cubicBezTo>
                  <a:cubicBezTo>
                    <a:pt x="1796" y="15"/>
                    <a:pt x="1750" y="1"/>
                    <a:pt x="1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2702338" y="9765238"/>
              <a:ext cx="85900" cy="54600"/>
            </a:xfrm>
            <a:custGeom>
              <a:avLst/>
              <a:gdLst/>
              <a:ahLst/>
              <a:cxnLst/>
              <a:rect l="l" t="t" r="r" b="b"/>
              <a:pathLst>
                <a:path w="3436" h="2184" extrusionOk="0">
                  <a:moveTo>
                    <a:pt x="2986" y="1"/>
                  </a:moveTo>
                  <a:cubicBezTo>
                    <a:pt x="2510" y="1"/>
                    <a:pt x="1574" y="674"/>
                    <a:pt x="1435" y="786"/>
                  </a:cubicBezTo>
                  <a:cubicBezTo>
                    <a:pt x="1268" y="920"/>
                    <a:pt x="0" y="1720"/>
                    <a:pt x="267" y="2120"/>
                  </a:cubicBezTo>
                  <a:cubicBezTo>
                    <a:pt x="301" y="2164"/>
                    <a:pt x="356" y="2183"/>
                    <a:pt x="427" y="2183"/>
                  </a:cubicBezTo>
                  <a:cubicBezTo>
                    <a:pt x="838" y="2183"/>
                    <a:pt x="1759" y="1534"/>
                    <a:pt x="1902" y="1420"/>
                  </a:cubicBezTo>
                  <a:cubicBezTo>
                    <a:pt x="2068" y="1287"/>
                    <a:pt x="3436" y="453"/>
                    <a:pt x="3202" y="86"/>
                  </a:cubicBezTo>
                  <a:cubicBezTo>
                    <a:pt x="3154" y="26"/>
                    <a:pt x="3079" y="1"/>
                    <a:pt x="2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2767388" y="9843513"/>
              <a:ext cx="65900" cy="43800"/>
            </a:xfrm>
            <a:custGeom>
              <a:avLst/>
              <a:gdLst/>
              <a:ahLst/>
              <a:cxnLst/>
              <a:rect l="l" t="t" r="r" b="b"/>
              <a:pathLst>
                <a:path w="2636" h="1752" extrusionOk="0">
                  <a:moveTo>
                    <a:pt x="2170" y="0"/>
                  </a:moveTo>
                  <a:cubicBezTo>
                    <a:pt x="2025" y="0"/>
                    <a:pt x="1852" y="63"/>
                    <a:pt x="1701" y="157"/>
                  </a:cubicBezTo>
                  <a:cubicBezTo>
                    <a:pt x="1434" y="324"/>
                    <a:pt x="1134" y="524"/>
                    <a:pt x="1101" y="591"/>
                  </a:cubicBezTo>
                  <a:cubicBezTo>
                    <a:pt x="967" y="624"/>
                    <a:pt x="0" y="1324"/>
                    <a:pt x="367" y="1691"/>
                  </a:cubicBezTo>
                  <a:cubicBezTo>
                    <a:pt x="409" y="1734"/>
                    <a:pt x="465" y="1752"/>
                    <a:pt x="529" y="1752"/>
                  </a:cubicBezTo>
                  <a:cubicBezTo>
                    <a:pt x="870" y="1752"/>
                    <a:pt x="1450" y="1242"/>
                    <a:pt x="1534" y="1158"/>
                  </a:cubicBezTo>
                  <a:cubicBezTo>
                    <a:pt x="1635" y="1091"/>
                    <a:pt x="2635" y="491"/>
                    <a:pt x="2435" y="124"/>
                  </a:cubicBezTo>
                  <a:cubicBezTo>
                    <a:pt x="2377" y="37"/>
                    <a:pt x="2282" y="0"/>
                    <a:pt x="21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2819913" y="9898738"/>
              <a:ext cx="88425" cy="55375"/>
            </a:xfrm>
            <a:custGeom>
              <a:avLst/>
              <a:gdLst/>
              <a:ahLst/>
              <a:cxnLst/>
              <a:rect l="l" t="t" r="r" b="b"/>
              <a:pathLst>
                <a:path w="3537" h="2215" extrusionOk="0">
                  <a:moveTo>
                    <a:pt x="3243" y="1"/>
                  </a:moveTo>
                  <a:cubicBezTo>
                    <a:pt x="3059" y="1"/>
                    <a:pt x="2764" y="150"/>
                    <a:pt x="2502" y="316"/>
                  </a:cubicBezTo>
                  <a:cubicBezTo>
                    <a:pt x="2069" y="550"/>
                    <a:pt x="1668" y="817"/>
                    <a:pt x="1568" y="883"/>
                  </a:cubicBezTo>
                  <a:cubicBezTo>
                    <a:pt x="1468" y="917"/>
                    <a:pt x="1068" y="1117"/>
                    <a:pt x="701" y="1384"/>
                  </a:cubicBezTo>
                  <a:cubicBezTo>
                    <a:pt x="334" y="1617"/>
                    <a:pt x="1" y="1884"/>
                    <a:pt x="134" y="2118"/>
                  </a:cubicBezTo>
                  <a:cubicBezTo>
                    <a:pt x="161" y="2185"/>
                    <a:pt x="248" y="2214"/>
                    <a:pt x="368" y="2214"/>
                  </a:cubicBezTo>
                  <a:cubicBezTo>
                    <a:pt x="545" y="2214"/>
                    <a:pt x="796" y="2150"/>
                    <a:pt x="1035" y="2051"/>
                  </a:cubicBezTo>
                  <a:cubicBezTo>
                    <a:pt x="1468" y="1884"/>
                    <a:pt x="1869" y="1584"/>
                    <a:pt x="1935" y="1551"/>
                  </a:cubicBezTo>
                  <a:cubicBezTo>
                    <a:pt x="2035" y="1484"/>
                    <a:pt x="2502" y="1217"/>
                    <a:pt x="2869" y="917"/>
                  </a:cubicBezTo>
                  <a:cubicBezTo>
                    <a:pt x="3236" y="617"/>
                    <a:pt x="3536" y="250"/>
                    <a:pt x="3403" y="83"/>
                  </a:cubicBezTo>
                  <a:cubicBezTo>
                    <a:pt x="3374" y="25"/>
                    <a:pt x="3318" y="1"/>
                    <a:pt x="32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2876613" y="9990288"/>
              <a:ext cx="80925" cy="41350"/>
            </a:xfrm>
            <a:custGeom>
              <a:avLst/>
              <a:gdLst/>
              <a:ahLst/>
              <a:cxnLst/>
              <a:rect l="l" t="t" r="r" b="b"/>
              <a:pathLst>
                <a:path w="3237" h="1654" extrusionOk="0">
                  <a:moveTo>
                    <a:pt x="2741" y="0"/>
                  </a:moveTo>
                  <a:cubicBezTo>
                    <a:pt x="2309" y="0"/>
                    <a:pt x="1532" y="431"/>
                    <a:pt x="1402" y="457"/>
                  </a:cubicBezTo>
                  <a:cubicBezTo>
                    <a:pt x="1268" y="557"/>
                    <a:pt x="1" y="1091"/>
                    <a:pt x="268" y="1558"/>
                  </a:cubicBezTo>
                  <a:cubicBezTo>
                    <a:pt x="302" y="1626"/>
                    <a:pt x="378" y="1654"/>
                    <a:pt x="479" y="1654"/>
                  </a:cubicBezTo>
                  <a:cubicBezTo>
                    <a:pt x="871" y="1654"/>
                    <a:pt x="1636" y="1237"/>
                    <a:pt x="1769" y="1158"/>
                  </a:cubicBezTo>
                  <a:cubicBezTo>
                    <a:pt x="1936" y="1124"/>
                    <a:pt x="3236" y="490"/>
                    <a:pt x="3003" y="123"/>
                  </a:cubicBezTo>
                  <a:cubicBezTo>
                    <a:pt x="2959" y="35"/>
                    <a:pt x="2864" y="0"/>
                    <a:pt x="27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2924163" y="10110038"/>
              <a:ext cx="72575" cy="20200"/>
            </a:xfrm>
            <a:custGeom>
              <a:avLst/>
              <a:gdLst/>
              <a:ahLst/>
              <a:cxnLst/>
              <a:rect l="l" t="t" r="r" b="b"/>
              <a:pathLst>
                <a:path w="2903" h="808" extrusionOk="0">
                  <a:moveTo>
                    <a:pt x="1175" y="1"/>
                  </a:moveTo>
                  <a:cubicBezTo>
                    <a:pt x="769" y="1"/>
                    <a:pt x="0" y="42"/>
                    <a:pt x="0" y="437"/>
                  </a:cubicBezTo>
                  <a:cubicBezTo>
                    <a:pt x="0" y="780"/>
                    <a:pt x="907" y="805"/>
                    <a:pt x="1271" y="805"/>
                  </a:cubicBezTo>
                  <a:cubicBezTo>
                    <a:pt x="1332" y="805"/>
                    <a:pt x="1377" y="804"/>
                    <a:pt x="1401" y="804"/>
                  </a:cubicBezTo>
                  <a:cubicBezTo>
                    <a:pt x="1440" y="804"/>
                    <a:pt x="1544" y="808"/>
                    <a:pt x="1680" y="808"/>
                  </a:cubicBezTo>
                  <a:cubicBezTo>
                    <a:pt x="2122" y="808"/>
                    <a:pt x="2902" y="769"/>
                    <a:pt x="2902" y="437"/>
                  </a:cubicBezTo>
                  <a:cubicBezTo>
                    <a:pt x="2902" y="29"/>
                    <a:pt x="1881" y="3"/>
                    <a:pt x="1514" y="3"/>
                  </a:cubicBezTo>
                  <a:cubicBezTo>
                    <a:pt x="1461" y="3"/>
                    <a:pt x="1422" y="3"/>
                    <a:pt x="1401" y="3"/>
                  </a:cubicBezTo>
                  <a:cubicBezTo>
                    <a:pt x="1366" y="3"/>
                    <a:pt x="1284" y="1"/>
                    <a:pt x="11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2950013" y="10162413"/>
              <a:ext cx="52550" cy="20025"/>
            </a:xfrm>
            <a:custGeom>
              <a:avLst/>
              <a:gdLst/>
              <a:ahLst/>
              <a:cxnLst/>
              <a:rect l="l" t="t" r="r" b="b"/>
              <a:pathLst>
                <a:path w="2102" h="801" extrusionOk="0">
                  <a:moveTo>
                    <a:pt x="1397" y="0"/>
                  </a:moveTo>
                  <a:cubicBezTo>
                    <a:pt x="1200" y="0"/>
                    <a:pt x="1021" y="30"/>
                    <a:pt x="968" y="43"/>
                  </a:cubicBezTo>
                  <a:cubicBezTo>
                    <a:pt x="868" y="43"/>
                    <a:pt x="0" y="43"/>
                    <a:pt x="34" y="544"/>
                  </a:cubicBezTo>
                  <a:cubicBezTo>
                    <a:pt x="72" y="756"/>
                    <a:pt x="368" y="801"/>
                    <a:pt x="630" y="801"/>
                  </a:cubicBezTo>
                  <a:cubicBezTo>
                    <a:pt x="820" y="801"/>
                    <a:pt x="992" y="777"/>
                    <a:pt x="1034" y="777"/>
                  </a:cubicBezTo>
                  <a:cubicBezTo>
                    <a:pt x="1168" y="777"/>
                    <a:pt x="2102" y="777"/>
                    <a:pt x="2035" y="344"/>
                  </a:cubicBezTo>
                  <a:cubicBezTo>
                    <a:pt x="2015" y="65"/>
                    <a:pt x="1687" y="0"/>
                    <a:pt x="1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2919163" y="10258563"/>
              <a:ext cx="125100" cy="23375"/>
            </a:xfrm>
            <a:custGeom>
              <a:avLst/>
              <a:gdLst/>
              <a:ahLst/>
              <a:cxnLst/>
              <a:rect l="l" t="t" r="r" b="b"/>
              <a:pathLst>
                <a:path w="5004" h="935" extrusionOk="0">
                  <a:moveTo>
                    <a:pt x="1101" y="0"/>
                  </a:moveTo>
                  <a:cubicBezTo>
                    <a:pt x="534" y="0"/>
                    <a:pt x="0" y="100"/>
                    <a:pt x="0" y="367"/>
                  </a:cubicBezTo>
                  <a:cubicBezTo>
                    <a:pt x="0" y="534"/>
                    <a:pt x="534" y="601"/>
                    <a:pt x="1067" y="701"/>
                  </a:cubicBezTo>
                  <a:cubicBezTo>
                    <a:pt x="1601" y="767"/>
                    <a:pt x="2235" y="834"/>
                    <a:pt x="2368" y="834"/>
                  </a:cubicBezTo>
                  <a:cubicBezTo>
                    <a:pt x="2535" y="834"/>
                    <a:pt x="3169" y="901"/>
                    <a:pt x="3736" y="934"/>
                  </a:cubicBezTo>
                  <a:cubicBezTo>
                    <a:pt x="4336" y="934"/>
                    <a:pt x="4904" y="934"/>
                    <a:pt x="4937" y="734"/>
                  </a:cubicBezTo>
                  <a:cubicBezTo>
                    <a:pt x="5004" y="534"/>
                    <a:pt x="4437" y="334"/>
                    <a:pt x="3803" y="234"/>
                  </a:cubicBezTo>
                  <a:cubicBezTo>
                    <a:pt x="3236" y="100"/>
                    <a:pt x="2569" y="67"/>
                    <a:pt x="2435" y="67"/>
                  </a:cubicBezTo>
                  <a:cubicBezTo>
                    <a:pt x="2268" y="33"/>
                    <a:pt x="1701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2895813" y="10334163"/>
              <a:ext cx="90075" cy="38475"/>
            </a:xfrm>
            <a:custGeom>
              <a:avLst/>
              <a:gdLst/>
              <a:ahLst/>
              <a:cxnLst/>
              <a:rect l="l" t="t" r="r" b="b"/>
              <a:pathLst>
                <a:path w="3603" h="1539" extrusionOk="0">
                  <a:moveTo>
                    <a:pt x="672" y="1"/>
                  </a:moveTo>
                  <a:cubicBezTo>
                    <a:pt x="349" y="1"/>
                    <a:pt x="86" y="60"/>
                    <a:pt x="33" y="245"/>
                  </a:cubicBezTo>
                  <a:cubicBezTo>
                    <a:pt x="0" y="479"/>
                    <a:pt x="367" y="579"/>
                    <a:pt x="767" y="712"/>
                  </a:cubicBezTo>
                  <a:cubicBezTo>
                    <a:pt x="1134" y="846"/>
                    <a:pt x="1534" y="979"/>
                    <a:pt x="1635" y="1012"/>
                  </a:cubicBezTo>
                  <a:cubicBezTo>
                    <a:pt x="1701" y="1046"/>
                    <a:pt x="2135" y="1179"/>
                    <a:pt x="2535" y="1346"/>
                  </a:cubicBezTo>
                  <a:cubicBezTo>
                    <a:pt x="2801" y="1448"/>
                    <a:pt x="3043" y="1538"/>
                    <a:pt x="3220" y="1538"/>
                  </a:cubicBezTo>
                  <a:cubicBezTo>
                    <a:pt x="3331" y="1538"/>
                    <a:pt x="3418" y="1503"/>
                    <a:pt x="3469" y="1413"/>
                  </a:cubicBezTo>
                  <a:cubicBezTo>
                    <a:pt x="3603" y="1212"/>
                    <a:pt x="3269" y="912"/>
                    <a:pt x="2869" y="679"/>
                  </a:cubicBezTo>
                  <a:cubicBezTo>
                    <a:pt x="2468" y="412"/>
                    <a:pt x="1968" y="312"/>
                    <a:pt x="1868" y="245"/>
                  </a:cubicBezTo>
                  <a:cubicBezTo>
                    <a:pt x="1801" y="212"/>
                    <a:pt x="1334" y="45"/>
                    <a:pt x="934" y="12"/>
                  </a:cubicBezTo>
                  <a:cubicBezTo>
                    <a:pt x="844" y="5"/>
                    <a:pt x="756" y="1"/>
                    <a:pt x="6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2894138" y="10404913"/>
              <a:ext cx="73400" cy="28150"/>
            </a:xfrm>
            <a:custGeom>
              <a:avLst/>
              <a:gdLst/>
              <a:ahLst/>
              <a:cxnLst/>
              <a:rect l="l" t="t" r="r" b="b"/>
              <a:pathLst>
                <a:path w="2936" h="1126" extrusionOk="0">
                  <a:moveTo>
                    <a:pt x="553" y="1"/>
                  </a:moveTo>
                  <a:cubicBezTo>
                    <a:pt x="316" y="1"/>
                    <a:pt x="118" y="61"/>
                    <a:pt x="67" y="250"/>
                  </a:cubicBezTo>
                  <a:cubicBezTo>
                    <a:pt x="0" y="651"/>
                    <a:pt x="1168" y="884"/>
                    <a:pt x="1335" y="918"/>
                  </a:cubicBezTo>
                  <a:cubicBezTo>
                    <a:pt x="1399" y="960"/>
                    <a:pt x="1941" y="1126"/>
                    <a:pt x="2358" y="1126"/>
                  </a:cubicBezTo>
                  <a:cubicBezTo>
                    <a:pt x="2593" y="1126"/>
                    <a:pt x="2788" y="1074"/>
                    <a:pt x="2836" y="918"/>
                  </a:cubicBezTo>
                  <a:cubicBezTo>
                    <a:pt x="2936" y="517"/>
                    <a:pt x="1668" y="217"/>
                    <a:pt x="1535" y="184"/>
                  </a:cubicBezTo>
                  <a:cubicBezTo>
                    <a:pt x="1431" y="163"/>
                    <a:pt x="941" y="1"/>
                    <a:pt x="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2848263" y="10480163"/>
              <a:ext cx="82575" cy="60150"/>
            </a:xfrm>
            <a:custGeom>
              <a:avLst/>
              <a:gdLst/>
              <a:ahLst/>
              <a:cxnLst/>
              <a:rect l="l" t="t" r="r" b="b"/>
              <a:pathLst>
                <a:path w="3303" h="2406" extrusionOk="0">
                  <a:moveTo>
                    <a:pt x="366" y="0"/>
                  </a:moveTo>
                  <a:cubicBezTo>
                    <a:pt x="246" y="0"/>
                    <a:pt x="152" y="33"/>
                    <a:pt x="101" y="109"/>
                  </a:cubicBezTo>
                  <a:cubicBezTo>
                    <a:pt x="1" y="276"/>
                    <a:pt x="334" y="576"/>
                    <a:pt x="668" y="843"/>
                  </a:cubicBezTo>
                  <a:cubicBezTo>
                    <a:pt x="1001" y="1077"/>
                    <a:pt x="1368" y="1377"/>
                    <a:pt x="1435" y="1410"/>
                  </a:cubicBezTo>
                  <a:cubicBezTo>
                    <a:pt x="1535" y="1510"/>
                    <a:pt x="1902" y="1810"/>
                    <a:pt x="2269" y="2044"/>
                  </a:cubicBezTo>
                  <a:cubicBezTo>
                    <a:pt x="2568" y="2243"/>
                    <a:pt x="2848" y="2405"/>
                    <a:pt x="3040" y="2405"/>
                  </a:cubicBezTo>
                  <a:cubicBezTo>
                    <a:pt x="3106" y="2405"/>
                    <a:pt x="3161" y="2386"/>
                    <a:pt x="3203" y="2344"/>
                  </a:cubicBezTo>
                  <a:cubicBezTo>
                    <a:pt x="3303" y="2177"/>
                    <a:pt x="3070" y="1810"/>
                    <a:pt x="2836" y="1410"/>
                  </a:cubicBezTo>
                  <a:cubicBezTo>
                    <a:pt x="2436" y="1077"/>
                    <a:pt x="2035" y="776"/>
                    <a:pt x="1935" y="743"/>
                  </a:cubicBezTo>
                  <a:cubicBezTo>
                    <a:pt x="1869" y="710"/>
                    <a:pt x="1502" y="409"/>
                    <a:pt x="1068" y="209"/>
                  </a:cubicBezTo>
                  <a:cubicBezTo>
                    <a:pt x="821" y="86"/>
                    <a:pt x="561" y="0"/>
                    <a:pt x="3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2046863" y="10348238"/>
              <a:ext cx="28375" cy="19875"/>
            </a:xfrm>
            <a:custGeom>
              <a:avLst/>
              <a:gdLst/>
              <a:ahLst/>
              <a:cxnLst/>
              <a:rect l="l" t="t" r="r" b="b"/>
              <a:pathLst>
                <a:path w="1135" h="795" extrusionOk="0">
                  <a:moveTo>
                    <a:pt x="763" y="1"/>
                  </a:moveTo>
                  <a:cubicBezTo>
                    <a:pt x="671" y="1"/>
                    <a:pt x="590" y="16"/>
                    <a:pt x="568" y="16"/>
                  </a:cubicBezTo>
                  <a:cubicBezTo>
                    <a:pt x="501" y="82"/>
                    <a:pt x="334" y="82"/>
                    <a:pt x="234" y="149"/>
                  </a:cubicBezTo>
                  <a:cubicBezTo>
                    <a:pt x="101" y="249"/>
                    <a:pt x="0" y="416"/>
                    <a:pt x="134" y="583"/>
                  </a:cubicBezTo>
                  <a:cubicBezTo>
                    <a:pt x="265" y="740"/>
                    <a:pt x="375" y="794"/>
                    <a:pt x="465" y="794"/>
                  </a:cubicBezTo>
                  <a:cubicBezTo>
                    <a:pt x="490" y="794"/>
                    <a:pt x="513" y="790"/>
                    <a:pt x="534" y="783"/>
                  </a:cubicBezTo>
                  <a:cubicBezTo>
                    <a:pt x="601" y="783"/>
                    <a:pt x="701" y="750"/>
                    <a:pt x="701" y="750"/>
                  </a:cubicBezTo>
                  <a:cubicBezTo>
                    <a:pt x="710" y="750"/>
                    <a:pt x="736" y="758"/>
                    <a:pt x="772" y="758"/>
                  </a:cubicBezTo>
                  <a:cubicBezTo>
                    <a:pt x="860" y="758"/>
                    <a:pt x="1006" y="707"/>
                    <a:pt x="1101" y="349"/>
                  </a:cubicBezTo>
                  <a:cubicBezTo>
                    <a:pt x="1135" y="182"/>
                    <a:pt x="1035" y="82"/>
                    <a:pt x="901" y="16"/>
                  </a:cubicBezTo>
                  <a:cubicBezTo>
                    <a:pt x="857" y="5"/>
                    <a:pt x="808" y="1"/>
                    <a:pt x="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2043538" y="10424738"/>
              <a:ext cx="25025" cy="19700"/>
            </a:xfrm>
            <a:custGeom>
              <a:avLst/>
              <a:gdLst/>
              <a:ahLst/>
              <a:cxnLst/>
              <a:rect l="l" t="t" r="r" b="b"/>
              <a:pathLst>
                <a:path w="1001" h="788" extrusionOk="0">
                  <a:moveTo>
                    <a:pt x="552" y="1"/>
                  </a:moveTo>
                  <a:cubicBezTo>
                    <a:pt x="476" y="1"/>
                    <a:pt x="414" y="25"/>
                    <a:pt x="400" y="25"/>
                  </a:cubicBezTo>
                  <a:cubicBezTo>
                    <a:pt x="367" y="58"/>
                    <a:pt x="0" y="58"/>
                    <a:pt x="100" y="458"/>
                  </a:cubicBezTo>
                  <a:cubicBezTo>
                    <a:pt x="178" y="731"/>
                    <a:pt x="324" y="787"/>
                    <a:pt x="439" y="787"/>
                  </a:cubicBezTo>
                  <a:cubicBezTo>
                    <a:pt x="521" y="787"/>
                    <a:pt x="587" y="758"/>
                    <a:pt x="600" y="758"/>
                  </a:cubicBezTo>
                  <a:cubicBezTo>
                    <a:pt x="667" y="758"/>
                    <a:pt x="1001" y="758"/>
                    <a:pt x="867" y="258"/>
                  </a:cubicBezTo>
                  <a:cubicBezTo>
                    <a:pt x="790" y="46"/>
                    <a:pt x="657" y="1"/>
                    <a:pt x="5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2235338" y="10565338"/>
              <a:ext cx="23375" cy="38150"/>
            </a:xfrm>
            <a:custGeom>
              <a:avLst/>
              <a:gdLst/>
              <a:ahLst/>
              <a:cxnLst/>
              <a:rect l="l" t="t" r="r" b="b"/>
              <a:pathLst>
                <a:path w="935" h="1526" extrusionOk="0">
                  <a:moveTo>
                    <a:pt x="533" y="0"/>
                  </a:moveTo>
                  <a:cubicBezTo>
                    <a:pt x="512" y="0"/>
                    <a:pt x="490" y="2"/>
                    <a:pt x="467" y="5"/>
                  </a:cubicBezTo>
                  <a:cubicBezTo>
                    <a:pt x="300" y="71"/>
                    <a:pt x="234" y="238"/>
                    <a:pt x="200" y="338"/>
                  </a:cubicBezTo>
                  <a:cubicBezTo>
                    <a:pt x="167" y="505"/>
                    <a:pt x="100" y="638"/>
                    <a:pt x="100" y="672"/>
                  </a:cubicBezTo>
                  <a:cubicBezTo>
                    <a:pt x="100" y="738"/>
                    <a:pt x="67" y="838"/>
                    <a:pt x="34" y="1005"/>
                  </a:cubicBezTo>
                  <a:cubicBezTo>
                    <a:pt x="0" y="1172"/>
                    <a:pt x="0" y="1339"/>
                    <a:pt x="167" y="1472"/>
                  </a:cubicBezTo>
                  <a:cubicBezTo>
                    <a:pt x="223" y="1510"/>
                    <a:pt x="279" y="1526"/>
                    <a:pt x="332" y="1526"/>
                  </a:cubicBezTo>
                  <a:cubicBezTo>
                    <a:pt x="468" y="1526"/>
                    <a:pt x="586" y="1416"/>
                    <a:pt x="634" y="1272"/>
                  </a:cubicBezTo>
                  <a:cubicBezTo>
                    <a:pt x="801" y="1105"/>
                    <a:pt x="867" y="838"/>
                    <a:pt x="867" y="805"/>
                  </a:cubicBezTo>
                  <a:cubicBezTo>
                    <a:pt x="867" y="772"/>
                    <a:pt x="934" y="572"/>
                    <a:pt x="901" y="338"/>
                  </a:cubicBezTo>
                  <a:cubicBezTo>
                    <a:pt x="870" y="155"/>
                    <a:pt x="756" y="0"/>
                    <a:pt x="5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2321213" y="10610088"/>
              <a:ext cx="22550" cy="28900"/>
            </a:xfrm>
            <a:custGeom>
              <a:avLst/>
              <a:gdLst/>
              <a:ahLst/>
              <a:cxnLst/>
              <a:rect l="l" t="t" r="r" b="b"/>
              <a:pathLst>
                <a:path w="902" h="1156" extrusionOk="0">
                  <a:moveTo>
                    <a:pt x="412" y="1"/>
                  </a:moveTo>
                  <a:cubicBezTo>
                    <a:pt x="349" y="1"/>
                    <a:pt x="279" y="16"/>
                    <a:pt x="201" y="49"/>
                  </a:cubicBezTo>
                  <a:cubicBezTo>
                    <a:pt x="68" y="149"/>
                    <a:pt x="1" y="283"/>
                    <a:pt x="1" y="383"/>
                  </a:cubicBezTo>
                  <a:cubicBezTo>
                    <a:pt x="1" y="483"/>
                    <a:pt x="68" y="550"/>
                    <a:pt x="68" y="616"/>
                  </a:cubicBezTo>
                  <a:cubicBezTo>
                    <a:pt x="101" y="650"/>
                    <a:pt x="68" y="716"/>
                    <a:pt x="101" y="850"/>
                  </a:cubicBezTo>
                  <a:cubicBezTo>
                    <a:pt x="101" y="983"/>
                    <a:pt x="168" y="1117"/>
                    <a:pt x="401" y="1150"/>
                  </a:cubicBezTo>
                  <a:cubicBezTo>
                    <a:pt x="423" y="1154"/>
                    <a:pt x="443" y="1155"/>
                    <a:pt x="463" y="1155"/>
                  </a:cubicBezTo>
                  <a:cubicBezTo>
                    <a:pt x="630" y="1155"/>
                    <a:pt x="745" y="1039"/>
                    <a:pt x="835" y="950"/>
                  </a:cubicBezTo>
                  <a:cubicBezTo>
                    <a:pt x="902" y="716"/>
                    <a:pt x="835" y="550"/>
                    <a:pt x="835" y="516"/>
                  </a:cubicBezTo>
                  <a:cubicBezTo>
                    <a:pt x="802" y="483"/>
                    <a:pt x="802" y="283"/>
                    <a:pt x="701" y="149"/>
                  </a:cubicBezTo>
                  <a:cubicBezTo>
                    <a:pt x="635" y="60"/>
                    <a:pt x="538" y="1"/>
                    <a:pt x="4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2510538" y="10585488"/>
              <a:ext cx="26700" cy="19400"/>
            </a:xfrm>
            <a:custGeom>
              <a:avLst/>
              <a:gdLst/>
              <a:ahLst/>
              <a:cxnLst/>
              <a:rect l="l" t="t" r="r" b="b"/>
              <a:pathLst>
                <a:path w="1068" h="776" extrusionOk="0">
                  <a:moveTo>
                    <a:pt x="638" y="0"/>
                  </a:moveTo>
                  <a:cubicBezTo>
                    <a:pt x="564" y="0"/>
                    <a:pt x="465" y="34"/>
                    <a:pt x="334" y="133"/>
                  </a:cubicBezTo>
                  <a:cubicBezTo>
                    <a:pt x="0" y="333"/>
                    <a:pt x="167" y="533"/>
                    <a:pt x="200" y="600"/>
                  </a:cubicBezTo>
                  <a:cubicBezTo>
                    <a:pt x="223" y="623"/>
                    <a:pt x="279" y="776"/>
                    <a:pt x="435" y="776"/>
                  </a:cubicBezTo>
                  <a:cubicBezTo>
                    <a:pt x="503" y="776"/>
                    <a:pt x="589" y="747"/>
                    <a:pt x="701" y="666"/>
                  </a:cubicBezTo>
                  <a:cubicBezTo>
                    <a:pt x="1067" y="433"/>
                    <a:pt x="901" y="199"/>
                    <a:pt x="867" y="166"/>
                  </a:cubicBezTo>
                  <a:cubicBezTo>
                    <a:pt x="845" y="143"/>
                    <a:pt x="792" y="0"/>
                    <a:pt x="6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2704838" y="10522638"/>
              <a:ext cx="56725" cy="44775"/>
            </a:xfrm>
            <a:custGeom>
              <a:avLst/>
              <a:gdLst/>
              <a:ahLst/>
              <a:cxnLst/>
              <a:rect l="l" t="t" r="r" b="b"/>
              <a:pathLst>
                <a:path w="2269" h="1791" extrusionOk="0">
                  <a:moveTo>
                    <a:pt x="543" y="0"/>
                  </a:moveTo>
                  <a:cubicBezTo>
                    <a:pt x="456" y="0"/>
                    <a:pt x="373" y="32"/>
                    <a:pt x="300" y="111"/>
                  </a:cubicBezTo>
                  <a:cubicBezTo>
                    <a:pt x="0" y="345"/>
                    <a:pt x="767" y="1045"/>
                    <a:pt x="834" y="1145"/>
                  </a:cubicBezTo>
                  <a:cubicBezTo>
                    <a:pt x="918" y="1201"/>
                    <a:pt x="1396" y="1791"/>
                    <a:pt x="1746" y="1791"/>
                  </a:cubicBezTo>
                  <a:cubicBezTo>
                    <a:pt x="1815" y="1791"/>
                    <a:pt x="1880" y="1768"/>
                    <a:pt x="1935" y="1713"/>
                  </a:cubicBezTo>
                  <a:cubicBezTo>
                    <a:pt x="2269" y="1379"/>
                    <a:pt x="1468" y="678"/>
                    <a:pt x="1401" y="612"/>
                  </a:cubicBezTo>
                  <a:cubicBezTo>
                    <a:pt x="1321" y="531"/>
                    <a:pt x="897" y="0"/>
                    <a:pt x="5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2787388" y="10451038"/>
              <a:ext cx="25050" cy="18000"/>
            </a:xfrm>
            <a:custGeom>
              <a:avLst/>
              <a:gdLst/>
              <a:ahLst/>
              <a:cxnLst/>
              <a:rect l="l" t="t" r="r" b="b"/>
              <a:pathLst>
                <a:path w="1002" h="720" extrusionOk="0">
                  <a:moveTo>
                    <a:pt x="631" y="0"/>
                  </a:moveTo>
                  <a:cubicBezTo>
                    <a:pt x="566" y="0"/>
                    <a:pt x="462" y="45"/>
                    <a:pt x="301" y="207"/>
                  </a:cubicBezTo>
                  <a:cubicBezTo>
                    <a:pt x="1" y="474"/>
                    <a:pt x="201" y="640"/>
                    <a:pt x="201" y="640"/>
                  </a:cubicBezTo>
                  <a:cubicBezTo>
                    <a:pt x="240" y="640"/>
                    <a:pt x="279" y="720"/>
                    <a:pt x="370" y="720"/>
                  </a:cubicBezTo>
                  <a:cubicBezTo>
                    <a:pt x="436" y="720"/>
                    <a:pt x="529" y="679"/>
                    <a:pt x="668" y="540"/>
                  </a:cubicBezTo>
                  <a:cubicBezTo>
                    <a:pt x="1001" y="207"/>
                    <a:pt x="801" y="73"/>
                    <a:pt x="734" y="73"/>
                  </a:cubicBezTo>
                  <a:cubicBezTo>
                    <a:pt x="734" y="73"/>
                    <a:pt x="714" y="0"/>
                    <a:pt x="6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2519688" y="9816213"/>
              <a:ext cx="34225" cy="51575"/>
            </a:xfrm>
            <a:custGeom>
              <a:avLst/>
              <a:gdLst/>
              <a:ahLst/>
              <a:cxnLst/>
              <a:rect l="l" t="t" r="r" b="b"/>
              <a:pathLst>
                <a:path w="1369" h="2063" extrusionOk="0">
                  <a:moveTo>
                    <a:pt x="469" y="1"/>
                  </a:moveTo>
                  <a:cubicBezTo>
                    <a:pt x="437" y="1"/>
                    <a:pt x="403" y="5"/>
                    <a:pt x="368" y="15"/>
                  </a:cubicBezTo>
                  <a:cubicBezTo>
                    <a:pt x="1" y="115"/>
                    <a:pt x="234" y="949"/>
                    <a:pt x="301" y="1082"/>
                  </a:cubicBezTo>
                  <a:cubicBezTo>
                    <a:pt x="332" y="1207"/>
                    <a:pt x="480" y="2062"/>
                    <a:pt x="827" y="2062"/>
                  </a:cubicBezTo>
                  <a:cubicBezTo>
                    <a:pt x="851" y="2062"/>
                    <a:pt x="876" y="2058"/>
                    <a:pt x="902" y="2050"/>
                  </a:cubicBezTo>
                  <a:cubicBezTo>
                    <a:pt x="1369" y="1949"/>
                    <a:pt x="1035" y="1049"/>
                    <a:pt x="1035" y="882"/>
                  </a:cubicBezTo>
                  <a:cubicBezTo>
                    <a:pt x="1004" y="758"/>
                    <a:pt x="887" y="1"/>
                    <a:pt x="4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2582238" y="9854138"/>
              <a:ext cx="26725" cy="18800"/>
            </a:xfrm>
            <a:custGeom>
              <a:avLst/>
              <a:gdLst/>
              <a:ahLst/>
              <a:cxnLst/>
              <a:rect l="l" t="t" r="r" b="b"/>
              <a:pathLst>
                <a:path w="1069" h="752" extrusionOk="0">
                  <a:moveTo>
                    <a:pt x="423" y="1"/>
                  </a:moveTo>
                  <a:cubicBezTo>
                    <a:pt x="214" y="1"/>
                    <a:pt x="168" y="238"/>
                    <a:pt x="168" y="266"/>
                  </a:cubicBezTo>
                  <a:cubicBezTo>
                    <a:pt x="168" y="332"/>
                    <a:pt x="1" y="599"/>
                    <a:pt x="401" y="733"/>
                  </a:cubicBezTo>
                  <a:cubicBezTo>
                    <a:pt x="462" y="746"/>
                    <a:pt x="515" y="751"/>
                    <a:pt x="563" y="751"/>
                  </a:cubicBezTo>
                  <a:cubicBezTo>
                    <a:pt x="876" y="751"/>
                    <a:pt x="901" y="499"/>
                    <a:pt x="901" y="499"/>
                  </a:cubicBezTo>
                  <a:cubicBezTo>
                    <a:pt x="901" y="432"/>
                    <a:pt x="1068" y="166"/>
                    <a:pt x="568" y="32"/>
                  </a:cubicBezTo>
                  <a:cubicBezTo>
                    <a:pt x="513" y="10"/>
                    <a:pt x="465" y="1"/>
                    <a:pt x="4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2671463" y="9883563"/>
              <a:ext cx="53400" cy="48475"/>
            </a:xfrm>
            <a:custGeom>
              <a:avLst/>
              <a:gdLst/>
              <a:ahLst/>
              <a:cxnLst/>
              <a:rect l="l" t="t" r="r" b="b"/>
              <a:pathLst>
                <a:path w="2136" h="1939" extrusionOk="0">
                  <a:moveTo>
                    <a:pt x="1796" y="0"/>
                  </a:moveTo>
                  <a:cubicBezTo>
                    <a:pt x="1649" y="0"/>
                    <a:pt x="1452" y="61"/>
                    <a:pt x="1269" y="123"/>
                  </a:cubicBezTo>
                  <a:cubicBezTo>
                    <a:pt x="968" y="290"/>
                    <a:pt x="735" y="590"/>
                    <a:pt x="668" y="623"/>
                  </a:cubicBezTo>
                  <a:cubicBezTo>
                    <a:pt x="635" y="690"/>
                    <a:pt x="368" y="890"/>
                    <a:pt x="234" y="1190"/>
                  </a:cubicBezTo>
                  <a:cubicBezTo>
                    <a:pt x="68" y="1424"/>
                    <a:pt x="1" y="1757"/>
                    <a:pt x="234" y="1891"/>
                  </a:cubicBezTo>
                  <a:cubicBezTo>
                    <a:pt x="267" y="1923"/>
                    <a:pt x="306" y="1938"/>
                    <a:pt x="349" y="1938"/>
                  </a:cubicBezTo>
                  <a:cubicBezTo>
                    <a:pt x="481" y="1938"/>
                    <a:pt x="651" y="1800"/>
                    <a:pt x="802" y="1624"/>
                  </a:cubicBezTo>
                  <a:lnTo>
                    <a:pt x="1269" y="1190"/>
                  </a:lnTo>
                  <a:cubicBezTo>
                    <a:pt x="1302" y="1157"/>
                    <a:pt x="1569" y="923"/>
                    <a:pt x="1769" y="723"/>
                  </a:cubicBezTo>
                  <a:cubicBezTo>
                    <a:pt x="1936" y="523"/>
                    <a:pt x="2136" y="256"/>
                    <a:pt x="2002" y="89"/>
                  </a:cubicBezTo>
                  <a:cubicBezTo>
                    <a:pt x="1964" y="25"/>
                    <a:pt x="1890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2725688" y="9981313"/>
              <a:ext cx="29200" cy="20225"/>
            </a:xfrm>
            <a:custGeom>
              <a:avLst/>
              <a:gdLst/>
              <a:ahLst/>
              <a:cxnLst/>
              <a:rect l="l" t="t" r="r" b="b"/>
              <a:pathLst>
                <a:path w="1168" h="809" extrusionOk="0">
                  <a:moveTo>
                    <a:pt x="660" y="1"/>
                  </a:moveTo>
                  <a:cubicBezTo>
                    <a:pt x="535" y="1"/>
                    <a:pt x="434" y="82"/>
                    <a:pt x="434" y="82"/>
                  </a:cubicBezTo>
                  <a:cubicBezTo>
                    <a:pt x="400" y="82"/>
                    <a:pt x="0" y="149"/>
                    <a:pt x="267" y="616"/>
                  </a:cubicBezTo>
                  <a:cubicBezTo>
                    <a:pt x="343" y="768"/>
                    <a:pt x="439" y="809"/>
                    <a:pt x="528" y="809"/>
                  </a:cubicBezTo>
                  <a:cubicBezTo>
                    <a:pt x="635" y="809"/>
                    <a:pt x="731" y="749"/>
                    <a:pt x="767" y="749"/>
                  </a:cubicBezTo>
                  <a:cubicBezTo>
                    <a:pt x="801" y="749"/>
                    <a:pt x="1168" y="649"/>
                    <a:pt x="968" y="249"/>
                  </a:cubicBezTo>
                  <a:cubicBezTo>
                    <a:pt x="878" y="55"/>
                    <a:pt x="761" y="1"/>
                    <a:pt x="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2803238" y="10138988"/>
              <a:ext cx="85075" cy="24325"/>
            </a:xfrm>
            <a:custGeom>
              <a:avLst/>
              <a:gdLst/>
              <a:ahLst/>
              <a:cxnLst/>
              <a:rect l="l" t="t" r="r" b="b"/>
              <a:pathLst>
                <a:path w="3403" h="973" extrusionOk="0">
                  <a:moveTo>
                    <a:pt x="797" y="0"/>
                  </a:moveTo>
                  <a:cubicBezTo>
                    <a:pt x="430" y="0"/>
                    <a:pt x="82" y="70"/>
                    <a:pt x="34" y="313"/>
                  </a:cubicBezTo>
                  <a:cubicBezTo>
                    <a:pt x="0" y="680"/>
                    <a:pt x="1401" y="814"/>
                    <a:pt x="1568" y="847"/>
                  </a:cubicBezTo>
                  <a:cubicBezTo>
                    <a:pt x="1702" y="866"/>
                    <a:pt x="2251" y="973"/>
                    <a:pt x="2702" y="973"/>
                  </a:cubicBezTo>
                  <a:cubicBezTo>
                    <a:pt x="3039" y="973"/>
                    <a:pt x="3322" y="913"/>
                    <a:pt x="3336" y="713"/>
                  </a:cubicBezTo>
                  <a:cubicBezTo>
                    <a:pt x="3403" y="280"/>
                    <a:pt x="1902" y="146"/>
                    <a:pt x="1702" y="113"/>
                  </a:cubicBezTo>
                  <a:cubicBezTo>
                    <a:pt x="1599" y="79"/>
                    <a:pt x="1187" y="0"/>
                    <a:pt x="7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808238" y="10206763"/>
              <a:ext cx="18375" cy="20350"/>
            </a:xfrm>
            <a:custGeom>
              <a:avLst/>
              <a:gdLst/>
              <a:ahLst/>
              <a:cxnLst/>
              <a:rect l="l" t="t" r="r" b="b"/>
              <a:pathLst>
                <a:path w="735" h="814" extrusionOk="0">
                  <a:moveTo>
                    <a:pt x="312" y="1"/>
                  </a:moveTo>
                  <a:cubicBezTo>
                    <a:pt x="208" y="1"/>
                    <a:pt x="1" y="43"/>
                    <a:pt x="1" y="438"/>
                  </a:cubicBezTo>
                  <a:cubicBezTo>
                    <a:pt x="1" y="781"/>
                    <a:pt x="246" y="805"/>
                    <a:pt x="337" y="805"/>
                  </a:cubicBezTo>
                  <a:cubicBezTo>
                    <a:pt x="352" y="805"/>
                    <a:pt x="363" y="804"/>
                    <a:pt x="367" y="804"/>
                  </a:cubicBezTo>
                  <a:cubicBezTo>
                    <a:pt x="377" y="804"/>
                    <a:pt x="414" y="814"/>
                    <a:pt x="461" y="814"/>
                  </a:cubicBezTo>
                  <a:cubicBezTo>
                    <a:pt x="571" y="814"/>
                    <a:pt x="734" y="764"/>
                    <a:pt x="734" y="438"/>
                  </a:cubicBezTo>
                  <a:cubicBezTo>
                    <a:pt x="734" y="43"/>
                    <a:pt x="526" y="1"/>
                    <a:pt x="423" y="1"/>
                  </a:cubicBezTo>
                  <a:cubicBezTo>
                    <a:pt x="395" y="1"/>
                    <a:pt x="374" y="4"/>
                    <a:pt x="367" y="4"/>
                  </a:cubicBezTo>
                  <a:cubicBezTo>
                    <a:pt x="360" y="4"/>
                    <a:pt x="340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2013513" y="10197313"/>
              <a:ext cx="26700" cy="20300"/>
            </a:xfrm>
            <a:custGeom>
              <a:avLst/>
              <a:gdLst/>
              <a:ahLst/>
              <a:cxnLst/>
              <a:rect l="l" t="t" r="r" b="b"/>
              <a:pathLst>
                <a:path w="1068" h="812" extrusionOk="0">
                  <a:moveTo>
                    <a:pt x="428" y="0"/>
                  </a:moveTo>
                  <a:cubicBezTo>
                    <a:pt x="378" y="0"/>
                    <a:pt x="323" y="4"/>
                    <a:pt x="267" y="15"/>
                  </a:cubicBezTo>
                  <a:cubicBezTo>
                    <a:pt x="134" y="48"/>
                    <a:pt x="0" y="182"/>
                    <a:pt x="67" y="382"/>
                  </a:cubicBezTo>
                  <a:cubicBezTo>
                    <a:pt x="100" y="615"/>
                    <a:pt x="200" y="682"/>
                    <a:pt x="300" y="715"/>
                  </a:cubicBezTo>
                  <a:cubicBezTo>
                    <a:pt x="400" y="749"/>
                    <a:pt x="467" y="749"/>
                    <a:pt x="467" y="749"/>
                  </a:cubicBezTo>
                  <a:cubicBezTo>
                    <a:pt x="484" y="749"/>
                    <a:pt x="547" y="812"/>
                    <a:pt x="640" y="812"/>
                  </a:cubicBezTo>
                  <a:cubicBezTo>
                    <a:pt x="726" y="812"/>
                    <a:pt x="839" y="758"/>
                    <a:pt x="968" y="549"/>
                  </a:cubicBezTo>
                  <a:cubicBezTo>
                    <a:pt x="1068" y="382"/>
                    <a:pt x="1034" y="215"/>
                    <a:pt x="901" y="148"/>
                  </a:cubicBezTo>
                  <a:cubicBezTo>
                    <a:pt x="801" y="48"/>
                    <a:pt x="634" y="15"/>
                    <a:pt x="601" y="15"/>
                  </a:cubicBezTo>
                  <a:cubicBezTo>
                    <a:pt x="601" y="15"/>
                    <a:pt x="526" y="0"/>
                    <a:pt x="4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2122738" y="10103988"/>
              <a:ext cx="56750" cy="45225"/>
            </a:xfrm>
            <a:custGeom>
              <a:avLst/>
              <a:gdLst/>
              <a:ahLst/>
              <a:cxnLst/>
              <a:rect l="l" t="t" r="r" b="b"/>
              <a:pathLst>
                <a:path w="2270" h="1809" extrusionOk="0">
                  <a:moveTo>
                    <a:pt x="500" y="0"/>
                  </a:moveTo>
                  <a:cubicBezTo>
                    <a:pt x="435" y="0"/>
                    <a:pt x="379" y="24"/>
                    <a:pt x="335" y="79"/>
                  </a:cubicBezTo>
                  <a:cubicBezTo>
                    <a:pt x="1" y="412"/>
                    <a:pt x="868" y="1113"/>
                    <a:pt x="935" y="1213"/>
                  </a:cubicBezTo>
                  <a:cubicBezTo>
                    <a:pt x="1017" y="1267"/>
                    <a:pt x="1453" y="1809"/>
                    <a:pt x="1810" y="1809"/>
                  </a:cubicBezTo>
                  <a:cubicBezTo>
                    <a:pt x="1891" y="1809"/>
                    <a:pt x="1968" y="1781"/>
                    <a:pt x="2036" y="1713"/>
                  </a:cubicBezTo>
                  <a:cubicBezTo>
                    <a:pt x="2269" y="1413"/>
                    <a:pt x="1569" y="746"/>
                    <a:pt x="1435" y="679"/>
                  </a:cubicBezTo>
                  <a:cubicBezTo>
                    <a:pt x="1352" y="596"/>
                    <a:pt x="826" y="0"/>
                    <a:pt x="5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2257838" y="10149463"/>
              <a:ext cx="28375" cy="19025"/>
            </a:xfrm>
            <a:custGeom>
              <a:avLst/>
              <a:gdLst/>
              <a:ahLst/>
              <a:cxnLst/>
              <a:rect l="l" t="t" r="r" b="b"/>
              <a:pathLst>
                <a:path w="1135" h="761" extrusionOk="0">
                  <a:moveTo>
                    <a:pt x="688" y="0"/>
                  </a:moveTo>
                  <a:cubicBezTo>
                    <a:pt x="624" y="0"/>
                    <a:pt x="542" y="26"/>
                    <a:pt x="434" y="94"/>
                  </a:cubicBezTo>
                  <a:cubicBezTo>
                    <a:pt x="1" y="361"/>
                    <a:pt x="201" y="561"/>
                    <a:pt x="234" y="595"/>
                  </a:cubicBezTo>
                  <a:cubicBezTo>
                    <a:pt x="279" y="617"/>
                    <a:pt x="324" y="760"/>
                    <a:pt x="481" y="760"/>
                  </a:cubicBezTo>
                  <a:cubicBezTo>
                    <a:pt x="557" y="760"/>
                    <a:pt x="659" y="726"/>
                    <a:pt x="801" y="628"/>
                  </a:cubicBezTo>
                  <a:cubicBezTo>
                    <a:pt x="1135" y="428"/>
                    <a:pt x="935" y="228"/>
                    <a:pt x="935" y="194"/>
                  </a:cubicBezTo>
                  <a:cubicBezTo>
                    <a:pt x="888" y="147"/>
                    <a:pt x="841" y="0"/>
                    <a:pt x="6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2387938" y="9989113"/>
              <a:ext cx="54225" cy="52500"/>
            </a:xfrm>
            <a:custGeom>
              <a:avLst/>
              <a:gdLst/>
              <a:ahLst/>
              <a:cxnLst/>
              <a:rect l="l" t="t" r="r" b="b"/>
              <a:pathLst>
                <a:path w="2169" h="2100" extrusionOk="0">
                  <a:moveTo>
                    <a:pt x="525" y="1"/>
                  </a:moveTo>
                  <a:cubicBezTo>
                    <a:pt x="482" y="1"/>
                    <a:pt x="440" y="12"/>
                    <a:pt x="401" y="37"/>
                  </a:cubicBezTo>
                  <a:cubicBezTo>
                    <a:pt x="1" y="337"/>
                    <a:pt x="734" y="1171"/>
                    <a:pt x="801" y="1305"/>
                  </a:cubicBezTo>
                  <a:cubicBezTo>
                    <a:pt x="858" y="1419"/>
                    <a:pt x="1285" y="2099"/>
                    <a:pt x="1657" y="2099"/>
                  </a:cubicBezTo>
                  <a:cubicBezTo>
                    <a:pt x="1719" y="2099"/>
                    <a:pt x="1779" y="2081"/>
                    <a:pt x="1835" y="2038"/>
                  </a:cubicBezTo>
                  <a:cubicBezTo>
                    <a:pt x="2169" y="1838"/>
                    <a:pt x="1502" y="1004"/>
                    <a:pt x="1435" y="871"/>
                  </a:cubicBezTo>
                  <a:cubicBezTo>
                    <a:pt x="1346" y="782"/>
                    <a:pt x="884" y="1"/>
                    <a:pt x="5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2447988" y="9992363"/>
              <a:ext cx="24200" cy="18025"/>
            </a:xfrm>
            <a:custGeom>
              <a:avLst/>
              <a:gdLst/>
              <a:ahLst/>
              <a:cxnLst/>
              <a:rect l="l" t="t" r="r" b="b"/>
              <a:pathLst>
                <a:path w="968" h="721" extrusionOk="0">
                  <a:moveTo>
                    <a:pt x="611" y="1"/>
                  </a:moveTo>
                  <a:cubicBezTo>
                    <a:pt x="538" y="1"/>
                    <a:pt x="429" y="46"/>
                    <a:pt x="267" y="207"/>
                  </a:cubicBezTo>
                  <a:cubicBezTo>
                    <a:pt x="0" y="474"/>
                    <a:pt x="200" y="641"/>
                    <a:pt x="200" y="641"/>
                  </a:cubicBezTo>
                  <a:cubicBezTo>
                    <a:pt x="220" y="641"/>
                    <a:pt x="262" y="720"/>
                    <a:pt x="360" y="720"/>
                  </a:cubicBezTo>
                  <a:cubicBezTo>
                    <a:pt x="430" y="720"/>
                    <a:pt x="528" y="680"/>
                    <a:pt x="667" y="541"/>
                  </a:cubicBezTo>
                  <a:cubicBezTo>
                    <a:pt x="968" y="207"/>
                    <a:pt x="767" y="74"/>
                    <a:pt x="734" y="74"/>
                  </a:cubicBezTo>
                  <a:cubicBezTo>
                    <a:pt x="734" y="74"/>
                    <a:pt x="703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2267863" y="10051888"/>
              <a:ext cx="25875" cy="17700"/>
            </a:xfrm>
            <a:custGeom>
              <a:avLst/>
              <a:gdLst/>
              <a:ahLst/>
              <a:cxnLst/>
              <a:rect l="l" t="t" r="r" b="b"/>
              <a:pathLst>
                <a:path w="1035" h="708" extrusionOk="0">
                  <a:moveTo>
                    <a:pt x="627" y="1"/>
                  </a:moveTo>
                  <a:cubicBezTo>
                    <a:pt x="555" y="1"/>
                    <a:pt x="450" y="45"/>
                    <a:pt x="300" y="195"/>
                  </a:cubicBezTo>
                  <a:cubicBezTo>
                    <a:pt x="0" y="461"/>
                    <a:pt x="234" y="628"/>
                    <a:pt x="234" y="628"/>
                  </a:cubicBezTo>
                  <a:cubicBezTo>
                    <a:pt x="253" y="628"/>
                    <a:pt x="284" y="708"/>
                    <a:pt x="372" y="708"/>
                  </a:cubicBezTo>
                  <a:cubicBezTo>
                    <a:pt x="436" y="708"/>
                    <a:pt x="528" y="667"/>
                    <a:pt x="667" y="528"/>
                  </a:cubicBezTo>
                  <a:cubicBezTo>
                    <a:pt x="1034" y="195"/>
                    <a:pt x="801" y="95"/>
                    <a:pt x="767" y="95"/>
                  </a:cubicBezTo>
                  <a:cubicBezTo>
                    <a:pt x="767" y="95"/>
                    <a:pt x="732" y="1"/>
                    <a:pt x="6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2821588" y="10037363"/>
              <a:ext cx="19200" cy="19625"/>
            </a:xfrm>
            <a:custGeom>
              <a:avLst/>
              <a:gdLst/>
              <a:ahLst/>
              <a:cxnLst/>
              <a:rect l="l" t="t" r="r" b="b"/>
              <a:pathLst>
                <a:path w="768" h="785" extrusionOk="0">
                  <a:moveTo>
                    <a:pt x="292" y="0"/>
                  </a:moveTo>
                  <a:cubicBezTo>
                    <a:pt x="170" y="0"/>
                    <a:pt x="0" y="51"/>
                    <a:pt x="0" y="409"/>
                  </a:cubicBezTo>
                  <a:cubicBezTo>
                    <a:pt x="0" y="740"/>
                    <a:pt x="195" y="779"/>
                    <a:pt x="317" y="779"/>
                  </a:cubicBezTo>
                  <a:cubicBezTo>
                    <a:pt x="354" y="779"/>
                    <a:pt x="385" y="776"/>
                    <a:pt x="401" y="776"/>
                  </a:cubicBezTo>
                  <a:cubicBezTo>
                    <a:pt x="411" y="776"/>
                    <a:pt x="448" y="785"/>
                    <a:pt x="494" y="785"/>
                  </a:cubicBezTo>
                  <a:cubicBezTo>
                    <a:pt x="604" y="785"/>
                    <a:pt x="767" y="736"/>
                    <a:pt x="767" y="409"/>
                  </a:cubicBezTo>
                  <a:cubicBezTo>
                    <a:pt x="767" y="45"/>
                    <a:pt x="566" y="5"/>
                    <a:pt x="460" y="5"/>
                  </a:cubicBezTo>
                  <a:cubicBezTo>
                    <a:pt x="430" y="5"/>
                    <a:pt x="408" y="8"/>
                    <a:pt x="401" y="8"/>
                  </a:cubicBezTo>
                  <a:cubicBezTo>
                    <a:pt x="381" y="8"/>
                    <a:pt x="341" y="0"/>
                    <a:pt x="2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2602263" y="10598688"/>
              <a:ext cx="30875" cy="24575"/>
            </a:xfrm>
            <a:custGeom>
              <a:avLst/>
              <a:gdLst/>
              <a:ahLst/>
              <a:cxnLst/>
              <a:rect l="l" t="t" r="r" b="b"/>
              <a:pathLst>
                <a:path w="1235" h="983" extrusionOk="0">
                  <a:moveTo>
                    <a:pt x="592" y="0"/>
                  </a:moveTo>
                  <a:cubicBezTo>
                    <a:pt x="506" y="0"/>
                    <a:pt x="399" y="37"/>
                    <a:pt x="267" y="138"/>
                  </a:cubicBezTo>
                  <a:cubicBezTo>
                    <a:pt x="0" y="405"/>
                    <a:pt x="234" y="672"/>
                    <a:pt x="267" y="739"/>
                  </a:cubicBezTo>
                  <a:cubicBezTo>
                    <a:pt x="293" y="764"/>
                    <a:pt x="415" y="983"/>
                    <a:pt x="633" y="983"/>
                  </a:cubicBezTo>
                  <a:cubicBezTo>
                    <a:pt x="702" y="983"/>
                    <a:pt x="780" y="961"/>
                    <a:pt x="868" y="905"/>
                  </a:cubicBezTo>
                  <a:cubicBezTo>
                    <a:pt x="1235" y="605"/>
                    <a:pt x="934" y="305"/>
                    <a:pt x="868" y="238"/>
                  </a:cubicBezTo>
                  <a:cubicBezTo>
                    <a:pt x="868" y="192"/>
                    <a:pt x="787" y="0"/>
                    <a:pt x="5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2620613" y="10526213"/>
              <a:ext cx="24200" cy="14750"/>
            </a:xfrm>
            <a:custGeom>
              <a:avLst/>
              <a:gdLst/>
              <a:ahLst/>
              <a:cxnLst/>
              <a:rect l="l" t="t" r="r" b="b"/>
              <a:pathLst>
                <a:path w="968" h="590" extrusionOk="0">
                  <a:moveTo>
                    <a:pt x="721" y="0"/>
                  </a:moveTo>
                  <a:cubicBezTo>
                    <a:pt x="653" y="0"/>
                    <a:pt x="543" y="35"/>
                    <a:pt x="367" y="135"/>
                  </a:cubicBezTo>
                  <a:cubicBezTo>
                    <a:pt x="0" y="302"/>
                    <a:pt x="134" y="402"/>
                    <a:pt x="134" y="469"/>
                  </a:cubicBezTo>
                  <a:cubicBezTo>
                    <a:pt x="134" y="491"/>
                    <a:pt x="134" y="590"/>
                    <a:pt x="257" y="590"/>
                  </a:cubicBezTo>
                  <a:cubicBezTo>
                    <a:pt x="316" y="590"/>
                    <a:pt x="404" y="567"/>
                    <a:pt x="534" y="502"/>
                  </a:cubicBezTo>
                  <a:cubicBezTo>
                    <a:pt x="968" y="302"/>
                    <a:pt x="801" y="135"/>
                    <a:pt x="834" y="135"/>
                  </a:cubicBezTo>
                  <a:cubicBezTo>
                    <a:pt x="834" y="94"/>
                    <a:pt x="834" y="0"/>
                    <a:pt x="7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362088" y="10368638"/>
              <a:ext cx="26700" cy="22450"/>
            </a:xfrm>
            <a:custGeom>
              <a:avLst/>
              <a:gdLst/>
              <a:ahLst/>
              <a:cxnLst/>
              <a:rect l="l" t="t" r="r" b="b"/>
              <a:pathLst>
                <a:path w="1068" h="898" extrusionOk="0">
                  <a:moveTo>
                    <a:pt x="334" y="0"/>
                  </a:moveTo>
                  <a:cubicBezTo>
                    <a:pt x="167" y="0"/>
                    <a:pt x="0" y="134"/>
                    <a:pt x="34" y="367"/>
                  </a:cubicBezTo>
                  <a:cubicBezTo>
                    <a:pt x="134" y="767"/>
                    <a:pt x="234" y="767"/>
                    <a:pt x="301" y="801"/>
                  </a:cubicBezTo>
                  <a:cubicBezTo>
                    <a:pt x="334" y="801"/>
                    <a:pt x="367" y="834"/>
                    <a:pt x="434" y="868"/>
                  </a:cubicBezTo>
                  <a:cubicBezTo>
                    <a:pt x="456" y="868"/>
                    <a:pt x="523" y="897"/>
                    <a:pt x="624" y="897"/>
                  </a:cubicBezTo>
                  <a:cubicBezTo>
                    <a:pt x="675" y="897"/>
                    <a:pt x="734" y="890"/>
                    <a:pt x="801" y="868"/>
                  </a:cubicBezTo>
                  <a:cubicBezTo>
                    <a:pt x="1001" y="834"/>
                    <a:pt x="1068" y="667"/>
                    <a:pt x="968" y="467"/>
                  </a:cubicBezTo>
                  <a:cubicBezTo>
                    <a:pt x="901" y="300"/>
                    <a:pt x="734" y="167"/>
                    <a:pt x="701" y="167"/>
                  </a:cubicBezTo>
                  <a:cubicBezTo>
                    <a:pt x="668" y="134"/>
                    <a:pt x="501" y="0"/>
                    <a:pt x="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2192788" y="10377813"/>
              <a:ext cx="20050" cy="20025"/>
            </a:xfrm>
            <a:custGeom>
              <a:avLst/>
              <a:gdLst/>
              <a:ahLst/>
              <a:cxnLst/>
              <a:rect l="l" t="t" r="r" b="b"/>
              <a:pathLst>
                <a:path w="802" h="801" extrusionOk="0">
                  <a:moveTo>
                    <a:pt x="268" y="0"/>
                  </a:moveTo>
                  <a:cubicBezTo>
                    <a:pt x="101" y="0"/>
                    <a:pt x="1" y="134"/>
                    <a:pt x="1" y="400"/>
                  </a:cubicBezTo>
                  <a:cubicBezTo>
                    <a:pt x="68" y="767"/>
                    <a:pt x="101" y="767"/>
                    <a:pt x="134" y="767"/>
                  </a:cubicBezTo>
                  <a:cubicBezTo>
                    <a:pt x="168" y="784"/>
                    <a:pt x="168" y="801"/>
                    <a:pt x="214" y="801"/>
                  </a:cubicBezTo>
                  <a:cubicBezTo>
                    <a:pt x="259" y="801"/>
                    <a:pt x="351" y="784"/>
                    <a:pt x="568" y="734"/>
                  </a:cubicBezTo>
                  <a:cubicBezTo>
                    <a:pt x="768" y="634"/>
                    <a:pt x="802" y="501"/>
                    <a:pt x="768" y="367"/>
                  </a:cubicBezTo>
                  <a:cubicBezTo>
                    <a:pt x="735" y="200"/>
                    <a:pt x="601" y="134"/>
                    <a:pt x="568" y="134"/>
                  </a:cubicBezTo>
                  <a:cubicBezTo>
                    <a:pt x="535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2586413" y="10218288"/>
              <a:ext cx="36725" cy="25425"/>
            </a:xfrm>
            <a:custGeom>
              <a:avLst/>
              <a:gdLst/>
              <a:ahLst/>
              <a:cxnLst/>
              <a:rect l="l" t="t" r="r" b="b"/>
              <a:pathLst>
                <a:path w="1469" h="1017" extrusionOk="0">
                  <a:moveTo>
                    <a:pt x="554" y="0"/>
                  </a:moveTo>
                  <a:cubicBezTo>
                    <a:pt x="453" y="0"/>
                    <a:pt x="344" y="45"/>
                    <a:pt x="234" y="177"/>
                  </a:cubicBezTo>
                  <a:cubicBezTo>
                    <a:pt x="1" y="477"/>
                    <a:pt x="401" y="777"/>
                    <a:pt x="468" y="810"/>
                  </a:cubicBezTo>
                  <a:cubicBezTo>
                    <a:pt x="514" y="834"/>
                    <a:pt x="688" y="1016"/>
                    <a:pt x="890" y="1016"/>
                  </a:cubicBezTo>
                  <a:cubicBezTo>
                    <a:pt x="980" y="1016"/>
                    <a:pt x="1075" y="980"/>
                    <a:pt x="1168" y="877"/>
                  </a:cubicBezTo>
                  <a:cubicBezTo>
                    <a:pt x="1468" y="510"/>
                    <a:pt x="1001" y="210"/>
                    <a:pt x="968" y="210"/>
                  </a:cubicBezTo>
                  <a:cubicBezTo>
                    <a:pt x="923" y="188"/>
                    <a:pt x="758" y="0"/>
                    <a:pt x="5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2404613" y="10193663"/>
              <a:ext cx="25875" cy="18300"/>
            </a:xfrm>
            <a:custGeom>
              <a:avLst/>
              <a:gdLst/>
              <a:ahLst/>
              <a:cxnLst/>
              <a:rect l="l" t="t" r="r" b="b"/>
              <a:pathLst>
                <a:path w="1035" h="732" extrusionOk="0">
                  <a:moveTo>
                    <a:pt x="628" y="1"/>
                  </a:moveTo>
                  <a:cubicBezTo>
                    <a:pt x="556" y="1"/>
                    <a:pt x="450" y="45"/>
                    <a:pt x="301" y="194"/>
                  </a:cubicBezTo>
                  <a:cubicBezTo>
                    <a:pt x="1" y="461"/>
                    <a:pt x="167" y="595"/>
                    <a:pt x="201" y="628"/>
                  </a:cubicBezTo>
                  <a:cubicBezTo>
                    <a:pt x="242" y="648"/>
                    <a:pt x="283" y="731"/>
                    <a:pt x="385" y="731"/>
                  </a:cubicBezTo>
                  <a:cubicBezTo>
                    <a:pt x="449" y="731"/>
                    <a:pt x="538" y="698"/>
                    <a:pt x="668" y="595"/>
                  </a:cubicBezTo>
                  <a:cubicBezTo>
                    <a:pt x="1035" y="261"/>
                    <a:pt x="835" y="128"/>
                    <a:pt x="768" y="94"/>
                  </a:cubicBezTo>
                  <a:cubicBezTo>
                    <a:pt x="768" y="94"/>
                    <a:pt x="733" y="1"/>
                    <a:pt x="6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2549713" y="10382113"/>
              <a:ext cx="38400" cy="33825"/>
            </a:xfrm>
            <a:custGeom>
              <a:avLst/>
              <a:gdLst/>
              <a:ahLst/>
              <a:cxnLst/>
              <a:rect l="l" t="t" r="r" b="b"/>
              <a:pathLst>
                <a:path w="1536" h="1353" extrusionOk="0">
                  <a:moveTo>
                    <a:pt x="392" y="0"/>
                  </a:moveTo>
                  <a:cubicBezTo>
                    <a:pt x="261" y="0"/>
                    <a:pt x="142" y="63"/>
                    <a:pt x="101" y="228"/>
                  </a:cubicBezTo>
                  <a:cubicBezTo>
                    <a:pt x="1" y="395"/>
                    <a:pt x="134" y="562"/>
                    <a:pt x="268" y="662"/>
                  </a:cubicBezTo>
                  <a:cubicBezTo>
                    <a:pt x="368" y="796"/>
                    <a:pt x="501" y="896"/>
                    <a:pt x="535" y="929"/>
                  </a:cubicBezTo>
                  <a:cubicBezTo>
                    <a:pt x="535" y="962"/>
                    <a:pt x="701" y="1096"/>
                    <a:pt x="835" y="1229"/>
                  </a:cubicBezTo>
                  <a:cubicBezTo>
                    <a:pt x="927" y="1275"/>
                    <a:pt x="1035" y="1353"/>
                    <a:pt x="1159" y="1353"/>
                  </a:cubicBezTo>
                  <a:cubicBezTo>
                    <a:pt x="1214" y="1353"/>
                    <a:pt x="1273" y="1337"/>
                    <a:pt x="1335" y="1296"/>
                  </a:cubicBezTo>
                  <a:cubicBezTo>
                    <a:pt x="1535" y="1162"/>
                    <a:pt x="1502" y="929"/>
                    <a:pt x="1435" y="762"/>
                  </a:cubicBezTo>
                  <a:cubicBezTo>
                    <a:pt x="1302" y="562"/>
                    <a:pt x="1102" y="395"/>
                    <a:pt x="1035" y="329"/>
                  </a:cubicBezTo>
                  <a:cubicBezTo>
                    <a:pt x="1002" y="295"/>
                    <a:pt x="835" y="128"/>
                    <a:pt x="635" y="62"/>
                  </a:cubicBezTo>
                  <a:cubicBezTo>
                    <a:pt x="559" y="24"/>
                    <a:pt x="473" y="0"/>
                    <a:pt x="3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702338" y="10301188"/>
              <a:ext cx="26700" cy="19700"/>
            </a:xfrm>
            <a:custGeom>
              <a:avLst/>
              <a:gdLst/>
              <a:ahLst/>
              <a:cxnLst/>
              <a:rect l="l" t="t" r="r" b="b"/>
              <a:pathLst>
                <a:path w="1068" h="788" extrusionOk="0">
                  <a:moveTo>
                    <a:pt x="607" y="1"/>
                  </a:moveTo>
                  <a:cubicBezTo>
                    <a:pt x="509" y="1"/>
                    <a:pt x="434" y="30"/>
                    <a:pt x="434" y="30"/>
                  </a:cubicBezTo>
                  <a:cubicBezTo>
                    <a:pt x="367" y="30"/>
                    <a:pt x="0" y="30"/>
                    <a:pt x="67" y="530"/>
                  </a:cubicBezTo>
                  <a:cubicBezTo>
                    <a:pt x="86" y="742"/>
                    <a:pt x="240" y="787"/>
                    <a:pt x="372" y="787"/>
                  </a:cubicBezTo>
                  <a:cubicBezTo>
                    <a:pt x="468" y="787"/>
                    <a:pt x="553" y="764"/>
                    <a:pt x="567" y="764"/>
                  </a:cubicBezTo>
                  <a:cubicBezTo>
                    <a:pt x="667" y="730"/>
                    <a:pt x="1068" y="730"/>
                    <a:pt x="1001" y="330"/>
                  </a:cubicBezTo>
                  <a:cubicBezTo>
                    <a:pt x="923" y="57"/>
                    <a:pt x="743" y="1"/>
                    <a:pt x="6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2424638" y="10423063"/>
              <a:ext cx="38375" cy="25875"/>
            </a:xfrm>
            <a:custGeom>
              <a:avLst/>
              <a:gdLst/>
              <a:ahLst/>
              <a:cxnLst/>
              <a:rect l="l" t="t" r="r" b="b"/>
              <a:pathLst>
                <a:path w="1535" h="1035" extrusionOk="0">
                  <a:moveTo>
                    <a:pt x="962" y="1"/>
                  </a:moveTo>
                  <a:cubicBezTo>
                    <a:pt x="771" y="1"/>
                    <a:pt x="580" y="168"/>
                    <a:pt x="534" y="192"/>
                  </a:cubicBezTo>
                  <a:cubicBezTo>
                    <a:pt x="501" y="258"/>
                    <a:pt x="0" y="525"/>
                    <a:pt x="300" y="859"/>
                  </a:cubicBezTo>
                  <a:cubicBezTo>
                    <a:pt x="398" y="989"/>
                    <a:pt x="502" y="1034"/>
                    <a:pt x="601" y="1034"/>
                  </a:cubicBezTo>
                  <a:cubicBezTo>
                    <a:pt x="807" y="1034"/>
                    <a:pt x="989" y="837"/>
                    <a:pt x="1034" y="792"/>
                  </a:cubicBezTo>
                  <a:cubicBezTo>
                    <a:pt x="1101" y="759"/>
                    <a:pt x="1535" y="525"/>
                    <a:pt x="1201" y="125"/>
                  </a:cubicBezTo>
                  <a:cubicBezTo>
                    <a:pt x="1130" y="33"/>
                    <a:pt x="1046" y="1"/>
                    <a:pt x="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2562238" y="10024588"/>
              <a:ext cx="55050" cy="33825"/>
            </a:xfrm>
            <a:custGeom>
              <a:avLst/>
              <a:gdLst/>
              <a:ahLst/>
              <a:cxnLst/>
              <a:rect l="l" t="t" r="r" b="b"/>
              <a:pathLst>
                <a:path w="2202" h="1353" extrusionOk="0">
                  <a:moveTo>
                    <a:pt x="1724" y="1"/>
                  </a:moveTo>
                  <a:cubicBezTo>
                    <a:pt x="1406" y="1"/>
                    <a:pt x="970" y="360"/>
                    <a:pt x="867" y="386"/>
                  </a:cubicBezTo>
                  <a:cubicBezTo>
                    <a:pt x="767" y="419"/>
                    <a:pt x="0" y="820"/>
                    <a:pt x="300" y="1253"/>
                  </a:cubicBezTo>
                  <a:cubicBezTo>
                    <a:pt x="348" y="1324"/>
                    <a:pt x="424" y="1353"/>
                    <a:pt x="513" y="1353"/>
                  </a:cubicBezTo>
                  <a:cubicBezTo>
                    <a:pt x="799" y="1353"/>
                    <a:pt x="1225" y="1063"/>
                    <a:pt x="1301" y="986"/>
                  </a:cubicBezTo>
                  <a:cubicBezTo>
                    <a:pt x="1401" y="920"/>
                    <a:pt x="2202" y="519"/>
                    <a:pt x="1968" y="119"/>
                  </a:cubicBezTo>
                  <a:cubicBezTo>
                    <a:pt x="1906" y="34"/>
                    <a:pt x="1821" y="1"/>
                    <a:pt x="17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2236988" y="10257913"/>
              <a:ext cx="50900" cy="30375"/>
            </a:xfrm>
            <a:custGeom>
              <a:avLst/>
              <a:gdLst/>
              <a:ahLst/>
              <a:cxnLst/>
              <a:rect l="l" t="t" r="r" b="b"/>
              <a:pathLst>
                <a:path w="2036" h="1215" extrusionOk="0">
                  <a:moveTo>
                    <a:pt x="1493" y="1"/>
                  </a:moveTo>
                  <a:cubicBezTo>
                    <a:pt x="1230" y="1"/>
                    <a:pt x="883" y="235"/>
                    <a:pt x="835" y="260"/>
                  </a:cubicBezTo>
                  <a:cubicBezTo>
                    <a:pt x="735" y="360"/>
                    <a:pt x="1" y="693"/>
                    <a:pt x="234" y="1060"/>
                  </a:cubicBezTo>
                  <a:cubicBezTo>
                    <a:pt x="310" y="1173"/>
                    <a:pt x="418" y="1215"/>
                    <a:pt x="534" y="1215"/>
                  </a:cubicBezTo>
                  <a:cubicBezTo>
                    <a:pt x="831" y="1215"/>
                    <a:pt x="1187" y="951"/>
                    <a:pt x="1235" y="927"/>
                  </a:cubicBezTo>
                  <a:cubicBezTo>
                    <a:pt x="1335" y="893"/>
                    <a:pt x="2036" y="593"/>
                    <a:pt x="1735" y="126"/>
                  </a:cubicBezTo>
                  <a:cubicBezTo>
                    <a:pt x="1680" y="34"/>
                    <a:pt x="1593" y="1"/>
                    <a:pt x="14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8"/>
          <p:cNvSpPr/>
          <p:nvPr/>
        </p:nvSpPr>
        <p:spPr>
          <a:xfrm>
            <a:off x="8435738" y="460500"/>
            <a:ext cx="133450" cy="104250"/>
          </a:xfrm>
          <a:custGeom>
            <a:avLst/>
            <a:gdLst/>
            <a:ahLst/>
            <a:cxnLst/>
            <a:rect l="l" t="t" r="r" b="b"/>
            <a:pathLst>
              <a:path w="5338" h="4170" extrusionOk="0">
                <a:moveTo>
                  <a:pt x="2669" y="0"/>
                </a:moveTo>
                <a:cubicBezTo>
                  <a:pt x="0" y="0"/>
                  <a:pt x="0" y="4170"/>
                  <a:pt x="2669" y="4170"/>
                </a:cubicBezTo>
                <a:cubicBezTo>
                  <a:pt x="5337" y="4170"/>
                  <a:pt x="5337" y="0"/>
                  <a:pt x="26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8"/>
          <p:cNvSpPr/>
          <p:nvPr/>
        </p:nvSpPr>
        <p:spPr>
          <a:xfrm>
            <a:off x="8725675" y="692613"/>
            <a:ext cx="66725" cy="51750"/>
          </a:xfrm>
          <a:custGeom>
            <a:avLst/>
            <a:gdLst/>
            <a:ahLst/>
            <a:cxnLst/>
            <a:rect l="l" t="t" r="r" b="b"/>
            <a:pathLst>
              <a:path w="2669" h="2070" extrusionOk="0">
                <a:moveTo>
                  <a:pt x="1334" y="1"/>
                </a:moveTo>
                <a:cubicBezTo>
                  <a:pt x="0" y="1"/>
                  <a:pt x="0" y="2069"/>
                  <a:pt x="1334" y="2069"/>
                </a:cubicBezTo>
                <a:cubicBezTo>
                  <a:pt x="2669" y="2069"/>
                  <a:pt x="2669" y="1"/>
                  <a:pt x="13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5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9"/>
          <p:cNvGrpSpPr/>
          <p:nvPr/>
        </p:nvGrpSpPr>
        <p:grpSpPr>
          <a:xfrm>
            <a:off x="-6696669" y="-8504220"/>
            <a:ext cx="23306921" cy="22335796"/>
            <a:chOff x="-6696669" y="-8504220"/>
            <a:chExt cx="23306921" cy="22335796"/>
          </a:xfrm>
        </p:grpSpPr>
        <p:sp>
          <p:nvSpPr>
            <p:cNvPr id="191" name="Google Shape;191;p9"/>
            <p:cNvSpPr/>
            <p:nvPr/>
          </p:nvSpPr>
          <p:spPr>
            <a:xfrm rot="-6254254">
              <a:off x="-5556059" y="2648075"/>
              <a:ext cx="10025144" cy="10152640"/>
            </a:xfrm>
            <a:custGeom>
              <a:avLst/>
              <a:gdLst/>
              <a:ahLst/>
              <a:cxnLst/>
              <a:rect l="l" t="t" r="r" b="b"/>
              <a:pathLst>
                <a:path w="141702" h="132002" extrusionOk="0">
                  <a:moveTo>
                    <a:pt x="0" y="0"/>
                  </a:moveTo>
                  <a:lnTo>
                    <a:pt x="3703" y="77556"/>
                  </a:lnTo>
                  <a:cubicBezTo>
                    <a:pt x="4710" y="77606"/>
                    <a:pt x="5720" y="77629"/>
                    <a:pt x="6733" y="77629"/>
                  </a:cubicBezTo>
                  <a:cubicBezTo>
                    <a:pt x="16734" y="77629"/>
                    <a:pt x="27003" y="75410"/>
                    <a:pt x="36813" y="75410"/>
                  </a:cubicBezTo>
                  <a:cubicBezTo>
                    <a:pt x="42537" y="75410"/>
                    <a:pt x="48104" y="76165"/>
                    <a:pt x="53372" y="78556"/>
                  </a:cubicBezTo>
                  <a:cubicBezTo>
                    <a:pt x="66147" y="84361"/>
                    <a:pt x="72986" y="98004"/>
                    <a:pt x="80558" y="109812"/>
                  </a:cubicBezTo>
                  <a:cubicBezTo>
                    <a:pt x="87705" y="120877"/>
                    <a:pt x="98445" y="132002"/>
                    <a:pt x="111257" y="132002"/>
                  </a:cubicBezTo>
                  <a:cubicBezTo>
                    <a:pt x="112079" y="132002"/>
                    <a:pt x="112909" y="131956"/>
                    <a:pt x="113748" y="131861"/>
                  </a:cubicBezTo>
                  <a:cubicBezTo>
                    <a:pt x="123522" y="130760"/>
                    <a:pt x="131561" y="122855"/>
                    <a:pt x="135097" y="113682"/>
                  </a:cubicBezTo>
                  <a:cubicBezTo>
                    <a:pt x="141701" y="96669"/>
                    <a:pt x="133062" y="75221"/>
                    <a:pt x="116517" y="67482"/>
                  </a:cubicBezTo>
                  <a:cubicBezTo>
                    <a:pt x="109879" y="64380"/>
                    <a:pt x="101806" y="62845"/>
                    <a:pt x="97903" y="56674"/>
                  </a:cubicBezTo>
                  <a:cubicBezTo>
                    <a:pt x="95068" y="52204"/>
                    <a:pt x="95402" y="46333"/>
                    <a:pt x="97470" y="41463"/>
                  </a:cubicBezTo>
                  <a:cubicBezTo>
                    <a:pt x="99505" y="36626"/>
                    <a:pt x="103074" y="32557"/>
                    <a:pt x="106743" y="28788"/>
                  </a:cubicBezTo>
                  <a:cubicBezTo>
                    <a:pt x="111580" y="23717"/>
                    <a:pt x="117084" y="16846"/>
                    <a:pt x="114082" y="10508"/>
                  </a:cubicBezTo>
                  <a:cubicBezTo>
                    <a:pt x="112032" y="6218"/>
                    <a:pt x="107007" y="4614"/>
                    <a:pt x="102102" y="4614"/>
                  </a:cubicBezTo>
                  <a:cubicBezTo>
                    <a:pt x="101019" y="4614"/>
                    <a:pt x="99942" y="4692"/>
                    <a:pt x="98904" y="4837"/>
                  </a:cubicBezTo>
                  <a:cubicBezTo>
                    <a:pt x="85695" y="6672"/>
                    <a:pt x="74553" y="15278"/>
                    <a:pt x="62978" y="21949"/>
                  </a:cubicBezTo>
                  <a:cubicBezTo>
                    <a:pt x="55038" y="26467"/>
                    <a:pt x="45740" y="30204"/>
                    <a:pt x="36835" y="30204"/>
                  </a:cubicBezTo>
                  <a:cubicBezTo>
                    <a:pt x="32721" y="30204"/>
                    <a:pt x="28691" y="29407"/>
                    <a:pt x="24918" y="27520"/>
                  </a:cubicBezTo>
                  <a:cubicBezTo>
                    <a:pt x="12909" y="21616"/>
                    <a:pt x="12242" y="397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c</a:t>
              </a: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 rot="8814748">
              <a:off x="4626473" y="-6591125"/>
              <a:ext cx="10025077" cy="10152905"/>
            </a:xfrm>
            <a:custGeom>
              <a:avLst/>
              <a:gdLst/>
              <a:ahLst/>
              <a:cxnLst/>
              <a:rect l="l" t="t" r="r" b="b"/>
              <a:pathLst>
                <a:path w="141702" h="132002" extrusionOk="0">
                  <a:moveTo>
                    <a:pt x="0" y="0"/>
                  </a:moveTo>
                  <a:lnTo>
                    <a:pt x="3703" y="77556"/>
                  </a:lnTo>
                  <a:cubicBezTo>
                    <a:pt x="4710" y="77606"/>
                    <a:pt x="5720" y="77629"/>
                    <a:pt x="6733" y="77629"/>
                  </a:cubicBezTo>
                  <a:cubicBezTo>
                    <a:pt x="16734" y="77629"/>
                    <a:pt x="27003" y="75410"/>
                    <a:pt x="36813" y="75410"/>
                  </a:cubicBezTo>
                  <a:cubicBezTo>
                    <a:pt x="42537" y="75410"/>
                    <a:pt x="48104" y="76165"/>
                    <a:pt x="53372" y="78556"/>
                  </a:cubicBezTo>
                  <a:cubicBezTo>
                    <a:pt x="66147" y="84361"/>
                    <a:pt x="72986" y="98004"/>
                    <a:pt x="80558" y="109812"/>
                  </a:cubicBezTo>
                  <a:cubicBezTo>
                    <a:pt x="87705" y="120877"/>
                    <a:pt x="98445" y="132002"/>
                    <a:pt x="111257" y="132002"/>
                  </a:cubicBezTo>
                  <a:cubicBezTo>
                    <a:pt x="112079" y="132002"/>
                    <a:pt x="112909" y="131956"/>
                    <a:pt x="113748" y="131861"/>
                  </a:cubicBezTo>
                  <a:cubicBezTo>
                    <a:pt x="123522" y="130760"/>
                    <a:pt x="131561" y="122855"/>
                    <a:pt x="135097" y="113682"/>
                  </a:cubicBezTo>
                  <a:cubicBezTo>
                    <a:pt x="141701" y="96669"/>
                    <a:pt x="133062" y="75221"/>
                    <a:pt x="116517" y="67482"/>
                  </a:cubicBezTo>
                  <a:cubicBezTo>
                    <a:pt x="109879" y="64380"/>
                    <a:pt x="101806" y="62845"/>
                    <a:pt x="97903" y="56674"/>
                  </a:cubicBezTo>
                  <a:cubicBezTo>
                    <a:pt x="95068" y="52204"/>
                    <a:pt x="95402" y="46333"/>
                    <a:pt x="97470" y="41463"/>
                  </a:cubicBezTo>
                  <a:cubicBezTo>
                    <a:pt x="99505" y="36626"/>
                    <a:pt x="103074" y="32557"/>
                    <a:pt x="106743" y="28788"/>
                  </a:cubicBezTo>
                  <a:cubicBezTo>
                    <a:pt x="111580" y="23717"/>
                    <a:pt x="117084" y="16846"/>
                    <a:pt x="114082" y="10508"/>
                  </a:cubicBezTo>
                  <a:cubicBezTo>
                    <a:pt x="112032" y="6218"/>
                    <a:pt x="107007" y="4614"/>
                    <a:pt x="102102" y="4614"/>
                  </a:cubicBezTo>
                  <a:cubicBezTo>
                    <a:pt x="101019" y="4614"/>
                    <a:pt x="99942" y="4692"/>
                    <a:pt x="98904" y="4837"/>
                  </a:cubicBezTo>
                  <a:cubicBezTo>
                    <a:pt x="85695" y="6672"/>
                    <a:pt x="74553" y="15278"/>
                    <a:pt x="62978" y="21949"/>
                  </a:cubicBezTo>
                  <a:cubicBezTo>
                    <a:pt x="55038" y="26467"/>
                    <a:pt x="45740" y="30204"/>
                    <a:pt x="36835" y="30204"/>
                  </a:cubicBezTo>
                  <a:cubicBezTo>
                    <a:pt x="32721" y="30204"/>
                    <a:pt x="28691" y="29407"/>
                    <a:pt x="24918" y="27520"/>
                  </a:cubicBezTo>
                  <a:cubicBezTo>
                    <a:pt x="12909" y="21616"/>
                    <a:pt x="12242" y="397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c</a:t>
              </a:r>
              <a:endParaRPr/>
            </a:p>
          </p:txBody>
        </p:sp>
        <p:sp>
          <p:nvSpPr>
            <p:cNvPr id="193" name="Google Shape;193;p9"/>
            <p:cNvSpPr/>
            <p:nvPr/>
          </p:nvSpPr>
          <p:spPr>
            <a:xfrm rot="-5586021">
              <a:off x="5589865" y="3964368"/>
              <a:ext cx="2521736" cy="2349132"/>
            </a:xfrm>
            <a:custGeom>
              <a:avLst/>
              <a:gdLst/>
              <a:ahLst/>
              <a:cxnLst/>
              <a:rect l="l" t="t" r="r" b="b"/>
              <a:pathLst>
                <a:path w="141702" h="132002" extrusionOk="0">
                  <a:moveTo>
                    <a:pt x="0" y="0"/>
                  </a:moveTo>
                  <a:lnTo>
                    <a:pt x="3703" y="77556"/>
                  </a:lnTo>
                  <a:cubicBezTo>
                    <a:pt x="4710" y="77606"/>
                    <a:pt x="5720" y="77629"/>
                    <a:pt x="6733" y="77629"/>
                  </a:cubicBezTo>
                  <a:cubicBezTo>
                    <a:pt x="16734" y="77629"/>
                    <a:pt x="27003" y="75410"/>
                    <a:pt x="36813" y="75410"/>
                  </a:cubicBezTo>
                  <a:cubicBezTo>
                    <a:pt x="42537" y="75410"/>
                    <a:pt x="48104" y="76165"/>
                    <a:pt x="53372" y="78556"/>
                  </a:cubicBezTo>
                  <a:cubicBezTo>
                    <a:pt x="66147" y="84361"/>
                    <a:pt x="72986" y="98004"/>
                    <a:pt x="80558" y="109812"/>
                  </a:cubicBezTo>
                  <a:cubicBezTo>
                    <a:pt x="87705" y="120877"/>
                    <a:pt x="98445" y="132002"/>
                    <a:pt x="111257" y="132002"/>
                  </a:cubicBezTo>
                  <a:cubicBezTo>
                    <a:pt x="112079" y="132002"/>
                    <a:pt x="112909" y="131956"/>
                    <a:pt x="113748" y="131861"/>
                  </a:cubicBezTo>
                  <a:cubicBezTo>
                    <a:pt x="123522" y="130760"/>
                    <a:pt x="131561" y="122855"/>
                    <a:pt x="135097" y="113682"/>
                  </a:cubicBezTo>
                  <a:cubicBezTo>
                    <a:pt x="141701" y="96669"/>
                    <a:pt x="133062" y="75221"/>
                    <a:pt x="116517" y="67482"/>
                  </a:cubicBezTo>
                  <a:cubicBezTo>
                    <a:pt x="109879" y="64380"/>
                    <a:pt x="101806" y="62845"/>
                    <a:pt x="97903" y="56674"/>
                  </a:cubicBezTo>
                  <a:cubicBezTo>
                    <a:pt x="95068" y="52204"/>
                    <a:pt x="95402" y="46333"/>
                    <a:pt x="97470" y="41463"/>
                  </a:cubicBezTo>
                  <a:cubicBezTo>
                    <a:pt x="99505" y="36626"/>
                    <a:pt x="103074" y="32557"/>
                    <a:pt x="106743" y="28788"/>
                  </a:cubicBezTo>
                  <a:cubicBezTo>
                    <a:pt x="111580" y="23717"/>
                    <a:pt x="117084" y="16846"/>
                    <a:pt x="114082" y="10508"/>
                  </a:cubicBezTo>
                  <a:cubicBezTo>
                    <a:pt x="112032" y="6218"/>
                    <a:pt x="107007" y="4614"/>
                    <a:pt x="102102" y="4614"/>
                  </a:cubicBezTo>
                  <a:cubicBezTo>
                    <a:pt x="101019" y="4614"/>
                    <a:pt x="99942" y="4692"/>
                    <a:pt x="98904" y="4837"/>
                  </a:cubicBezTo>
                  <a:cubicBezTo>
                    <a:pt x="85695" y="6672"/>
                    <a:pt x="74553" y="15278"/>
                    <a:pt x="62978" y="21949"/>
                  </a:cubicBezTo>
                  <a:cubicBezTo>
                    <a:pt x="55038" y="26467"/>
                    <a:pt x="45740" y="30204"/>
                    <a:pt x="36835" y="30204"/>
                  </a:cubicBezTo>
                  <a:cubicBezTo>
                    <a:pt x="32721" y="30204"/>
                    <a:pt x="28691" y="29407"/>
                    <a:pt x="24918" y="27520"/>
                  </a:cubicBezTo>
                  <a:cubicBezTo>
                    <a:pt x="12909" y="21616"/>
                    <a:pt x="12242" y="397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c</a:t>
              </a:r>
              <a:endParaRPr/>
            </a:p>
          </p:txBody>
        </p:sp>
      </p:grpSp>
      <p:sp>
        <p:nvSpPr>
          <p:cNvPr id="194" name="Google Shape;194;p9"/>
          <p:cNvSpPr txBox="1">
            <a:spLocks noGrp="1"/>
          </p:cNvSpPr>
          <p:nvPr>
            <p:ph type="title"/>
          </p:nvPr>
        </p:nvSpPr>
        <p:spPr>
          <a:xfrm>
            <a:off x="618075" y="3001000"/>
            <a:ext cx="2403900" cy="175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9"/>
          <p:cNvSpPr/>
          <p:nvPr/>
        </p:nvSpPr>
        <p:spPr>
          <a:xfrm>
            <a:off x="8740325" y="4728000"/>
            <a:ext cx="160217" cy="124328"/>
          </a:xfrm>
          <a:custGeom>
            <a:avLst/>
            <a:gdLst/>
            <a:ahLst/>
            <a:cxnLst/>
            <a:rect l="l" t="t" r="r" b="b"/>
            <a:pathLst>
              <a:path w="8040" h="6239" extrusionOk="0">
                <a:moveTo>
                  <a:pt x="4003" y="1"/>
                </a:moveTo>
                <a:cubicBezTo>
                  <a:pt x="0" y="1"/>
                  <a:pt x="0" y="6238"/>
                  <a:pt x="4003" y="6238"/>
                </a:cubicBezTo>
                <a:cubicBezTo>
                  <a:pt x="8039" y="6238"/>
                  <a:pt x="8039" y="1"/>
                  <a:pt x="40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"/>
          <p:cNvSpPr/>
          <p:nvPr/>
        </p:nvSpPr>
        <p:spPr>
          <a:xfrm>
            <a:off x="402400" y="4222263"/>
            <a:ext cx="66725" cy="51750"/>
          </a:xfrm>
          <a:custGeom>
            <a:avLst/>
            <a:gdLst/>
            <a:ahLst/>
            <a:cxnLst/>
            <a:rect l="l" t="t" r="r" b="b"/>
            <a:pathLst>
              <a:path w="2669" h="2070" extrusionOk="0">
                <a:moveTo>
                  <a:pt x="1334" y="1"/>
                </a:moveTo>
                <a:cubicBezTo>
                  <a:pt x="0" y="1"/>
                  <a:pt x="0" y="2069"/>
                  <a:pt x="1334" y="2069"/>
                </a:cubicBezTo>
                <a:cubicBezTo>
                  <a:pt x="2669" y="2069"/>
                  <a:pt x="2669" y="1"/>
                  <a:pt x="13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"/>
          <p:cNvSpPr/>
          <p:nvPr/>
        </p:nvSpPr>
        <p:spPr>
          <a:xfrm>
            <a:off x="1504763" y="4838163"/>
            <a:ext cx="66725" cy="51750"/>
          </a:xfrm>
          <a:custGeom>
            <a:avLst/>
            <a:gdLst/>
            <a:ahLst/>
            <a:cxnLst/>
            <a:rect l="l" t="t" r="r" b="b"/>
            <a:pathLst>
              <a:path w="2669" h="2070" extrusionOk="0">
                <a:moveTo>
                  <a:pt x="1334" y="1"/>
                </a:moveTo>
                <a:cubicBezTo>
                  <a:pt x="0" y="1"/>
                  <a:pt x="0" y="2069"/>
                  <a:pt x="1334" y="2069"/>
                </a:cubicBezTo>
                <a:cubicBezTo>
                  <a:pt x="2669" y="2069"/>
                  <a:pt x="2669" y="1"/>
                  <a:pt x="13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9"/>
          <p:cNvSpPr/>
          <p:nvPr/>
        </p:nvSpPr>
        <p:spPr>
          <a:xfrm>
            <a:off x="7509063" y="4274013"/>
            <a:ext cx="66725" cy="51750"/>
          </a:xfrm>
          <a:custGeom>
            <a:avLst/>
            <a:gdLst/>
            <a:ahLst/>
            <a:cxnLst/>
            <a:rect l="l" t="t" r="r" b="b"/>
            <a:pathLst>
              <a:path w="2669" h="2070" extrusionOk="0">
                <a:moveTo>
                  <a:pt x="1334" y="1"/>
                </a:moveTo>
                <a:cubicBezTo>
                  <a:pt x="0" y="1"/>
                  <a:pt x="0" y="2069"/>
                  <a:pt x="1334" y="2069"/>
                </a:cubicBezTo>
                <a:cubicBezTo>
                  <a:pt x="2669" y="2069"/>
                  <a:pt x="2669" y="1"/>
                  <a:pt x="13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"/>
          <p:cNvSpPr/>
          <p:nvPr/>
        </p:nvSpPr>
        <p:spPr>
          <a:xfrm>
            <a:off x="265500" y="4810925"/>
            <a:ext cx="136901" cy="106250"/>
          </a:xfrm>
          <a:custGeom>
            <a:avLst/>
            <a:gdLst/>
            <a:ahLst/>
            <a:cxnLst/>
            <a:rect l="l" t="t" r="r" b="b"/>
            <a:pathLst>
              <a:path w="8040" h="6239" extrusionOk="0">
                <a:moveTo>
                  <a:pt x="4003" y="1"/>
                </a:moveTo>
                <a:cubicBezTo>
                  <a:pt x="0" y="1"/>
                  <a:pt x="0" y="6238"/>
                  <a:pt x="4003" y="6238"/>
                </a:cubicBezTo>
                <a:cubicBezTo>
                  <a:pt x="8039" y="6238"/>
                  <a:pt x="8039" y="1"/>
                  <a:pt x="40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9"/>
          <p:cNvSpPr/>
          <p:nvPr/>
        </p:nvSpPr>
        <p:spPr>
          <a:xfrm>
            <a:off x="8203650" y="4917163"/>
            <a:ext cx="66725" cy="51750"/>
          </a:xfrm>
          <a:custGeom>
            <a:avLst/>
            <a:gdLst/>
            <a:ahLst/>
            <a:cxnLst/>
            <a:rect l="l" t="t" r="r" b="b"/>
            <a:pathLst>
              <a:path w="2669" h="2070" extrusionOk="0">
                <a:moveTo>
                  <a:pt x="1334" y="1"/>
                </a:moveTo>
                <a:cubicBezTo>
                  <a:pt x="0" y="1"/>
                  <a:pt x="0" y="2069"/>
                  <a:pt x="1334" y="2069"/>
                </a:cubicBezTo>
                <a:cubicBezTo>
                  <a:pt x="2669" y="2069"/>
                  <a:pt x="2669" y="1"/>
                  <a:pt x="13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"/>
          <p:cNvSpPr/>
          <p:nvPr/>
        </p:nvSpPr>
        <p:spPr>
          <a:xfrm rot="-3878044">
            <a:off x="-2759715" y="3454434"/>
            <a:ext cx="3565585" cy="4059412"/>
          </a:xfrm>
          <a:custGeom>
            <a:avLst/>
            <a:gdLst/>
            <a:ahLst/>
            <a:cxnLst/>
            <a:rect l="l" t="t" r="r" b="b"/>
            <a:pathLst>
              <a:path w="65048" h="49825" extrusionOk="0">
                <a:moveTo>
                  <a:pt x="15431" y="0"/>
                </a:moveTo>
                <a:cubicBezTo>
                  <a:pt x="11768" y="0"/>
                  <a:pt x="8152" y="957"/>
                  <a:pt x="5305" y="3204"/>
                </a:cubicBezTo>
                <a:cubicBezTo>
                  <a:pt x="1969" y="5873"/>
                  <a:pt x="1" y="10209"/>
                  <a:pt x="234" y="14446"/>
                </a:cubicBezTo>
                <a:cubicBezTo>
                  <a:pt x="434" y="18716"/>
                  <a:pt x="2803" y="22818"/>
                  <a:pt x="6405" y="25153"/>
                </a:cubicBezTo>
                <a:cubicBezTo>
                  <a:pt x="13811" y="29957"/>
                  <a:pt x="24718" y="26921"/>
                  <a:pt x="31423" y="32625"/>
                </a:cubicBezTo>
                <a:cubicBezTo>
                  <a:pt x="36393" y="36828"/>
                  <a:pt x="37461" y="44734"/>
                  <a:pt x="42965" y="48237"/>
                </a:cubicBezTo>
                <a:cubicBezTo>
                  <a:pt x="44700" y="49319"/>
                  <a:pt x="46725" y="49825"/>
                  <a:pt x="48773" y="49825"/>
                </a:cubicBezTo>
                <a:cubicBezTo>
                  <a:pt x="51016" y="49825"/>
                  <a:pt x="53288" y="49219"/>
                  <a:pt x="55240" y="48103"/>
                </a:cubicBezTo>
                <a:cubicBezTo>
                  <a:pt x="58943" y="45968"/>
                  <a:pt x="61578" y="42232"/>
                  <a:pt x="62979" y="38129"/>
                </a:cubicBezTo>
                <a:cubicBezTo>
                  <a:pt x="65047" y="32259"/>
                  <a:pt x="64680" y="25320"/>
                  <a:pt x="61178" y="20150"/>
                </a:cubicBezTo>
                <a:cubicBezTo>
                  <a:pt x="58676" y="16447"/>
                  <a:pt x="54340" y="13745"/>
                  <a:pt x="49836" y="13312"/>
                </a:cubicBezTo>
                <a:cubicBezTo>
                  <a:pt x="49680" y="13298"/>
                  <a:pt x="49522" y="13291"/>
                  <a:pt x="49362" y="13291"/>
                </a:cubicBezTo>
                <a:cubicBezTo>
                  <a:pt x="48002" y="13291"/>
                  <a:pt x="46532" y="13744"/>
                  <a:pt x="45170" y="13744"/>
                </a:cubicBezTo>
                <a:cubicBezTo>
                  <a:pt x="44780" y="13744"/>
                  <a:pt x="44399" y="13707"/>
                  <a:pt x="44032" y="13612"/>
                </a:cubicBezTo>
                <a:cubicBezTo>
                  <a:pt x="41597" y="12978"/>
                  <a:pt x="38628" y="10076"/>
                  <a:pt x="36494" y="8675"/>
                </a:cubicBezTo>
                <a:cubicBezTo>
                  <a:pt x="31790" y="5539"/>
                  <a:pt x="26953" y="2370"/>
                  <a:pt x="21483" y="836"/>
                </a:cubicBezTo>
                <a:cubicBezTo>
                  <a:pt x="19535" y="298"/>
                  <a:pt x="17476" y="0"/>
                  <a:pt x="15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0"/>
          <p:cNvSpPr/>
          <p:nvPr/>
        </p:nvSpPr>
        <p:spPr>
          <a:xfrm rot="-4022403">
            <a:off x="5358269" y="-2728756"/>
            <a:ext cx="5186171" cy="8507371"/>
          </a:xfrm>
          <a:custGeom>
            <a:avLst/>
            <a:gdLst/>
            <a:ahLst/>
            <a:cxnLst/>
            <a:rect l="l" t="t" r="r" b="b"/>
            <a:pathLst>
              <a:path w="79758" h="80817" extrusionOk="0">
                <a:moveTo>
                  <a:pt x="48464" y="1"/>
                </a:moveTo>
                <a:cubicBezTo>
                  <a:pt x="44157" y="1"/>
                  <a:pt x="39941" y="1162"/>
                  <a:pt x="36560" y="3813"/>
                </a:cubicBezTo>
                <a:cubicBezTo>
                  <a:pt x="28721" y="9984"/>
                  <a:pt x="31490" y="18057"/>
                  <a:pt x="34125" y="25796"/>
                </a:cubicBezTo>
                <a:cubicBezTo>
                  <a:pt x="37127" y="34402"/>
                  <a:pt x="32891" y="39639"/>
                  <a:pt x="25219" y="44676"/>
                </a:cubicBezTo>
                <a:cubicBezTo>
                  <a:pt x="19215" y="48645"/>
                  <a:pt x="12343" y="51514"/>
                  <a:pt x="7373" y="56718"/>
                </a:cubicBezTo>
                <a:cubicBezTo>
                  <a:pt x="2436" y="61922"/>
                  <a:pt x="1" y="70661"/>
                  <a:pt x="4504" y="76265"/>
                </a:cubicBezTo>
                <a:cubicBezTo>
                  <a:pt x="7050" y="79412"/>
                  <a:pt x="11214" y="80817"/>
                  <a:pt x="15315" y="80817"/>
                </a:cubicBezTo>
                <a:cubicBezTo>
                  <a:pt x="15997" y="80817"/>
                  <a:pt x="16676" y="80778"/>
                  <a:pt x="17347" y="80702"/>
                </a:cubicBezTo>
                <a:cubicBezTo>
                  <a:pt x="22050" y="80168"/>
                  <a:pt x="26386" y="78066"/>
                  <a:pt x="30656" y="76032"/>
                </a:cubicBezTo>
                <a:cubicBezTo>
                  <a:pt x="37661" y="72663"/>
                  <a:pt x="44633" y="69260"/>
                  <a:pt x="51638" y="65891"/>
                </a:cubicBezTo>
                <a:cubicBezTo>
                  <a:pt x="57408" y="63089"/>
                  <a:pt x="63346" y="60220"/>
                  <a:pt x="68083" y="55817"/>
                </a:cubicBezTo>
                <a:cubicBezTo>
                  <a:pt x="75888" y="48545"/>
                  <a:pt x="79758" y="37337"/>
                  <a:pt x="78057" y="26830"/>
                </a:cubicBezTo>
                <a:cubicBezTo>
                  <a:pt x="76355" y="16322"/>
                  <a:pt x="69150" y="6849"/>
                  <a:pt x="59477" y="2446"/>
                </a:cubicBezTo>
                <a:cubicBezTo>
                  <a:pt x="56068" y="889"/>
                  <a:pt x="52231" y="1"/>
                  <a:pt x="4846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5" name="Google Shape;205;p10"/>
          <p:cNvSpPr txBox="1">
            <a:spLocks noGrp="1"/>
          </p:cNvSpPr>
          <p:nvPr>
            <p:ph type="title"/>
          </p:nvPr>
        </p:nvSpPr>
        <p:spPr>
          <a:xfrm>
            <a:off x="1282975" y="1629775"/>
            <a:ext cx="27768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6" name="Google Shape;206;p10"/>
          <p:cNvGrpSpPr/>
          <p:nvPr/>
        </p:nvGrpSpPr>
        <p:grpSpPr>
          <a:xfrm>
            <a:off x="937588" y="398175"/>
            <a:ext cx="7676946" cy="1665823"/>
            <a:chOff x="937588" y="398175"/>
            <a:chExt cx="7676946" cy="1665823"/>
          </a:xfrm>
        </p:grpSpPr>
        <p:sp>
          <p:nvSpPr>
            <p:cNvPr id="207" name="Google Shape;207;p10"/>
            <p:cNvSpPr/>
            <p:nvPr/>
          </p:nvSpPr>
          <p:spPr>
            <a:xfrm>
              <a:off x="937588" y="431375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>
              <a:off x="7861850" y="398175"/>
              <a:ext cx="152257" cy="118151"/>
            </a:xfrm>
            <a:custGeom>
              <a:avLst/>
              <a:gdLst/>
              <a:ahLst/>
              <a:cxnLst/>
              <a:rect l="l" t="t" r="r" b="b"/>
              <a:pathLst>
                <a:path w="8040" h="6239" extrusionOk="0">
                  <a:moveTo>
                    <a:pt x="4003" y="1"/>
                  </a:moveTo>
                  <a:cubicBezTo>
                    <a:pt x="0" y="1"/>
                    <a:pt x="0" y="6238"/>
                    <a:pt x="4003" y="6238"/>
                  </a:cubicBezTo>
                  <a:cubicBezTo>
                    <a:pt x="8039" y="6238"/>
                    <a:pt x="8039" y="1"/>
                    <a:pt x="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/>
            <p:nvPr/>
          </p:nvSpPr>
          <p:spPr>
            <a:xfrm>
              <a:off x="7971750" y="107593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>
              <a:off x="8457975" y="1942525"/>
              <a:ext cx="156559" cy="121473"/>
            </a:xfrm>
            <a:custGeom>
              <a:avLst/>
              <a:gdLst/>
              <a:ahLst/>
              <a:cxnLst/>
              <a:rect l="l" t="t" r="r" b="b"/>
              <a:pathLst>
                <a:path w="8040" h="6239" extrusionOk="0">
                  <a:moveTo>
                    <a:pt x="4003" y="1"/>
                  </a:moveTo>
                  <a:cubicBezTo>
                    <a:pt x="0" y="1"/>
                    <a:pt x="0" y="6238"/>
                    <a:pt x="4003" y="6238"/>
                  </a:cubicBezTo>
                  <a:cubicBezTo>
                    <a:pt x="8039" y="6238"/>
                    <a:pt x="8039" y="1"/>
                    <a:pt x="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10"/>
          <p:cNvSpPr/>
          <p:nvPr/>
        </p:nvSpPr>
        <p:spPr>
          <a:xfrm>
            <a:off x="566063" y="4726963"/>
            <a:ext cx="133450" cy="104250"/>
          </a:xfrm>
          <a:custGeom>
            <a:avLst/>
            <a:gdLst/>
            <a:ahLst/>
            <a:cxnLst/>
            <a:rect l="l" t="t" r="r" b="b"/>
            <a:pathLst>
              <a:path w="5338" h="4170" extrusionOk="0">
                <a:moveTo>
                  <a:pt x="2669" y="0"/>
                </a:moveTo>
                <a:cubicBezTo>
                  <a:pt x="0" y="0"/>
                  <a:pt x="0" y="4170"/>
                  <a:pt x="2669" y="4170"/>
                </a:cubicBezTo>
                <a:cubicBezTo>
                  <a:pt x="5337" y="4170"/>
                  <a:pt x="5337" y="0"/>
                  <a:pt x="2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0"/>
          <p:cNvSpPr/>
          <p:nvPr/>
        </p:nvSpPr>
        <p:spPr>
          <a:xfrm>
            <a:off x="6777250" y="4451850"/>
            <a:ext cx="66725" cy="51750"/>
          </a:xfrm>
          <a:custGeom>
            <a:avLst/>
            <a:gdLst/>
            <a:ahLst/>
            <a:cxnLst/>
            <a:rect l="l" t="t" r="r" b="b"/>
            <a:pathLst>
              <a:path w="2669" h="2070" extrusionOk="0">
                <a:moveTo>
                  <a:pt x="1334" y="1"/>
                </a:moveTo>
                <a:cubicBezTo>
                  <a:pt x="0" y="1"/>
                  <a:pt x="0" y="2069"/>
                  <a:pt x="1334" y="2069"/>
                </a:cubicBezTo>
                <a:cubicBezTo>
                  <a:pt x="2669" y="2069"/>
                  <a:pt x="2669" y="1"/>
                  <a:pt x="1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0"/>
          <p:cNvSpPr/>
          <p:nvPr/>
        </p:nvSpPr>
        <p:spPr>
          <a:xfrm>
            <a:off x="224050" y="4528050"/>
            <a:ext cx="66725" cy="51750"/>
          </a:xfrm>
          <a:custGeom>
            <a:avLst/>
            <a:gdLst/>
            <a:ahLst/>
            <a:cxnLst/>
            <a:rect l="l" t="t" r="r" b="b"/>
            <a:pathLst>
              <a:path w="2669" h="2070" extrusionOk="0">
                <a:moveTo>
                  <a:pt x="1334" y="1"/>
                </a:moveTo>
                <a:cubicBezTo>
                  <a:pt x="0" y="1"/>
                  <a:pt x="0" y="2069"/>
                  <a:pt x="1334" y="2069"/>
                </a:cubicBezTo>
                <a:cubicBezTo>
                  <a:pt x="2669" y="2069"/>
                  <a:pt x="2669" y="1"/>
                  <a:pt x="1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" name="Google Shape;214;p10"/>
          <p:cNvGrpSpPr/>
          <p:nvPr/>
        </p:nvGrpSpPr>
        <p:grpSpPr>
          <a:xfrm>
            <a:off x="5618963" y="1583275"/>
            <a:ext cx="1766588" cy="2938363"/>
            <a:chOff x="5161763" y="1430875"/>
            <a:chExt cx="1766588" cy="2938363"/>
          </a:xfrm>
        </p:grpSpPr>
        <p:sp>
          <p:nvSpPr>
            <p:cNvPr id="215" name="Google Shape;215;p10"/>
            <p:cNvSpPr/>
            <p:nvPr/>
          </p:nvSpPr>
          <p:spPr>
            <a:xfrm>
              <a:off x="6861625" y="1430875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0"/>
            <p:cNvSpPr/>
            <p:nvPr/>
          </p:nvSpPr>
          <p:spPr>
            <a:xfrm>
              <a:off x="5822900" y="295236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0"/>
            <p:cNvSpPr/>
            <p:nvPr/>
          </p:nvSpPr>
          <p:spPr>
            <a:xfrm>
              <a:off x="5161763" y="4264988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0"/>
            <p:cNvSpPr/>
            <p:nvPr/>
          </p:nvSpPr>
          <p:spPr>
            <a:xfrm>
              <a:off x="6320050" y="4299450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8575" y="349525"/>
            <a:ext cx="772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8575" y="1202925"/>
            <a:ext cx="771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8"/>
          <p:cNvSpPr txBox="1">
            <a:spLocks noGrp="1"/>
          </p:cNvSpPr>
          <p:nvPr>
            <p:ph type="ctrTitle"/>
          </p:nvPr>
        </p:nvSpPr>
        <p:spPr>
          <a:xfrm>
            <a:off x="554599" y="1508625"/>
            <a:ext cx="37620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i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Neisseria gonorrhoeae</a:t>
            </a:r>
            <a:endParaRPr sz="10300">
              <a:solidFill>
                <a:srgbClr val="434343"/>
              </a:solidFill>
            </a:endParaRPr>
          </a:p>
        </p:txBody>
      </p:sp>
      <p:sp>
        <p:nvSpPr>
          <p:cNvPr id="542" name="Google Shape;542;p28"/>
          <p:cNvSpPr txBox="1">
            <a:spLocks noGrp="1"/>
          </p:cNvSpPr>
          <p:nvPr>
            <p:ph type="subTitle" idx="1"/>
          </p:nvPr>
        </p:nvSpPr>
        <p:spPr>
          <a:xfrm>
            <a:off x="441175" y="3213950"/>
            <a:ext cx="4026600" cy="4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Camila Damásio de Paula - 10781411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Camila Verholeak Maffetano - 11245081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Carolina de Souza Peruzzo - 11245967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Julia de Oliveira Kawall Leal Ferreira - 11245988</a:t>
            </a:r>
            <a:endParaRPr/>
          </a:p>
        </p:txBody>
      </p:sp>
      <p:sp>
        <p:nvSpPr>
          <p:cNvPr id="543" name="Google Shape;543;p28"/>
          <p:cNvSpPr/>
          <p:nvPr/>
        </p:nvSpPr>
        <p:spPr>
          <a:xfrm>
            <a:off x="-5075825" y="9789138"/>
            <a:ext cx="22550" cy="43800"/>
          </a:xfrm>
          <a:custGeom>
            <a:avLst/>
            <a:gdLst/>
            <a:ahLst/>
            <a:cxnLst/>
            <a:rect l="l" t="t" r="r" b="b"/>
            <a:pathLst>
              <a:path w="902" h="1752" extrusionOk="0">
                <a:moveTo>
                  <a:pt x="342" y="0"/>
                </a:moveTo>
                <a:cubicBezTo>
                  <a:pt x="253" y="0"/>
                  <a:pt x="167" y="38"/>
                  <a:pt x="101" y="117"/>
                </a:cubicBezTo>
                <a:cubicBezTo>
                  <a:pt x="1" y="284"/>
                  <a:pt x="34" y="417"/>
                  <a:pt x="34" y="584"/>
                </a:cubicBezTo>
                <a:cubicBezTo>
                  <a:pt x="34" y="751"/>
                  <a:pt x="68" y="851"/>
                  <a:pt x="68" y="917"/>
                </a:cubicBezTo>
                <a:cubicBezTo>
                  <a:pt x="101" y="951"/>
                  <a:pt x="68" y="1084"/>
                  <a:pt x="68" y="1251"/>
                </a:cubicBezTo>
                <a:cubicBezTo>
                  <a:pt x="68" y="1351"/>
                  <a:pt x="68" y="1584"/>
                  <a:pt x="234" y="1685"/>
                </a:cubicBezTo>
                <a:cubicBezTo>
                  <a:pt x="291" y="1732"/>
                  <a:pt x="352" y="1752"/>
                  <a:pt x="413" y="1752"/>
                </a:cubicBezTo>
                <a:cubicBezTo>
                  <a:pt x="569" y="1752"/>
                  <a:pt x="720" y="1619"/>
                  <a:pt x="768" y="1451"/>
                </a:cubicBezTo>
                <a:cubicBezTo>
                  <a:pt x="902" y="1184"/>
                  <a:pt x="868" y="851"/>
                  <a:pt x="868" y="817"/>
                </a:cubicBezTo>
                <a:cubicBezTo>
                  <a:pt x="868" y="751"/>
                  <a:pt x="868" y="450"/>
                  <a:pt x="701" y="250"/>
                </a:cubicBezTo>
                <a:cubicBezTo>
                  <a:pt x="621" y="89"/>
                  <a:pt x="479" y="0"/>
                  <a:pt x="342" y="0"/>
                </a:cubicBezTo>
                <a:close/>
              </a:path>
            </a:pathLst>
          </a:custGeom>
          <a:solidFill>
            <a:srgbClr val="21B2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4" name="Google Shape;544;p28"/>
          <p:cNvGrpSpPr/>
          <p:nvPr/>
        </p:nvGrpSpPr>
        <p:grpSpPr>
          <a:xfrm>
            <a:off x="4670107" y="879503"/>
            <a:ext cx="4069655" cy="3895293"/>
            <a:chOff x="4615401" y="728607"/>
            <a:chExt cx="4384932" cy="4197062"/>
          </a:xfrm>
        </p:grpSpPr>
        <p:grpSp>
          <p:nvGrpSpPr>
            <p:cNvPr id="545" name="Google Shape;545;p28"/>
            <p:cNvGrpSpPr/>
            <p:nvPr/>
          </p:nvGrpSpPr>
          <p:grpSpPr>
            <a:xfrm>
              <a:off x="6312263" y="728607"/>
              <a:ext cx="2477041" cy="2695862"/>
              <a:chOff x="-1993562" y="1443507"/>
              <a:chExt cx="2477041" cy="2695862"/>
            </a:xfrm>
          </p:grpSpPr>
          <p:sp>
            <p:nvSpPr>
              <p:cNvPr id="546" name="Google Shape;546;p28"/>
              <p:cNvSpPr/>
              <p:nvPr/>
            </p:nvSpPr>
            <p:spPr>
              <a:xfrm flipH="1">
                <a:off x="-899302" y="2421185"/>
                <a:ext cx="370841" cy="382371"/>
              </a:xfrm>
              <a:custGeom>
                <a:avLst/>
                <a:gdLst/>
                <a:ahLst/>
                <a:cxnLst/>
                <a:rect l="l" t="t" r="r" b="b"/>
                <a:pathLst>
                  <a:path w="10742" h="11076" extrusionOk="0">
                    <a:moveTo>
                      <a:pt x="7073" y="1"/>
                    </a:moveTo>
                    <a:lnTo>
                      <a:pt x="1" y="4471"/>
                    </a:lnTo>
                    <a:lnTo>
                      <a:pt x="5238" y="11076"/>
                    </a:lnTo>
                    <a:lnTo>
                      <a:pt x="10742" y="7640"/>
                    </a:lnTo>
                    <a:lnTo>
                      <a:pt x="707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47" name="Google Shape;547;p28"/>
              <p:cNvGrpSpPr/>
              <p:nvPr/>
            </p:nvGrpSpPr>
            <p:grpSpPr>
              <a:xfrm flipH="1">
                <a:off x="-1993562" y="1443507"/>
                <a:ext cx="2477041" cy="2695862"/>
                <a:chOff x="5469213" y="1712600"/>
                <a:chExt cx="1793788" cy="1952250"/>
              </a:xfrm>
            </p:grpSpPr>
            <p:sp>
              <p:nvSpPr>
                <p:cNvPr id="548" name="Google Shape;548;p28"/>
                <p:cNvSpPr/>
                <p:nvPr/>
              </p:nvSpPr>
              <p:spPr>
                <a:xfrm>
                  <a:off x="6323150" y="2993500"/>
                  <a:ext cx="939850" cy="124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94" h="4071" extrusionOk="0">
                      <a:moveTo>
                        <a:pt x="0" y="1"/>
                      </a:moveTo>
                      <a:lnTo>
                        <a:pt x="0" y="4071"/>
                      </a:lnTo>
                      <a:lnTo>
                        <a:pt x="37594" y="4071"/>
                      </a:lnTo>
                      <a:lnTo>
                        <a:pt x="3759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28"/>
                <p:cNvSpPr/>
                <p:nvPr/>
              </p:nvSpPr>
              <p:spPr>
                <a:xfrm>
                  <a:off x="6391538" y="3041900"/>
                  <a:ext cx="803100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24" h="4070" extrusionOk="0">
                      <a:moveTo>
                        <a:pt x="0" y="0"/>
                      </a:moveTo>
                      <a:lnTo>
                        <a:pt x="0" y="4070"/>
                      </a:lnTo>
                      <a:lnTo>
                        <a:pt x="32123" y="4070"/>
                      </a:lnTo>
                      <a:lnTo>
                        <a:pt x="3212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28"/>
                <p:cNvSpPr/>
                <p:nvPr/>
              </p:nvSpPr>
              <p:spPr>
                <a:xfrm>
                  <a:off x="5555938" y="3147800"/>
                  <a:ext cx="1335975" cy="51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39" h="20682" extrusionOk="0">
                      <a:moveTo>
                        <a:pt x="3703" y="0"/>
                      </a:moveTo>
                      <a:lnTo>
                        <a:pt x="1" y="2969"/>
                      </a:lnTo>
                      <a:cubicBezTo>
                        <a:pt x="2469" y="7773"/>
                        <a:pt x="6005" y="11909"/>
                        <a:pt x="10275" y="14844"/>
                      </a:cubicBezTo>
                      <a:lnTo>
                        <a:pt x="10208" y="14844"/>
                      </a:lnTo>
                      <a:lnTo>
                        <a:pt x="10208" y="20682"/>
                      </a:lnTo>
                      <a:lnTo>
                        <a:pt x="40263" y="20682"/>
                      </a:lnTo>
                      <a:lnTo>
                        <a:pt x="40263" y="16079"/>
                      </a:lnTo>
                      <a:cubicBezTo>
                        <a:pt x="43565" y="14144"/>
                        <a:pt x="46467" y="11575"/>
                        <a:pt x="48869" y="8473"/>
                      </a:cubicBezTo>
                      <a:cubicBezTo>
                        <a:pt x="50737" y="6071"/>
                        <a:pt x="52271" y="3336"/>
                        <a:pt x="53439" y="401"/>
                      </a:cubicBezTo>
                      <a:lnTo>
                        <a:pt x="42865" y="401"/>
                      </a:lnTo>
                      <a:lnTo>
                        <a:pt x="42865" y="8106"/>
                      </a:lnTo>
                      <a:cubicBezTo>
                        <a:pt x="38962" y="11842"/>
                        <a:pt x="33958" y="14311"/>
                        <a:pt x="28454" y="14844"/>
                      </a:cubicBezTo>
                      <a:lnTo>
                        <a:pt x="23784" y="14844"/>
                      </a:lnTo>
                      <a:cubicBezTo>
                        <a:pt x="15011" y="13977"/>
                        <a:pt x="7506" y="8140"/>
                        <a:pt x="37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551;p28"/>
                <p:cNvSpPr/>
                <p:nvPr/>
              </p:nvSpPr>
              <p:spPr>
                <a:xfrm>
                  <a:off x="5469213" y="2097050"/>
                  <a:ext cx="1438550" cy="156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42" h="62679" extrusionOk="0">
                      <a:moveTo>
                        <a:pt x="18547" y="0"/>
                      </a:moveTo>
                      <a:cubicBezTo>
                        <a:pt x="7673" y="4770"/>
                        <a:pt x="0" y="16312"/>
                        <a:pt x="0" y="29788"/>
                      </a:cubicBezTo>
                      <a:cubicBezTo>
                        <a:pt x="0" y="41163"/>
                        <a:pt x="5471" y="51170"/>
                        <a:pt x="13710" y="56841"/>
                      </a:cubicBezTo>
                      <a:lnTo>
                        <a:pt x="13644" y="56841"/>
                      </a:lnTo>
                      <a:lnTo>
                        <a:pt x="13644" y="62679"/>
                      </a:lnTo>
                      <a:lnTo>
                        <a:pt x="43698" y="62679"/>
                      </a:lnTo>
                      <a:lnTo>
                        <a:pt x="43698" y="58042"/>
                      </a:lnTo>
                      <a:cubicBezTo>
                        <a:pt x="47034" y="56141"/>
                        <a:pt x="49936" y="53539"/>
                        <a:pt x="52371" y="50470"/>
                      </a:cubicBezTo>
                      <a:cubicBezTo>
                        <a:pt x="54573" y="47634"/>
                        <a:pt x="56341" y="44332"/>
                        <a:pt x="57542" y="40796"/>
                      </a:cubicBezTo>
                      <a:cubicBezTo>
                        <a:pt x="55940" y="40663"/>
                        <a:pt x="54306" y="40796"/>
                        <a:pt x="52738" y="40629"/>
                      </a:cubicBezTo>
                      <a:cubicBezTo>
                        <a:pt x="52605" y="40930"/>
                        <a:pt x="52471" y="41196"/>
                        <a:pt x="52371" y="41463"/>
                      </a:cubicBezTo>
                      <a:lnTo>
                        <a:pt x="52371" y="40830"/>
                      </a:lnTo>
                      <a:lnTo>
                        <a:pt x="46367" y="40830"/>
                      </a:lnTo>
                      <a:lnTo>
                        <a:pt x="46367" y="50103"/>
                      </a:lnTo>
                      <a:cubicBezTo>
                        <a:pt x="42497" y="53839"/>
                        <a:pt x="37494" y="56307"/>
                        <a:pt x="31990" y="56841"/>
                      </a:cubicBezTo>
                      <a:lnTo>
                        <a:pt x="27320" y="56841"/>
                      </a:lnTo>
                      <a:cubicBezTo>
                        <a:pt x="14544" y="55540"/>
                        <a:pt x="4537" y="43932"/>
                        <a:pt x="4537" y="29788"/>
                      </a:cubicBezTo>
                      <a:cubicBezTo>
                        <a:pt x="4537" y="19081"/>
                        <a:pt x="10241" y="9807"/>
                        <a:pt x="18547" y="5404"/>
                      </a:cubicBezTo>
                      <a:lnTo>
                        <a:pt x="1854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552;p28"/>
                <p:cNvSpPr/>
                <p:nvPr/>
              </p:nvSpPr>
              <p:spPr>
                <a:xfrm>
                  <a:off x="5721888" y="1728450"/>
                  <a:ext cx="755575" cy="8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3" h="34893" extrusionOk="0">
                      <a:moveTo>
                        <a:pt x="13677" y="0"/>
                      </a:moveTo>
                      <a:lnTo>
                        <a:pt x="1" y="8573"/>
                      </a:lnTo>
                      <a:lnTo>
                        <a:pt x="16546" y="34892"/>
                      </a:lnTo>
                      <a:lnTo>
                        <a:pt x="30222" y="26286"/>
                      </a:lnTo>
                      <a:lnTo>
                        <a:pt x="1367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553;p28"/>
                <p:cNvSpPr/>
                <p:nvPr/>
              </p:nvSpPr>
              <p:spPr>
                <a:xfrm>
                  <a:off x="5761088" y="1712600"/>
                  <a:ext cx="246875" cy="1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5" h="7773" extrusionOk="0">
                      <a:moveTo>
                        <a:pt x="8240" y="1"/>
                      </a:moveTo>
                      <a:lnTo>
                        <a:pt x="0" y="5204"/>
                      </a:lnTo>
                      <a:lnTo>
                        <a:pt x="1602" y="7773"/>
                      </a:lnTo>
                      <a:lnTo>
                        <a:pt x="9874" y="2603"/>
                      </a:lnTo>
                      <a:lnTo>
                        <a:pt x="8240" y="1"/>
                      </a:lnTo>
                      <a:close/>
                    </a:path>
                  </a:pathLst>
                </a:custGeom>
                <a:solidFill>
                  <a:srgbClr val="8C5A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54" name="Google Shape;554;p28"/>
            <p:cNvGrpSpPr/>
            <p:nvPr/>
          </p:nvGrpSpPr>
          <p:grpSpPr>
            <a:xfrm flipH="1">
              <a:off x="4615401" y="2349954"/>
              <a:ext cx="4384932" cy="2575715"/>
              <a:chOff x="5545088" y="2344725"/>
              <a:chExt cx="3282380" cy="1928075"/>
            </a:xfrm>
          </p:grpSpPr>
          <p:sp>
            <p:nvSpPr>
              <p:cNvPr id="555" name="Google Shape;555;p28"/>
              <p:cNvSpPr/>
              <p:nvPr/>
            </p:nvSpPr>
            <p:spPr>
              <a:xfrm>
                <a:off x="7430613" y="2533200"/>
                <a:ext cx="200175" cy="823100"/>
              </a:xfrm>
              <a:custGeom>
                <a:avLst/>
                <a:gdLst/>
                <a:ahLst/>
                <a:cxnLst/>
                <a:rect l="l" t="t" r="r" b="b"/>
                <a:pathLst>
                  <a:path w="8007" h="32924" extrusionOk="0">
                    <a:moveTo>
                      <a:pt x="0" y="0"/>
                    </a:moveTo>
                    <a:lnTo>
                      <a:pt x="0" y="28921"/>
                    </a:lnTo>
                    <a:cubicBezTo>
                      <a:pt x="0" y="31156"/>
                      <a:pt x="1802" y="32924"/>
                      <a:pt x="4003" y="32924"/>
                    </a:cubicBezTo>
                    <a:cubicBezTo>
                      <a:pt x="6238" y="32924"/>
                      <a:pt x="8006" y="31156"/>
                      <a:pt x="8006" y="28921"/>
                    </a:cubicBezTo>
                    <a:lnTo>
                      <a:pt x="800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8"/>
              <p:cNvSpPr/>
              <p:nvPr/>
            </p:nvSpPr>
            <p:spPr>
              <a:xfrm>
                <a:off x="7463963" y="2668300"/>
                <a:ext cx="133450" cy="653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6152" extrusionOk="0">
                    <a:moveTo>
                      <a:pt x="1" y="0"/>
                    </a:moveTo>
                    <a:lnTo>
                      <a:pt x="1" y="22983"/>
                    </a:lnTo>
                    <a:cubicBezTo>
                      <a:pt x="1" y="24751"/>
                      <a:pt x="1202" y="26152"/>
                      <a:pt x="2669" y="26152"/>
                    </a:cubicBezTo>
                    <a:cubicBezTo>
                      <a:pt x="4137" y="26152"/>
                      <a:pt x="5338" y="24718"/>
                      <a:pt x="5338" y="22983"/>
                    </a:cubicBezTo>
                    <a:lnTo>
                      <a:pt x="53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8"/>
              <p:cNvSpPr/>
              <p:nvPr/>
            </p:nvSpPr>
            <p:spPr>
              <a:xfrm>
                <a:off x="7546538" y="2533200"/>
                <a:ext cx="84250" cy="82227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2891" extrusionOk="0">
                    <a:moveTo>
                      <a:pt x="0" y="0"/>
                    </a:moveTo>
                    <a:lnTo>
                      <a:pt x="0" y="32890"/>
                    </a:lnTo>
                    <a:cubicBezTo>
                      <a:pt x="1935" y="32590"/>
                      <a:pt x="3369" y="30922"/>
                      <a:pt x="3369" y="28921"/>
                    </a:cubicBezTo>
                    <a:lnTo>
                      <a:pt x="33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8"/>
              <p:cNvSpPr/>
              <p:nvPr/>
            </p:nvSpPr>
            <p:spPr>
              <a:xfrm>
                <a:off x="7381413" y="2455625"/>
                <a:ext cx="299400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3604" extrusionOk="0">
                    <a:moveTo>
                      <a:pt x="1735" y="1"/>
                    </a:moveTo>
                    <a:cubicBezTo>
                      <a:pt x="768" y="1"/>
                      <a:pt x="0" y="801"/>
                      <a:pt x="0" y="1735"/>
                    </a:cubicBezTo>
                    <a:lnTo>
                      <a:pt x="0" y="1902"/>
                    </a:lnTo>
                    <a:cubicBezTo>
                      <a:pt x="0" y="2836"/>
                      <a:pt x="801" y="3603"/>
                      <a:pt x="1735" y="3603"/>
                    </a:cubicBezTo>
                    <a:lnTo>
                      <a:pt x="10274" y="3603"/>
                    </a:lnTo>
                    <a:cubicBezTo>
                      <a:pt x="11175" y="3603"/>
                      <a:pt x="11942" y="2803"/>
                      <a:pt x="11976" y="1902"/>
                    </a:cubicBezTo>
                    <a:lnTo>
                      <a:pt x="11976" y="1735"/>
                    </a:lnTo>
                    <a:cubicBezTo>
                      <a:pt x="11976" y="768"/>
                      <a:pt x="11175" y="1"/>
                      <a:pt x="10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8"/>
              <p:cNvSpPr/>
              <p:nvPr/>
            </p:nvSpPr>
            <p:spPr>
              <a:xfrm>
                <a:off x="7545688" y="2455625"/>
                <a:ext cx="134300" cy="89300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3572" extrusionOk="0">
                    <a:moveTo>
                      <a:pt x="1" y="1"/>
                    </a:moveTo>
                    <a:lnTo>
                      <a:pt x="1" y="3570"/>
                    </a:lnTo>
                    <a:lnTo>
                      <a:pt x="3570" y="3570"/>
                    </a:lnTo>
                    <a:cubicBezTo>
                      <a:pt x="3590" y="3571"/>
                      <a:pt x="3610" y="3571"/>
                      <a:pt x="3630" y="3571"/>
                    </a:cubicBezTo>
                    <a:cubicBezTo>
                      <a:pt x="4603" y="3571"/>
                      <a:pt x="5371" y="2783"/>
                      <a:pt x="5371" y="1802"/>
                    </a:cubicBezTo>
                    <a:cubicBezTo>
                      <a:pt x="5371" y="801"/>
                      <a:pt x="4571" y="1"/>
                      <a:pt x="35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8"/>
              <p:cNvSpPr/>
              <p:nvPr/>
            </p:nvSpPr>
            <p:spPr>
              <a:xfrm>
                <a:off x="7283013" y="2642425"/>
                <a:ext cx="4219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2170" extrusionOk="0">
                    <a:moveTo>
                      <a:pt x="1034" y="1"/>
                    </a:moveTo>
                    <a:cubicBezTo>
                      <a:pt x="467" y="1"/>
                      <a:pt x="0" y="468"/>
                      <a:pt x="0" y="1035"/>
                    </a:cubicBezTo>
                    <a:lnTo>
                      <a:pt x="0" y="1135"/>
                    </a:lnTo>
                    <a:cubicBezTo>
                      <a:pt x="0" y="1702"/>
                      <a:pt x="467" y="2169"/>
                      <a:pt x="1034" y="2169"/>
                    </a:cubicBezTo>
                    <a:lnTo>
                      <a:pt x="15845" y="2169"/>
                    </a:lnTo>
                    <a:cubicBezTo>
                      <a:pt x="16412" y="2169"/>
                      <a:pt x="16879" y="1702"/>
                      <a:pt x="16879" y="1135"/>
                    </a:cubicBezTo>
                    <a:lnTo>
                      <a:pt x="16879" y="1035"/>
                    </a:lnTo>
                    <a:cubicBezTo>
                      <a:pt x="16879" y="468"/>
                      <a:pt x="16412" y="1"/>
                      <a:pt x="15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8"/>
              <p:cNvSpPr/>
              <p:nvPr/>
            </p:nvSpPr>
            <p:spPr>
              <a:xfrm>
                <a:off x="7537363" y="2642425"/>
                <a:ext cx="1676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6705" h="2203" extrusionOk="0">
                    <a:moveTo>
                      <a:pt x="0" y="1"/>
                    </a:moveTo>
                    <a:lnTo>
                      <a:pt x="0" y="2203"/>
                    </a:lnTo>
                    <a:lnTo>
                      <a:pt x="5638" y="2203"/>
                    </a:lnTo>
                    <a:cubicBezTo>
                      <a:pt x="6205" y="2169"/>
                      <a:pt x="6705" y="1669"/>
                      <a:pt x="6705" y="1102"/>
                    </a:cubicBezTo>
                    <a:cubicBezTo>
                      <a:pt x="6705" y="501"/>
                      <a:pt x="6205" y="1"/>
                      <a:pt x="56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8"/>
              <p:cNvSpPr/>
              <p:nvPr/>
            </p:nvSpPr>
            <p:spPr>
              <a:xfrm>
                <a:off x="7283013" y="2479825"/>
                <a:ext cx="37550" cy="10074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40296" extrusionOk="0">
                    <a:moveTo>
                      <a:pt x="701" y="0"/>
                    </a:moveTo>
                    <a:cubicBezTo>
                      <a:pt x="334" y="0"/>
                      <a:pt x="0" y="300"/>
                      <a:pt x="0" y="701"/>
                    </a:cubicBezTo>
                    <a:lnTo>
                      <a:pt x="0" y="39562"/>
                    </a:lnTo>
                    <a:cubicBezTo>
                      <a:pt x="0" y="39962"/>
                      <a:pt x="300" y="40296"/>
                      <a:pt x="701" y="40296"/>
                    </a:cubicBezTo>
                    <a:lnTo>
                      <a:pt x="801" y="40296"/>
                    </a:lnTo>
                    <a:cubicBezTo>
                      <a:pt x="1168" y="40296"/>
                      <a:pt x="1501" y="39962"/>
                      <a:pt x="1501" y="39562"/>
                    </a:cubicBezTo>
                    <a:lnTo>
                      <a:pt x="1501" y="701"/>
                    </a:lnTo>
                    <a:cubicBezTo>
                      <a:pt x="1501" y="334"/>
                      <a:pt x="1201" y="0"/>
                      <a:pt x="8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8"/>
              <p:cNvSpPr/>
              <p:nvPr/>
            </p:nvSpPr>
            <p:spPr>
              <a:xfrm>
                <a:off x="7184613" y="3466350"/>
                <a:ext cx="6079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4318" h="4371" extrusionOk="0">
                    <a:moveTo>
                      <a:pt x="2102" y="1"/>
                    </a:moveTo>
                    <a:cubicBezTo>
                      <a:pt x="934" y="1"/>
                      <a:pt x="0" y="935"/>
                      <a:pt x="0" y="2069"/>
                    </a:cubicBezTo>
                    <a:lnTo>
                      <a:pt x="0" y="2269"/>
                    </a:lnTo>
                    <a:cubicBezTo>
                      <a:pt x="0" y="3437"/>
                      <a:pt x="967" y="4371"/>
                      <a:pt x="2102" y="4371"/>
                    </a:cubicBezTo>
                    <a:lnTo>
                      <a:pt x="22249" y="4371"/>
                    </a:lnTo>
                    <a:cubicBezTo>
                      <a:pt x="23417" y="4371"/>
                      <a:pt x="24317" y="3437"/>
                      <a:pt x="24317" y="2269"/>
                    </a:cubicBezTo>
                    <a:lnTo>
                      <a:pt x="24317" y="2069"/>
                    </a:lnTo>
                    <a:cubicBezTo>
                      <a:pt x="24317" y="901"/>
                      <a:pt x="23350" y="1"/>
                      <a:pt x="222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8"/>
              <p:cNvSpPr/>
              <p:nvPr/>
            </p:nvSpPr>
            <p:spPr>
              <a:xfrm>
                <a:off x="5982088" y="2419775"/>
                <a:ext cx="1396000" cy="1403525"/>
              </a:xfrm>
              <a:custGeom>
                <a:avLst/>
                <a:gdLst/>
                <a:ahLst/>
                <a:cxnLst/>
                <a:rect l="l" t="t" r="r" b="b"/>
                <a:pathLst>
                  <a:path w="55840" h="56141" extrusionOk="0">
                    <a:moveTo>
                      <a:pt x="22750" y="1"/>
                    </a:moveTo>
                    <a:lnTo>
                      <a:pt x="22750" y="4070"/>
                    </a:lnTo>
                    <a:lnTo>
                      <a:pt x="1668" y="48369"/>
                    </a:lnTo>
                    <a:cubicBezTo>
                      <a:pt x="0" y="51804"/>
                      <a:pt x="2068" y="56141"/>
                      <a:pt x="5371" y="56141"/>
                    </a:cubicBezTo>
                    <a:lnTo>
                      <a:pt x="50436" y="56141"/>
                    </a:lnTo>
                    <a:cubicBezTo>
                      <a:pt x="53738" y="56141"/>
                      <a:pt x="55840" y="51804"/>
                      <a:pt x="54172" y="48369"/>
                    </a:cubicBezTo>
                    <a:lnTo>
                      <a:pt x="32824" y="3536"/>
                    </a:lnTo>
                    <a:lnTo>
                      <a:pt x="328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8"/>
              <p:cNvSpPr/>
              <p:nvPr/>
            </p:nvSpPr>
            <p:spPr>
              <a:xfrm>
                <a:off x="6036288" y="2992675"/>
                <a:ext cx="1287050" cy="790800"/>
              </a:xfrm>
              <a:custGeom>
                <a:avLst/>
                <a:gdLst/>
                <a:ahLst/>
                <a:cxnLst/>
                <a:rect l="l" t="t" r="r" b="b"/>
                <a:pathLst>
                  <a:path w="51482" h="31632" extrusionOk="0">
                    <a:moveTo>
                      <a:pt x="13777" y="1"/>
                    </a:moveTo>
                    <a:lnTo>
                      <a:pt x="2068" y="24552"/>
                    </a:lnTo>
                    <a:cubicBezTo>
                      <a:pt x="0" y="28154"/>
                      <a:pt x="1668" y="31624"/>
                      <a:pt x="5404" y="31624"/>
                    </a:cubicBezTo>
                    <a:lnTo>
                      <a:pt x="46100" y="31624"/>
                    </a:lnTo>
                    <a:cubicBezTo>
                      <a:pt x="46199" y="31629"/>
                      <a:pt x="46298" y="31632"/>
                      <a:pt x="46394" y="31632"/>
                    </a:cubicBezTo>
                    <a:cubicBezTo>
                      <a:pt x="49770" y="31632"/>
                      <a:pt x="51481" y="28281"/>
                      <a:pt x="49536" y="24552"/>
                    </a:cubicBezTo>
                    <a:lnTo>
                      <a:pt x="3782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8"/>
              <p:cNvSpPr/>
              <p:nvPr/>
            </p:nvSpPr>
            <p:spPr>
              <a:xfrm>
                <a:off x="6469088" y="3051557"/>
                <a:ext cx="5172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9" extrusionOk="0">
                    <a:moveTo>
                      <a:pt x="1035" y="1"/>
                    </a:moveTo>
                    <a:cubicBezTo>
                      <a:pt x="434" y="1"/>
                      <a:pt x="1" y="434"/>
                      <a:pt x="1" y="1035"/>
                    </a:cubicBezTo>
                    <a:cubicBezTo>
                      <a:pt x="1" y="1602"/>
                      <a:pt x="434" y="2069"/>
                      <a:pt x="1035" y="2069"/>
                    </a:cubicBezTo>
                    <a:cubicBezTo>
                      <a:pt x="1602" y="2069"/>
                      <a:pt x="2069" y="1602"/>
                      <a:pt x="2069" y="1035"/>
                    </a:cubicBezTo>
                    <a:cubicBezTo>
                      <a:pt x="2069" y="434"/>
                      <a:pt x="1602" y="1"/>
                      <a:pt x="10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8"/>
              <p:cNvSpPr/>
              <p:nvPr/>
            </p:nvSpPr>
            <p:spPr>
              <a:xfrm>
                <a:off x="6558313" y="3243116"/>
                <a:ext cx="94275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3737" extrusionOk="0">
                    <a:moveTo>
                      <a:pt x="1869" y="1"/>
                    </a:moveTo>
                    <a:cubicBezTo>
                      <a:pt x="835" y="1"/>
                      <a:pt x="1" y="834"/>
                      <a:pt x="1" y="1869"/>
                    </a:cubicBezTo>
                    <a:cubicBezTo>
                      <a:pt x="1" y="2903"/>
                      <a:pt x="835" y="3737"/>
                      <a:pt x="1869" y="3737"/>
                    </a:cubicBezTo>
                    <a:cubicBezTo>
                      <a:pt x="2936" y="3737"/>
                      <a:pt x="3770" y="2903"/>
                      <a:pt x="3770" y="1869"/>
                    </a:cubicBezTo>
                    <a:cubicBezTo>
                      <a:pt x="3770" y="868"/>
                      <a:pt x="2936" y="1"/>
                      <a:pt x="18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8"/>
              <p:cNvSpPr/>
              <p:nvPr/>
            </p:nvSpPr>
            <p:spPr>
              <a:xfrm>
                <a:off x="6283963" y="3372366"/>
                <a:ext cx="108425" cy="108450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4338" extrusionOk="0">
                    <a:moveTo>
                      <a:pt x="2169" y="1"/>
                    </a:moveTo>
                    <a:cubicBezTo>
                      <a:pt x="968" y="1"/>
                      <a:pt x="0" y="935"/>
                      <a:pt x="0" y="2169"/>
                    </a:cubicBezTo>
                    <a:cubicBezTo>
                      <a:pt x="0" y="3370"/>
                      <a:pt x="968" y="4337"/>
                      <a:pt x="2169" y="4337"/>
                    </a:cubicBezTo>
                    <a:cubicBezTo>
                      <a:pt x="3369" y="4337"/>
                      <a:pt x="4337" y="3370"/>
                      <a:pt x="4337" y="2169"/>
                    </a:cubicBezTo>
                    <a:cubicBezTo>
                      <a:pt x="4337" y="1002"/>
                      <a:pt x="3369" y="1"/>
                      <a:pt x="21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8"/>
              <p:cNvSpPr/>
              <p:nvPr/>
            </p:nvSpPr>
            <p:spPr>
              <a:xfrm>
                <a:off x="6717028" y="3518266"/>
                <a:ext cx="53375" cy="53450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138" extrusionOk="0">
                    <a:moveTo>
                      <a:pt x="1091" y="1"/>
                    </a:moveTo>
                    <a:cubicBezTo>
                      <a:pt x="1072" y="1"/>
                      <a:pt x="1053" y="1"/>
                      <a:pt x="1034" y="2"/>
                    </a:cubicBezTo>
                    <a:cubicBezTo>
                      <a:pt x="467" y="2"/>
                      <a:pt x="0" y="503"/>
                      <a:pt x="0" y="1070"/>
                    </a:cubicBezTo>
                    <a:cubicBezTo>
                      <a:pt x="0" y="1670"/>
                      <a:pt x="501" y="2137"/>
                      <a:pt x="1068" y="2137"/>
                    </a:cubicBezTo>
                    <a:cubicBezTo>
                      <a:pt x="1668" y="2137"/>
                      <a:pt x="2135" y="1637"/>
                      <a:pt x="2135" y="1037"/>
                    </a:cubicBezTo>
                    <a:cubicBezTo>
                      <a:pt x="2070" y="487"/>
                      <a:pt x="1662" y="1"/>
                      <a:pt x="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8"/>
              <p:cNvSpPr/>
              <p:nvPr/>
            </p:nvSpPr>
            <p:spPr>
              <a:xfrm>
                <a:off x="6489938" y="3574675"/>
                <a:ext cx="12595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445" extrusionOk="0">
                    <a:moveTo>
                      <a:pt x="2494" y="0"/>
                    </a:moveTo>
                    <a:cubicBezTo>
                      <a:pt x="2265" y="0"/>
                      <a:pt x="2032" y="34"/>
                      <a:pt x="1802" y="104"/>
                    </a:cubicBezTo>
                    <a:cubicBezTo>
                      <a:pt x="634" y="505"/>
                      <a:pt x="1" y="1739"/>
                      <a:pt x="368" y="2906"/>
                    </a:cubicBezTo>
                    <a:cubicBezTo>
                      <a:pt x="664" y="3850"/>
                      <a:pt x="1570" y="4445"/>
                      <a:pt x="2523" y="4445"/>
                    </a:cubicBezTo>
                    <a:cubicBezTo>
                      <a:pt x="2750" y="4445"/>
                      <a:pt x="2979" y="4411"/>
                      <a:pt x="3203" y="4341"/>
                    </a:cubicBezTo>
                    <a:cubicBezTo>
                      <a:pt x="4370" y="3940"/>
                      <a:pt x="5038" y="2706"/>
                      <a:pt x="4671" y="1539"/>
                    </a:cubicBezTo>
                    <a:cubicBezTo>
                      <a:pt x="4347" y="595"/>
                      <a:pt x="3457" y="0"/>
                      <a:pt x="2494" y="0"/>
                    </a:cubicBezTo>
                    <a:close/>
                  </a:path>
                </a:pathLst>
              </a:custGeom>
              <a:solidFill>
                <a:srgbClr val="35B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8"/>
              <p:cNvSpPr/>
              <p:nvPr/>
            </p:nvSpPr>
            <p:spPr>
              <a:xfrm>
                <a:off x="6569988" y="3601425"/>
                <a:ext cx="3075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2878" extrusionOk="0">
                    <a:moveTo>
                      <a:pt x="838" y="1"/>
                    </a:moveTo>
                    <a:cubicBezTo>
                      <a:pt x="837" y="1"/>
                      <a:pt x="836" y="1"/>
                      <a:pt x="835" y="2"/>
                    </a:cubicBezTo>
                    <a:cubicBezTo>
                      <a:pt x="735" y="2"/>
                      <a:pt x="835" y="535"/>
                      <a:pt x="568" y="1469"/>
                    </a:cubicBezTo>
                    <a:cubicBezTo>
                      <a:pt x="334" y="2370"/>
                      <a:pt x="1" y="2837"/>
                      <a:pt x="34" y="2870"/>
                    </a:cubicBezTo>
                    <a:cubicBezTo>
                      <a:pt x="41" y="2875"/>
                      <a:pt x="50" y="2877"/>
                      <a:pt x="60" y="2877"/>
                    </a:cubicBezTo>
                    <a:cubicBezTo>
                      <a:pt x="201" y="2877"/>
                      <a:pt x="651" y="2465"/>
                      <a:pt x="868" y="1936"/>
                    </a:cubicBezTo>
                    <a:cubicBezTo>
                      <a:pt x="1229" y="1017"/>
                      <a:pt x="912" y="1"/>
                      <a:pt x="838" y="1"/>
                    </a:cubicBezTo>
                    <a:close/>
                  </a:path>
                </a:pathLst>
              </a:custGeom>
              <a:solidFill>
                <a:srgbClr val="E6F8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8"/>
              <p:cNvSpPr/>
              <p:nvPr/>
            </p:nvSpPr>
            <p:spPr>
              <a:xfrm>
                <a:off x="6698413" y="2419775"/>
                <a:ext cx="679675" cy="1405200"/>
              </a:xfrm>
              <a:custGeom>
                <a:avLst/>
                <a:gdLst/>
                <a:ahLst/>
                <a:cxnLst/>
                <a:rect l="l" t="t" r="r" b="b"/>
                <a:pathLst>
                  <a:path w="27187" h="56208" extrusionOk="0">
                    <a:moveTo>
                      <a:pt x="1" y="1"/>
                    </a:moveTo>
                    <a:lnTo>
                      <a:pt x="9875" y="56207"/>
                    </a:lnTo>
                    <a:lnTo>
                      <a:pt x="21783" y="56207"/>
                    </a:lnTo>
                    <a:cubicBezTo>
                      <a:pt x="25085" y="56141"/>
                      <a:pt x="27187" y="51804"/>
                      <a:pt x="25519" y="48369"/>
                    </a:cubicBezTo>
                    <a:lnTo>
                      <a:pt x="4171" y="3536"/>
                    </a:lnTo>
                    <a:lnTo>
                      <a:pt x="4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8"/>
              <p:cNvSpPr/>
              <p:nvPr/>
            </p:nvSpPr>
            <p:spPr>
              <a:xfrm>
                <a:off x="6488263" y="2361400"/>
                <a:ext cx="38280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15312" h="3070" extrusionOk="0">
                    <a:moveTo>
                      <a:pt x="1569" y="1"/>
                    </a:moveTo>
                    <a:cubicBezTo>
                      <a:pt x="735" y="1"/>
                      <a:pt x="1" y="701"/>
                      <a:pt x="1" y="1535"/>
                    </a:cubicBezTo>
                    <a:cubicBezTo>
                      <a:pt x="1" y="2402"/>
                      <a:pt x="668" y="3069"/>
                      <a:pt x="1569" y="3069"/>
                    </a:cubicBezTo>
                    <a:lnTo>
                      <a:pt x="13777" y="3069"/>
                    </a:lnTo>
                    <a:cubicBezTo>
                      <a:pt x="14611" y="3069"/>
                      <a:pt x="15312" y="2369"/>
                      <a:pt x="15312" y="1535"/>
                    </a:cubicBezTo>
                    <a:cubicBezTo>
                      <a:pt x="15312" y="701"/>
                      <a:pt x="14611" y="1"/>
                      <a:pt x="137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8"/>
              <p:cNvSpPr/>
              <p:nvPr/>
            </p:nvSpPr>
            <p:spPr>
              <a:xfrm>
                <a:off x="6698413" y="2361400"/>
                <a:ext cx="1726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070" extrusionOk="0">
                    <a:moveTo>
                      <a:pt x="1" y="1"/>
                    </a:moveTo>
                    <a:lnTo>
                      <a:pt x="1" y="3069"/>
                    </a:lnTo>
                    <a:lnTo>
                      <a:pt x="5371" y="3069"/>
                    </a:lnTo>
                    <a:cubicBezTo>
                      <a:pt x="6239" y="3069"/>
                      <a:pt x="6906" y="2402"/>
                      <a:pt x="6906" y="1535"/>
                    </a:cubicBezTo>
                    <a:cubicBezTo>
                      <a:pt x="6906" y="701"/>
                      <a:pt x="6205" y="1"/>
                      <a:pt x="53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8"/>
              <p:cNvSpPr/>
              <p:nvPr/>
            </p:nvSpPr>
            <p:spPr>
              <a:xfrm>
                <a:off x="7672463" y="2418100"/>
                <a:ext cx="898975" cy="1106650"/>
              </a:xfrm>
              <a:custGeom>
                <a:avLst/>
                <a:gdLst/>
                <a:ahLst/>
                <a:cxnLst/>
                <a:rect l="l" t="t" r="r" b="b"/>
                <a:pathLst>
                  <a:path w="35959" h="44266" extrusionOk="0">
                    <a:moveTo>
                      <a:pt x="11942" y="1"/>
                    </a:moveTo>
                    <a:lnTo>
                      <a:pt x="11942" y="9341"/>
                    </a:lnTo>
                    <a:cubicBezTo>
                      <a:pt x="4970" y="11809"/>
                      <a:pt x="0" y="18481"/>
                      <a:pt x="0" y="26286"/>
                    </a:cubicBezTo>
                    <a:cubicBezTo>
                      <a:pt x="0" y="36193"/>
                      <a:pt x="8072" y="44266"/>
                      <a:pt x="17980" y="44266"/>
                    </a:cubicBezTo>
                    <a:cubicBezTo>
                      <a:pt x="27920" y="44266"/>
                      <a:pt x="35959" y="36193"/>
                      <a:pt x="35959" y="26286"/>
                    </a:cubicBezTo>
                    <a:cubicBezTo>
                      <a:pt x="35959" y="18481"/>
                      <a:pt x="30955" y="11809"/>
                      <a:pt x="23984" y="9341"/>
                    </a:cubicBezTo>
                    <a:lnTo>
                      <a:pt x="2398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8"/>
              <p:cNvSpPr/>
              <p:nvPr/>
            </p:nvSpPr>
            <p:spPr>
              <a:xfrm>
                <a:off x="7718313" y="3084425"/>
                <a:ext cx="807275" cy="403650"/>
              </a:xfrm>
              <a:custGeom>
                <a:avLst/>
                <a:gdLst/>
                <a:ahLst/>
                <a:cxnLst/>
                <a:rect l="l" t="t" r="r" b="b"/>
                <a:pathLst>
                  <a:path w="32291" h="16146" extrusionOk="0">
                    <a:moveTo>
                      <a:pt x="1" y="0"/>
                    </a:moveTo>
                    <a:cubicBezTo>
                      <a:pt x="1" y="8940"/>
                      <a:pt x="7239" y="16145"/>
                      <a:pt x="16146" y="16145"/>
                    </a:cubicBezTo>
                    <a:cubicBezTo>
                      <a:pt x="25085" y="16145"/>
                      <a:pt x="32290" y="8940"/>
                      <a:pt x="322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8"/>
              <p:cNvSpPr/>
              <p:nvPr/>
            </p:nvSpPr>
            <p:spPr>
              <a:xfrm>
                <a:off x="8042713" y="2418100"/>
                <a:ext cx="528725" cy="1106650"/>
              </a:xfrm>
              <a:custGeom>
                <a:avLst/>
                <a:gdLst/>
                <a:ahLst/>
                <a:cxnLst/>
                <a:rect l="l" t="t" r="r" b="b"/>
                <a:pathLst>
                  <a:path w="21149" h="44266" extrusionOk="0">
                    <a:moveTo>
                      <a:pt x="2936" y="1"/>
                    </a:moveTo>
                    <a:lnTo>
                      <a:pt x="2936" y="9341"/>
                    </a:lnTo>
                    <a:cubicBezTo>
                      <a:pt x="9874" y="11809"/>
                      <a:pt x="14845" y="18481"/>
                      <a:pt x="14845" y="26286"/>
                    </a:cubicBezTo>
                    <a:cubicBezTo>
                      <a:pt x="14845" y="35126"/>
                      <a:pt x="8440" y="42498"/>
                      <a:pt x="1" y="43966"/>
                    </a:cubicBezTo>
                    <a:cubicBezTo>
                      <a:pt x="1001" y="44132"/>
                      <a:pt x="2035" y="44266"/>
                      <a:pt x="3136" y="44266"/>
                    </a:cubicBezTo>
                    <a:cubicBezTo>
                      <a:pt x="13043" y="44266"/>
                      <a:pt x="21116" y="36193"/>
                      <a:pt x="21116" y="26286"/>
                    </a:cubicBezTo>
                    <a:cubicBezTo>
                      <a:pt x="21149" y="18481"/>
                      <a:pt x="16145" y="11809"/>
                      <a:pt x="9174" y="9341"/>
                    </a:cubicBezTo>
                    <a:lnTo>
                      <a:pt x="917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8"/>
              <p:cNvSpPr/>
              <p:nvPr/>
            </p:nvSpPr>
            <p:spPr>
              <a:xfrm>
                <a:off x="7910113" y="2345550"/>
                <a:ext cx="4145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16580" h="3304" extrusionOk="0">
                    <a:moveTo>
                      <a:pt x="1135" y="1"/>
                    </a:moveTo>
                    <a:cubicBezTo>
                      <a:pt x="501" y="1"/>
                      <a:pt x="34" y="501"/>
                      <a:pt x="34" y="1068"/>
                    </a:cubicBezTo>
                    <a:lnTo>
                      <a:pt x="34" y="2202"/>
                    </a:lnTo>
                    <a:cubicBezTo>
                      <a:pt x="1" y="2803"/>
                      <a:pt x="501" y="3303"/>
                      <a:pt x="1135" y="3303"/>
                    </a:cubicBezTo>
                    <a:lnTo>
                      <a:pt x="15479" y="3303"/>
                    </a:lnTo>
                    <a:cubicBezTo>
                      <a:pt x="16112" y="3303"/>
                      <a:pt x="16579" y="2803"/>
                      <a:pt x="16579" y="2202"/>
                    </a:cubicBezTo>
                    <a:lnTo>
                      <a:pt x="16579" y="1068"/>
                    </a:lnTo>
                    <a:cubicBezTo>
                      <a:pt x="16579" y="468"/>
                      <a:pt x="16079" y="1"/>
                      <a:pt x="15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8"/>
              <p:cNvSpPr/>
              <p:nvPr/>
            </p:nvSpPr>
            <p:spPr>
              <a:xfrm>
                <a:off x="8116113" y="2344725"/>
                <a:ext cx="208500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8340" h="3337" extrusionOk="0">
                    <a:moveTo>
                      <a:pt x="0" y="0"/>
                    </a:moveTo>
                    <a:lnTo>
                      <a:pt x="0" y="3336"/>
                    </a:lnTo>
                    <a:lnTo>
                      <a:pt x="7739" y="3336"/>
                    </a:lnTo>
                    <a:cubicBezTo>
                      <a:pt x="8072" y="3336"/>
                      <a:pt x="8339" y="3069"/>
                      <a:pt x="8339" y="2736"/>
                    </a:cubicBezTo>
                    <a:lnTo>
                      <a:pt x="8339" y="567"/>
                    </a:lnTo>
                    <a:cubicBezTo>
                      <a:pt x="8339" y="234"/>
                      <a:pt x="8072" y="0"/>
                      <a:pt x="7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8"/>
              <p:cNvSpPr/>
              <p:nvPr/>
            </p:nvSpPr>
            <p:spPr>
              <a:xfrm>
                <a:off x="7423113" y="3222025"/>
                <a:ext cx="1404350" cy="659650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26386" extrusionOk="0">
                    <a:moveTo>
                      <a:pt x="10941" y="0"/>
                    </a:moveTo>
                    <a:cubicBezTo>
                      <a:pt x="10074" y="0"/>
                      <a:pt x="9307" y="701"/>
                      <a:pt x="9307" y="1635"/>
                    </a:cubicBezTo>
                    <a:cubicBezTo>
                      <a:pt x="9307" y="2502"/>
                      <a:pt x="10007" y="3269"/>
                      <a:pt x="10941" y="3269"/>
                    </a:cubicBezTo>
                    <a:lnTo>
                      <a:pt x="11108" y="3269"/>
                    </a:lnTo>
                    <a:lnTo>
                      <a:pt x="434" y="23951"/>
                    </a:lnTo>
                    <a:cubicBezTo>
                      <a:pt x="0" y="24718"/>
                      <a:pt x="334" y="25719"/>
                      <a:pt x="1134" y="26119"/>
                    </a:cubicBezTo>
                    <a:cubicBezTo>
                      <a:pt x="1365" y="26234"/>
                      <a:pt x="1612" y="26289"/>
                      <a:pt x="1855" y="26289"/>
                    </a:cubicBezTo>
                    <a:cubicBezTo>
                      <a:pt x="2458" y="26289"/>
                      <a:pt x="3041" y="25955"/>
                      <a:pt x="3303" y="25385"/>
                    </a:cubicBezTo>
                    <a:lnTo>
                      <a:pt x="14744" y="3202"/>
                    </a:lnTo>
                    <a:lnTo>
                      <a:pt x="26519" y="3202"/>
                    </a:lnTo>
                    <a:lnTo>
                      <a:pt x="26519" y="24785"/>
                    </a:lnTo>
                    <a:cubicBezTo>
                      <a:pt x="26519" y="25652"/>
                      <a:pt x="27253" y="26386"/>
                      <a:pt x="28154" y="26386"/>
                    </a:cubicBezTo>
                    <a:cubicBezTo>
                      <a:pt x="29021" y="26386"/>
                      <a:pt x="29788" y="25685"/>
                      <a:pt x="29788" y="24785"/>
                    </a:cubicBezTo>
                    <a:lnTo>
                      <a:pt x="29788" y="3202"/>
                    </a:lnTo>
                    <a:lnTo>
                      <a:pt x="41497" y="3202"/>
                    </a:lnTo>
                    <a:lnTo>
                      <a:pt x="52938" y="25385"/>
                    </a:lnTo>
                    <a:cubicBezTo>
                      <a:pt x="53223" y="25955"/>
                      <a:pt x="53796" y="26289"/>
                      <a:pt x="54391" y="26289"/>
                    </a:cubicBezTo>
                    <a:cubicBezTo>
                      <a:pt x="54632" y="26289"/>
                      <a:pt x="54876" y="26234"/>
                      <a:pt x="55106" y="26119"/>
                    </a:cubicBezTo>
                    <a:cubicBezTo>
                      <a:pt x="55907" y="25685"/>
                      <a:pt x="56174" y="24718"/>
                      <a:pt x="55807" y="23951"/>
                    </a:cubicBezTo>
                    <a:lnTo>
                      <a:pt x="45133" y="3269"/>
                    </a:lnTo>
                    <a:lnTo>
                      <a:pt x="45366" y="3269"/>
                    </a:lnTo>
                    <a:cubicBezTo>
                      <a:pt x="46267" y="3269"/>
                      <a:pt x="47001" y="2535"/>
                      <a:pt x="47001" y="1635"/>
                    </a:cubicBezTo>
                    <a:cubicBezTo>
                      <a:pt x="47001" y="767"/>
                      <a:pt x="46300" y="0"/>
                      <a:pt x="453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8"/>
              <p:cNvSpPr/>
              <p:nvPr/>
            </p:nvSpPr>
            <p:spPr>
              <a:xfrm>
                <a:off x="8086088" y="3420500"/>
                <a:ext cx="81750" cy="55625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22250" extrusionOk="0">
                    <a:moveTo>
                      <a:pt x="3269" y="0"/>
                    </a:moveTo>
                    <a:lnTo>
                      <a:pt x="0" y="1568"/>
                    </a:lnTo>
                    <a:lnTo>
                      <a:pt x="0" y="20615"/>
                    </a:lnTo>
                    <a:lnTo>
                      <a:pt x="34" y="20615"/>
                    </a:lnTo>
                    <a:cubicBezTo>
                      <a:pt x="34" y="21482"/>
                      <a:pt x="734" y="22249"/>
                      <a:pt x="1635" y="22249"/>
                    </a:cubicBezTo>
                    <a:cubicBezTo>
                      <a:pt x="2535" y="22249"/>
                      <a:pt x="3269" y="21549"/>
                      <a:pt x="3269" y="20615"/>
                    </a:cubicBezTo>
                    <a:lnTo>
                      <a:pt x="32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8"/>
              <p:cNvSpPr/>
              <p:nvPr/>
            </p:nvSpPr>
            <p:spPr>
              <a:xfrm>
                <a:off x="8212843" y="3222751"/>
                <a:ext cx="614625" cy="653832"/>
              </a:xfrm>
              <a:custGeom>
                <a:avLst/>
                <a:gdLst/>
                <a:ahLst/>
                <a:cxnLst/>
                <a:rect l="l" t="t" r="r" b="b"/>
                <a:pathLst>
                  <a:path w="24585" h="26290" extrusionOk="0">
                    <a:moveTo>
                      <a:pt x="6572" y="1"/>
                    </a:moveTo>
                    <a:lnTo>
                      <a:pt x="0" y="3270"/>
                    </a:lnTo>
                    <a:lnTo>
                      <a:pt x="9874" y="3270"/>
                    </a:lnTo>
                    <a:lnTo>
                      <a:pt x="9874" y="3236"/>
                    </a:lnTo>
                    <a:lnTo>
                      <a:pt x="21282" y="25419"/>
                    </a:lnTo>
                    <a:cubicBezTo>
                      <a:pt x="21590" y="25964"/>
                      <a:pt x="22167" y="26290"/>
                      <a:pt x="22751" y="26290"/>
                    </a:cubicBezTo>
                    <a:cubicBezTo>
                      <a:pt x="22989" y="26290"/>
                      <a:pt x="23228" y="26235"/>
                      <a:pt x="23451" y="26119"/>
                    </a:cubicBezTo>
                    <a:cubicBezTo>
                      <a:pt x="24251" y="25686"/>
                      <a:pt x="24585" y="24752"/>
                      <a:pt x="24184" y="23951"/>
                    </a:cubicBezTo>
                    <a:lnTo>
                      <a:pt x="13510" y="3270"/>
                    </a:lnTo>
                    <a:lnTo>
                      <a:pt x="13744" y="3270"/>
                    </a:lnTo>
                    <a:cubicBezTo>
                      <a:pt x="14611" y="3270"/>
                      <a:pt x="15378" y="2569"/>
                      <a:pt x="15378" y="1635"/>
                    </a:cubicBezTo>
                    <a:cubicBezTo>
                      <a:pt x="15378" y="768"/>
                      <a:pt x="14678" y="1"/>
                      <a:pt x="137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28"/>
              <p:cNvSpPr/>
              <p:nvPr/>
            </p:nvSpPr>
            <p:spPr>
              <a:xfrm>
                <a:off x="7423938" y="3581450"/>
                <a:ext cx="223525" cy="297800"/>
              </a:xfrm>
              <a:custGeom>
                <a:avLst/>
                <a:gdLst/>
                <a:ahLst/>
                <a:cxnLst/>
                <a:rect l="l" t="t" r="r" b="b"/>
                <a:pathLst>
                  <a:path w="8941" h="11912" extrusionOk="0">
                    <a:moveTo>
                      <a:pt x="8940" y="0"/>
                    </a:moveTo>
                    <a:lnTo>
                      <a:pt x="4070" y="2435"/>
                    </a:lnTo>
                    <a:lnTo>
                      <a:pt x="401" y="9507"/>
                    </a:lnTo>
                    <a:cubicBezTo>
                      <a:pt x="1" y="10341"/>
                      <a:pt x="301" y="11308"/>
                      <a:pt x="1101" y="11742"/>
                    </a:cubicBezTo>
                    <a:cubicBezTo>
                      <a:pt x="1332" y="11857"/>
                      <a:pt x="1579" y="11912"/>
                      <a:pt x="1822" y="11912"/>
                    </a:cubicBezTo>
                    <a:cubicBezTo>
                      <a:pt x="2425" y="11912"/>
                      <a:pt x="3008" y="11578"/>
                      <a:pt x="3270" y="11008"/>
                    </a:cubicBezTo>
                    <a:lnTo>
                      <a:pt x="894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8"/>
              <p:cNvSpPr/>
              <p:nvPr/>
            </p:nvSpPr>
            <p:spPr>
              <a:xfrm>
                <a:off x="6727613" y="2960175"/>
                <a:ext cx="995725" cy="1004075"/>
              </a:xfrm>
              <a:custGeom>
                <a:avLst/>
                <a:gdLst/>
                <a:ahLst/>
                <a:cxnLst/>
                <a:rect l="l" t="t" r="r" b="b"/>
                <a:pathLst>
                  <a:path w="39829" h="40163" extrusionOk="0">
                    <a:moveTo>
                      <a:pt x="16245" y="0"/>
                    </a:moveTo>
                    <a:lnTo>
                      <a:pt x="16245" y="2935"/>
                    </a:lnTo>
                    <a:lnTo>
                      <a:pt x="1168" y="34591"/>
                    </a:lnTo>
                    <a:cubicBezTo>
                      <a:pt x="0" y="37027"/>
                      <a:pt x="1435" y="40162"/>
                      <a:pt x="3836" y="40162"/>
                    </a:cubicBezTo>
                    <a:lnTo>
                      <a:pt x="36059" y="40162"/>
                    </a:lnTo>
                    <a:cubicBezTo>
                      <a:pt x="38394" y="40162"/>
                      <a:pt x="39829" y="37093"/>
                      <a:pt x="38695" y="34591"/>
                    </a:cubicBezTo>
                    <a:lnTo>
                      <a:pt x="23417" y="2569"/>
                    </a:lnTo>
                    <a:lnTo>
                      <a:pt x="2341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8"/>
              <p:cNvSpPr/>
              <p:nvPr/>
            </p:nvSpPr>
            <p:spPr>
              <a:xfrm>
                <a:off x="6763463" y="3370450"/>
                <a:ext cx="922225" cy="564725"/>
              </a:xfrm>
              <a:custGeom>
                <a:avLst/>
                <a:gdLst/>
                <a:ahLst/>
                <a:cxnLst/>
                <a:rect l="l" t="t" r="r" b="b"/>
                <a:pathLst>
                  <a:path w="36889" h="22589" extrusionOk="0">
                    <a:moveTo>
                      <a:pt x="9908" y="1"/>
                    </a:moveTo>
                    <a:lnTo>
                      <a:pt x="1502" y="17547"/>
                    </a:lnTo>
                    <a:cubicBezTo>
                      <a:pt x="1" y="20082"/>
                      <a:pt x="1235" y="22584"/>
                      <a:pt x="3937" y="22584"/>
                    </a:cubicBezTo>
                    <a:lnTo>
                      <a:pt x="33024" y="22584"/>
                    </a:lnTo>
                    <a:cubicBezTo>
                      <a:pt x="33089" y="22587"/>
                      <a:pt x="33153" y="22589"/>
                      <a:pt x="33217" y="22589"/>
                    </a:cubicBezTo>
                    <a:cubicBezTo>
                      <a:pt x="35597" y="22589"/>
                      <a:pt x="36889" y="20178"/>
                      <a:pt x="35459" y="17547"/>
                    </a:cubicBezTo>
                    <a:lnTo>
                      <a:pt x="27087" y="1"/>
                    </a:lnTo>
                    <a:close/>
                  </a:path>
                </a:pathLst>
              </a:custGeom>
              <a:solidFill>
                <a:srgbClr val="8ECB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8"/>
              <p:cNvSpPr/>
              <p:nvPr/>
            </p:nvSpPr>
            <p:spPr>
              <a:xfrm>
                <a:off x="6938655" y="3600423"/>
                <a:ext cx="83804" cy="83804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1"/>
                    </a:moveTo>
                    <a:cubicBezTo>
                      <a:pt x="834" y="1"/>
                      <a:pt x="0" y="835"/>
                      <a:pt x="0" y="1835"/>
                    </a:cubicBezTo>
                    <a:cubicBezTo>
                      <a:pt x="0" y="2836"/>
                      <a:pt x="834" y="3670"/>
                      <a:pt x="1835" y="3670"/>
                    </a:cubicBezTo>
                    <a:cubicBezTo>
                      <a:pt x="2836" y="3670"/>
                      <a:pt x="3670" y="2836"/>
                      <a:pt x="3670" y="1835"/>
                    </a:cubicBezTo>
                    <a:cubicBezTo>
                      <a:pt x="3670" y="801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8"/>
              <p:cNvSpPr/>
              <p:nvPr/>
            </p:nvSpPr>
            <p:spPr>
              <a:xfrm>
                <a:off x="7138497" y="3450616"/>
                <a:ext cx="525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2075" extrusionOk="0">
                    <a:moveTo>
                      <a:pt x="1169" y="1"/>
                    </a:moveTo>
                    <a:cubicBezTo>
                      <a:pt x="1136" y="1"/>
                      <a:pt x="1102" y="2"/>
                      <a:pt x="1067" y="7"/>
                    </a:cubicBezTo>
                    <a:cubicBezTo>
                      <a:pt x="467" y="7"/>
                      <a:pt x="0" y="440"/>
                      <a:pt x="0" y="1041"/>
                    </a:cubicBezTo>
                    <a:cubicBezTo>
                      <a:pt x="0" y="1608"/>
                      <a:pt x="467" y="2075"/>
                      <a:pt x="1067" y="2075"/>
                    </a:cubicBezTo>
                    <a:cubicBezTo>
                      <a:pt x="1635" y="2075"/>
                      <a:pt x="2102" y="1608"/>
                      <a:pt x="2102" y="1041"/>
                    </a:cubicBezTo>
                    <a:cubicBezTo>
                      <a:pt x="2102" y="476"/>
                      <a:pt x="1689" y="1"/>
                      <a:pt x="1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8"/>
              <p:cNvSpPr/>
              <p:nvPr/>
            </p:nvSpPr>
            <p:spPr>
              <a:xfrm>
                <a:off x="7173119" y="3648332"/>
                <a:ext cx="79710" cy="79710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737" extrusionOk="0">
                    <a:moveTo>
                      <a:pt x="1868" y="1"/>
                    </a:moveTo>
                    <a:cubicBezTo>
                      <a:pt x="834" y="1"/>
                      <a:pt x="0" y="835"/>
                      <a:pt x="0" y="1869"/>
                    </a:cubicBezTo>
                    <a:cubicBezTo>
                      <a:pt x="0" y="2903"/>
                      <a:pt x="834" y="3737"/>
                      <a:pt x="1868" y="3737"/>
                    </a:cubicBezTo>
                    <a:cubicBezTo>
                      <a:pt x="2902" y="3737"/>
                      <a:pt x="3736" y="2903"/>
                      <a:pt x="3736" y="1869"/>
                    </a:cubicBezTo>
                    <a:cubicBezTo>
                      <a:pt x="3736" y="868"/>
                      <a:pt x="2902" y="34"/>
                      <a:pt x="18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8"/>
              <p:cNvSpPr/>
              <p:nvPr/>
            </p:nvSpPr>
            <p:spPr>
              <a:xfrm>
                <a:off x="7237963" y="2960175"/>
                <a:ext cx="485375" cy="1004075"/>
              </a:xfrm>
              <a:custGeom>
                <a:avLst/>
                <a:gdLst/>
                <a:ahLst/>
                <a:cxnLst/>
                <a:rect l="l" t="t" r="r" b="b"/>
                <a:pathLst>
                  <a:path w="19415" h="40163" extrusionOk="0">
                    <a:moveTo>
                      <a:pt x="1" y="0"/>
                    </a:moveTo>
                    <a:lnTo>
                      <a:pt x="7106" y="40162"/>
                    </a:lnTo>
                    <a:lnTo>
                      <a:pt x="15612" y="40162"/>
                    </a:lnTo>
                    <a:cubicBezTo>
                      <a:pt x="17980" y="40162"/>
                      <a:pt x="19415" y="37093"/>
                      <a:pt x="18281" y="34591"/>
                    </a:cubicBezTo>
                    <a:lnTo>
                      <a:pt x="3003" y="2569"/>
                    </a:lnTo>
                    <a:lnTo>
                      <a:pt x="30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8"/>
              <p:cNvSpPr/>
              <p:nvPr/>
            </p:nvSpPr>
            <p:spPr>
              <a:xfrm>
                <a:off x="7087863" y="2920125"/>
                <a:ext cx="274400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10976" h="2170" extrusionOk="0">
                    <a:moveTo>
                      <a:pt x="1135" y="1"/>
                    </a:moveTo>
                    <a:cubicBezTo>
                      <a:pt x="501" y="1"/>
                      <a:pt x="34" y="501"/>
                      <a:pt x="34" y="1068"/>
                    </a:cubicBezTo>
                    <a:cubicBezTo>
                      <a:pt x="1" y="1669"/>
                      <a:pt x="501" y="2169"/>
                      <a:pt x="1135" y="2169"/>
                    </a:cubicBezTo>
                    <a:lnTo>
                      <a:pt x="9874" y="2169"/>
                    </a:lnTo>
                    <a:cubicBezTo>
                      <a:pt x="10508" y="2169"/>
                      <a:pt x="10975" y="1669"/>
                      <a:pt x="10975" y="1068"/>
                    </a:cubicBezTo>
                    <a:cubicBezTo>
                      <a:pt x="10975" y="435"/>
                      <a:pt x="10475" y="1"/>
                      <a:pt x="98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8"/>
              <p:cNvSpPr/>
              <p:nvPr/>
            </p:nvSpPr>
            <p:spPr>
              <a:xfrm>
                <a:off x="7238813" y="2920125"/>
                <a:ext cx="12345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2203" extrusionOk="0">
                    <a:moveTo>
                      <a:pt x="0" y="1"/>
                    </a:moveTo>
                    <a:lnTo>
                      <a:pt x="0" y="2202"/>
                    </a:lnTo>
                    <a:lnTo>
                      <a:pt x="3836" y="2202"/>
                    </a:lnTo>
                    <a:cubicBezTo>
                      <a:pt x="4437" y="2169"/>
                      <a:pt x="4937" y="1669"/>
                      <a:pt x="4937" y="1068"/>
                    </a:cubicBezTo>
                    <a:cubicBezTo>
                      <a:pt x="4937" y="435"/>
                      <a:pt x="4437" y="1"/>
                      <a:pt x="38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8"/>
              <p:cNvSpPr/>
              <p:nvPr/>
            </p:nvSpPr>
            <p:spPr>
              <a:xfrm>
                <a:off x="6341513" y="3922925"/>
                <a:ext cx="624625" cy="349875"/>
              </a:xfrm>
              <a:custGeom>
                <a:avLst/>
                <a:gdLst/>
                <a:ahLst/>
                <a:cxnLst/>
                <a:rect l="l" t="t" r="r" b="b"/>
                <a:pathLst>
                  <a:path w="24985" h="13995" extrusionOk="0">
                    <a:moveTo>
                      <a:pt x="20685" y="0"/>
                    </a:moveTo>
                    <a:cubicBezTo>
                      <a:pt x="20210" y="0"/>
                      <a:pt x="19749" y="59"/>
                      <a:pt x="19347" y="184"/>
                    </a:cubicBezTo>
                    <a:cubicBezTo>
                      <a:pt x="15378" y="1285"/>
                      <a:pt x="13343" y="2619"/>
                      <a:pt x="7672" y="6456"/>
                    </a:cubicBezTo>
                    <a:cubicBezTo>
                      <a:pt x="2702" y="9791"/>
                      <a:pt x="1301" y="13194"/>
                      <a:pt x="367" y="13694"/>
                    </a:cubicBezTo>
                    <a:cubicBezTo>
                      <a:pt x="0" y="13928"/>
                      <a:pt x="1434" y="13961"/>
                      <a:pt x="4036" y="13994"/>
                    </a:cubicBezTo>
                    <a:cubicBezTo>
                      <a:pt x="7739" y="13994"/>
                      <a:pt x="8940" y="13494"/>
                      <a:pt x="10508" y="12860"/>
                    </a:cubicBezTo>
                    <a:cubicBezTo>
                      <a:pt x="15378" y="10925"/>
                      <a:pt x="20648" y="7623"/>
                      <a:pt x="21782" y="6489"/>
                    </a:cubicBezTo>
                    <a:cubicBezTo>
                      <a:pt x="23817" y="4454"/>
                      <a:pt x="24985" y="2786"/>
                      <a:pt x="24117" y="1319"/>
                    </a:cubicBezTo>
                    <a:cubicBezTo>
                      <a:pt x="23643" y="519"/>
                      <a:pt x="22102" y="0"/>
                      <a:pt x="206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8"/>
              <p:cNvSpPr/>
              <p:nvPr/>
            </p:nvSpPr>
            <p:spPr>
              <a:xfrm>
                <a:off x="6406538" y="3934650"/>
                <a:ext cx="625650" cy="308400"/>
              </a:xfrm>
              <a:custGeom>
                <a:avLst/>
                <a:gdLst/>
                <a:ahLst/>
                <a:cxnLst/>
                <a:rect l="l" t="t" r="r" b="b"/>
                <a:pathLst>
                  <a:path w="25026" h="12336" extrusionOk="0">
                    <a:moveTo>
                      <a:pt x="24711" y="0"/>
                    </a:moveTo>
                    <a:cubicBezTo>
                      <a:pt x="24684" y="0"/>
                      <a:pt x="24653" y="5"/>
                      <a:pt x="24618" y="16"/>
                    </a:cubicBezTo>
                    <a:cubicBezTo>
                      <a:pt x="23017" y="516"/>
                      <a:pt x="22750" y="383"/>
                      <a:pt x="8607" y="7688"/>
                    </a:cubicBezTo>
                    <a:cubicBezTo>
                      <a:pt x="7273" y="8355"/>
                      <a:pt x="1" y="12124"/>
                      <a:pt x="68" y="12324"/>
                    </a:cubicBezTo>
                    <a:cubicBezTo>
                      <a:pt x="70" y="12332"/>
                      <a:pt x="80" y="12335"/>
                      <a:pt x="97" y="12335"/>
                    </a:cubicBezTo>
                    <a:cubicBezTo>
                      <a:pt x="460" y="12335"/>
                      <a:pt x="4109" y="10587"/>
                      <a:pt x="8674" y="8288"/>
                    </a:cubicBezTo>
                    <a:cubicBezTo>
                      <a:pt x="17914" y="3518"/>
                      <a:pt x="21917" y="1517"/>
                      <a:pt x="24785" y="649"/>
                    </a:cubicBezTo>
                    <a:cubicBezTo>
                      <a:pt x="24877" y="649"/>
                      <a:pt x="25026" y="0"/>
                      <a:pt x="247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8"/>
              <p:cNvSpPr/>
              <p:nvPr/>
            </p:nvSpPr>
            <p:spPr>
              <a:xfrm>
                <a:off x="5751913" y="3562250"/>
                <a:ext cx="446175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17847" h="10325" extrusionOk="0">
                    <a:moveTo>
                      <a:pt x="3036" y="1"/>
                    </a:moveTo>
                    <a:cubicBezTo>
                      <a:pt x="1035" y="1"/>
                      <a:pt x="1" y="34"/>
                      <a:pt x="234" y="201"/>
                    </a:cubicBezTo>
                    <a:cubicBezTo>
                      <a:pt x="901" y="568"/>
                      <a:pt x="1668" y="3070"/>
                      <a:pt x="5104" y="5572"/>
                    </a:cubicBezTo>
                    <a:cubicBezTo>
                      <a:pt x="9040" y="8407"/>
                      <a:pt x="10441" y="9408"/>
                      <a:pt x="13377" y="10242"/>
                    </a:cubicBezTo>
                    <a:cubicBezTo>
                      <a:pt x="13622" y="10298"/>
                      <a:pt x="13899" y="10324"/>
                      <a:pt x="14190" y="10324"/>
                    </a:cubicBezTo>
                    <a:cubicBezTo>
                      <a:pt x="15285" y="10324"/>
                      <a:pt x="16572" y="9947"/>
                      <a:pt x="17046" y="9341"/>
                    </a:cubicBezTo>
                    <a:cubicBezTo>
                      <a:pt x="17847" y="8240"/>
                      <a:pt x="17079" y="7039"/>
                      <a:pt x="15712" y="5538"/>
                    </a:cubicBezTo>
                    <a:cubicBezTo>
                      <a:pt x="14945" y="4704"/>
                      <a:pt x="11275" y="2236"/>
                      <a:pt x="7773" y="835"/>
                    </a:cubicBezTo>
                    <a:cubicBezTo>
                      <a:pt x="6672" y="368"/>
                      <a:pt x="5838" y="1"/>
                      <a:pt x="30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8"/>
              <p:cNvSpPr/>
              <p:nvPr/>
            </p:nvSpPr>
            <p:spPr>
              <a:xfrm>
                <a:off x="5797788" y="3582875"/>
                <a:ext cx="4441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17766" h="9137" extrusionOk="0">
                    <a:moveTo>
                      <a:pt x="97" y="1"/>
                    </a:moveTo>
                    <a:cubicBezTo>
                      <a:pt x="82" y="1"/>
                      <a:pt x="71" y="4"/>
                      <a:pt x="67" y="10"/>
                    </a:cubicBezTo>
                    <a:cubicBezTo>
                      <a:pt x="0" y="110"/>
                      <a:pt x="5171" y="2912"/>
                      <a:pt x="6105" y="3412"/>
                    </a:cubicBezTo>
                    <a:cubicBezTo>
                      <a:pt x="16112" y="8883"/>
                      <a:pt x="16345" y="8749"/>
                      <a:pt x="17513" y="9116"/>
                    </a:cubicBezTo>
                    <a:cubicBezTo>
                      <a:pt x="17541" y="9130"/>
                      <a:pt x="17565" y="9137"/>
                      <a:pt x="17586" y="9137"/>
                    </a:cubicBezTo>
                    <a:cubicBezTo>
                      <a:pt x="17766" y="9137"/>
                      <a:pt x="17709" y="8683"/>
                      <a:pt x="17679" y="8683"/>
                    </a:cubicBezTo>
                    <a:cubicBezTo>
                      <a:pt x="15545" y="8016"/>
                      <a:pt x="12709" y="6548"/>
                      <a:pt x="6171" y="3012"/>
                    </a:cubicBezTo>
                    <a:cubicBezTo>
                      <a:pt x="2990" y="1294"/>
                      <a:pt x="415" y="1"/>
                      <a:pt x="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28"/>
              <p:cNvSpPr/>
              <p:nvPr/>
            </p:nvSpPr>
            <p:spPr>
              <a:xfrm>
                <a:off x="5775263" y="3659000"/>
                <a:ext cx="1652025" cy="328775"/>
              </a:xfrm>
              <a:custGeom>
                <a:avLst/>
                <a:gdLst/>
                <a:ahLst/>
                <a:cxnLst/>
                <a:rect l="l" t="t" r="r" b="b"/>
                <a:pathLst>
                  <a:path w="66081" h="13151" extrusionOk="0">
                    <a:moveTo>
                      <a:pt x="473" y="1"/>
                    </a:moveTo>
                    <a:cubicBezTo>
                      <a:pt x="376" y="1"/>
                      <a:pt x="318" y="20"/>
                      <a:pt x="301" y="61"/>
                    </a:cubicBezTo>
                    <a:cubicBezTo>
                      <a:pt x="1" y="728"/>
                      <a:pt x="12309" y="4597"/>
                      <a:pt x="24852" y="8100"/>
                    </a:cubicBezTo>
                    <a:cubicBezTo>
                      <a:pt x="29649" y="9417"/>
                      <a:pt x="52750" y="13151"/>
                      <a:pt x="62792" y="13151"/>
                    </a:cubicBezTo>
                    <a:cubicBezTo>
                      <a:pt x="63433" y="13151"/>
                      <a:pt x="64020" y="13135"/>
                      <a:pt x="64547" y="13103"/>
                    </a:cubicBezTo>
                    <a:cubicBezTo>
                      <a:pt x="66081" y="13003"/>
                      <a:pt x="65180" y="11569"/>
                      <a:pt x="64647" y="11502"/>
                    </a:cubicBezTo>
                    <a:cubicBezTo>
                      <a:pt x="57642" y="10735"/>
                      <a:pt x="45967" y="11502"/>
                      <a:pt x="25886" y="7233"/>
                    </a:cubicBezTo>
                    <a:cubicBezTo>
                      <a:pt x="11802" y="4172"/>
                      <a:pt x="1899" y="1"/>
                      <a:pt x="4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28"/>
              <p:cNvSpPr/>
              <p:nvPr/>
            </p:nvSpPr>
            <p:spPr>
              <a:xfrm>
                <a:off x="6364863" y="3471975"/>
                <a:ext cx="618775" cy="432375"/>
              </a:xfrm>
              <a:custGeom>
                <a:avLst/>
                <a:gdLst/>
                <a:ahLst/>
                <a:cxnLst/>
                <a:rect l="l" t="t" r="r" b="b"/>
                <a:pathLst>
                  <a:path w="24751" h="17295" extrusionOk="0">
                    <a:moveTo>
                      <a:pt x="703" y="0"/>
                    </a:moveTo>
                    <a:cubicBezTo>
                      <a:pt x="556" y="0"/>
                      <a:pt x="445" y="36"/>
                      <a:pt x="367" y="109"/>
                    </a:cubicBezTo>
                    <a:cubicBezTo>
                      <a:pt x="0" y="443"/>
                      <a:pt x="600" y="1210"/>
                      <a:pt x="1835" y="3779"/>
                    </a:cubicBezTo>
                    <a:cubicBezTo>
                      <a:pt x="3569" y="7315"/>
                      <a:pt x="3402" y="7815"/>
                      <a:pt x="4203" y="9216"/>
                    </a:cubicBezTo>
                    <a:cubicBezTo>
                      <a:pt x="6872" y="13986"/>
                      <a:pt x="12876" y="15721"/>
                      <a:pt x="14510" y="16221"/>
                    </a:cubicBezTo>
                    <a:cubicBezTo>
                      <a:pt x="16300" y="16758"/>
                      <a:pt x="18954" y="17295"/>
                      <a:pt x="21033" y="17295"/>
                    </a:cubicBezTo>
                    <a:cubicBezTo>
                      <a:pt x="22442" y="17295"/>
                      <a:pt x="23586" y="17048"/>
                      <a:pt x="24017" y="16388"/>
                    </a:cubicBezTo>
                    <a:cubicBezTo>
                      <a:pt x="24751" y="15220"/>
                      <a:pt x="22916" y="13219"/>
                      <a:pt x="21716" y="11885"/>
                    </a:cubicBezTo>
                    <a:cubicBezTo>
                      <a:pt x="18747" y="8682"/>
                      <a:pt x="16078" y="7848"/>
                      <a:pt x="9540" y="4446"/>
                    </a:cubicBezTo>
                    <a:cubicBezTo>
                      <a:pt x="4566" y="1812"/>
                      <a:pt x="1747" y="0"/>
                      <a:pt x="7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8"/>
              <p:cNvSpPr/>
              <p:nvPr/>
            </p:nvSpPr>
            <p:spPr>
              <a:xfrm>
                <a:off x="6421563" y="3532850"/>
                <a:ext cx="609750" cy="425650"/>
              </a:xfrm>
              <a:custGeom>
                <a:avLst/>
                <a:gdLst/>
                <a:ahLst/>
                <a:cxnLst/>
                <a:rect l="l" t="t" r="r" b="b"/>
                <a:pathLst>
                  <a:path w="24390" h="17026" extrusionOk="0">
                    <a:moveTo>
                      <a:pt x="160" y="1"/>
                    </a:moveTo>
                    <a:cubicBezTo>
                      <a:pt x="147" y="1"/>
                      <a:pt x="138" y="4"/>
                      <a:pt x="134" y="9"/>
                    </a:cubicBezTo>
                    <a:cubicBezTo>
                      <a:pt x="0" y="176"/>
                      <a:pt x="3503" y="2244"/>
                      <a:pt x="8240" y="5513"/>
                    </a:cubicBezTo>
                    <a:cubicBezTo>
                      <a:pt x="17413" y="11918"/>
                      <a:pt x="21282" y="14720"/>
                      <a:pt x="23517" y="17022"/>
                    </a:cubicBezTo>
                    <a:cubicBezTo>
                      <a:pt x="23523" y="17024"/>
                      <a:pt x="23534" y="17026"/>
                      <a:pt x="23549" y="17026"/>
                    </a:cubicBezTo>
                    <a:cubicBezTo>
                      <a:pt x="23715" y="17026"/>
                      <a:pt x="24390" y="16858"/>
                      <a:pt x="24084" y="16521"/>
                    </a:cubicBezTo>
                    <a:cubicBezTo>
                      <a:pt x="22783" y="15220"/>
                      <a:pt x="22817" y="14887"/>
                      <a:pt x="8807" y="5113"/>
                    </a:cubicBezTo>
                    <a:cubicBezTo>
                      <a:pt x="7506" y="4268"/>
                      <a:pt x="661" y="1"/>
                      <a:pt x="1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8"/>
              <p:cNvSpPr/>
              <p:nvPr/>
            </p:nvSpPr>
            <p:spPr>
              <a:xfrm>
                <a:off x="6046288" y="3475825"/>
                <a:ext cx="452850" cy="356775"/>
              </a:xfrm>
              <a:custGeom>
                <a:avLst/>
                <a:gdLst/>
                <a:ahLst/>
                <a:cxnLst/>
                <a:rect l="l" t="t" r="r" b="b"/>
                <a:pathLst>
                  <a:path w="18114" h="14271" extrusionOk="0">
                    <a:moveTo>
                      <a:pt x="275" y="1"/>
                    </a:moveTo>
                    <a:cubicBezTo>
                      <a:pt x="145" y="1"/>
                      <a:pt x="91" y="18"/>
                      <a:pt x="134" y="55"/>
                    </a:cubicBezTo>
                    <a:cubicBezTo>
                      <a:pt x="701" y="656"/>
                      <a:pt x="1" y="3725"/>
                      <a:pt x="2703" y="7194"/>
                    </a:cubicBezTo>
                    <a:cubicBezTo>
                      <a:pt x="5838" y="11197"/>
                      <a:pt x="8373" y="11330"/>
                      <a:pt x="11609" y="13232"/>
                    </a:cubicBezTo>
                    <a:cubicBezTo>
                      <a:pt x="12603" y="13833"/>
                      <a:pt x="13802" y="14271"/>
                      <a:pt x="14901" y="14271"/>
                    </a:cubicBezTo>
                    <a:cubicBezTo>
                      <a:pt x="15203" y="14271"/>
                      <a:pt x="15498" y="14238"/>
                      <a:pt x="15779" y="14166"/>
                    </a:cubicBezTo>
                    <a:cubicBezTo>
                      <a:pt x="17580" y="13665"/>
                      <a:pt x="18114" y="12398"/>
                      <a:pt x="17413" y="10630"/>
                    </a:cubicBezTo>
                    <a:cubicBezTo>
                      <a:pt x="17013" y="9629"/>
                      <a:pt x="15678" y="7161"/>
                      <a:pt x="12143" y="4459"/>
                    </a:cubicBezTo>
                    <a:cubicBezTo>
                      <a:pt x="10975" y="3558"/>
                      <a:pt x="9641" y="2491"/>
                      <a:pt x="5972" y="1223"/>
                    </a:cubicBezTo>
                    <a:cubicBezTo>
                      <a:pt x="3784" y="494"/>
                      <a:pt x="961" y="1"/>
                      <a:pt x="2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28"/>
              <p:cNvSpPr/>
              <p:nvPr/>
            </p:nvSpPr>
            <p:spPr>
              <a:xfrm>
                <a:off x="6083813" y="3508050"/>
                <a:ext cx="436025" cy="360700"/>
              </a:xfrm>
              <a:custGeom>
                <a:avLst/>
                <a:gdLst/>
                <a:ahLst/>
                <a:cxnLst/>
                <a:rect l="l" t="t" r="r" b="b"/>
                <a:pathLst>
                  <a:path w="17441" h="14428" extrusionOk="0">
                    <a:moveTo>
                      <a:pt x="268" y="1"/>
                    </a:moveTo>
                    <a:cubicBezTo>
                      <a:pt x="1" y="67"/>
                      <a:pt x="5771" y="4237"/>
                      <a:pt x="6639" y="5071"/>
                    </a:cubicBezTo>
                    <a:cubicBezTo>
                      <a:pt x="15845" y="13777"/>
                      <a:pt x="15578" y="13544"/>
                      <a:pt x="16813" y="14378"/>
                    </a:cubicBezTo>
                    <a:cubicBezTo>
                      <a:pt x="16877" y="14413"/>
                      <a:pt x="16938" y="14427"/>
                      <a:pt x="16995" y="14427"/>
                    </a:cubicBezTo>
                    <a:cubicBezTo>
                      <a:pt x="17264" y="14427"/>
                      <a:pt x="17441" y="14105"/>
                      <a:pt x="17413" y="14077"/>
                    </a:cubicBezTo>
                    <a:cubicBezTo>
                      <a:pt x="15111" y="12610"/>
                      <a:pt x="13644" y="10575"/>
                      <a:pt x="7339" y="5104"/>
                    </a:cubicBezTo>
                    <a:cubicBezTo>
                      <a:pt x="4104" y="2336"/>
                      <a:pt x="268" y="1"/>
                      <a:pt x="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28"/>
              <p:cNvSpPr/>
              <p:nvPr/>
            </p:nvSpPr>
            <p:spPr>
              <a:xfrm>
                <a:off x="5957063" y="3852000"/>
                <a:ext cx="713025" cy="204800"/>
              </a:xfrm>
              <a:custGeom>
                <a:avLst/>
                <a:gdLst/>
                <a:ahLst/>
                <a:cxnLst/>
                <a:rect l="l" t="t" r="r" b="b"/>
                <a:pathLst>
                  <a:path w="28521" h="8192" extrusionOk="0">
                    <a:moveTo>
                      <a:pt x="22836" y="1"/>
                    </a:moveTo>
                    <a:cubicBezTo>
                      <a:pt x="21316" y="1"/>
                      <a:pt x="18830" y="281"/>
                      <a:pt x="14511" y="1253"/>
                    </a:cubicBezTo>
                    <a:cubicBezTo>
                      <a:pt x="10241" y="2154"/>
                      <a:pt x="7539" y="3021"/>
                      <a:pt x="5037" y="4089"/>
                    </a:cubicBezTo>
                    <a:cubicBezTo>
                      <a:pt x="3470" y="4689"/>
                      <a:pt x="0" y="6124"/>
                      <a:pt x="201" y="6924"/>
                    </a:cubicBezTo>
                    <a:cubicBezTo>
                      <a:pt x="267" y="7124"/>
                      <a:pt x="567" y="7291"/>
                      <a:pt x="4670" y="7625"/>
                    </a:cubicBezTo>
                    <a:cubicBezTo>
                      <a:pt x="7272" y="7825"/>
                      <a:pt x="9174" y="7925"/>
                      <a:pt x="9174" y="7925"/>
                    </a:cubicBezTo>
                    <a:cubicBezTo>
                      <a:pt x="12976" y="8125"/>
                      <a:pt x="14844" y="8192"/>
                      <a:pt x="14911" y="8192"/>
                    </a:cubicBezTo>
                    <a:cubicBezTo>
                      <a:pt x="18080" y="8192"/>
                      <a:pt x="21516" y="8192"/>
                      <a:pt x="24785" y="6591"/>
                    </a:cubicBezTo>
                    <a:cubicBezTo>
                      <a:pt x="25886" y="6024"/>
                      <a:pt x="28521" y="4756"/>
                      <a:pt x="28487" y="3121"/>
                    </a:cubicBezTo>
                    <a:cubicBezTo>
                      <a:pt x="28421" y="1454"/>
                      <a:pt x="25519" y="453"/>
                      <a:pt x="25052" y="319"/>
                    </a:cubicBezTo>
                    <a:cubicBezTo>
                      <a:pt x="24627" y="173"/>
                      <a:pt x="24028" y="1"/>
                      <a:pt x="228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28"/>
              <p:cNvSpPr/>
              <p:nvPr/>
            </p:nvSpPr>
            <p:spPr>
              <a:xfrm>
                <a:off x="6065338" y="3894125"/>
                <a:ext cx="661950" cy="108025"/>
              </a:xfrm>
              <a:custGeom>
                <a:avLst/>
                <a:gdLst/>
                <a:ahLst/>
                <a:cxnLst/>
                <a:rect l="l" t="t" r="r" b="b"/>
                <a:pathLst>
                  <a:path w="26478" h="4321" extrusionOk="0">
                    <a:moveTo>
                      <a:pt x="25998" y="1"/>
                    </a:moveTo>
                    <a:cubicBezTo>
                      <a:pt x="25995" y="1"/>
                      <a:pt x="25993" y="1"/>
                      <a:pt x="25991" y="2"/>
                    </a:cubicBezTo>
                    <a:cubicBezTo>
                      <a:pt x="23056" y="969"/>
                      <a:pt x="18753" y="1670"/>
                      <a:pt x="8745" y="3104"/>
                    </a:cubicBezTo>
                    <a:cubicBezTo>
                      <a:pt x="3642" y="3838"/>
                      <a:pt x="6" y="4105"/>
                      <a:pt x="6" y="4272"/>
                    </a:cubicBezTo>
                    <a:cubicBezTo>
                      <a:pt x="1" y="4306"/>
                      <a:pt x="155" y="4321"/>
                      <a:pt x="427" y="4321"/>
                    </a:cubicBezTo>
                    <a:cubicBezTo>
                      <a:pt x="2024" y="4321"/>
                      <a:pt x="7681" y="3804"/>
                      <a:pt x="8879" y="3605"/>
                    </a:cubicBezTo>
                    <a:cubicBezTo>
                      <a:pt x="24190" y="1470"/>
                      <a:pt x="24390" y="1170"/>
                      <a:pt x="26024" y="636"/>
                    </a:cubicBezTo>
                    <a:cubicBezTo>
                      <a:pt x="26477" y="506"/>
                      <a:pt x="26083" y="1"/>
                      <a:pt x="259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28"/>
              <p:cNvSpPr/>
              <p:nvPr/>
            </p:nvSpPr>
            <p:spPr>
              <a:xfrm>
                <a:off x="5677688" y="3709025"/>
                <a:ext cx="513725" cy="174025"/>
              </a:xfrm>
              <a:custGeom>
                <a:avLst/>
                <a:gdLst/>
                <a:ahLst/>
                <a:cxnLst/>
                <a:rect l="l" t="t" r="r" b="b"/>
                <a:pathLst>
                  <a:path w="20549" h="6961" extrusionOk="0">
                    <a:moveTo>
                      <a:pt x="11579" y="1"/>
                    </a:moveTo>
                    <a:cubicBezTo>
                      <a:pt x="10266" y="1"/>
                      <a:pt x="8764" y="248"/>
                      <a:pt x="7206" y="1002"/>
                    </a:cubicBezTo>
                    <a:cubicBezTo>
                      <a:pt x="6038" y="1569"/>
                      <a:pt x="5805" y="1969"/>
                      <a:pt x="2903" y="3503"/>
                    </a:cubicBezTo>
                    <a:cubicBezTo>
                      <a:pt x="868" y="4571"/>
                      <a:pt x="101" y="4871"/>
                      <a:pt x="67" y="5205"/>
                    </a:cubicBezTo>
                    <a:cubicBezTo>
                      <a:pt x="1" y="5872"/>
                      <a:pt x="2369" y="5805"/>
                      <a:pt x="6605" y="6239"/>
                    </a:cubicBezTo>
                    <a:cubicBezTo>
                      <a:pt x="9725" y="6599"/>
                      <a:pt x="11508" y="6960"/>
                      <a:pt x="13226" y="6960"/>
                    </a:cubicBezTo>
                    <a:cubicBezTo>
                      <a:pt x="14208" y="6960"/>
                      <a:pt x="15169" y="6842"/>
                      <a:pt x="16346" y="6539"/>
                    </a:cubicBezTo>
                    <a:cubicBezTo>
                      <a:pt x="17680" y="6239"/>
                      <a:pt x="19681" y="5738"/>
                      <a:pt x="20048" y="4671"/>
                    </a:cubicBezTo>
                    <a:cubicBezTo>
                      <a:pt x="20549" y="3203"/>
                      <a:pt x="17680" y="1535"/>
                      <a:pt x="15845" y="835"/>
                    </a:cubicBezTo>
                    <a:cubicBezTo>
                      <a:pt x="15234" y="611"/>
                      <a:pt x="13640" y="1"/>
                      <a:pt x="115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8"/>
              <p:cNvSpPr/>
              <p:nvPr/>
            </p:nvSpPr>
            <p:spPr>
              <a:xfrm>
                <a:off x="5736213" y="3795750"/>
                <a:ext cx="51440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20576" h="1453" extrusionOk="0">
                    <a:moveTo>
                      <a:pt x="20309" y="1"/>
                    </a:moveTo>
                    <a:lnTo>
                      <a:pt x="20309" y="1"/>
                    </a:lnTo>
                    <a:cubicBezTo>
                      <a:pt x="17974" y="535"/>
                      <a:pt x="14639" y="701"/>
                      <a:pt x="6833" y="1002"/>
                    </a:cubicBezTo>
                    <a:cubicBezTo>
                      <a:pt x="2830" y="1102"/>
                      <a:pt x="61" y="1035"/>
                      <a:pt x="28" y="1168"/>
                    </a:cubicBezTo>
                    <a:cubicBezTo>
                      <a:pt x="1" y="1333"/>
                      <a:pt x="3881" y="1453"/>
                      <a:pt x="5888" y="1453"/>
                    </a:cubicBezTo>
                    <a:cubicBezTo>
                      <a:pt x="6320" y="1453"/>
                      <a:pt x="6665" y="1447"/>
                      <a:pt x="6866" y="1435"/>
                    </a:cubicBezTo>
                    <a:cubicBezTo>
                      <a:pt x="18741" y="1035"/>
                      <a:pt x="18908" y="835"/>
                      <a:pt x="20243" y="535"/>
                    </a:cubicBezTo>
                    <a:cubicBezTo>
                      <a:pt x="20576" y="435"/>
                      <a:pt x="20343" y="1"/>
                      <a:pt x="20309" y="1"/>
                    </a:cubicBezTo>
                    <a:close/>
                  </a:path>
                </a:pathLst>
              </a:custGeom>
              <a:solidFill>
                <a:srgbClr val="8F92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8"/>
              <p:cNvSpPr/>
              <p:nvPr/>
            </p:nvSpPr>
            <p:spPr>
              <a:xfrm>
                <a:off x="5545088" y="3636475"/>
                <a:ext cx="274400" cy="101300"/>
              </a:xfrm>
              <a:custGeom>
                <a:avLst/>
                <a:gdLst/>
                <a:ahLst/>
                <a:cxnLst/>
                <a:rect l="l" t="t" r="r" b="b"/>
                <a:pathLst>
                  <a:path w="10976" h="4052" extrusionOk="0">
                    <a:moveTo>
                      <a:pt x="5526" y="0"/>
                    </a:moveTo>
                    <a:cubicBezTo>
                      <a:pt x="5099" y="0"/>
                      <a:pt x="4613" y="39"/>
                      <a:pt x="4037" y="134"/>
                    </a:cubicBezTo>
                    <a:cubicBezTo>
                      <a:pt x="1769" y="568"/>
                      <a:pt x="601" y="1869"/>
                      <a:pt x="168" y="1902"/>
                    </a:cubicBezTo>
                    <a:cubicBezTo>
                      <a:pt x="1" y="1902"/>
                      <a:pt x="1202" y="2769"/>
                      <a:pt x="2303" y="3270"/>
                    </a:cubicBezTo>
                    <a:cubicBezTo>
                      <a:pt x="3837" y="3937"/>
                      <a:pt x="4704" y="3970"/>
                      <a:pt x="5438" y="4037"/>
                    </a:cubicBezTo>
                    <a:cubicBezTo>
                      <a:pt x="5656" y="4047"/>
                      <a:pt x="5866" y="4052"/>
                      <a:pt x="6069" y="4052"/>
                    </a:cubicBezTo>
                    <a:cubicBezTo>
                      <a:pt x="7886" y="4052"/>
                      <a:pt x="9098" y="3677"/>
                      <a:pt x="9608" y="3437"/>
                    </a:cubicBezTo>
                    <a:cubicBezTo>
                      <a:pt x="10609" y="3036"/>
                      <a:pt x="10975" y="2402"/>
                      <a:pt x="10709" y="1702"/>
                    </a:cubicBezTo>
                    <a:cubicBezTo>
                      <a:pt x="10542" y="1135"/>
                      <a:pt x="9875" y="868"/>
                      <a:pt x="9174" y="735"/>
                    </a:cubicBezTo>
                    <a:cubicBezTo>
                      <a:pt x="7818" y="500"/>
                      <a:pt x="7054" y="0"/>
                      <a:pt x="55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28"/>
              <p:cNvSpPr/>
              <p:nvPr/>
            </p:nvSpPr>
            <p:spPr>
              <a:xfrm>
                <a:off x="5574188" y="3683900"/>
                <a:ext cx="2786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1146" h="406" extrusionOk="0">
                    <a:moveTo>
                      <a:pt x="10199" y="0"/>
                    </a:moveTo>
                    <a:cubicBezTo>
                      <a:pt x="9565" y="0"/>
                      <a:pt x="8203" y="53"/>
                      <a:pt x="4007" y="205"/>
                    </a:cubicBezTo>
                    <a:cubicBezTo>
                      <a:pt x="3972" y="207"/>
                      <a:pt x="3926" y="208"/>
                      <a:pt x="3872" y="208"/>
                    </a:cubicBezTo>
                    <a:cubicBezTo>
                      <a:pt x="3114" y="208"/>
                      <a:pt x="665" y="28"/>
                      <a:pt x="115" y="28"/>
                    </a:cubicBezTo>
                    <a:cubicBezTo>
                      <a:pt x="40" y="28"/>
                      <a:pt x="1" y="31"/>
                      <a:pt x="4" y="38"/>
                    </a:cubicBezTo>
                    <a:cubicBezTo>
                      <a:pt x="4" y="38"/>
                      <a:pt x="2106" y="405"/>
                      <a:pt x="4207" y="405"/>
                    </a:cubicBezTo>
                    <a:cubicBezTo>
                      <a:pt x="7240" y="405"/>
                      <a:pt x="8755" y="264"/>
                      <a:pt x="9856" y="264"/>
                    </a:cubicBezTo>
                    <a:cubicBezTo>
                      <a:pt x="10269" y="264"/>
                      <a:pt x="10624" y="284"/>
                      <a:pt x="10979" y="339"/>
                    </a:cubicBezTo>
                    <a:cubicBezTo>
                      <a:pt x="11012" y="339"/>
                      <a:pt x="11146" y="72"/>
                      <a:pt x="10912" y="38"/>
                    </a:cubicBezTo>
                    <a:cubicBezTo>
                      <a:pt x="10668" y="15"/>
                      <a:pt x="10538" y="0"/>
                      <a:pt x="10199" y="0"/>
                    </a:cubicBezTo>
                    <a:close/>
                  </a:path>
                </a:pathLst>
              </a:custGeom>
              <a:solidFill>
                <a:srgbClr val="8F92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28"/>
              <p:cNvSpPr/>
              <p:nvPr/>
            </p:nvSpPr>
            <p:spPr>
              <a:xfrm>
                <a:off x="5641013" y="3525275"/>
                <a:ext cx="190975" cy="151375"/>
              </a:xfrm>
              <a:custGeom>
                <a:avLst/>
                <a:gdLst/>
                <a:ahLst/>
                <a:cxnLst/>
                <a:rect l="l" t="t" r="r" b="b"/>
                <a:pathLst>
                  <a:path w="7639" h="6055" extrusionOk="0">
                    <a:moveTo>
                      <a:pt x="308" y="0"/>
                    </a:moveTo>
                    <a:cubicBezTo>
                      <a:pt x="285" y="0"/>
                      <a:pt x="273" y="6"/>
                      <a:pt x="267" y="12"/>
                    </a:cubicBezTo>
                    <a:cubicBezTo>
                      <a:pt x="0" y="179"/>
                      <a:pt x="634" y="1180"/>
                      <a:pt x="934" y="1580"/>
                    </a:cubicBezTo>
                    <a:cubicBezTo>
                      <a:pt x="1368" y="2314"/>
                      <a:pt x="1935" y="3014"/>
                      <a:pt x="2869" y="3982"/>
                    </a:cubicBezTo>
                    <a:cubicBezTo>
                      <a:pt x="4637" y="5716"/>
                      <a:pt x="5270" y="5916"/>
                      <a:pt x="5637" y="5983"/>
                    </a:cubicBezTo>
                    <a:cubicBezTo>
                      <a:pt x="5670" y="5999"/>
                      <a:pt x="5943" y="6054"/>
                      <a:pt x="6262" y="6054"/>
                    </a:cubicBezTo>
                    <a:cubicBezTo>
                      <a:pt x="6604" y="6054"/>
                      <a:pt x="6998" y="5991"/>
                      <a:pt x="7205" y="5750"/>
                    </a:cubicBezTo>
                    <a:cubicBezTo>
                      <a:pt x="7639" y="5316"/>
                      <a:pt x="7205" y="4515"/>
                      <a:pt x="7038" y="4182"/>
                    </a:cubicBezTo>
                    <a:cubicBezTo>
                      <a:pt x="6538" y="3181"/>
                      <a:pt x="5537" y="2581"/>
                      <a:pt x="4670" y="2080"/>
                    </a:cubicBezTo>
                    <a:cubicBezTo>
                      <a:pt x="4670" y="2080"/>
                      <a:pt x="4103" y="1814"/>
                      <a:pt x="3002" y="1213"/>
                    </a:cubicBezTo>
                    <a:cubicBezTo>
                      <a:pt x="3002" y="1213"/>
                      <a:pt x="2468" y="913"/>
                      <a:pt x="1668" y="546"/>
                    </a:cubicBezTo>
                    <a:cubicBezTo>
                      <a:pt x="701" y="90"/>
                      <a:pt x="405" y="0"/>
                      <a:pt x="3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28"/>
              <p:cNvSpPr/>
              <p:nvPr/>
            </p:nvSpPr>
            <p:spPr>
              <a:xfrm>
                <a:off x="5668513" y="3548075"/>
                <a:ext cx="163475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5505" extrusionOk="0">
                    <a:moveTo>
                      <a:pt x="36" y="0"/>
                    </a:moveTo>
                    <a:cubicBezTo>
                      <a:pt x="35" y="0"/>
                      <a:pt x="35" y="0"/>
                      <a:pt x="34" y="1"/>
                    </a:cubicBezTo>
                    <a:cubicBezTo>
                      <a:pt x="1" y="68"/>
                      <a:pt x="935" y="735"/>
                      <a:pt x="2202" y="1802"/>
                    </a:cubicBezTo>
                    <a:cubicBezTo>
                      <a:pt x="4637" y="3837"/>
                      <a:pt x="5705" y="4771"/>
                      <a:pt x="6272" y="5505"/>
                    </a:cubicBezTo>
                    <a:cubicBezTo>
                      <a:pt x="6272" y="5505"/>
                      <a:pt x="6539" y="5471"/>
                      <a:pt x="6439" y="5338"/>
                    </a:cubicBezTo>
                    <a:cubicBezTo>
                      <a:pt x="6105" y="4938"/>
                      <a:pt x="6172" y="4804"/>
                      <a:pt x="2369" y="1669"/>
                    </a:cubicBezTo>
                    <a:cubicBezTo>
                      <a:pt x="2039" y="1405"/>
                      <a:pt x="112" y="0"/>
                      <a:pt x="36" y="0"/>
                    </a:cubicBezTo>
                    <a:close/>
                  </a:path>
                </a:pathLst>
              </a:custGeom>
              <a:solidFill>
                <a:srgbClr val="8F92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28"/>
              <p:cNvSpPr/>
              <p:nvPr/>
            </p:nvSpPr>
            <p:spPr>
              <a:xfrm>
                <a:off x="6212238" y="3801800"/>
                <a:ext cx="627150" cy="211725"/>
              </a:xfrm>
              <a:custGeom>
                <a:avLst/>
                <a:gdLst/>
                <a:ahLst/>
                <a:cxnLst/>
                <a:rect l="l" t="t" r="r" b="b"/>
                <a:pathLst>
                  <a:path w="25086" h="8469" extrusionOk="0">
                    <a:moveTo>
                      <a:pt x="1151" y="1"/>
                    </a:moveTo>
                    <a:cubicBezTo>
                      <a:pt x="343" y="1"/>
                      <a:pt x="251" y="159"/>
                      <a:pt x="167" y="326"/>
                    </a:cubicBezTo>
                    <a:cubicBezTo>
                      <a:pt x="1" y="660"/>
                      <a:pt x="2436" y="860"/>
                      <a:pt x="7973" y="3328"/>
                    </a:cubicBezTo>
                    <a:cubicBezTo>
                      <a:pt x="14011" y="5997"/>
                      <a:pt x="15312" y="8165"/>
                      <a:pt x="20682" y="8465"/>
                    </a:cubicBezTo>
                    <a:cubicBezTo>
                      <a:pt x="20723" y="8467"/>
                      <a:pt x="20764" y="8468"/>
                      <a:pt x="20806" y="8468"/>
                    </a:cubicBezTo>
                    <a:cubicBezTo>
                      <a:pt x="22092" y="8468"/>
                      <a:pt x="24230" y="7508"/>
                      <a:pt x="24585" y="6797"/>
                    </a:cubicBezTo>
                    <a:cubicBezTo>
                      <a:pt x="25085" y="5830"/>
                      <a:pt x="23718" y="4095"/>
                      <a:pt x="21116" y="2861"/>
                    </a:cubicBezTo>
                    <a:cubicBezTo>
                      <a:pt x="17613" y="1227"/>
                      <a:pt x="13844" y="1760"/>
                      <a:pt x="6439" y="626"/>
                    </a:cubicBezTo>
                    <a:cubicBezTo>
                      <a:pt x="3486" y="159"/>
                      <a:pt x="1960" y="1"/>
                      <a:pt x="11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8"/>
              <p:cNvSpPr/>
              <p:nvPr/>
            </p:nvSpPr>
            <p:spPr>
              <a:xfrm>
                <a:off x="6328163" y="3837125"/>
                <a:ext cx="537700" cy="156775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6271" extrusionOk="0">
                    <a:moveTo>
                      <a:pt x="167" y="0"/>
                    </a:moveTo>
                    <a:cubicBezTo>
                      <a:pt x="129" y="0"/>
                      <a:pt x="106" y="5"/>
                      <a:pt x="100" y="14"/>
                    </a:cubicBezTo>
                    <a:cubicBezTo>
                      <a:pt x="0" y="181"/>
                      <a:pt x="6438" y="1615"/>
                      <a:pt x="8707" y="2449"/>
                    </a:cubicBezTo>
                    <a:cubicBezTo>
                      <a:pt x="10374" y="3083"/>
                      <a:pt x="12042" y="3750"/>
                      <a:pt x="15778" y="4550"/>
                    </a:cubicBezTo>
                    <a:cubicBezTo>
                      <a:pt x="19481" y="5351"/>
                      <a:pt x="20215" y="6018"/>
                      <a:pt x="21015" y="6218"/>
                    </a:cubicBezTo>
                    <a:cubicBezTo>
                      <a:pt x="21097" y="6255"/>
                      <a:pt x="21171" y="6271"/>
                      <a:pt x="21232" y="6271"/>
                    </a:cubicBezTo>
                    <a:cubicBezTo>
                      <a:pt x="21445" y="6271"/>
                      <a:pt x="21508" y="6081"/>
                      <a:pt x="21249" y="5951"/>
                    </a:cubicBezTo>
                    <a:cubicBezTo>
                      <a:pt x="20382" y="5584"/>
                      <a:pt x="18847" y="4717"/>
                      <a:pt x="16145" y="4183"/>
                    </a:cubicBezTo>
                    <a:cubicBezTo>
                      <a:pt x="14744" y="3883"/>
                      <a:pt x="15245" y="4017"/>
                      <a:pt x="9340" y="2215"/>
                    </a:cubicBezTo>
                    <a:cubicBezTo>
                      <a:pt x="6437" y="1332"/>
                      <a:pt x="847" y="0"/>
                      <a:pt x="1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8"/>
              <p:cNvSpPr/>
              <p:nvPr/>
            </p:nvSpPr>
            <p:spPr>
              <a:xfrm>
                <a:off x="6037113" y="3954350"/>
                <a:ext cx="1346500" cy="138025"/>
              </a:xfrm>
              <a:custGeom>
                <a:avLst/>
                <a:gdLst/>
                <a:ahLst/>
                <a:cxnLst/>
                <a:rect l="l" t="t" r="r" b="b"/>
                <a:pathLst>
                  <a:path w="53860" h="5521" extrusionOk="0">
                    <a:moveTo>
                      <a:pt x="51508" y="0"/>
                    </a:moveTo>
                    <a:cubicBezTo>
                      <a:pt x="49463" y="0"/>
                      <a:pt x="47114" y="448"/>
                      <a:pt x="43165" y="662"/>
                    </a:cubicBezTo>
                    <a:cubicBezTo>
                      <a:pt x="33992" y="1096"/>
                      <a:pt x="29088" y="1763"/>
                      <a:pt x="26119" y="2196"/>
                    </a:cubicBezTo>
                    <a:cubicBezTo>
                      <a:pt x="12843" y="4031"/>
                      <a:pt x="1" y="4832"/>
                      <a:pt x="101" y="5432"/>
                    </a:cubicBezTo>
                    <a:cubicBezTo>
                      <a:pt x="105" y="5493"/>
                      <a:pt x="337" y="5521"/>
                      <a:pt x="771" y="5521"/>
                    </a:cubicBezTo>
                    <a:cubicBezTo>
                      <a:pt x="3447" y="5521"/>
                      <a:pt x="13829" y="4455"/>
                      <a:pt x="26286" y="3364"/>
                    </a:cubicBezTo>
                    <a:cubicBezTo>
                      <a:pt x="33558" y="2730"/>
                      <a:pt x="38395" y="1796"/>
                      <a:pt x="43298" y="1563"/>
                    </a:cubicBezTo>
                    <a:cubicBezTo>
                      <a:pt x="46550" y="1415"/>
                      <a:pt x="48274" y="1267"/>
                      <a:pt x="50202" y="1267"/>
                    </a:cubicBezTo>
                    <a:cubicBezTo>
                      <a:pt x="50885" y="1267"/>
                      <a:pt x="51594" y="1286"/>
                      <a:pt x="52405" y="1329"/>
                    </a:cubicBezTo>
                    <a:cubicBezTo>
                      <a:pt x="52417" y="1330"/>
                      <a:pt x="52430" y="1330"/>
                      <a:pt x="52442" y="1330"/>
                    </a:cubicBezTo>
                    <a:cubicBezTo>
                      <a:pt x="53289" y="1330"/>
                      <a:pt x="53860" y="226"/>
                      <a:pt x="53005" y="95"/>
                    </a:cubicBezTo>
                    <a:cubicBezTo>
                      <a:pt x="52511" y="28"/>
                      <a:pt x="52019" y="0"/>
                      <a:pt x="515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8"/>
              <p:cNvSpPr/>
              <p:nvPr/>
            </p:nvSpPr>
            <p:spPr>
              <a:xfrm>
                <a:off x="5935388" y="3902825"/>
                <a:ext cx="5262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1049" h="5800" extrusionOk="0">
                    <a:moveTo>
                      <a:pt x="371" y="1"/>
                    </a:moveTo>
                    <a:cubicBezTo>
                      <a:pt x="250" y="1"/>
                      <a:pt x="183" y="17"/>
                      <a:pt x="167" y="54"/>
                    </a:cubicBezTo>
                    <a:cubicBezTo>
                      <a:pt x="0" y="288"/>
                      <a:pt x="2368" y="822"/>
                      <a:pt x="6538" y="2489"/>
                    </a:cubicBezTo>
                    <a:cubicBezTo>
                      <a:pt x="11075" y="4291"/>
                      <a:pt x="13343" y="5592"/>
                      <a:pt x="17513" y="5792"/>
                    </a:cubicBezTo>
                    <a:cubicBezTo>
                      <a:pt x="17779" y="5792"/>
                      <a:pt x="18117" y="5800"/>
                      <a:pt x="18471" y="5800"/>
                    </a:cubicBezTo>
                    <a:cubicBezTo>
                      <a:pt x="19356" y="5800"/>
                      <a:pt x="20343" y="5749"/>
                      <a:pt x="20581" y="5392"/>
                    </a:cubicBezTo>
                    <a:cubicBezTo>
                      <a:pt x="21048" y="4724"/>
                      <a:pt x="18847" y="3323"/>
                      <a:pt x="16879" y="2556"/>
                    </a:cubicBezTo>
                    <a:cubicBezTo>
                      <a:pt x="14244" y="1455"/>
                      <a:pt x="12676" y="1722"/>
                      <a:pt x="6938" y="955"/>
                    </a:cubicBezTo>
                    <a:cubicBezTo>
                      <a:pt x="3148" y="478"/>
                      <a:pt x="1012" y="1"/>
                      <a:pt x="3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28"/>
              <p:cNvSpPr/>
              <p:nvPr/>
            </p:nvSpPr>
            <p:spPr>
              <a:xfrm>
                <a:off x="6149688" y="3957950"/>
                <a:ext cx="3344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3521" extrusionOk="0">
                    <a:moveTo>
                      <a:pt x="118" y="0"/>
                    </a:moveTo>
                    <a:cubicBezTo>
                      <a:pt x="93" y="0"/>
                      <a:pt x="76" y="6"/>
                      <a:pt x="68" y="18"/>
                    </a:cubicBezTo>
                    <a:cubicBezTo>
                      <a:pt x="1" y="118"/>
                      <a:pt x="1635" y="885"/>
                      <a:pt x="3303" y="1452"/>
                    </a:cubicBezTo>
                    <a:cubicBezTo>
                      <a:pt x="4537" y="1886"/>
                      <a:pt x="6005" y="2186"/>
                      <a:pt x="8841" y="2720"/>
                    </a:cubicBezTo>
                    <a:cubicBezTo>
                      <a:pt x="11643" y="3253"/>
                      <a:pt x="12310" y="3353"/>
                      <a:pt x="12910" y="3520"/>
                    </a:cubicBezTo>
                    <a:cubicBezTo>
                      <a:pt x="13177" y="3520"/>
                      <a:pt x="13377" y="3353"/>
                      <a:pt x="13144" y="3253"/>
                    </a:cubicBezTo>
                    <a:cubicBezTo>
                      <a:pt x="12476" y="3020"/>
                      <a:pt x="11209" y="2753"/>
                      <a:pt x="9141" y="2419"/>
                    </a:cubicBezTo>
                    <a:cubicBezTo>
                      <a:pt x="8073" y="2253"/>
                      <a:pt x="8040" y="2353"/>
                      <a:pt x="3570" y="1185"/>
                    </a:cubicBezTo>
                    <a:cubicBezTo>
                      <a:pt x="1500" y="607"/>
                      <a:pt x="374" y="0"/>
                      <a:pt x="1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28"/>
              <p:cNvSpPr/>
              <p:nvPr/>
            </p:nvSpPr>
            <p:spPr>
              <a:xfrm>
                <a:off x="6546638" y="3662350"/>
                <a:ext cx="583775" cy="320550"/>
              </a:xfrm>
              <a:custGeom>
                <a:avLst/>
                <a:gdLst/>
                <a:ahLst/>
                <a:cxnLst/>
                <a:rect l="l" t="t" r="r" b="b"/>
                <a:pathLst>
                  <a:path w="23351" h="12822" extrusionOk="0">
                    <a:moveTo>
                      <a:pt x="277" y="0"/>
                    </a:moveTo>
                    <a:cubicBezTo>
                      <a:pt x="263" y="0"/>
                      <a:pt x="249" y="11"/>
                      <a:pt x="234" y="33"/>
                    </a:cubicBezTo>
                    <a:cubicBezTo>
                      <a:pt x="1" y="367"/>
                      <a:pt x="134" y="3102"/>
                      <a:pt x="5271" y="6171"/>
                    </a:cubicBezTo>
                    <a:cubicBezTo>
                      <a:pt x="10842" y="9440"/>
                      <a:pt x="13611" y="11708"/>
                      <a:pt x="18814" y="12575"/>
                    </a:cubicBezTo>
                    <a:cubicBezTo>
                      <a:pt x="19479" y="12668"/>
                      <a:pt x="20471" y="12821"/>
                      <a:pt x="21303" y="12821"/>
                    </a:cubicBezTo>
                    <a:cubicBezTo>
                      <a:pt x="21974" y="12821"/>
                      <a:pt x="22542" y="12721"/>
                      <a:pt x="22750" y="12409"/>
                    </a:cubicBezTo>
                    <a:cubicBezTo>
                      <a:pt x="23351" y="11508"/>
                      <a:pt x="21583" y="8372"/>
                      <a:pt x="19148" y="6871"/>
                    </a:cubicBezTo>
                    <a:cubicBezTo>
                      <a:pt x="15879" y="4903"/>
                      <a:pt x="13144" y="4903"/>
                      <a:pt x="6005" y="3035"/>
                    </a:cubicBezTo>
                    <a:cubicBezTo>
                      <a:pt x="758" y="1646"/>
                      <a:pt x="452" y="0"/>
                      <a:pt x="2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28"/>
              <p:cNvSpPr/>
              <p:nvPr/>
            </p:nvSpPr>
            <p:spPr>
              <a:xfrm>
                <a:off x="6727613" y="3792025"/>
                <a:ext cx="42860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17144" h="7766" extrusionOk="0">
                    <a:moveTo>
                      <a:pt x="155" y="1"/>
                    </a:moveTo>
                    <a:cubicBezTo>
                      <a:pt x="125" y="1"/>
                      <a:pt x="107" y="6"/>
                      <a:pt x="100" y="17"/>
                    </a:cubicBezTo>
                    <a:cubicBezTo>
                      <a:pt x="0" y="183"/>
                      <a:pt x="3503" y="1384"/>
                      <a:pt x="5571" y="2485"/>
                    </a:cubicBezTo>
                    <a:cubicBezTo>
                      <a:pt x="7105" y="3252"/>
                      <a:pt x="7906" y="3919"/>
                      <a:pt x="11442" y="5154"/>
                    </a:cubicBezTo>
                    <a:cubicBezTo>
                      <a:pt x="14944" y="6321"/>
                      <a:pt x="15878" y="7388"/>
                      <a:pt x="16612" y="7722"/>
                    </a:cubicBezTo>
                    <a:cubicBezTo>
                      <a:pt x="16689" y="7753"/>
                      <a:pt x="16761" y="7766"/>
                      <a:pt x="16825" y="7766"/>
                    </a:cubicBezTo>
                    <a:cubicBezTo>
                      <a:pt x="17038" y="7766"/>
                      <a:pt x="17144" y="7617"/>
                      <a:pt x="16912" y="7489"/>
                    </a:cubicBezTo>
                    <a:cubicBezTo>
                      <a:pt x="16112" y="7022"/>
                      <a:pt x="14211" y="5487"/>
                      <a:pt x="11609" y="4653"/>
                    </a:cubicBezTo>
                    <a:cubicBezTo>
                      <a:pt x="10308" y="4220"/>
                      <a:pt x="11609" y="4653"/>
                      <a:pt x="6038" y="2218"/>
                    </a:cubicBezTo>
                    <a:cubicBezTo>
                      <a:pt x="3386" y="1095"/>
                      <a:pt x="587" y="1"/>
                      <a:pt x="1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28"/>
              <p:cNvSpPr/>
              <p:nvPr/>
            </p:nvSpPr>
            <p:spPr>
              <a:xfrm>
                <a:off x="5840313" y="4020700"/>
                <a:ext cx="42950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17180" h="3800" extrusionOk="0">
                    <a:moveTo>
                      <a:pt x="13305" y="1"/>
                    </a:moveTo>
                    <a:cubicBezTo>
                      <a:pt x="10812" y="1"/>
                      <a:pt x="8936" y="1387"/>
                      <a:pt x="4370" y="2344"/>
                    </a:cubicBezTo>
                    <a:cubicBezTo>
                      <a:pt x="567" y="3112"/>
                      <a:pt x="0" y="3545"/>
                      <a:pt x="34" y="3745"/>
                    </a:cubicBezTo>
                    <a:cubicBezTo>
                      <a:pt x="38" y="3778"/>
                      <a:pt x="69" y="3792"/>
                      <a:pt x="128" y="3792"/>
                    </a:cubicBezTo>
                    <a:cubicBezTo>
                      <a:pt x="514" y="3792"/>
                      <a:pt x="2091" y="3192"/>
                      <a:pt x="5164" y="3192"/>
                    </a:cubicBezTo>
                    <a:cubicBezTo>
                      <a:pt x="5474" y="3192"/>
                      <a:pt x="5798" y="3198"/>
                      <a:pt x="6138" y="3212"/>
                    </a:cubicBezTo>
                    <a:cubicBezTo>
                      <a:pt x="9146" y="3344"/>
                      <a:pt x="10849" y="3800"/>
                      <a:pt x="12608" y="3800"/>
                    </a:cubicBezTo>
                    <a:cubicBezTo>
                      <a:pt x="13502" y="3800"/>
                      <a:pt x="14410" y="3682"/>
                      <a:pt x="15511" y="3345"/>
                    </a:cubicBezTo>
                    <a:cubicBezTo>
                      <a:pt x="16212" y="3045"/>
                      <a:pt x="17179" y="1944"/>
                      <a:pt x="17146" y="1444"/>
                    </a:cubicBezTo>
                    <a:cubicBezTo>
                      <a:pt x="17079" y="777"/>
                      <a:pt x="15578" y="76"/>
                      <a:pt x="13643" y="9"/>
                    </a:cubicBezTo>
                    <a:cubicBezTo>
                      <a:pt x="13529" y="4"/>
                      <a:pt x="13416" y="1"/>
                      <a:pt x="133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8"/>
              <p:cNvSpPr/>
              <p:nvPr/>
            </p:nvSpPr>
            <p:spPr>
              <a:xfrm>
                <a:off x="5927038" y="4050475"/>
                <a:ext cx="37195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601" extrusionOk="0">
                    <a:moveTo>
                      <a:pt x="11951" y="0"/>
                    </a:moveTo>
                    <a:cubicBezTo>
                      <a:pt x="11585" y="0"/>
                      <a:pt x="11191" y="24"/>
                      <a:pt x="10775" y="86"/>
                    </a:cubicBezTo>
                    <a:cubicBezTo>
                      <a:pt x="9874" y="253"/>
                      <a:pt x="10441" y="186"/>
                      <a:pt x="6338" y="486"/>
                    </a:cubicBezTo>
                    <a:cubicBezTo>
                      <a:pt x="4204" y="653"/>
                      <a:pt x="1" y="1520"/>
                      <a:pt x="34" y="1587"/>
                    </a:cubicBezTo>
                    <a:cubicBezTo>
                      <a:pt x="34" y="1597"/>
                      <a:pt x="56" y="1601"/>
                      <a:pt x="98" y="1601"/>
                    </a:cubicBezTo>
                    <a:cubicBezTo>
                      <a:pt x="644" y="1601"/>
                      <a:pt x="4523" y="853"/>
                      <a:pt x="6072" y="853"/>
                    </a:cubicBezTo>
                    <a:cubicBezTo>
                      <a:pt x="7272" y="853"/>
                      <a:pt x="8407" y="753"/>
                      <a:pt x="10908" y="420"/>
                    </a:cubicBezTo>
                    <a:cubicBezTo>
                      <a:pt x="11577" y="320"/>
                      <a:pt x="12115" y="284"/>
                      <a:pt x="12556" y="284"/>
                    </a:cubicBezTo>
                    <a:cubicBezTo>
                      <a:pt x="13691" y="284"/>
                      <a:pt x="14178" y="521"/>
                      <a:pt x="14558" y="521"/>
                    </a:cubicBezTo>
                    <a:cubicBezTo>
                      <a:pt x="14576" y="521"/>
                      <a:pt x="14594" y="521"/>
                      <a:pt x="14611" y="520"/>
                    </a:cubicBezTo>
                    <a:cubicBezTo>
                      <a:pt x="14844" y="520"/>
                      <a:pt x="14878" y="319"/>
                      <a:pt x="14611" y="319"/>
                    </a:cubicBezTo>
                    <a:cubicBezTo>
                      <a:pt x="14098" y="268"/>
                      <a:pt x="13171" y="0"/>
                      <a:pt x="119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8"/>
              <p:cNvSpPr/>
              <p:nvPr/>
            </p:nvSpPr>
            <p:spPr>
              <a:xfrm>
                <a:off x="6099738" y="4000675"/>
                <a:ext cx="626225" cy="210450"/>
              </a:xfrm>
              <a:custGeom>
                <a:avLst/>
                <a:gdLst/>
                <a:ahLst/>
                <a:cxnLst/>
                <a:rect l="l" t="t" r="r" b="b"/>
                <a:pathLst>
                  <a:path w="25049" h="8418" extrusionOk="0">
                    <a:moveTo>
                      <a:pt x="20417" y="0"/>
                    </a:moveTo>
                    <a:cubicBezTo>
                      <a:pt x="20173" y="0"/>
                      <a:pt x="19956" y="14"/>
                      <a:pt x="19778" y="43"/>
                    </a:cubicBezTo>
                    <a:cubicBezTo>
                      <a:pt x="14641" y="810"/>
                      <a:pt x="14208" y="1911"/>
                      <a:pt x="8470" y="4480"/>
                    </a:cubicBezTo>
                    <a:cubicBezTo>
                      <a:pt x="3721" y="6584"/>
                      <a:pt x="0" y="8417"/>
                      <a:pt x="361" y="8417"/>
                    </a:cubicBezTo>
                    <a:cubicBezTo>
                      <a:pt x="401" y="8417"/>
                      <a:pt x="489" y="8395"/>
                      <a:pt x="631" y="8349"/>
                    </a:cubicBezTo>
                    <a:cubicBezTo>
                      <a:pt x="965" y="8216"/>
                      <a:pt x="1532" y="8382"/>
                      <a:pt x="7169" y="7148"/>
                    </a:cubicBezTo>
                    <a:cubicBezTo>
                      <a:pt x="14274" y="5547"/>
                      <a:pt x="19211" y="5814"/>
                      <a:pt x="22547" y="4313"/>
                    </a:cubicBezTo>
                    <a:cubicBezTo>
                      <a:pt x="25049" y="3179"/>
                      <a:pt x="24915" y="1511"/>
                      <a:pt x="24448" y="877"/>
                    </a:cubicBezTo>
                    <a:cubicBezTo>
                      <a:pt x="24079" y="451"/>
                      <a:pt x="21819" y="0"/>
                      <a:pt x="204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8"/>
              <p:cNvSpPr/>
              <p:nvPr/>
            </p:nvSpPr>
            <p:spPr>
              <a:xfrm>
                <a:off x="6233913" y="4010300"/>
                <a:ext cx="527350" cy="158350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6334" extrusionOk="0">
                    <a:moveTo>
                      <a:pt x="20628" y="1"/>
                    </a:moveTo>
                    <a:cubicBezTo>
                      <a:pt x="20572" y="1"/>
                      <a:pt x="20511" y="8"/>
                      <a:pt x="20449" y="25"/>
                    </a:cubicBezTo>
                    <a:cubicBezTo>
                      <a:pt x="19682" y="292"/>
                      <a:pt x="19548" y="525"/>
                      <a:pt x="16079" y="1493"/>
                    </a:cubicBezTo>
                    <a:cubicBezTo>
                      <a:pt x="12477" y="2460"/>
                      <a:pt x="10975" y="3294"/>
                      <a:pt x="9474" y="3628"/>
                    </a:cubicBezTo>
                    <a:cubicBezTo>
                      <a:pt x="7139" y="4161"/>
                      <a:pt x="1" y="6196"/>
                      <a:pt x="134" y="6330"/>
                    </a:cubicBezTo>
                    <a:cubicBezTo>
                      <a:pt x="138" y="6333"/>
                      <a:pt x="147" y="6334"/>
                      <a:pt x="161" y="6334"/>
                    </a:cubicBezTo>
                    <a:cubicBezTo>
                      <a:pt x="624" y="6334"/>
                      <a:pt x="6558" y="4738"/>
                      <a:pt x="9441" y="3928"/>
                    </a:cubicBezTo>
                    <a:cubicBezTo>
                      <a:pt x="15279" y="2293"/>
                      <a:pt x="14778" y="2260"/>
                      <a:pt x="16079" y="1926"/>
                    </a:cubicBezTo>
                    <a:cubicBezTo>
                      <a:pt x="18681" y="1259"/>
                      <a:pt x="19982" y="659"/>
                      <a:pt x="20816" y="292"/>
                    </a:cubicBezTo>
                    <a:cubicBezTo>
                      <a:pt x="21093" y="181"/>
                      <a:pt x="20909" y="1"/>
                      <a:pt x="206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8"/>
              <p:cNvSpPr/>
              <p:nvPr/>
            </p:nvSpPr>
            <p:spPr>
              <a:xfrm>
                <a:off x="5808613" y="4044250"/>
                <a:ext cx="492050" cy="140200"/>
              </a:xfrm>
              <a:custGeom>
                <a:avLst/>
                <a:gdLst/>
                <a:ahLst/>
                <a:cxnLst/>
                <a:rect l="l" t="t" r="r" b="b"/>
                <a:pathLst>
                  <a:path w="19682" h="5608" extrusionOk="0">
                    <a:moveTo>
                      <a:pt x="16906" y="0"/>
                    </a:moveTo>
                    <a:cubicBezTo>
                      <a:pt x="16886" y="0"/>
                      <a:pt x="16866" y="1"/>
                      <a:pt x="16846" y="1"/>
                    </a:cubicBezTo>
                    <a:cubicBezTo>
                      <a:pt x="12743" y="135"/>
                      <a:pt x="11442" y="1603"/>
                      <a:pt x="6439" y="3404"/>
                    </a:cubicBezTo>
                    <a:cubicBezTo>
                      <a:pt x="1902" y="5005"/>
                      <a:pt x="1" y="5105"/>
                      <a:pt x="101" y="5339"/>
                    </a:cubicBezTo>
                    <a:cubicBezTo>
                      <a:pt x="119" y="5483"/>
                      <a:pt x="166" y="5607"/>
                      <a:pt x="921" y="5607"/>
                    </a:cubicBezTo>
                    <a:cubicBezTo>
                      <a:pt x="1564" y="5607"/>
                      <a:pt x="2719" y="5517"/>
                      <a:pt x="4804" y="5272"/>
                    </a:cubicBezTo>
                    <a:cubicBezTo>
                      <a:pt x="10575" y="4605"/>
                      <a:pt x="13277" y="5005"/>
                      <a:pt x="16179" y="3938"/>
                    </a:cubicBezTo>
                    <a:cubicBezTo>
                      <a:pt x="18347" y="3137"/>
                      <a:pt x="19682" y="1936"/>
                      <a:pt x="19481" y="1269"/>
                    </a:cubicBezTo>
                    <a:cubicBezTo>
                      <a:pt x="19318" y="747"/>
                      <a:pt x="17844" y="0"/>
                      <a:pt x="169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8"/>
              <p:cNvSpPr/>
              <p:nvPr/>
            </p:nvSpPr>
            <p:spPr>
              <a:xfrm>
                <a:off x="5899513" y="4060575"/>
                <a:ext cx="428325" cy="100800"/>
              </a:xfrm>
              <a:custGeom>
                <a:avLst/>
                <a:gdLst/>
                <a:ahLst/>
                <a:cxnLst/>
                <a:rect l="l" t="t" r="r" b="b"/>
                <a:pathLst>
                  <a:path w="17133" h="4032" extrusionOk="0">
                    <a:moveTo>
                      <a:pt x="16894" y="0"/>
                    </a:moveTo>
                    <a:cubicBezTo>
                      <a:pt x="16860" y="0"/>
                      <a:pt x="16821" y="5"/>
                      <a:pt x="16779" y="16"/>
                    </a:cubicBezTo>
                    <a:cubicBezTo>
                      <a:pt x="16112" y="149"/>
                      <a:pt x="15412" y="616"/>
                      <a:pt x="12543" y="1116"/>
                    </a:cubicBezTo>
                    <a:cubicBezTo>
                      <a:pt x="9574" y="1617"/>
                      <a:pt x="8207" y="2017"/>
                      <a:pt x="6872" y="2451"/>
                    </a:cubicBezTo>
                    <a:cubicBezTo>
                      <a:pt x="5038" y="3018"/>
                      <a:pt x="1" y="3918"/>
                      <a:pt x="34" y="4018"/>
                    </a:cubicBezTo>
                    <a:cubicBezTo>
                      <a:pt x="39" y="4027"/>
                      <a:pt x="65" y="4032"/>
                      <a:pt x="110" y="4032"/>
                    </a:cubicBezTo>
                    <a:cubicBezTo>
                      <a:pt x="742" y="4032"/>
                      <a:pt x="5100" y="3211"/>
                      <a:pt x="7339" y="2651"/>
                    </a:cubicBezTo>
                    <a:cubicBezTo>
                      <a:pt x="12076" y="1483"/>
                      <a:pt x="11676" y="1583"/>
                      <a:pt x="12777" y="1417"/>
                    </a:cubicBezTo>
                    <a:cubicBezTo>
                      <a:pt x="14878" y="1083"/>
                      <a:pt x="16179" y="483"/>
                      <a:pt x="16879" y="249"/>
                    </a:cubicBezTo>
                    <a:cubicBezTo>
                      <a:pt x="17133" y="137"/>
                      <a:pt x="17077" y="0"/>
                      <a:pt x="168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2" name="Google Shape;622;p28"/>
            <p:cNvGrpSpPr/>
            <p:nvPr/>
          </p:nvGrpSpPr>
          <p:grpSpPr>
            <a:xfrm>
              <a:off x="5762879" y="3907947"/>
              <a:ext cx="1106259" cy="879557"/>
              <a:chOff x="5687517" y="3907947"/>
              <a:chExt cx="1106259" cy="879557"/>
            </a:xfrm>
          </p:grpSpPr>
          <p:sp>
            <p:nvSpPr>
              <p:cNvPr id="623" name="Google Shape;623;p28"/>
              <p:cNvSpPr/>
              <p:nvPr/>
            </p:nvSpPr>
            <p:spPr>
              <a:xfrm flipH="1">
                <a:off x="5710895" y="3907947"/>
                <a:ext cx="651752" cy="637258"/>
              </a:xfrm>
              <a:custGeom>
                <a:avLst/>
                <a:gdLst/>
                <a:ahLst/>
                <a:cxnLst/>
                <a:rect l="l" t="t" r="r" b="b"/>
                <a:pathLst>
                  <a:path w="19515" h="19081" extrusionOk="0">
                    <a:moveTo>
                      <a:pt x="17042" y="0"/>
                    </a:moveTo>
                    <a:cubicBezTo>
                      <a:pt x="16454" y="0"/>
                      <a:pt x="15862" y="217"/>
                      <a:pt x="15411" y="651"/>
                    </a:cubicBezTo>
                    <a:lnTo>
                      <a:pt x="868" y="15228"/>
                    </a:lnTo>
                    <a:cubicBezTo>
                      <a:pt x="0" y="16095"/>
                      <a:pt x="0" y="17563"/>
                      <a:pt x="868" y="18430"/>
                    </a:cubicBezTo>
                    <a:cubicBezTo>
                      <a:pt x="1335" y="18864"/>
                      <a:pt x="1918" y="19081"/>
                      <a:pt x="2498" y="19081"/>
                    </a:cubicBezTo>
                    <a:cubicBezTo>
                      <a:pt x="3078" y="19081"/>
                      <a:pt x="3653" y="18864"/>
                      <a:pt x="4103" y="18430"/>
                    </a:cubicBezTo>
                    <a:lnTo>
                      <a:pt x="18647" y="3887"/>
                    </a:lnTo>
                    <a:cubicBezTo>
                      <a:pt x="19514" y="2986"/>
                      <a:pt x="19514" y="1518"/>
                      <a:pt x="18647" y="651"/>
                    </a:cubicBezTo>
                    <a:cubicBezTo>
                      <a:pt x="18213" y="217"/>
                      <a:pt x="17630" y="0"/>
                      <a:pt x="170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8"/>
              <p:cNvSpPr/>
              <p:nvPr/>
            </p:nvSpPr>
            <p:spPr>
              <a:xfrm flipH="1">
                <a:off x="5687517" y="4171420"/>
                <a:ext cx="1106259" cy="616084"/>
              </a:xfrm>
              <a:custGeom>
                <a:avLst/>
                <a:gdLst/>
                <a:ahLst/>
                <a:cxnLst/>
                <a:rect l="l" t="t" r="r" b="b"/>
                <a:pathLst>
                  <a:path w="33124" h="18447" extrusionOk="0">
                    <a:moveTo>
                      <a:pt x="1568" y="0"/>
                    </a:moveTo>
                    <a:cubicBezTo>
                      <a:pt x="701" y="0"/>
                      <a:pt x="0" y="701"/>
                      <a:pt x="0" y="1568"/>
                    </a:cubicBezTo>
                    <a:cubicBezTo>
                      <a:pt x="0" y="2369"/>
                      <a:pt x="567" y="3036"/>
                      <a:pt x="1334" y="3169"/>
                    </a:cubicBezTo>
                    <a:cubicBezTo>
                      <a:pt x="1435" y="8340"/>
                      <a:pt x="4170" y="12843"/>
                      <a:pt x="8239" y="15445"/>
                    </a:cubicBezTo>
                    <a:cubicBezTo>
                      <a:pt x="7706" y="15712"/>
                      <a:pt x="7339" y="16245"/>
                      <a:pt x="7339" y="16879"/>
                    </a:cubicBezTo>
                    <a:cubicBezTo>
                      <a:pt x="7339" y="17746"/>
                      <a:pt x="8039" y="18447"/>
                      <a:pt x="8907" y="18447"/>
                    </a:cubicBezTo>
                    <a:lnTo>
                      <a:pt x="24217" y="18447"/>
                    </a:lnTo>
                    <a:cubicBezTo>
                      <a:pt x="25085" y="18447"/>
                      <a:pt x="25785" y="17746"/>
                      <a:pt x="25785" y="16879"/>
                    </a:cubicBezTo>
                    <a:cubicBezTo>
                      <a:pt x="25785" y="16179"/>
                      <a:pt x="25285" y="15545"/>
                      <a:pt x="24618" y="15345"/>
                    </a:cubicBezTo>
                    <a:cubicBezTo>
                      <a:pt x="28621" y="12710"/>
                      <a:pt x="31289" y="8240"/>
                      <a:pt x="31423" y="3169"/>
                    </a:cubicBezTo>
                    <a:lnTo>
                      <a:pt x="31556" y="3169"/>
                    </a:lnTo>
                    <a:cubicBezTo>
                      <a:pt x="32423" y="3169"/>
                      <a:pt x="33124" y="2436"/>
                      <a:pt x="33124" y="1568"/>
                    </a:cubicBezTo>
                    <a:cubicBezTo>
                      <a:pt x="33124" y="701"/>
                      <a:pt x="32423" y="0"/>
                      <a:pt x="315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8"/>
              <p:cNvSpPr/>
              <p:nvPr/>
            </p:nvSpPr>
            <p:spPr>
              <a:xfrm flipH="1">
                <a:off x="5687517" y="4171420"/>
                <a:ext cx="553697" cy="616084"/>
              </a:xfrm>
              <a:custGeom>
                <a:avLst/>
                <a:gdLst/>
                <a:ahLst/>
                <a:cxnLst/>
                <a:rect l="l" t="t" r="r" b="b"/>
                <a:pathLst>
                  <a:path w="16579" h="18447" extrusionOk="0">
                    <a:moveTo>
                      <a:pt x="7339" y="0"/>
                    </a:moveTo>
                    <a:cubicBezTo>
                      <a:pt x="8206" y="0"/>
                      <a:pt x="8907" y="701"/>
                      <a:pt x="8907" y="1568"/>
                    </a:cubicBezTo>
                    <a:cubicBezTo>
                      <a:pt x="8907" y="2436"/>
                      <a:pt x="8206" y="3169"/>
                      <a:pt x="7339" y="3169"/>
                    </a:cubicBezTo>
                    <a:lnTo>
                      <a:pt x="7205" y="3169"/>
                    </a:lnTo>
                    <a:cubicBezTo>
                      <a:pt x="7072" y="8240"/>
                      <a:pt x="4403" y="12710"/>
                      <a:pt x="401" y="15345"/>
                    </a:cubicBezTo>
                    <a:cubicBezTo>
                      <a:pt x="1068" y="15545"/>
                      <a:pt x="1568" y="16112"/>
                      <a:pt x="1568" y="16879"/>
                    </a:cubicBezTo>
                    <a:cubicBezTo>
                      <a:pt x="1568" y="17746"/>
                      <a:pt x="868" y="18447"/>
                      <a:pt x="0" y="18447"/>
                    </a:cubicBezTo>
                    <a:lnTo>
                      <a:pt x="7672" y="18447"/>
                    </a:lnTo>
                    <a:cubicBezTo>
                      <a:pt x="8540" y="18447"/>
                      <a:pt x="9240" y="17746"/>
                      <a:pt x="9240" y="16879"/>
                    </a:cubicBezTo>
                    <a:cubicBezTo>
                      <a:pt x="9240" y="16179"/>
                      <a:pt x="8740" y="15545"/>
                      <a:pt x="8073" y="15345"/>
                    </a:cubicBezTo>
                    <a:cubicBezTo>
                      <a:pt x="12076" y="12710"/>
                      <a:pt x="14744" y="8240"/>
                      <a:pt x="14878" y="3169"/>
                    </a:cubicBezTo>
                    <a:lnTo>
                      <a:pt x="15011" y="3169"/>
                    </a:lnTo>
                    <a:cubicBezTo>
                      <a:pt x="15878" y="3169"/>
                      <a:pt x="16579" y="2436"/>
                      <a:pt x="16579" y="1568"/>
                    </a:cubicBezTo>
                    <a:cubicBezTo>
                      <a:pt x="16579" y="701"/>
                      <a:pt x="15878" y="0"/>
                      <a:pt x="150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6" name="Google Shape;626;p28"/>
            <p:cNvSpPr/>
            <p:nvPr/>
          </p:nvSpPr>
          <p:spPr>
            <a:xfrm>
              <a:off x="5843719" y="3421307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5416894" y="3403563"/>
              <a:ext cx="115101" cy="8724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8"/>
            <p:cNvSpPr/>
            <p:nvPr/>
          </p:nvSpPr>
          <p:spPr>
            <a:xfrm>
              <a:off x="5730286" y="3699645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8"/>
            <p:cNvSpPr/>
            <p:nvPr/>
          </p:nvSpPr>
          <p:spPr>
            <a:xfrm>
              <a:off x="6293325" y="2267834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8"/>
            <p:cNvSpPr/>
            <p:nvPr/>
          </p:nvSpPr>
          <p:spPr>
            <a:xfrm>
              <a:off x="7517425" y="273478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8"/>
            <p:cNvSpPr/>
            <p:nvPr/>
          </p:nvSpPr>
          <p:spPr>
            <a:xfrm>
              <a:off x="6372125" y="1888913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" name="Google Shape;632;p28"/>
          <p:cNvGrpSpPr/>
          <p:nvPr/>
        </p:nvGrpSpPr>
        <p:grpSpPr>
          <a:xfrm>
            <a:off x="780975" y="178425"/>
            <a:ext cx="5291575" cy="4713313"/>
            <a:chOff x="780975" y="178425"/>
            <a:chExt cx="5291575" cy="4713313"/>
          </a:xfrm>
        </p:grpSpPr>
        <p:sp>
          <p:nvSpPr>
            <p:cNvPr id="633" name="Google Shape;633;p28"/>
            <p:cNvSpPr/>
            <p:nvPr/>
          </p:nvSpPr>
          <p:spPr>
            <a:xfrm>
              <a:off x="1367175" y="178425"/>
              <a:ext cx="86169" cy="67325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8"/>
            <p:cNvSpPr/>
            <p:nvPr/>
          </p:nvSpPr>
          <p:spPr>
            <a:xfrm>
              <a:off x="6005825" y="29893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8"/>
            <p:cNvSpPr/>
            <p:nvPr/>
          </p:nvSpPr>
          <p:spPr>
            <a:xfrm>
              <a:off x="5172100" y="87381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8"/>
            <p:cNvSpPr/>
            <p:nvPr/>
          </p:nvSpPr>
          <p:spPr>
            <a:xfrm>
              <a:off x="780975" y="4787488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8"/>
            <p:cNvSpPr/>
            <p:nvPr/>
          </p:nvSpPr>
          <p:spPr>
            <a:xfrm>
              <a:off x="1348000" y="414703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8"/>
            <p:cNvSpPr/>
            <p:nvPr/>
          </p:nvSpPr>
          <p:spPr>
            <a:xfrm>
              <a:off x="4296350" y="4732475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8"/>
            <p:cNvSpPr/>
            <p:nvPr/>
          </p:nvSpPr>
          <p:spPr>
            <a:xfrm>
              <a:off x="4305525" y="52753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0" name="Google Shape;640;p28"/>
          <p:cNvSpPr txBox="1">
            <a:spLocks noGrp="1"/>
          </p:cNvSpPr>
          <p:nvPr>
            <p:ph type="subTitle" idx="1"/>
          </p:nvPr>
        </p:nvSpPr>
        <p:spPr>
          <a:xfrm>
            <a:off x="612344" y="2672275"/>
            <a:ext cx="3855300" cy="4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BMM 0160</a:t>
            </a:r>
            <a:r>
              <a:rPr lang="en" sz="2300">
                <a:solidFill>
                  <a:srgbClr val="343A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/>
              <a:t>- Microbiologia Básica - 2020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4" name="Google Shape;914;p37"/>
          <p:cNvGrpSpPr/>
          <p:nvPr/>
        </p:nvGrpSpPr>
        <p:grpSpPr>
          <a:xfrm>
            <a:off x="2213584" y="539498"/>
            <a:ext cx="4718044" cy="4059897"/>
            <a:chOff x="1925775" y="292350"/>
            <a:chExt cx="5292254" cy="4554006"/>
          </a:xfrm>
        </p:grpSpPr>
        <p:sp>
          <p:nvSpPr>
            <p:cNvPr id="915" name="Google Shape;915;p37"/>
            <p:cNvSpPr/>
            <p:nvPr/>
          </p:nvSpPr>
          <p:spPr>
            <a:xfrm>
              <a:off x="3750363" y="1750250"/>
              <a:ext cx="1643100" cy="1643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6" name="Google Shape;916;p37"/>
            <p:cNvGrpSpPr/>
            <p:nvPr/>
          </p:nvGrpSpPr>
          <p:grpSpPr>
            <a:xfrm>
              <a:off x="2501100" y="1674052"/>
              <a:ext cx="4036825" cy="1779050"/>
              <a:chOff x="2501100" y="1674052"/>
              <a:chExt cx="4036825" cy="1779050"/>
            </a:xfrm>
          </p:grpSpPr>
          <p:cxnSp>
            <p:nvCxnSpPr>
              <p:cNvPr id="917" name="Google Shape;917;p37"/>
              <p:cNvCxnSpPr/>
              <p:nvPr/>
            </p:nvCxnSpPr>
            <p:spPr>
              <a:xfrm>
                <a:off x="3842069" y="1674052"/>
                <a:ext cx="316500" cy="548100"/>
              </a:xfrm>
              <a:prstGeom prst="straightConnector1">
                <a:avLst/>
              </a:prstGeom>
              <a:noFill/>
              <a:ln w="1143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8" name="Google Shape;918;p37"/>
              <p:cNvCxnSpPr/>
              <p:nvPr/>
            </p:nvCxnSpPr>
            <p:spPr>
              <a:xfrm rot="10800000">
                <a:off x="2501100" y="2571750"/>
                <a:ext cx="1347600" cy="0"/>
              </a:xfrm>
              <a:prstGeom prst="straightConnector1">
                <a:avLst/>
              </a:prstGeom>
              <a:noFill/>
              <a:ln w="1143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9" name="Google Shape;919;p37"/>
              <p:cNvCxnSpPr/>
              <p:nvPr/>
            </p:nvCxnSpPr>
            <p:spPr>
              <a:xfrm>
                <a:off x="5377525" y="2569300"/>
                <a:ext cx="1160400" cy="0"/>
              </a:xfrm>
              <a:prstGeom prst="straightConnector1">
                <a:avLst/>
              </a:prstGeom>
              <a:noFill/>
              <a:ln w="1143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0" name="Google Shape;920;p37"/>
              <p:cNvCxnSpPr/>
              <p:nvPr/>
            </p:nvCxnSpPr>
            <p:spPr>
              <a:xfrm flipH="1">
                <a:off x="4980569" y="1674052"/>
                <a:ext cx="316500" cy="548100"/>
              </a:xfrm>
              <a:prstGeom prst="straightConnector1">
                <a:avLst/>
              </a:prstGeom>
              <a:noFill/>
              <a:ln w="1143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1" name="Google Shape;921;p37"/>
              <p:cNvCxnSpPr/>
              <p:nvPr/>
            </p:nvCxnSpPr>
            <p:spPr>
              <a:xfrm rot="10800000">
                <a:off x="4980569" y="2905002"/>
                <a:ext cx="316500" cy="548100"/>
              </a:xfrm>
              <a:prstGeom prst="straightConnector1">
                <a:avLst/>
              </a:prstGeom>
              <a:noFill/>
              <a:ln w="1143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2" name="Google Shape;922;p37"/>
              <p:cNvCxnSpPr/>
              <p:nvPr/>
            </p:nvCxnSpPr>
            <p:spPr>
              <a:xfrm rot="10800000" flipH="1">
                <a:off x="3842069" y="2905002"/>
                <a:ext cx="316500" cy="548100"/>
              </a:xfrm>
              <a:prstGeom prst="straightConnector1">
                <a:avLst/>
              </a:prstGeom>
              <a:noFill/>
              <a:ln w="1143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923" name="Google Shape;923;p37"/>
            <p:cNvSpPr/>
            <p:nvPr/>
          </p:nvSpPr>
          <p:spPr>
            <a:xfrm>
              <a:off x="1925775" y="1831438"/>
              <a:ext cx="1480200" cy="148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5737829" y="1831438"/>
              <a:ext cx="1480200" cy="148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735705" y="3366156"/>
              <a:ext cx="1480200" cy="148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4927899" y="3366156"/>
              <a:ext cx="1480200" cy="148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735705" y="292350"/>
              <a:ext cx="1480200" cy="148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7"/>
            <p:cNvSpPr/>
            <p:nvPr/>
          </p:nvSpPr>
          <p:spPr>
            <a:xfrm>
              <a:off x="4927899" y="292350"/>
              <a:ext cx="1480200" cy="148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9" name="Google Shape;929;p37"/>
          <p:cNvSpPr txBox="1">
            <a:spLocks noGrp="1"/>
          </p:cNvSpPr>
          <p:nvPr>
            <p:ph type="title"/>
          </p:nvPr>
        </p:nvSpPr>
        <p:spPr>
          <a:xfrm>
            <a:off x="3745457" y="2030194"/>
            <a:ext cx="1654800" cy="10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Mulheres</a:t>
            </a:r>
            <a:endParaRPr sz="2100"/>
          </a:p>
        </p:txBody>
      </p:sp>
      <p:sp>
        <p:nvSpPr>
          <p:cNvPr id="930" name="Google Shape;930;p37"/>
          <p:cNvSpPr txBox="1">
            <a:spLocks noGrp="1"/>
          </p:cNvSpPr>
          <p:nvPr>
            <p:ph type="title"/>
          </p:nvPr>
        </p:nvSpPr>
        <p:spPr>
          <a:xfrm>
            <a:off x="5752869" y="2389379"/>
            <a:ext cx="1033500" cy="3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</a:rPr>
              <a:t>Disúria</a:t>
            </a:r>
            <a:endParaRPr sz="1200">
              <a:solidFill>
                <a:schemeClr val="accent1"/>
              </a:solidFill>
            </a:endParaRPr>
          </a:p>
        </p:txBody>
      </p:sp>
      <p:sp>
        <p:nvSpPr>
          <p:cNvPr id="931" name="Google Shape;931;p37"/>
          <p:cNvSpPr txBox="1">
            <a:spLocks noGrp="1"/>
          </p:cNvSpPr>
          <p:nvPr>
            <p:ph type="title"/>
          </p:nvPr>
        </p:nvSpPr>
        <p:spPr>
          <a:xfrm>
            <a:off x="3038972" y="1023290"/>
            <a:ext cx="1113000" cy="3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</a:rPr>
              <a:t>Uretrite</a:t>
            </a:r>
            <a:endParaRPr sz="1200">
              <a:solidFill>
                <a:schemeClr val="accent1"/>
              </a:solidFill>
            </a:endParaRPr>
          </a:p>
        </p:txBody>
      </p:sp>
      <p:sp>
        <p:nvSpPr>
          <p:cNvPr id="932" name="Google Shape;932;p37"/>
          <p:cNvSpPr txBox="1">
            <a:spLocks noGrp="1"/>
          </p:cNvSpPr>
          <p:nvPr>
            <p:ph type="title"/>
          </p:nvPr>
        </p:nvSpPr>
        <p:spPr>
          <a:xfrm>
            <a:off x="4949026" y="1023300"/>
            <a:ext cx="1201800" cy="3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</a:rPr>
              <a:t>Corrimento vaginal</a:t>
            </a:r>
            <a:endParaRPr sz="1200">
              <a:solidFill>
                <a:schemeClr val="accent1"/>
              </a:solidFill>
            </a:endParaRPr>
          </a:p>
        </p:txBody>
      </p:sp>
      <p:sp>
        <p:nvSpPr>
          <p:cNvPr id="933" name="Google Shape;933;p37"/>
          <p:cNvSpPr txBox="1">
            <a:spLocks noGrp="1"/>
          </p:cNvSpPr>
          <p:nvPr>
            <p:ph type="title"/>
          </p:nvPr>
        </p:nvSpPr>
        <p:spPr>
          <a:xfrm>
            <a:off x="2184850" y="2415363"/>
            <a:ext cx="1285800" cy="3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</a:rPr>
              <a:t>Cervicite</a:t>
            </a:r>
            <a:endParaRPr sz="1200">
              <a:solidFill>
                <a:schemeClr val="accent1"/>
              </a:solidFill>
            </a:endParaRPr>
          </a:p>
        </p:txBody>
      </p:sp>
      <p:sp>
        <p:nvSpPr>
          <p:cNvPr id="934" name="Google Shape;934;p37"/>
          <p:cNvSpPr txBox="1">
            <a:spLocks noGrp="1"/>
          </p:cNvSpPr>
          <p:nvPr>
            <p:ph type="title"/>
          </p:nvPr>
        </p:nvSpPr>
        <p:spPr>
          <a:xfrm>
            <a:off x="3038971" y="3807447"/>
            <a:ext cx="1113000" cy="3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</a:rPr>
              <a:t>Dor abdominal ou pélvica</a:t>
            </a:r>
            <a:endParaRPr sz="1200">
              <a:solidFill>
                <a:schemeClr val="accent1"/>
              </a:solidFill>
            </a:endParaRPr>
          </a:p>
        </p:txBody>
      </p:sp>
      <p:sp>
        <p:nvSpPr>
          <p:cNvPr id="935" name="Google Shape;935;p37"/>
          <p:cNvSpPr txBox="1">
            <a:spLocks noGrp="1"/>
          </p:cNvSpPr>
          <p:nvPr>
            <p:ph type="title"/>
          </p:nvPr>
        </p:nvSpPr>
        <p:spPr>
          <a:xfrm>
            <a:off x="4416825" y="3782600"/>
            <a:ext cx="2266200" cy="3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</a:rPr>
              <a:t>Sangramento intermenstrual</a:t>
            </a:r>
            <a:endParaRPr sz="1200">
              <a:solidFill>
                <a:schemeClr val="accent1"/>
              </a:solidFill>
            </a:endParaRPr>
          </a:p>
        </p:txBody>
      </p:sp>
      <p:sp>
        <p:nvSpPr>
          <p:cNvPr id="936" name="Google Shape;936;p37"/>
          <p:cNvSpPr/>
          <p:nvPr/>
        </p:nvSpPr>
        <p:spPr>
          <a:xfrm>
            <a:off x="7299400" y="875263"/>
            <a:ext cx="341377" cy="343022"/>
          </a:xfrm>
          <a:custGeom>
            <a:avLst/>
            <a:gdLst/>
            <a:ahLst/>
            <a:cxnLst/>
            <a:rect l="l" t="t" r="r" b="b"/>
            <a:pathLst>
              <a:path w="21450" h="21550" extrusionOk="0">
                <a:moveTo>
                  <a:pt x="10675" y="0"/>
                </a:moveTo>
                <a:cubicBezTo>
                  <a:pt x="10174" y="0"/>
                  <a:pt x="9808" y="401"/>
                  <a:pt x="9808" y="868"/>
                </a:cubicBezTo>
                <a:cubicBezTo>
                  <a:pt x="9808" y="1335"/>
                  <a:pt x="10141" y="1668"/>
                  <a:pt x="10575" y="1735"/>
                </a:cubicBezTo>
                <a:lnTo>
                  <a:pt x="10575" y="4537"/>
                </a:lnTo>
                <a:cubicBezTo>
                  <a:pt x="10008" y="4537"/>
                  <a:pt x="9507" y="4637"/>
                  <a:pt x="9074" y="4737"/>
                </a:cubicBezTo>
                <a:lnTo>
                  <a:pt x="8840" y="4137"/>
                </a:lnTo>
                <a:cubicBezTo>
                  <a:pt x="8907" y="4137"/>
                  <a:pt x="8940" y="4070"/>
                  <a:pt x="8940" y="4070"/>
                </a:cubicBezTo>
                <a:cubicBezTo>
                  <a:pt x="9341" y="3836"/>
                  <a:pt x="9507" y="3303"/>
                  <a:pt x="9274" y="2869"/>
                </a:cubicBezTo>
                <a:cubicBezTo>
                  <a:pt x="9090" y="2594"/>
                  <a:pt x="8780" y="2429"/>
                  <a:pt x="8474" y="2429"/>
                </a:cubicBezTo>
                <a:cubicBezTo>
                  <a:pt x="8336" y="2429"/>
                  <a:pt x="8198" y="2463"/>
                  <a:pt x="8073" y="2536"/>
                </a:cubicBezTo>
                <a:cubicBezTo>
                  <a:pt x="7639" y="2802"/>
                  <a:pt x="7473" y="3336"/>
                  <a:pt x="7739" y="3736"/>
                </a:cubicBezTo>
                <a:cubicBezTo>
                  <a:pt x="7906" y="4037"/>
                  <a:pt x="8240" y="4203"/>
                  <a:pt x="8573" y="4203"/>
                </a:cubicBezTo>
                <a:lnTo>
                  <a:pt x="8773" y="4837"/>
                </a:lnTo>
                <a:cubicBezTo>
                  <a:pt x="8407" y="4971"/>
                  <a:pt x="8073" y="5071"/>
                  <a:pt x="7739" y="5304"/>
                </a:cubicBezTo>
                <a:lnTo>
                  <a:pt x="6338" y="2902"/>
                </a:lnTo>
                <a:cubicBezTo>
                  <a:pt x="6672" y="2636"/>
                  <a:pt x="6772" y="2169"/>
                  <a:pt x="6572" y="1802"/>
                </a:cubicBezTo>
                <a:cubicBezTo>
                  <a:pt x="6393" y="1510"/>
                  <a:pt x="6093" y="1340"/>
                  <a:pt x="5784" y="1340"/>
                </a:cubicBezTo>
                <a:cubicBezTo>
                  <a:pt x="5633" y="1340"/>
                  <a:pt x="5480" y="1380"/>
                  <a:pt x="5338" y="1468"/>
                </a:cubicBezTo>
                <a:cubicBezTo>
                  <a:pt x="4937" y="1702"/>
                  <a:pt x="4771" y="2235"/>
                  <a:pt x="5004" y="2669"/>
                </a:cubicBezTo>
                <a:cubicBezTo>
                  <a:pt x="5176" y="2939"/>
                  <a:pt x="5456" y="3101"/>
                  <a:pt x="5765" y="3101"/>
                </a:cubicBezTo>
                <a:cubicBezTo>
                  <a:pt x="5876" y="3101"/>
                  <a:pt x="5990" y="3080"/>
                  <a:pt x="6105" y="3036"/>
                </a:cubicBezTo>
                <a:lnTo>
                  <a:pt x="7473" y="5404"/>
                </a:lnTo>
                <a:cubicBezTo>
                  <a:pt x="7006" y="5704"/>
                  <a:pt x="6605" y="6038"/>
                  <a:pt x="6238" y="6405"/>
                </a:cubicBezTo>
                <a:lnTo>
                  <a:pt x="5805" y="6138"/>
                </a:lnTo>
                <a:cubicBezTo>
                  <a:pt x="5971" y="5871"/>
                  <a:pt x="6005" y="5504"/>
                  <a:pt x="5838" y="5204"/>
                </a:cubicBezTo>
                <a:cubicBezTo>
                  <a:pt x="5677" y="4929"/>
                  <a:pt x="5375" y="4764"/>
                  <a:pt x="5060" y="4764"/>
                </a:cubicBezTo>
                <a:cubicBezTo>
                  <a:pt x="4917" y="4764"/>
                  <a:pt x="4772" y="4798"/>
                  <a:pt x="4637" y="4871"/>
                </a:cubicBezTo>
                <a:cubicBezTo>
                  <a:pt x="4237" y="5137"/>
                  <a:pt x="4070" y="5671"/>
                  <a:pt x="4304" y="6071"/>
                </a:cubicBezTo>
                <a:cubicBezTo>
                  <a:pt x="4483" y="6363"/>
                  <a:pt x="4782" y="6533"/>
                  <a:pt x="5081" y="6533"/>
                </a:cubicBezTo>
                <a:cubicBezTo>
                  <a:pt x="5227" y="6533"/>
                  <a:pt x="5373" y="6493"/>
                  <a:pt x="5504" y="6405"/>
                </a:cubicBezTo>
                <a:cubicBezTo>
                  <a:pt x="5571" y="6372"/>
                  <a:pt x="5605" y="6372"/>
                  <a:pt x="5605" y="6338"/>
                </a:cubicBezTo>
                <a:lnTo>
                  <a:pt x="6005" y="6638"/>
                </a:lnTo>
                <a:cubicBezTo>
                  <a:pt x="5971" y="6705"/>
                  <a:pt x="5905" y="6772"/>
                  <a:pt x="5838" y="6839"/>
                </a:cubicBezTo>
                <a:cubicBezTo>
                  <a:pt x="5671" y="7039"/>
                  <a:pt x="5504" y="7239"/>
                  <a:pt x="5404" y="7506"/>
                </a:cubicBezTo>
                <a:lnTo>
                  <a:pt x="3003" y="6138"/>
                </a:lnTo>
                <a:cubicBezTo>
                  <a:pt x="3169" y="5704"/>
                  <a:pt x="3003" y="5237"/>
                  <a:pt x="2636" y="5037"/>
                </a:cubicBezTo>
                <a:cubicBezTo>
                  <a:pt x="2511" y="4964"/>
                  <a:pt x="2370" y="4931"/>
                  <a:pt x="2228" y="4931"/>
                </a:cubicBezTo>
                <a:cubicBezTo>
                  <a:pt x="1914" y="4931"/>
                  <a:pt x="1596" y="5095"/>
                  <a:pt x="1435" y="5371"/>
                </a:cubicBezTo>
                <a:cubicBezTo>
                  <a:pt x="1168" y="5805"/>
                  <a:pt x="1335" y="6338"/>
                  <a:pt x="1768" y="6605"/>
                </a:cubicBezTo>
                <a:cubicBezTo>
                  <a:pt x="1896" y="6674"/>
                  <a:pt x="2039" y="6708"/>
                  <a:pt x="2183" y="6708"/>
                </a:cubicBezTo>
                <a:cubicBezTo>
                  <a:pt x="2454" y="6708"/>
                  <a:pt x="2728" y="6590"/>
                  <a:pt x="2903" y="6372"/>
                </a:cubicBezTo>
                <a:lnTo>
                  <a:pt x="5271" y="7773"/>
                </a:lnTo>
                <a:cubicBezTo>
                  <a:pt x="5004" y="8173"/>
                  <a:pt x="4837" y="8607"/>
                  <a:pt x="4737" y="9107"/>
                </a:cubicBezTo>
                <a:lnTo>
                  <a:pt x="4304" y="9007"/>
                </a:lnTo>
                <a:cubicBezTo>
                  <a:pt x="4304" y="8840"/>
                  <a:pt x="4270" y="8707"/>
                  <a:pt x="4170" y="8607"/>
                </a:cubicBezTo>
                <a:cubicBezTo>
                  <a:pt x="4013" y="8315"/>
                  <a:pt x="3721" y="8144"/>
                  <a:pt x="3415" y="8144"/>
                </a:cubicBezTo>
                <a:cubicBezTo>
                  <a:pt x="3265" y="8144"/>
                  <a:pt x="3112" y="8185"/>
                  <a:pt x="2969" y="8273"/>
                </a:cubicBezTo>
                <a:cubicBezTo>
                  <a:pt x="2569" y="8506"/>
                  <a:pt x="2402" y="9040"/>
                  <a:pt x="2636" y="9474"/>
                </a:cubicBezTo>
                <a:cubicBezTo>
                  <a:pt x="2819" y="9749"/>
                  <a:pt x="3129" y="9914"/>
                  <a:pt x="3435" y="9914"/>
                </a:cubicBezTo>
                <a:cubicBezTo>
                  <a:pt x="3574" y="9914"/>
                  <a:pt x="3712" y="9880"/>
                  <a:pt x="3837" y="9807"/>
                </a:cubicBezTo>
                <a:cubicBezTo>
                  <a:pt x="4070" y="9674"/>
                  <a:pt x="4170" y="9507"/>
                  <a:pt x="4237" y="9307"/>
                </a:cubicBezTo>
                <a:lnTo>
                  <a:pt x="4604" y="9374"/>
                </a:lnTo>
                <a:cubicBezTo>
                  <a:pt x="4504" y="9807"/>
                  <a:pt x="4437" y="10208"/>
                  <a:pt x="4437" y="10675"/>
                </a:cubicBezTo>
                <a:lnTo>
                  <a:pt x="1768" y="10675"/>
                </a:lnTo>
                <a:cubicBezTo>
                  <a:pt x="1668" y="10274"/>
                  <a:pt x="1335" y="9941"/>
                  <a:pt x="901" y="9941"/>
                </a:cubicBezTo>
                <a:cubicBezTo>
                  <a:pt x="401" y="9941"/>
                  <a:pt x="1" y="10341"/>
                  <a:pt x="1" y="10808"/>
                </a:cubicBezTo>
                <a:cubicBezTo>
                  <a:pt x="1" y="11308"/>
                  <a:pt x="434" y="11675"/>
                  <a:pt x="901" y="11675"/>
                </a:cubicBezTo>
                <a:cubicBezTo>
                  <a:pt x="1335" y="11675"/>
                  <a:pt x="1668" y="11342"/>
                  <a:pt x="1768" y="10908"/>
                </a:cubicBezTo>
                <a:lnTo>
                  <a:pt x="4437" y="10908"/>
                </a:lnTo>
                <a:cubicBezTo>
                  <a:pt x="4437" y="11375"/>
                  <a:pt x="4504" y="11876"/>
                  <a:pt x="4604" y="12309"/>
                </a:cubicBezTo>
                <a:cubicBezTo>
                  <a:pt x="4422" y="12148"/>
                  <a:pt x="4204" y="12059"/>
                  <a:pt x="3985" y="12059"/>
                </a:cubicBezTo>
                <a:cubicBezTo>
                  <a:pt x="3843" y="12059"/>
                  <a:pt x="3701" y="12097"/>
                  <a:pt x="3570" y="12176"/>
                </a:cubicBezTo>
                <a:cubicBezTo>
                  <a:pt x="3136" y="12409"/>
                  <a:pt x="2969" y="12976"/>
                  <a:pt x="3236" y="13377"/>
                </a:cubicBezTo>
                <a:cubicBezTo>
                  <a:pt x="3393" y="13668"/>
                  <a:pt x="3685" y="13839"/>
                  <a:pt x="3992" y="13839"/>
                </a:cubicBezTo>
                <a:cubicBezTo>
                  <a:pt x="4141" y="13839"/>
                  <a:pt x="4295" y="13798"/>
                  <a:pt x="4437" y="13710"/>
                </a:cubicBezTo>
                <a:cubicBezTo>
                  <a:pt x="4637" y="13577"/>
                  <a:pt x="4804" y="13377"/>
                  <a:pt x="4837" y="13143"/>
                </a:cubicBezTo>
                <a:cubicBezTo>
                  <a:pt x="4937" y="13377"/>
                  <a:pt x="5071" y="13577"/>
                  <a:pt x="5171" y="13844"/>
                </a:cubicBezTo>
                <a:lnTo>
                  <a:pt x="2903" y="15145"/>
                </a:lnTo>
                <a:cubicBezTo>
                  <a:pt x="2706" y="14927"/>
                  <a:pt x="2439" y="14808"/>
                  <a:pt x="2175" y="14808"/>
                </a:cubicBezTo>
                <a:cubicBezTo>
                  <a:pt x="2035" y="14808"/>
                  <a:pt x="1896" y="14842"/>
                  <a:pt x="1768" y="14911"/>
                </a:cubicBezTo>
                <a:cubicBezTo>
                  <a:pt x="1335" y="15178"/>
                  <a:pt x="1168" y="15712"/>
                  <a:pt x="1435" y="16145"/>
                </a:cubicBezTo>
                <a:cubicBezTo>
                  <a:pt x="1596" y="16421"/>
                  <a:pt x="1914" y="16586"/>
                  <a:pt x="2228" y="16586"/>
                </a:cubicBezTo>
                <a:cubicBezTo>
                  <a:pt x="2370" y="16586"/>
                  <a:pt x="2511" y="16552"/>
                  <a:pt x="2636" y="16479"/>
                </a:cubicBezTo>
                <a:cubicBezTo>
                  <a:pt x="3003" y="16245"/>
                  <a:pt x="3169" y="15812"/>
                  <a:pt x="3003" y="15378"/>
                </a:cubicBezTo>
                <a:lnTo>
                  <a:pt x="5304" y="14110"/>
                </a:lnTo>
                <a:cubicBezTo>
                  <a:pt x="5471" y="14377"/>
                  <a:pt x="5671" y="14644"/>
                  <a:pt x="5905" y="14944"/>
                </a:cubicBezTo>
                <a:cubicBezTo>
                  <a:pt x="5971" y="15044"/>
                  <a:pt x="6072" y="15145"/>
                  <a:pt x="6172" y="15211"/>
                </a:cubicBezTo>
                <a:lnTo>
                  <a:pt x="5971" y="15411"/>
                </a:lnTo>
                <a:cubicBezTo>
                  <a:pt x="5814" y="15307"/>
                  <a:pt x="5639" y="15257"/>
                  <a:pt x="5465" y="15257"/>
                </a:cubicBezTo>
                <a:cubicBezTo>
                  <a:pt x="5306" y="15257"/>
                  <a:pt x="5147" y="15298"/>
                  <a:pt x="5004" y="15378"/>
                </a:cubicBezTo>
                <a:cubicBezTo>
                  <a:pt x="4604" y="15645"/>
                  <a:pt x="4437" y="16179"/>
                  <a:pt x="4671" y="16612"/>
                </a:cubicBezTo>
                <a:cubicBezTo>
                  <a:pt x="4854" y="16888"/>
                  <a:pt x="5164" y="17053"/>
                  <a:pt x="5481" y="17053"/>
                </a:cubicBezTo>
                <a:cubicBezTo>
                  <a:pt x="5624" y="17053"/>
                  <a:pt x="5769" y="17019"/>
                  <a:pt x="5905" y="16946"/>
                </a:cubicBezTo>
                <a:cubicBezTo>
                  <a:pt x="6305" y="16679"/>
                  <a:pt x="6472" y="16145"/>
                  <a:pt x="6238" y="15712"/>
                </a:cubicBezTo>
                <a:cubicBezTo>
                  <a:pt x="6238" y="15678"/>
                  <a:pt x="6172" y="15678"/>
                  <a:pt x="6172" y="15645"/>
                </a:cubicBezTo>
                <a:lnTo>
                  <a:pt x="6405" y="15445"/>
                </a:lnTo>
                <a:cubicBezTo>
                  <a:pt x="6739" y="15778"/>
                  <a:pt x="7106" y="16012"/>
                  <a:pt x="7473" y="16279"/>
                </a:cubicBezTo>
                <a:lnTo>
                  <a:pt x="6172" y="18514"/>
                </a:lnTo>
                <a:cubicBezTo>
                  <a:pt x="6066" y="18470"/>
                  <a:pt x="5956" y="18449"/>
                  <a:pt x="5847" y="18449"/>
                </a:cubicBezTo>
                <a:cubicBezTo>
                  <a:pt x="5543" y="18449"/>
                  <a:pt x="5251" y="18610"/>
                  <a:pt x="5104" y="18881"/>
                </a:cubicBezTo>
                <a:cubicBezTo>
                  <a:pt x="4837" y="19314"/>
                  <a:pt x="5004" y="19848"/>
                  <a:pt x="5438" y="20115"/>
                </a:cubicBezTo>
                <a:cubicBezTo>
                  <a:pt x="5563" y="20188"/>
                  <a:pt x="5704" y="20222"/>
                  <a:pt x="5846" y="20222"/>
                </a:cubicBezTo>
                <a:cubicBezTo>
                  <a:pt x="6159" y="20222"/>
                  <a:pt x="6478" y="20057"/>
                  <a:pt x="6639" y="19781"/>
                </a:cubicBezTo>
                <a:cubicBezTo>
                  <a:pt x="6839" y="19381"/>
                  <a:pt x="6772" y="18881"/>
                  <a:pt x="6438" y="18647"/>
                </a:cubicBezTo>
                <a:lnTo>
                  <a:pt x="7739" y="16379"/>
                </a:lnTo>
                <a:cubicBezTo>
                  <a:pt x="8073" y="16612"/>
                  <a:pt x="8440" y="16712"/>
                  <a:pt x="8807" y="16846"/>
                </a:cubicBezTo>
                <a:lnTo>
                  <a:pt x="8640" y="17313"/>
                </a:lnTo>
                <a:cubicBezTo>
                  <a:pt x="8473" y="17313"/>
                  <a:pt x="8306" y="17346"/>
                  <a:pt x="8140" y="17446"/>
                </a:cubicBezTo>
                <a:cubicBezTo>
                  <a:pt x="7739" y="17680"/>
                  <a:pt x="7573" y="18213"/>
                  <a:pt x="7806" y="18647"/>
                </a:cubicBezTo>
                <a:cubicBezTo>
                  <a:pt x="7990" y="18922"/>
                  <a:pt x="8300" y="19087"/>
                  <a:pt x="8606" y="19087"/>
                </a:cubicBezTo>
                <a:cubicBezTo>
                  <a:pt x="8744" y="19087"/>
                  <a:pt x="8882" y="19053"/>
                  <a:pt x="9007" y="18981"/>
                </a:cubicBezTo>
                <a:cubicBezTo>
                  <a:pt x="9441" y="18714"/>
                  <a:pt x="9607" y="18180"/>
                  <a:pt x="9341" y="17780"/>
                </a:cubicBezTo>
                <a:cubicBezTo>
                  <a:pt x="9274" y="17613"/>
                  <a:pt x="9107" y="17480"/>
                  <a:pt x="8940" y="17379"/>
                </a:cubicBezTo>
                <a:lnTo>
                  <a:pt x="9074" y="16979"/>
                </a:lnTo>
                <a:cubicBezTo>
                  <a:pt x="9574" y="17113"/>
                  <a:pt x="10108" y="17179"/>
                  <a:pt x="10641" y="17213"/>
                </a:cubicBezTo>
                <a:lnTo>
                  <a:pt x="10641" y="19815"/>
                </a:lnTo>
                <a:cubicBezTo>
                  <a:pt x="10241" y="19881"/>
                  <a:pt x="9908" y="20215"/>
                  <a:pt x="9908" y="20682"/>
                </a:cubicBezTo>
                <a:cubicBezTo>
                  <a:pt x="9908" y="21182"/>
                  <a:pt x="10308" y="21549"/>
                  <a:pt x="10775" y="21549"/>
                </a:cubicBezTo>
                <a:cubicBezTo>
                  <a:pt x="11275" y="21549"/>
                  <a:pt x="11642" y="21149"/>
                  <a:pt x="11642" y="20682"/>
                </a:cubicBezTo>
                <a:cubicBezTo>
                  <a:pt x="11642" y="20215"/>
                  <a:pt x="11309" y="19881"/>
                  <a:pt x="10908" y="19815"/>
                </a:cubicBezTo>
                <a:lnTo>
                  <a:pt x="10908" y="17213"/>
                </a:lnTo>
                <a:cubicBezTo>
                  <a:pt x="11442" y="17213"/>
                  <a:pt x="11942" y="17146"/>
                  <a:pt x="12443" y="17013"/>
                </a:cubicBezTo>
                <a:lnTo>
                  <a:pt x="12509" y="17446"/>
                </a:lnTo>
                <a:cubicBezTo>
                  <a:pt x="12476" y="17446"/>
                  <a:pt x="12443" y="17480"/>
                  <a:pt x="12409" y="17513"/>
                </a:cubicBezTo>
                <a:cubicBezTo>
                  <a:pt x="11976" y="17780"/>
                  <a:pt x="11809" y="18313"/>
                  <a:pt x="12076" y="18714"/>
                </a:cubicBezTo>
                <a:cubicBezTo>
                  <a:pt x="12233" y="19005"/>
                  <a:pt x="12525" y="19176"/>
                  <a:pt x="12831" y="19176"/>
                </a:cubicBezTo>
                <a:cubicBezTo>
                  <a:pt x="12981" y="19176"/>
                  <a:pt x="13134" y="19135"/>
                  <a:pt x="13277" y="19047"/>
                </a:cubicBezTo>
                <a:cubicBezTo>
                  <a:pt x="13677" y="18814"/>
                  <a:pt x="13844" y="18280"/>
                  <a:pt x="13610" y="17846"/>
                </a:cubicBezTo>
                <a:cubicBezTo>
                  <a:pt x="13443" y="17546"/>
                  <a:pt x="13143" y="17379"/>
                  <a:pt x="12810" y="17379"/>
                </a:cubicBezTo>
                <a:lnTo>
                  <a:pt x="12676" y="16946"/>
                </a:lnTo>
                <a:cubicBezTo>
                  <a:pt x="13077" y="16812"/>
                  <a:pt x="13443" y="16646"/>
                  <a:pt x="13810" y="16445"/>
                </a:cubicBezTo>
                <a:lnTo>
                  <a:pt x="15111" y="18680"/>
                </a:lnTo>
                <a:cubicBezTo>
                  <a:pt x="14778" y="18981"/>
                  <a:pt x="14678" y="19448"/>
                  <a:pt x="14911" y="19815"/>
                </a:cubicBezTo>
                <a:cubicBezTo>
                  <a:pt x="15072" y="20090"/>
                  <a:pt x="15375" y="20255"/>
                  <a:pt x="15689" y="20255"/>
                </a:cubicBezTo>
                <a:cubicBezTo>
                  <a:pt x="15832" y="20255"/>
                  <a:pt x="15977" y="20221"/>
                  <a:pt x="16112" y="20148"/>
                </a:cubicBezTo>
                <a:cubicBezTo>
                  <a:pt x="16512" y="19881"/>
                  <a:pt x="16679" y="19348"/>
                  <a:pt x="16446" y="18947"/>
                </a:cubicBezTo>
                <a:cubicBezTo>
                  <a:pt x="16298" y="18651"/>
                  <a:pt x="16003" y="18483"/>
                  <a:pt x="15685" y="18483"/>
                </a:cubicBezTo>
                <a:cubicBezTo>
                  <a:pt x="15573" y="18483"/>
                  <a:pt x="15458" y="18504"/>
                  <a:pt x="15345" y="18547"/>
                </a:cubicBezTo>
                <a:lnTo>
                  <a:pt x="14077" y="16312"/>
                </a:lnTo>
                <a:cubicBezTo>
                  <a:pt x="14511" y="16012"/>
                  <a:pt x="14978" y="15645"/>
                  <a:pt x="15345" y="15278"/>
                </a:cubicBezTo>
                <a:lnTo>
                  <a:pt x="15812" y="15678"/>
                </a:lnTo>
                <a:cubicBezTo>
                  <a:pt x="15612" y="15978"/>
                  <a:pt x="15612" y="16312"/>
                  <a:pt x="15778" y="16646"/>
                </a:cubicBezTo>
                <a:cubicBezTo>
                  <a:pt x="15939" y="16921"/>
                  <a:pt x="16258" y="17086"/>
                  <a:pt x="16571" y="17086"/>
                </a:cubicBezTo>
                <a:cubicBezTo>
                  <a:pt x="16713" y="17086"/>
                  <a:pt x="16854" y="17052"/>
                  <a:pt x="16979" y="16979"/>
                </a:cubicBezTo>
                <a:cubicBezTo>
                  <a:pt x="17413" y="16712"/>
                  <a:pt x="17580" y="16179"/>
                  <a:pt x="17313" y="15778"/>
                </a:cubicBezTo>
                <a:cubicBezTo>
                  <a:pt x="17156" y="15487"/>
                  <a:pt x="16849" y="15316"/>
                  <a:pt x="16543" y="15316"/>
                </a:cubicBezTo>
                <a:cubicBezTo>
                  <a:pt x="16393" y="15316"/>
                  <a:pt x="16243" y="15357"/>
                  <a:pt x="16112" y="15445"/>
                </a:cubicBezTo>
                <a:cubicBezTo>
                  <a:pt x="16079" y="15445"/>
                  <a:pt x="16079" y="15478"/>
                  <a:pt x="16012" y="15478"/>
                </a:cubicBezTo>
                <a:lnTo>
                  <a:pt x="15512" y="15044"/>
                </a:lnTo>
                <a:cubicBezTo>
                  <a:pt x="15778" y="14778"/>
                  <a:pt x="15979" y="14477"/>
                  <a:pt x="16145" y="14177"/>
                </a:cubicBezTo>
                <a:lnTo>
                  <a:pt x="18447" y="15478"/>
                </a:lnTo>
                <a:cubicBezTo>
                  <a:pt x="18280" y="15878"/>
                  <a:pt x="18447" y="16345"/>
                  <a:pt x="18814" y="16546"/>
                </a:cubicBezTo>
                <a:cubicBezTo>
                  <a:pt x="18956" y="16633"/>
                  <a:pt x="19110" y="16674"/>
                  <a:pt x="19259" y="16674"/>
                </a:cubicBezTo>
                <a:cubicBezTo>
                  <a:pt x="19566" y="16674"/>
                  <a:pt x="19858" y="16503"/>
                  <a:pt x="20015" y="16212"/>
                </a:cubicBezTo>
                <a:cubicBezTo>
                  <a:pt x="20282" y="15812"/>
                  <a:pt x="20115" y="15278"/>
                  <a:pt x="19681" y="15011"/>
                </a:cubicBezTo>
                <a:cubicBezTo>
                  <a:pt x="19544" y="14936"/>
                  <a:pt x="19387" y="14899"/>
                  <a:pt x="19233" y="14899"/>
                </a:cubicBezTo>
                <a:cubicBezTo>
                  <a:pt x="18977" y="14899"/>
                  <a:pt x="18726" y="15003"/>
                  <a:pt x="18580" y="15211"/>
                </a:cubicBezTo>
                <a:lnTo>
                  <a:pt x="16279" y="13944"/>
                </a:lnTo>
                <a:cubicBezTo>
                  <a:pt x="16512" y="13477"/>
                  <a:pt x="16746" y="12943"/>
                  <a:pt x="16846" y="12443"/>
                </a:cubicBezTo>
                <a:lnTo>
                  <a:pt x="17413" y="12609"/>
                </a:lnTo>
                <a:cubicBezTo>
                  <a:pt x="17413" y="12776"/>
                  <a:pt x="17446" y="12943"/>
                  <a:pt x="17513" y="13110"/>
                </a:cubicBezTo>
                <a:cubicBezTo>
                  <a:pt x="17697" y="13385"/>
                  <a:pt x="18007" y="13550"/>
                  <a:pt x="18323" y="13550"/>
                </a:cubicBezTo>
                <a:cubicBezTo>
                  <a:pt x="18467" y="13550"/>
                  <a:pt x="18612" y="13516"/>
                  <a:pt x="18747" y="13443"/>
                </a:cubicBezTo>
                <a:cubicBezTo>
                  <a:pt x="19148" y="13176"/>
                  <a:pt x="19314" y="12643"/>
                  <a:pt x="19081" y="12209"/>
                </a:cubicBezTo>
                <a:cubicBezTo>
                  <a:pt x="18897" y="11934"/>
                  <a:pt x="18587" y="11769"/>
                  <a:pt x="18270" y="11769"/>
                </a:cubicBezTo>
                <a:cubicBezTo>
                  <a:pt x="18127" y="11769"/>
                  <a:pt x="17982" y="11803"/>
                  <a:pt x="17847" y="11876"/>
                </a:cubicBezTo>
                <a:cubicBezTo>
                  <a:pt x="17680" y="11976"/>
                  <a:pt x="17580" y="12142"/>
                  <a:pt x="17480" y="12309"/>
                </a:cubicBezTo>
                <a:lnTo>
                  <a:pt x="16946" y="12142"/>
                </a:lnTo>
                <a:cubicBezTo>
                  <a:pt x="16979" y="11842"/>
                  <a:pt x="17013" y="11609"/>
                  <a:pt x="17013" y="11308"/>
                </a:cubicBezTo>
                <a:lnTo>
                  <a:pt x="17013" y="11008"/>
                </a:lnTo>
                <a:lnTo>
                  <a:pt x="19681" y="11008"/>
                </a:lnTo>
                <a:cubicBezTo>
                  <a:pt x="19781" y="11442"/>
                  <a:pt x="20115" y="11775"/>
                  <a:pt x="20582" y="11775"/>
                </a:cubicBezTo>
                <a:cubicBezTo>
                  <a:pt x="21082" y="11775"/>
                  <a:pt x="21449" y="11342"/>
                  <a:pt x="21449" y="10875"/>
                </a:cubicBezTo>
                <a:cubicBezTo>
                  <a:pt x="21382" y="10341"/>
                  <a:pt x="21016" y="9941"/>
                  <a:pt x="20515" y="9941"/>
                </a:cubicBezTo>
                <a:cubicBezTo>
                  <a:pt x="20048" y="9941"/>
                  <a:pt x="19715" y="10274"/>
                  <a:pt x="19648" y="10675"/>
                </a:cubicBezTo>
                <a:lnTo>
                  <a:pt x="16979" y="10675"/>
                </a:lnTo>
                <a:cubicBezTo>
                  <a:pt x="16979" y="10274"/>
                  <a:pt x="16879" y="9841"/>
                  <a:pt x="16813" y="9474"/>
                </a:cubicBezTo>
                <a:lnTo>
                  <a:pt x="17480" y="9340"/>
                </a:lnTo>
                <a:cubicBezTo>
                  <a:pt x="17480" y="9374"/>
                  <a:pt x="17513" y="9440"/>
                  <a:pt x="17546" y="9474"/>
                </a:cubicBezTo>
                <a:cubicBezTo>
                  <a:pt x="17730" y="9749"/>
                  <a:pt x="18040" y="9914"/>
                  <a:pt x="18357" y="9914"/>
                </a:cubicBezTo>
                <a:cubicBezTo>
                  <a:pt x="18500" y="9914"/>
                  <a:pt x="18645" y="9880"/>
                  <a:pt x="18781" y="9807"/>
                </a:cubicBezTo>
                <a:cubicBezTo>
                  <a:pt x="19181" y="9541"/>
                  <a:pt x="19348" y="9007"/>
                  <a:pt x="19114" y="8607"/>
                </a:cubicBezTo>
                <a:cubicBezTo>
                  <a:pt x="18935" y="8315"/>
                  <a:pt x="18635" y="8144"/>
                  <a:pt x="18327" y="8144"/>
                </a:cubicBezTo>
                <a:cubicBezTo>
                  <a:pt x="18176" y="8144"/>
                  <a:pt x="18022" y="8185"/>
                  <a:pt x="17880" y="8273"/>
                </a:cubicBezTo>
                <a:cubicBezTo>
                  <a:pt x="17613" y="8440"/>
                  <a:pt x="17446" y="8707"/>
                  <a:pt x="17446" y="9040"/>
                </a:cubicBezTo>
                <a:lnTo>
                  <a:pt x="16712" y="9174"/>
                </a:lnTo>
                <a:cubicBezTo>
                  <a:pt x="16612" y="8673"/>
                  <a:pt x="16379" y="8206"/>
                  <a:pt x="16145" y="7806"/>
                </a:cubicBezTo>
                <a:lnTo>
                  <a:pt x="18514" y="6438"/>
                </a:lnTo>
                <a:cubicBezTo>
                  <a:pt x="18701" y="6647"/>
                  <a:pt x="18954" y="6751"/>
                  <a:pt x="19207" y="6751"/>
                </a:cubicBezTo>
                <a:cubicBezTo>
                  <a:pt x="19359" y="6751"/>
                  <a:pt x="19510" y="6714"/>
                  <a:pt x="19648" y="6638"/>
                </a:cubicBezTo>
                <a:cubicBezTo>
                  <a:pt x="20048" y="6372"/>
                  <a:pt x="20215" y="5838"/>
                  <a:pt x="19981" y="5438"/>
                </a:cubicBezTo>
                <a:cubicBezTo>
                  <a:pt x="19825" y="5146"/>
                  <a:pt x="19517" y="4976"/>
                  <a:pt x="19211" y="4976"/>
                </a:cubicBezTo>
                <a:cubicBezTo>
                  <a:pt x="19062" y="4976"/>
                  <a:pt x="18912" y="5016"/>
                  <a:pt x="18781" y="5104"/>
                </a:cubicBezTo>
                <a:cubicBezTo>
                  <a:pt x="18414" y="5304"/>
                  <a:pt x="18214" y="5771"/>
                  <a:pt x="18414" y="6171"/>
                </a:cubicBezTo>
                <a:lnTo>
                  <a:pt x="16012" y="7539"/>
                </a:lnTo>
                <a:cubicBezTo>
                  <a:pt x="15912" y="7306"/>
                  <a:pt x="15745" y="7105"/>
                  <a:pt x="15578" y="6872"/>
                </a:cubicBezTo>
                <a:cubicBezTo>
                  <a:pt x="15478" y="6772"/>
                  <a:pt x="15345" y="6638"/>
                  <a:pt x="15278" y="6538"/>
                </a:cubicBezTo>
                <a:lnTo>
                  <a:pt x="15945" y="5938"/>
                </a:lnTo>
                <a:cubicBezTo>
                  <a:pt x="16120" y="6054"/>
                  <a:pt x="16317" y="6126"/>
                  <a:pt x="16517" y="6126"/>
                </a:cubicBezTo>
                <a:cubicBezTo>
                  <a:pt x="16661" y="6126"/>
                  <a:pt x="16806" y="6089"/>
                  <a:pt x="16946" y="6005"/>
                </a:cubicBezTo>
                <a:cubicBezTo>
                  <a:pt x="17346" y="5771"/>
                  <a:pt x="17513" y="5204"/>
                  <a:pt x="17280" y="4804"/>
                </a:cubicBezTo>
                <a:cubicBezTo>
                  <a:pt x="17100" y="4513"/>
                  <a:pt x="16801" y="4342"/>
                  <a:pt x="16502" y="4342"/>
                </a:cubicBezTo>
                <a:cubicBezTo>
                  <a:pt x="16356" y="4342"/>
                  <a:pt x="16210" y="4383"/>
                  <a:pt x="16079" y="4470"/>
                </a:cubicBezTo>
                <a:cubicBezTo>
                  <a:pt x="15645" y="4704"/>
                  <a:pt x="15478" y="5237"/>
                  <a:pt x="15745" y="5671"/>
                </a:cubicBezTo>
                <a:lnTo>
                  <a:pt x="15011" y="6305"/>
                </a:lnTo>
                <a:cubicBezTo>
                  <a:pt x="14678" y="5971"/>
                  <a:pt x="14311" y="5671"/>
                  <a:pt x="13910" y="5404"/>
                </a:cubicBezTo>
                <a:lnTo>
                  <a:pt x="15278" y="3036"/>
                </a:lnTo>
                <a:cubicBezTo>
                  <a:pt x="15384" y="3080"/>
                  <a:pt x="15494" y="3101"/>
                  <a:pt x="15603" y="3101"/>
                </a:cubicBezTo>
                <a:cubicBezTo>
                  <a:pt x="15906" y="3101"/>
                  <a:pt x="16198" y="2939"/>
                  <a:pt x="16346" y="2669"/>
                </a:cubicBezTo>
                <a:cubicBezTo>
                  <a:pt x="16612" y="2235"/>
                  <a:pt x="16446" y="1702"/>
                  <a:pt x="16012" y="1468"/>
                </a:cubicBezTo>
                <a:cubicBezTo>
                  <a:pt x="15880" y="1380"/>
                  <a:pt x="15735" y="1340"/>
                  <a:pt x="15589" y="1340"/>
                </a:cubicBezTo>
                <a:cubicBezTo>
                  <a:pt x="15290" y="1340"/>
                  <a:pt x="14990" y="1510"/>
                  <a:pt x="14811" y="1802"/>
                </a:cubicBezTo>
                <a:cubicBezTo>
                  <a:pt x="14611" y="2169"/>
                  <a:pt x="14678" y="2669"/>
                  <a:pt x="15011" y="2902"/>
                </a:cubicBezTo>
                <a:lnTo>
                  <a:pt x="13644" y="5304"/>
                </a:lnTo>
                <a:cubicBezTo>
                  <a:pt x="13277" y="5071"/>
                  <a:pt x="12910" y="4904"/>
                  <a:pt x="12476" y="4804"/>
                </a:cubicBezTo>
                <a:lnTo>
                  <a:pt x="12776" y="3536"/>
                </a:lnTo>
                <a:cubicBezTo>
                  <a:pt x="12910" y="3536"/>
                  <a:pt x="13077" y="3503"/>
                  <a:pt x="13177" y="3403"/>
                </a:cubicBezTo>
                <a:cubicBezTo>
                  <a:pt x="13610" y="3169"/>
                  <a:pt x="13777" y="2636"/>
                  <a:pt x="13510" y="2202"/>
                </a:cubicBezTo>
                <a:cubicBezTo>
                  <a:pt x="13349" y="1927"/>
                  <a:pt x="13047" y="1762"/>
                  <a:pt x="12732" y="1762"/>
                </a:cubicBezTo>
                <a:cubicBezTo>
                  <a:pt x="12590" y="1762"/>
                  <a:pt x="12445" y="1796"/>
                  <a:pt x="12309" y="1868"/>
                </a:cubicBezTo>
                <a:cubicBezTo>
                  <a:pt x="11909" y="2135"/>
                  <a:pt x="11742" y="2669"/>
                  <a:pt x="11976" y="3069"/>
                </a:cubicBezTo>
                <a:cubicBezTo>
                  <a:pt x="12109" y="3303"/>
                  <a:pt x="12276" y="3403"/>
                  <a:pt x="12476" y="3503"/>
                </a:cubicBezTo>
                <a:lnTo>
                  <a:pt x="12176" y="4704"/>
                </a:lnTo>
                <a:cubicBezTo>
                  <a:pt x="11742" y="4570"/>
                  <a:pt x="11275" y="4537"/>
                  <a:pt x="10808" y="4537"/>
                </a:cubicBezTo>
                <a:lnTo>
                  <a:pt x="10808" y="1735"/>
                </a:lnTo>
                <a:cubicBezTo>
                  <a:pt x="11242" y="1668"/>
                  <a:pt x="11575" y="1335"/>
                  <a:pt x="11575" y="868"/>
                </a:cubicBezTo>
                <a:cubicBezTo>
                  <a:pt x="11575" y="367"/>
                  <a:pt x="11142" y="0"/>
                  <a:pt x="106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1438549" y="3921100"/>
            <a:ext cx="437526" cy="439674"/>
          </a:xfrm>
          <a:custGeom>
            <a:avLst/>
            <a:gdLst/>
            <a:ahLst/>
            <a:cxnLst/>
            <a:rect l="l" t="t" r="r" b="b"/>
            <a:pathLst>
              <a:path w="21450" h="21550" extrusionOk="0">
                <a:moveTo>
                  <a:pt x="10675" y="0"/>
                </a:moveTo>
                <a:cubicBezTo>
                  <a:pt x="10174" y="0"/>
                  <a:pt x="9808" y="401"/>
                  <a:pt x="9808" y="868"/>
                </a:cubicBezTo>
                <a:cubicBezTo>
                  <a:pt x="9808" y="1335"/>
                  <a:pt x="10141" y="1668"/>
                  <a:pt x="10575" y="1735"/>
                </a:cubicBezTo>
                <a:lnTo>
                  <a:pt x="10575" y="4537"/>
                </a:lnTo>
                <a:cubicBezTo>
                  <a:pt x="10008" y="4537"/>
                  <a:pt x="9507" y="4637"/>
                  <a:pt x="9074" y="4737"/>
                </a:cubicBezTo>
                <a:lnTo>
                  <a:pt x="8840" y="4137"/>
                </a:lnTo>
                <a:cubicBezTo>
                  <a:pt x="8907" y="4137"/>
                  <a:pt x="8940" y="4070"/>
                  <a:pt x="8940" y="4070"/>
                </a:cubicBezTo>
                <a:cubicBezTo>
                  <a:pt x="9341" y="3836"/>
                  <a:pt x="9507" y="3303"/>
                  <a:pt x="9274" y="2869"/>
                </a:cubicBezTo>
                <a:cubicBezTo>
                  <a:pt x="9090" y="2594"/>
                  <a:pt x="8780" y="2429"/>
                  <a:pt x="8474" y="2429"/>
                </a:cubicBezTo>
                <a:cubicBezTo>
                  <a:pt x="8336" y="2429"/>
                  <a:pt x="8198" y="2463"/>
                  <a:pt x="8073" y="2536"/>
                </a:cubicBezTo>
                <a:cubicBezTo>
                  <a:pt x="7639" y="2802"/>
                  <a:pt x="7473" y="3336"/>
                  <a:pt x="7739" y="3736"/>
                </a:cubicBezTo>
                <a:cubicBezTo>
                  <a:pt x="7906" y="4037"/>
                  <a:pt x="8240" y="4203"/>
                  <a:pt x="8573" y="4203"/>
                </a:cubicBezTo>
                <a:lnTo>
                  <a:pt x="8773" y="4837"/>
                </a:lnTo>
                <a:cubicBezTo>
                  <a:pt x="8407" y="4971"/>
                  <a:pt x="8073" y="5071"/>
                  <a:pt x="7739" y="5304"/>
                </a:cubicBezTo>
                <a:lnTo>
                  <a:pt x="6338" y="2902"/>
                </a:lnTo>
                <a:cubicBezTo>
                  <a:pt x="6672" y="2636"/>
                  <a:pt x="6772" y="2169"/>
                  <a:pt x="6572" y="1802"/>
                </a:cubicBezTo>
                <a:cubicBezTo>
                  <a:pt x="6393" y="1510"/>
                  <a:pt x="6093" y="1340"/>
                  <a:pt x="5784" y="1340"/>
                </a:cubicBezTo>
                <a:cubicBezTo>
                  <a:pt x="5633" y="1340"/>
                  <a:pt x="5480" y="1380"/>
                  <a:pt x="5338" y="1468"/>
                </a:cubicBezTo>
                <a:cubicBezTo>
                  <a:pt x="4937" y="1702"/>
                  <a:pt x="4771" y="2235"/>
                  <a:pt x="5004" y="2669"/>
                </a:cubicBezTo>
                <a:cubicBezTo>
                  <a:pt x="5176" y="2939"/>
                  <a:pt x="5456" y="3101"/>
                  <a:pt x="5765" y="3101"/>
                </a:cubicBezTo>
                <a:cubicBezTo>
                  <a:pt x="5876" y="3101"/>
                  <a:pt x="5990" y="3080"/>
                  <a:pt x="6105" y="3036"/>
                </a:cubicBezTo>
                <a:lnTo>
                  <a:pt x="7473" y="5404"/>
                </a:lnTo>
                <a:cubicBezTo>
                  <a:pt x="7006" y="5704"/>
                  <a:pt x="6605" y="6038"/>
                  <a:pt x="6238" y="6405"/>
                </a:cubicBezTo>
                <a:lnTo>
                  <a:pt x="5805" y="6138"/>
                </a:lnTo>
                <a:cubicBezTo>
                  <a:pt x="5971" y="5871"/>
                  <a:pt x="6005" y="5504"/>
                  <a:pt x="5838" y="5204"/>
                </a:cubicBezTo>
                <a:cubicBezTo>
                  <a:pt x="5677" y="4929"/>
                  <a:pt x="5375" y="4764"/>
                  <a:pt x="5060" y="4764"/>
                </a:cubicBezTo>
                <a:cubicBezTo>
                  <a:pt x="4917" y="4764"/>
                  <a:pt x="4772" y="4798"/>
                  <a:pt x="4637" y="4871"/>
                </a:cubicBezTo>
                <a:cubicBezTo>
                  <a:pt x="4237" y="5137"/>
                  <a:pt x="4070" y="5671"/>
                  <a:pt x="4304" y="6071"/>
                </a:cubicBezTo>
                <a:cubicBezTo>
                  <a:pt x="4483" y="6363"/>
                  <a:pt x="4782" y="6533"/>
                  <a:pt x="5081" y="6533"/>
                </a:cubicBezTo>
                <a:cubicBezTo>
                  <a:pt x="5227" y="6533"/>
                  <a:pt x="5373" y="6493"/>
                  <a:pt x="5504" y="6405"/>
                </a:cubicBezTo>
                <a:cubicBezTo>
                  <a:pt x="5571" y="6372"/>
                  <a:pt x="5605" y="6372"/>
                  <a:pt x="5605" y="6338"/>
                </a:cubicBezTo>
                <a:lnTo>
                  <a:pt x="6005" y="6638"/>
                </a:lnTo>
                <a:cubicBezTo>
                  <a:pt x="5971" y="6705"/>
                  <a:pt x="5905" y="6772"/>
                  <a:pt x="5838" y="6839"/>
                </a:cubicBezTo>
                <a:cubicBezTo>
                  <a:pt x="5671" y="7039"/>
                  <a:pt x="5504" y="7239"/>
                  <a:pt x="5404" y="7506"/>
                </a:cubicBezTo>
                <a:lnTo>
                  <a:pt x="3003" y="6138"/>
                </a:lnTo>
                <a:cubicBezTo>
                  <a:pt x="3169" y="5704"/>
                  <a:pt x="3003" y="5237"/>
                  <a:pt x="2636" y="5037"/>
                </a:cubicBezTo>
                <a:cubicBezTo>
                  <a:pt x="2511" y="4964"/>
                  <a:pt x="2370" y="4931"/>
                  <a:pt x="2228" y="4931"/>
                </a:cubicBezTo>
                <a:cubicBezTo>
                  <a:pt x="1914" y="4931"/>
                  <a:pt x="1596" y="5095"/>
                  <a:pt x="1435" y="5371"/>
                </a:cubicBezTo>
                <a:cubicBezTo>
                  <a:pt x="1168" y="5805"/>
                  <a:pt x="1335" y="6338"/>
                  <a:pt x="1768" y="6605"/>
                </a:cubicBezTo>
                <a:cubicBezTo>
                  <a:pt x="1896" y="6674"/>
                  <a:pt x="2039" y="6708"/>
                  <a:pt x="2183" y="6708"/>
                </a:cubicBezTo>
                <a:cubicBezTo>
                  <a:pt x="2454" y="6708"/>
                  <a:pt x="2728" y="6590"/>
                  <a:pt x="2903" y="6372"/>
                </a:cubicBezTo>
                <a:lnTo>
                  <a:pt x="5271" y="7773"/>
                </a:lnTo>
                <a:cubicBezTo>
                  <a:pt x="5004" y="8173"/>
                  <a:pt x="4837" y="8607"/>
                  <a:pt x="4737" y="9107"/>
                </a:cubicBezTo>
                <a:lnTo>
                  <a:pt x="4304" y="9007"/>
                </a:lnTo>
                <a:cubicBezTo>
                  <a:pt x="4304" y="8840"/>
                  <a:pt x="4270" y="8707"/>
                  <a:pt x="4170" y="8607"/>
                </a:cubicBezTo>
                <a:cubicBezTo>
                  <a:pt x="4013" y="8315"/>
                  <a:pt x="3721" y="8144"/>
                  <a:pt x="3415" y="8144"/>
                </a:cubicBezTo>
                <a:cubicBezTo>
                  <a:pt x="3265" y="8144"/>
                  <a:pt x="3112" y="8185"/>
                  <a:pt x="2969" y="8273"/>
                </a:cubicBezTo>
                <a:cubicBezTo>
                  <a:pt x="2569" y="8506"/>
                  <a:pt x="2402" y="9040"/>
                  <a:pt x="2636" y="9474"/>
                </a:cubicBezTo>
                <a:cubicBezTo>
                  <a:pt x="2819" y="9749"/>
                  <a:pt x="3129" y="9914"/>
                  <a:pt x="3435" y="9914"/>
                </a:cubicBezTo>
                <a:cubicBezTo>
                  <a:pt x="3574" y="9914"/>
                  <a:pt x="3712" y="9880"/>
                  <a:pt x="3837" y="9807"/>
                </a:cubicBezTo>
                <a:cubicBezTo>
                  <a:pt x="4070" y="9674"/>
                  <a:pt x="4170" y="9507"/>
                  <a:pt x="4237" y="9307"/>
                </a:cubicBezTo>
                <a:lnTo>
                  <a:pt x="4604" y="9374"/>
                </a:lnTo>
                <a:cubicBezTo>
                  <a:pt x="4504" y="9807"/>
                  <a:pt x="4437" y="10208"/>
                  <a:pt x="4437" y="10675"/>
                </a:cubicBezTo>
                <a:lnTo>
                  <a:pt x="1768" y="10675"/>
                </a:lnTo>
                <a:cubicBezTo>
                  <a:pt x="1668" y="10274"/>
                  <a:pt x="1335" y="9941"/>
                  <a:pt x="901" y="9941"/>
                </a:cubicBezTo>
                <a:cubicBezTo>
                  <a:pt x="401" y="9941"/>
                  <a:pt x="1" y="10341"/>
                  <a:pt x="1" y="10808"/>
                </a:cubicBezTo>
                <a:cubicBezTo>
                  <a:pt x="1" y="11308"/>
                  <a:pt x="434" y="11675"/>
                  <a:pt x="901" y="11675"/>
                </a:cubicBezTo>
                <a:cubicBezTo>
                  <a:pt x="1335" y="11675"/>
                  <a:pt x="1668" y="11342"/>
                  <a:pt x="1768" y="10908"/>
                </a:cubicBezTo>
                <a:lnTo>
                  <a:pt x="4437" y="10908"/>
                </a:lnTo>
                <a:cubicBezTo>
                  <a:pt x="4437" y="11375"/>
                  <a:pt x="4504" y="11876"/>
                  <a:pt x="4604" y="12309"/>
                </a:cubicBezTo>
                <a:cubicBezTo>
                  <a:pt x="4422" y="12148"/>
                  <a:pt x="4204" y="12059"/>
                  <a:pt x="3985" y="12059"/>
                </a:cubicBezTo>
                <a:cubicBezTo>
                  <a:pt x="3843" y="12059"/>
                  <a:pt x="3701" y="12097"/>
                  <a:pt x="3570" y="12176"/>
                </a:cubicBezTo>
                <a:cubicBezTo>
                  <a:pt x="3136" y="12409"/>
                  <a:pt x="2969" y="12976"/>
                  <a:pt x="3236" y="13377"/>
                </a:cubicBezTo>
                <a:cubicBezTo>
                  <a:pt x="3393" y="13668"/>
                  <a:pt x="3685" y="13839"/>
                  <a:pt x="3992" y="13839"/>
                </a:cubicBezTo>
                <a:cubicBezTo>
                  <a:pt x="4141" y="13839"/>
                  <a:pt x="4295" y="13798"/>
                  <a:pt x="4437" y="13710"/>
                </a:cubicBezTo>
                <a:cubicBezTo>
                  <a:pt x="4637" y="13577"/>
                  <a:pt x="4804" y="13377"/>
                  <a:pt x="4837" y="13143"/>
                </a:cubicBezTo>
                <a:cubicBezTo>
                  <a:pt x="4937" y="13377"/>
                  <a:pt x="5071" y="13577"/>
                  <a:pt x="5171" y="13844"/>
                </a:cubicBezTo>
                <a:lnTo>
                  <a:pt x="2903" y="15145"/>
                </a:lnTo>
                <a:cubicBezTo>
                  <a:pt x="2706" y="14927"/>
                  <a:pt x="2439" y="14808"/>
                  <a:pt x="2175" y="14808"/>
                </a:cubicBezTo>
                <a:cubicBezTo>
                  <a:pt x="2035" y="14808"/>
                  <a:pt x="1896" y="14842"/>
                  <a:pt x="1768" y="14911"/>
                </a:cubicBezTo>
                <a:cubicBezTo>
                  <a:pt x="1335" y="15178"/>
                  <a:pt x="1168" y="15712"/>
                  <a:pt x="1435" y="16145"/>
                </a:cubicBezTo>
                <a:cubicBezTo>
                  <a:pt x="1596" y="16421"/>
                  <a:pt x="1914" y="16586"/>
                  <a:pt x="2228" y="16586"/>
                </a:cubicBezTo>
                <a:cubicBezTo>
                  <a:pt x="2370" y="16586"/>
                  <a:pt x="2511" y="16552"/>
                  <a:pt x="2636" y="16479"/>
                </a:cubicBezTo>
                <a:cubicBezTo>
                  <a:pt x="3003" y="16245"/>
                  <a:pt x="3169" y="15812"/>
                  <a:pt x="3003" y="15378"/>
                </a:cubicBezTo>
                <a:lnTo>
                  <a:pt x="5304" y="14110"/>
                </a:lnTo>
                <a:cubicBezTo>
                  <a:pt x="5471" y="14377"/>
                  <a:pt x="5671" y="14644"/>
                  <a:pt x="5905" y="14944"/>
                </a:cubicBezTo>
                <a:cubicBezTo>
                  <a:pt x="5971" y="15044"/>
                  <a:pt x="6072" y="15145"/>
                  <a:pt x="6172" y="15211"/>
                </a:cubicBezTo>
                <a:lnTo>
                  <a:pt x="5971" y="15411"/>
                </a:lnTo>
                <a:cubicBezTo>
                  <a:pt x="5814" y="15307"/>
                  <a:pt x="5639" y="15257"/>
                  <a:pt x="5465" y="15257"/>
                </a:cubicBezTo>
                <a:cubicBezTo>
                  <a:pt x="5306" y="15257"/>
                  <a:pt x="5147" y="15298"/>
                  <a:pt x="5004" y="15378"/>
                </a:cubicBezTo>
                <a:cubicBezTo>
                  <a:pt x="4604" y="15645"/>
                  <a:pt x="4437" y="16179"/>
                  <a:pt x="4671" y="16612"/>
                </a:cubicBezTo>
                <a:cubicBezTo>
                  <a:pt x="4854" y="16888"/>
                  <a:pt x="5164" y="17053"/>
                  <a:pt x="5481" y="17053"/>
                </a:cubicBezTo>
                <a:cubicBezTo>
                  <a:pt x="5624" y="17053"/>
                  <a:pt x="5769" y="17019"/>
                  <a:pt x="5905" y="16946"/>
                </a:cubicBezTo>
                <a:cubicBezTo>
                  <a:pt x="6305" y="16679"/>
                  <a:pt x="6472" y="16145"/>
                  <a:pt x="6238" y="15712"/>
                </a:cubicBezTo>
                <a:cubicBezTo>
                  <a:pt x="6238" y="15678"/>
                  <a:pt x="6172" y="15678"/>
                  <a:pt x="6172" y="15645"/>
                </a:cubicBezTo>
                <a:lnTo>
                  <a:pt x="6405" y="15445"/>
                </a:lnTo>
                <a:cubicBezTo>
                  <a:pt x="6739" y="15778"/>
                  <a:pt x="7106" y="16012"/>
                  <a:pt x="7473" y="16279"/>
                </a:cubicBezTo>
                <a:lnTo>
                  <a:pt x="6172" y="18514"/>
                </a:lnTo>
                <a:cubicBezTo>
                  <a:pt x="6066" y="18470"/>
                  <a:pt x="5956" y="18449"/>
                  <a:pt x="5847" y="18449"/>
                </a:cubicBezTo>
                <a:cubicBezTo>
                  <a:pt x="5543" y="18449"/>
                  <a:pt x="5251" y="18610"/>
                  <a:pt x="5104" y="18881"/>
                </a:cubicBezTo>
                <a:cubicBezTo>
                  <a:pt x="4837" y="19314"/>
                  <a:pt x="5004" y="19848"/>
                  <a:pt x="5438" y="20115"/>
                </a:cubicBezTo>
                <a:cubicBezTo>
                  <a:pt x="5563" y="20188"/>
                  <a:pt x="5704" y="20222"/>
                  <a:pt x="5846" y="20222"/>
                </a:cubicBezTo>
                <a:cubicBezTo>
                  <a:pt x="6159" y="20222"/>
                  <a:pt x="6478" y="20057"/>
                  <a:pt x="6639" y="19781"/>
                </a:cubicBezTo>
                <a:cubicBezTo>
                  <a:pt x="6839" y="19381"/>
                  <a:pt x="6772" y="18881"/>
                  <a:pt x="6438" y="18647"/>
                </a:cubicBezTo>
                <a:lnTo>
                  <a:pt x="7739" y="16379"/>
                </a:lnTo>
                <a:cubicBezTo>
                  <a:pt x="8073" y="16612"/>
                  <a:pt x="8440" y="16712"/>
                  <a:pt x="8807" y="16846"/>
                </a:cubicBezTo>
                <a:lnTo>
                  <a:pt x="8640" y="17313"/>
                </a:lnTo>
                <a:cubicBezTo>
                  <a:pt x="8473" y="17313"/>
                  <a:pt x="8306" y="17346"/>
                  <a:pt x="8140" y="17446"/>
                </a:cubicBezTo>
                <a:cubicBezTo>
                  <a:pt x="7739" y="17680"/>
                  <a:pt x="7573" y="18213"/>
                  <a:pt x="7806" y="18647"/>
                </a:cubicBezTo>
                <a:cubicBezTo>
                  <a:pt x="7990" y="18922"/>
                  <a:pt x="8300" y="19087"/>
                  <a:pt x="8606" y="19087"/>
                </a:cubicBezTo>
                <a:cubicBezTo>
                  <a:pt x="8744" y="19087"/>
                  <a:pt x="8882" y="19053"/>
                  <a:pt x="9007" y="18981"/>
                </a:cubicBezTo>
                <a:cubicBezTo>
                  <a:pt x="9441" y="18714"/>
                  <a:pt x="9607" y="18180"/>
                  <a:pt x="9341" y="17780"/>
                </a:cubicBezTo>
                <a:cubicBezTo>
                  <a:pt x="9274" y="17613"/>
                  <a:pt x="9107" y="17480"/>
                  <a:pt x="8940" y="17379"/>
                </a:cubicBezTo>
                <a:lnTo>
                  <a:pt x="9074" y="16979"/>
                </a:lnTo>
                <a:cubicBezTo>
                  <a:pt x="9574" y="17113"/>
                  <a:pt x="10108" y="17179"/>
                  <a:pt x="10641" y="17213"/>
                </a:cubicBezTo>
                <a:lnTo>
                  <a:pt x="10641" y="19815"/>
                </a:lnTo>
                <a:cubicBezTo>
                  <a:pt x="10241" y="19881"/>
                  <a:pt x="9908" y="20215"/>
                  <a:pt x="9908" y="20682"/>
                </a:cubicBezTo>
                <a:cubicBezTo>
                  <a:pt x="9908" y="21182"/>
                  <a:pt x="10308" y="21549"/>
                  <a:pt x="10775" y="21549"/>
                </a:cubicBezTo>
                <a:cubicBezTo>
                  <a:pt x="11275" y="21549"/>
                  <a:pt x="11642" y="21149"/>
                  <a:pt x="11642" y="20682"/>
                </a:cubicBezTo>
                <a:cubicBezTo>
                  <a:pt x="11642" y="20215"/>
                  <a:pt x="11309" y="19881"/>
                  <a:pt x="10908" y="19815"/>
                </a:cubicBezTo>
                <a:lnTo>
                  <a:pt x="10908" y="17213"/>
                </a:lnTo>
                <a:cubicBezTo>
                  <a:pt x="11442" y="17213"/>
                  <a:pt x="11942" y="17146"/>
                  <a:pt x="12443" y="17013"/>
                </a:cubicBezTo>
                <a:lnTo>
                  <a:pt x="12509" y="17446"/>
                </a:lnTo>
                <a:cubicBezTo>
                  <a:pt x="12476" y="17446"/>
                  <a:pt x="12443" y="17480"/>
                  <a:pt x="12409" y="17513"/>
                </a:cubicBezTo>
                <a:cubicBezTo>
                  <a:pt x="11976" y="17780"/>
                  <a:pt x="11809" y="18313"/>
                  <a:pt x="12076" y="18714"/>
                </a:cubicBezTo>
                <a:cubicBezTo>
                  <a:pt x="12233" y="19005"/>
                  <a:pt x="12525" y="19176"/>
                  <a:pt x="12831" y="19176"/>
                </a:cubicBezTo>
                <a:cubicBezTo>
                  <a:pt x="12981" y="19176"/>
                  <a:pt x="13134" y="19135"/>
                  <a:pt x="13277" y="19047"/>
                </a:cubicBezTo>
                <a:cubicBezTo>
                  <a:pt x="13677" y="18814"/>
                  <a:pt x="13844" y="18280"/>
                  <a:pt x="13610" y="17846"/>
                </a:cubicBezTo>
                <a:cubicBezTo>
                  <a:pt x="13443" y="17546"/>
                  <a:pt x="13143" y="17379"/>
                  <a:pt x="12810" y="17379"/>
                </a:cubicBezTo>
                <a:lnTo>
                  <a:pt x="12676" y="16946"/>
                </a:lnTo>
                <a:cubicBezTo>
                  <a:pt x="13077" y="16812"/>
                  <a:pt x="13443" y="16646"/>
                  <a:pt x="13810" y="16445"/>
                </a:cubicBezTo>
                <a:lnTo>
                  <a:pt x="15111" y="18680"/>
                </a:lnTo>
                <a:cubicBezTo>
                  <a:pt x="14778" y="18981"/>
                  <a:pt x="14678" y="19448"/>
                  <a:pt x="14911" y="19815"/>
                </a:cubicBezTo>
                <a:cubicBezTo>
                  <a:pt x="15072" y="20090"/>
                  <a:pt x="15375" y="20255"/>
                  <a:pt x="15689" y="20255"/>
                </a:cubicBezTo>
                <a:cubicBezTo>
                  <a:pt x="15832" y="20255"/>
                  <a:pt x="15977" y="20221"/>
                  <a:pt x="16112" y="20148"/>
                </a:cubicBezTo>
                <a:cubicBezTo>
                  <a:pt x="16512" y="19881"/>
                  <a:pt x="16679" y="19348"/>
                  <a:pt x="16446" y="18947"/>
                </a:cubicBezTo>
                <a:cubicBezTo>
                  <a:pt x="16298" y="18651"/>
                  <a:pt x="16003" y="18483"/>
                  <a:pt x="15685" y="18483"/>
                </a:cubicBezTo>
                <a:cubicBezTo>
                  <a:pt x="15573" y="18483"/>
                  <a:pt x="15458" y="18504"/>
                  <a:pt x="15345" y="18547"/>
                </a:cubicBezTo>
                <a:lnTo>
                  <a:pt x="14077" y="16312"/>
                </a:lnTo>
                <a:cubicBezTo>
                  <a:pt x="14511" y="16012"/>
                  <a:pt x="14978" y="15645"/>
                  <a:pt x="15345" y="15278"/>
                </a:cubicBezTo>
                <a:lnTo>
                  <a:pt x="15812" y="15678"/>
                </a:lnTo>
                <a:cubicBezTo>
                  <a:pt x="15612" y="15978"/>
                  <a:pt x="15612" y="16312"/>
                  <a:pt x="15778" y="16646"/>
                </a:cubicBezTo>
                <a:cubicBezTo>
                  <a:pt x="15939" y="16921"/>
                  <a:pt x="16258" y="17086"/>
                  <a:pt x="16571" y="17086"/>
                </a:cubicBezTo>
                <a:cubicBezTo>
                  <a:pt x="16713" y="17086"/>
                  <a:pt x="16854" y="17052"/>
                  <a:pt x="16979" y="16979"/>
                </a:cubicBezTo>
                <a:cubicBezTo>
                  <a:pt x="17413" y="16712"/>
                  <a:pt x="17580" y="16179"/>
                  <a:pt x="17313" y="15778"/>
                </a:cubicBezTo>
                <a:cubicBezTo>
                  <a:pt x="17156" y="15487"/>
                  <a:pt x="16849" y="15316"/>
                  <a:pt x="16543" y="15316"/>
                </a:cubicBezTo>
                <a:cubicBezTo>
                  <a:pt x="16393" y="15316"/>
                  <a:pt x="16243" y="15357"/>
                  <a:pt x="16112" y="15445"/>
                </a:cubicBezTo>
                <a:cubicBezTo>
                  <a:pt x="16079" y="15445"/>
                  <a:pt x="16079" y="15478"/>
                  <a:pt x="16012" y="15478"/>
                </a:cubicBezTo>
                <a:lnTo>
                  <a:pt x="15512" y="15044"/>
                </a:lnTo>
                <a:cubicBezTo>
                  <a:pt x="15778" y="14778"/>
                  <a:pt x="15979" y="14477"/>
                  <a:pt x="16145" y="14177"/>
                </a:cubicBezTo>
                <a:lnTo>
                  <a:pt x="18447" y="15478"/>
                </a:lnTo>
                <a:cubicBezTo>
                  <a:pt x="18280" y="15878"/>
                  <a:pt x="18447" y="16345"/>
                  <a:pt x="18814" y="16546"/>
                </a:cubicBezTo>
                <a:cubicBezTo>
                  <a:pt x="18956" y="16633"/>
                  <a:pt x="19110" y="16674"/>
                  <a:pt x="19259" y="16674"/>
                </a:cubicBezTo>
                <a:cubicBezTo>
                  <a:pt x="19566" y="16674"/>
                  <a:pt x="19858" y="16503"/>
                  <a:pt x="20015" y="16212"/>
                </a:cubicBezTo>
                <a:cubicBezTo>
                  <a:pt x="20282" y="15812"/>
                  <a:pt x="20115" y="15278"/>
                  <a:pt x="19681" y="15011"/>
                </a:cubicBezTo>
                <a:cubicBezTo>
                  <a:pt x="19544" y="14936"/>
                  <a:pt x="19387" y="14899"/>
                  <a:pt x="19233" y="14899"/>
                </a:cubicBezTo>
                <a:cubicBezTo>
                  <a:pt x="18977" y="14899"/>
                  <a:pt x="18726" y="15003"/>
                  <a:pt x="18580" y="15211"/>
                </a:cubicBezTo>
                <a:lnTo>
                  <a:pt x="16279" y="13944"/>
                </a:lnTo>
                <a:cubicBezTo>
                  <a:pt x="16512" y="13477"/>
                  <a:pt x="16746" y="12943"/>
                  <a:pt x="16846" y="12443"/>
                </a:cubicBezTo>
                <a:lnTo>
                  <a:pt x="17413" y="12609"/>
                </a:lnTo>
                <a:cubicBezTo>
                  <a:pt x="17413" y="12776"/>
                  <a:pt x="17446" y="12943"/>
                  <a:pt x="17513" y="13110"/>
                </a:cubicBezTo>
                <a:cubicBezTo>
                  <a:pt x="17697" y="13385"/>
                  <a:pt x="18007" y="13550"/>
                  <a:pt x="18323" y="13550"/>
                </a:cubicBezTo>
                <a:cubicBezTo>
                  <a:pt x="18467" y="13550"/>
                  <a:pt x="18612" y="13516"/>
                  <a:pt x="18747" y="13443"/>
                </a:cubicBezTo>
                <a:cubicBezTo>
                  <a:pt x="19148" y="13176"/>
                  <a:pt x="19314" y="12643"/>
                  <a:pt x="19081" y="12209"/>
                </a:cubicBezTo>
                <a:cubicBezTo>
                  <a:pt x="18897" y="11934"/>
                  <a:pt x="18587" y="11769"/>
                  <a:pt x="18270" y="11769"/>
                </a:cubicBezTo>
                <a:cubicBezTo>
                  <a:pt x="18127" y="11769"/>
                  <a:pt x="17982" y="11803"/>
                  <a:pt x="17847" y="11876"/>
                </a:cubicBezTo>
                <a:cubicBezTo>
                  <a:pt x="17680" y="11976"/>
                  <a:pt x="17580" y="12142"/>
                  <a:pt x="17480" y="12309"/>
                </a:cubicBezTo>
                <a:lnTo>
                  <a:pt x="16946" y="12142"/>
                </a:lnTo>
                <a:cubicBezTo>
                  <a:pt x="16979" y="11842"/>
                  <a:pt x="17013" y="11609"/>
                  <a:pt x="17013" y="11308"/>
                </a:cubicBezTo>
                <a:lnTo>
                  <a:pt x="17013" y="11008"/>
                </a:lnTo>
                <a:lnTo>
                  <a:pt x="19681" y="11008"/>
                </a:lnTo>
                <a:cubicBezTo>
                  <a:pt x="19781" y="11442"/>
                  <a:pt x="20115" y="11775"/>
                  <a:pt x="20582" y="11775"/>
                </a:cubicBezTo>
                <a:cubicBezTo>
                  <a:pt x="21082" y="11775"/>
                  <a:pt x="21449" y="11342"/>
                  <a:pt x="21449" y="10875"/>
                </a:cubicBezTo>
                <a:cubicBezTo>
                  <a:pt x="21382" y="10341"/>
                  <a:pt x="21016" y="9941"/>
                  <a:pt x="20515" y="9941"/>
                </a:cubicBezTo>
                <a:cubicBezTo>
                  <a:pt x="20048" y="9941"/>
                  <a:pt x="19715" y="10274"/>
                  <a:pt x="19648" y="10675"/>
                </a:cubicBezTo>
                <a:lnTo>
                  <a:pt x="16979" y="10675"/>
                </a:lnTo>
                <a:cubicBezTo>
                  <a:pt x="16979" y="10274"/>
                  <a:pt x="16879" y="9841"/>
                  <a:pt x="16813" y="9474"/>
                </a:cubicBezTo>
                <a:lnTo>
                  <a:pt x="17480" y="9340"/>
                </a:lnTo>
                <a:cubicBezTo>
                  <a:pt x="17480" y="9374"/>
                  <a:pt x="17513" y="9440"/>
                  <a:pt x="17546" y="9474"/>
                </a:cubicBezTo>
                <a:cubicBezTo>
                  <a:pt x="17730" y="9749"/>
                  <a:pt x="18040" y="9914"/>
                  <a:pt x="18357" y="9914"/>
                </a:cubicBezTo>
                <a:cubicBezTo>
                  <a:pt x="18500" y="9914"/>
                  <a:pt x="18645" y="9880"/>
                  <a:pt x="18781" y="9807"/>
                </a:cubicBezTo>
                <a:cubicBezTo>
                  <a:pt x="19181" y="9541"/>
                  <a:pt x="19348" y="9007"/>
                  <a:pt x="19114" y="8607"/>
                </a:cubicBezTo>
                <a:cubicBezTo>
                  <a:pt x="18935" y="8315"/>
                  <a:pt x="18635" y="8144"/>
                  <a:pt x="18327" y="8144"/>
                </a:cubicBezTo>
                <a:cubicBezTo>
                  <a:pt x="18176" y="8144"/>
                  <a:pt x="18022" y="8185"/>
                  <a:pt x="17880" y="8273"/>
                </a:cubicBezTo>
                <a:cubicBezTo>
                  <a:pt x="17613" y="8440"/>
                  <a:pt x="17446" y="8707"/>
                  <a:pt x="17446" y="9040"/>
                </a:cubicBezTo>
                <a:lnTo>
                  <a:pt x="16712" y="9174"/>
                </a:lnTo>
                <a:cubicBezTo>
                  <a:pt x="16612" y="8673"/>
                  <a:pt x="16379" y="8206"/>
                  <a:pt x="16145" y="7806"/>
                </a:cubicBezTo>
                <a:lnTo>
                  <a:pt x="18514" y="6438"/>
                </a:lnTo>
                <a:cubicBezTo>
                  <a:pt x="18701" y="6647"/>
                  <a:pt x="18954" y="6751"/>
                  <a:pt x="19207" y="6751"/>
                </a:cubicBezTo>
                <a:cubicBezTo>
                  <a:pt x="19359" y="6751"/>
                  <a:pt x="19510" y="6714"/>
                  <a:pt x="19648" y="6638"/>
                </a:cubicBezTo>
                <a:cubicBezTo>
                  <a:pt x="20048" y="6372"/>
                  <a:pt x="20215" y="5838"/>
                  <a:pt x="19981" y="5438"/>
                </a:cubicBezTo>
                <a:cubicBezTo>
                  <a:pt x="19825" y="5146"/>
                  <a:pt x="19517" y="4976"/>
                  <a:pt x="19211" y="4976"/>
                </a:cubicBezTo>
                <a:cubicBezTo>
                  <a:pt x="19062" y="4976"/>
                  <a:pt x="18912" y="5016"/>
                  <a:pt x="18781" y="5104"/>
                </a:cubicBezTo>
                <a:cubicBezTo>
                  <a:pt x="18414" y="5304"/>
                  <a:pt x="18214" y="5771"/>
                  <a:pt x="18414" y="6171"/>
                </a:cubicBezTo>
                <a:lnTo>
                  <a:pt x="16012" y="7539"/>
                </a:lnTo>
                <a:cubicBezTo>
                  <a:pt x="15912" y="7306"/>
                  <a:pt x="15745" y="7105"/>
                  <a:pt x="15578" y="6872"/>
                </a:cubicBezTo>
                <a:cubicBezTo>
                  <a:pt x="15478" y="6772"/>
                  <a:pt x="15345" y="6638"/>
                  <a:pt x="15278" y="6538"/>
                </a:cubicBezTo>
                <a:lnTo>
                  <a:pt x="15945" y="5938"/>
                </a:lnTo>
                <a:cubicBezTo>
                  <a:pt x="16120" y="6054"/>
                  <a:pt x="16317" y="6126"/>
                  <a:pt x="16517" y="6126"/>
                </a:cubicBezTo>
                <a:cubicBezTo>
                  <a:pt x="16661" y="6126"/>
                  <a:pt x="16806" y="6089"/>
                  <a:pt x="16946" y="6005"/>
                </a:cubicBezTo>
                <a:cubicBezTo>
                  <a:pt x="17346" y="5771"/>
                  <a:pt x="17513" y="5204"/>
                  <a:pt x="17280" y="4804"/>
                </a:cubicBezTo>
                <a:cubicBezTo>
                  <a:pt x="17100" y="4513"/>
                  <a:pt x="16801" y="4342"/>
                  <a:pt x="16502" y="4342"/>
                </a:cubicBezTo>
                <a:cubicBezTo>
                  <a:pt x="16356" y="4342"/>
                  <a:pt x="16210" y="4383"/>
                  <a:pt x="16079" y="4470"/>
                </a:cubicBezTo>
                <a:cubicBezTo>
                  <a:pt x="15645" y="4704"/>
                  <a:pt x="15478" y="5237"/>
                  <a:pt x="15745" y="5671"/>
                </a:cubicBezTo>
                <a:lnTo>
                  <a:pt x="15011" y="6305"/>
                </a:lnTo>
                <a:cubicBezTo>
                  <a:pt x="14678" y="5971"/>
                  <a:pt x="14311" y="5671"/>
                  <a:pt x="13910" y="5404"/>
                </a:cubicBezTo>
                <a:lnTo>
                  <a:pt x="15278" y="3036"/>
                </a:lnTo>
                <a:cubicBezTo>
                  <a:pt x="15384" y="3080"/>
                  <a:pt x="15494" y="3101"/>
                  <a:pt x="15603" y="3101"/>
                </a:cubicBezTo>
                <a:cubicBezTo>
                  <a:pt x="15906" y="3101"/>
                  <a:pt x="16198" y="2939"/>
                  <a:pt x="16346" y="2669"/>
                </a:cubicBezTo>
                <a:cubicBezTo>
                  <a:pt x="16612" y="2235"/>
                  <a:pt x="16446" y="1702"/>
                  <a:pt x="16012" y="1468"/>
                </a:cubicBezTo>
                <a:cubicBezTo>
                  <a:pt x="15880" y="1380"/>
                  <a:pt x="15735" y="1340"/>
                  <a:pt x="15589" y="1340"/>
                </a:cubicBezTo>
                <a:cubicBezTo>
                  <a:pt x="15290" y="1340"/>
                  <a:pt x="14990" y="1510"/>
                  <a:pt x="14811" y="1802"/>
                </a:cubicBezTo>
                <a:cubicBezTo>
                  <a:pt x="14611" y="2169"/>
                  <a:pt x="14678" y="2669"/>
                  <a:pt x="15011" y="2902"/>
                </a:cubicBezTo>
                <a:lnTo>
                  <a:pt x="13644" y="5304"/>
                </a:lnTo>
                <a:cubicBezTo>
                  <a:pt x="13277" y="5071"/>
                  <a:pt x="12910" y="4904"/>
                  <a:pt x="12476" y="4804"/>
                </a:cubicBezTo>
                <a:lnTo>
                  <a:pt x="12776" y="3536"/>
                </a:lnTo>
                <a:cubicBezTo>
                  <a:pt x="12910" y="3536"/>
                  <a:pt x="13077" y="3503"/>
                  <a:pt x="13177" y="3403"/>
                </a:cubicBezTo>
                <a:cubicBezTo>
                  <a:pt x="13610" y="3169"/>
                  <a:pt x="13777" y="2636"/>
                  <a:pt x="13510" y="2202"/>
                </a:cubicBezTo>
                <a:cubicBezTo>
                  <a:pt x="13349" y="1927"/>
                  <a:pt x="13047" y="1762"/>
                  <a:pt x="12732" y="1762"/>
                </a:cubicBezTo>
                <a:cubicBezTo>
                  <a:pt x="12590" y="1762"/>
                  <a:pt x="12445" y="1796"/>
                  <a:pt x="12309" y="1868"/>
                </a:cubicBezTo>
                <a:cubicBezTo>
                  <a:pt x="11909" y="2135"/>
                  <a:pt x="11742" y="2669"/>
                  <a:pt x="11976" y="3069"/>
                </a:cubicBezTo>
                <a:cubicBezTo>
                  <a:pt x="12109" y="3303"/>
                  <a:pt x="12276" y="3403"/>
                  <a:pt x="12476" y="3503"/>
                </a:cubicBezTo>
                <a:lnTo>
                  <a:pt x="12176" y="4704"/>
                </a:lnTo>
                <a:cubicBezTo>
                  <a:pt x="11742" y="4570"/>
                  <a:pt x="11275" y="4537"/>
                  <a:pt x="10808" y="4537"/>
                </a:cubicBezTo>
                <a:lnTo>
                  <a:pt x="10808" y="1735"/>
                </a:lnTo>
                <a:cubicBezTo>
                  <a:pt x="11242" y="1668"/>
                  <a:pt x="11575" y="1335"/>
                  <a:pt x="11575" y="868"/>
                </a:cubicBezTo>
                <a:cubicBezTo>
                  <a:pt x="11575" y="367"/>
                  <a:pt x="11142" y="0"/>
                  <a:pt x="106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38"/>
          <p:cNvSpPr txBox="1">
            <a:spLocks noGrp="1"/>
          </p:cNvSpPr>
          <p:nvPr>
            <p:ph type="title"/>
          </p:nvPr>
        </p:nvSpPr>
        <p:spPr>
          <a:xfrm>
            <a:off x="620725" y="621950"/>
            <a:ext cx="790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Complicações em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homens</a:t>
            </a:r>
            <a:endParaRPr/>
          </a:p>
        </p:txBody>
      </p:sp>
      <p:sp>
        <p:nvSpPr>
          <p:cNvPr id="943" name="Google Shape;943;p38"/>
          <p:cNvSpPr txBox="1">
            <a:spLocks noGrp="1"/>
          </p:cNvSpPr>
          <p:nvPr>
            <p:ph type="title" idx="2"/>
          </p:nvPr>
        </p:nvSpPr>
        <p:spPr>
          <a:xfrm>
            <a:off x="310150" y="3215475"/>
            <a:ext cx="272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Epididimite aguda</a:t>
            </a:r>
            <a:endParaRPr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Cowperite</a:t>
            </a:r>
            <a:endParaRPr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Orquite</a:t>
            </a:r>
            <a:endParaRPr/>
          </a:p>
        </p:txBody>
      </p:sp>
      <p:sp>
        <p:nvSpPr>
          <p:cNvPr id="944" name="Google Shape;944;p38"/>
          <p:cNvSpPr txBox="1">
            <a:spLocks noGrp="1"/>
          </p:cNvSpPr>
          <p:nvPr>
            <p:ph type="title" idx="3"/>
          </p:nvPr>
        </p:nvSpPr>
        <p:spPr>
          <a:xfrm>
            <a:off x="5837575" y="3215450"/>
            <a:ext cx="299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Balanopostite</a:t>
            </a:r>
            <a:endParaRPr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Prostatite</a:t>
            </a:r>
            <a:endParaRPr/>
          </a:p>
        </p:txBody>
      </p:sp>
      <p:sp>
        <p:nvSpPr>
          <p:cNvPr id="945" name="Google Shape;945;p38"/>
          <p:cNvSpPr txBox="1">
            <a:spLocks noGrp="1"/>
          </p:cNvSpPr>
          <p:nvPr>
            <p:ph type="title" idx="5"/>
          </p:nvPr>
        </p:nvSpPr>
        <p:spPr>
          <a:xfrm>
            <a:off x="2863000" y="3215475"/>
            <a:ext cx="317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Edema peniano</a:t>
            </a:r>
            <a:endParaRPr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Litrite</a:t>
            </a:r>
            <a:endParaRPr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Gonococcemia</a:t>
            </a:r>
            <a:endParaRPr/>
          </a:p>
        </p:txBody>
      </p:sp>
      <p:sp>
        <p:nvSpPr>
          <p:cNvPr id="946" name="Google Shape;946;p38"/>
          <p:cNvSpPr/>
          <p:nvPr/>
        </p:nvSpPr>
        <p:spPr>
          <a:xfrm rot="-1312193">
            <a:off x="7545877" y="2646450"/>
            <a:ext cx="210516" cy="548719"/>
          </a:xfrm>
          <a:custGeom>
            <a:avLst/>
            <a:gdLst/>
            <a:ahLst/>
            <a:cxnLst/>
            <a:rect l="l" t="t" r="r" b="b"/>
            <a:pathLst>
              <a:path w="9508" h="24783" extrusionOk="0">
                <a:moveTo>
                  <a:pt x="167" y="0"/>
                </a:moveTo>
                <a:cubicBezTo>
                  <a:pt x="67" y="1235"/>
                  <a:pt x="1" y="2502"/>
                  <a:pt x="34" y="3736"/>
                </a:cubicBezTo>
                <a:cubicBezTo>
                  <a:pt x="67" y="5004"/>
                  <a:pt x="201" y="6305"/>
                  <a:pt x="534" y="7539"/>
                </a:cubicBezTo>
                <a:cubicBezTo>
                  <a:pt x="868" y="8807"/>
                  <a:pt x="1468" y="10008"/>
                  <a:pt x="2336" y="11008"/>
                </a:cubicBezTo>
                <a:cubicBezTo>
                  <a:pt x="3203" y="11976"/>
                  <a:pt x="4170" y="12709"/>
                  <a:pt x="4904" y="13643"/>
                </a:cubicBezTo>
                <a:cubicBezTo>
                  <a:pt x="5271" y="14077"/>
                  <a:pt x="5571" y="14544"/>
                  <a:pt x="5738" y="15078"/>
                </a:cubicBezTo>
                <a:cubicBezTo>
                  <a:pt x="5938" y="15645"/>
                  <a:pt x="5905" y="16179"/>
                  <a:pt x="5838" y="16746"/>
                </a:cubicBezTo>
                <a:cubicBezTo>
                  <a:pt x="5605" y="17913"/>
                  <a:pt x="5038" y="19047"/>
                  <a:pt x="4837" y="20315"/>
                </a:cubicBezTo>
                <a:cubicBezTo>
                  <a:pt x="4737" y="20915"/>
                  <a:pt x="4737" y="21582"/>
                  <a:pt x="4938" y="22216"/>
                </a:cubicBezTo>
                <a:cubicBezTo>
                  <a:pt x="5204" y="22817"/>
                  <a:pt x="5571" y="23350"/>
                  <a:pt x="6038" y="23751"/>
                </a:cubicBezTo>
                <a:cubicBezTo>
                  <a:pt x="6719" y="24381"/>
                  <a:pt x="7648" y="24783"/>
                  <a:pt x="8594" y="24783"/>
                </a:cubicBezTo>
                <a:cubicBezTo>
                  <a:pt x="8899" y="24783"/>
                  <a:pt x="9206" y="24741"/>
                  <a:pt x="9507" y="24651"/>
                </a:cubicBezTo>
                <a:lnTo>
                  <a:pt x="9507" y="24651"/>
                </a:lnTo>
                <a:cubicBezTo>
                  <a:pt x="9262" y="24704"/>
                  <a:pt x="9015" y="24730"/>
                  <a:pt x="8771" y="24730"/>
                </a:cubicBezTo>
                <a:cubicBezTo>
                  <a:pt x="7786" y="24730"/>
                  <a:pt x="6840" y="24319"/>
                  <a:pt x="6172" y="23651"/>
                </a:cubicBezTo>
                <a:cubicBezTo>
                  <a:pt x="5738" y="23217"/>
                  <a:pt x="5405" y="22717"/>
                  <a:pt x="5238" y="22150"/>
                </a:cubicBezTo>
                <a:cubicBezTo>
                  <a:pt x="5071" y="21549"/>
                  <a:pt x="5104" y="20982"/>
                  <a:pt x="5238" y="20382"/>
                </a:cubicBezTo>
                <a:cubicBezTo>
                  <a:pt x="5505" y="19214"/>
                  <a:pt x="6172" y="18147"/>
                  <a:pt x="6472" y="16879"/>
                </a:cubicBezTo>
                <a:cubicBezTo>
                  <a:pt x="6572" y="16245"/>
                  <a:pt x="6639" y="15578"/>
                  <a:pt x="6472" y="14911"/>
                </a:cubicBezTo>
                <a:cubicBezTo>
                  <a:pt x="6272" y="14311"/>
                  <a:pt x="5972" y="13677"/>
                  <a:pt x="5571" y="13176"/>
                </a:cubicBezTo>
                <a:cubicBezTo>
                  <a:pt x="4837" y="12142"/>
                  <a:pt x="3870" y="11308"/>
                  <a:pt x="3170" y="10374"/>
                </a:cubicBezTo>
                <a:cubicBezTo>
                  <a:pt x="2436" y="9474"/>
                  <a:pt x="2002" y="8373"/>
                  <a:pt x="1735" y="7239"/>
                </a:cubicBezTo>
                <a:cubicBezTo>
                  <a:pt x="1502" y="6138"/>
                  <a:pt x="1468" y="4971"/>
                  <a:pt x="1502" y="3736"/>
                </a:cubicBezTo>
                <a:cubicBezTo>
                  <a:pt x="1535" y="2535"/>
                  <a:pt x="1669" y="1335"/>
                  <a:pt x="1835" y="134"/>
                </a:cubicBezTo>
                <a:lnTo>
                  <a:pt x="1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8"/>
          <p:cNvSpPr/>
          <p:nvPr/>
        </p:nvSpPr>
        <p:spPr>
          <a:xfrm rot="-1312193">
            <a:off x="7545570" y="2550364"/>
            <a:ext cx="358218" cy="556158"/>
          </a:xfrm>
          <a:custGeom>
            <a:avLst/>
            <a:gdLst/>
            <a:ahLst/>
            <a:cxnLst/>
            <a:rect l="l" t="t" r="r" b="b"/>
            <a:pathLst>
              <a:path w="16179" h="25119" extrusionOk="0">
                <a:moveTo>
                  <a:pt x="1535" y="0"/>
                </a:moveTo>
                <a:lnTo>
                  <a:pt x="1" y="100"/>
                </a:lnTo>
                <a:cubicBezTo>
                  <a:pt x="67" y="868"/>
                  <a:pt x="434" y="1635"/>
                  <a:pt x="901" y="2202"/>
                </a:cubicBezTo>
                <a:cubicBezTo>
                  <a:pt x="1368" y="2802"/>
                  <a:pt x="1869" y="3303"/>
                  <a:pt x="2402" y="3703"/>
                </a:cubicBezTo>
                <a:cubicBezTo>
                  <a:pt x="3436" y="4604"/>
                  <a:pt x="4537" y="5337"/>
                  <a:pt x="5238" y="6271"/>
                </a:cubicBezTo>
                <a:cubicBezTo>
                  <a:pt x="5605" y="6705"/>
                  <a:pt x="5871" y="7205"/>
                  <a:pt x="6005" y="7806"/>
                </a:cubicBezTo>
                <a:cubicBezTo>
                  <a:pt x="6105" y="8340"/>
                  <a:pt x="6172" y="9007"/>
                  <a:pt x="6205" y="9674"/>
                </a:cubicBezTo>
                <a:cubicBezTo>
                  <a:pt x="6238" y="10341"/>
                  <a:pt x="6338" y="11108"/>
                  <a:pt x="6705" y="11775"/>
                </a:cubicBezTo>
                <a:cubicBezTo>
                  <a:pt x="7072" y="12476"/>
                  <a:pt x="7739" y="12943"/>
                  <a:pt x="8373" y="13210"/>
                </a:cubicBezTo>
                <a:cubicBezTo>
                  <a:pt x="9040" y="13510"/>
                  <a:pt x="9674" y="13677"/>
                  <a:pt x="10241" y="13944"/>
                </a:cubicBezTo>
                <a:cubicBezTo>
                  <a:pt x="10842" y="14177"/>
                  <a:pt x="11342" y="14477"/>
                  <a:pt x="11709" y="14978"/>
                </a:cubicBezTo>
                <a:cubicBezTo>
                  <a:pt x="12443" y="15945"/>
                  <a:pt x="12676" y="17313"/>
                  <a:pt x="12610" y="18547"/>
                </a:cubicBezTo>
                <a:cubicBezTo>
                  <a:pt x="12610" y="19214"/>
                  <a:pt x="12543" y="19881"/>
                  <a:pt x="12610" y="20548"/>
                </a:cubicBezTo>
                <a:cubicBezTo>
                  <a:pt x="12610" y="20882"/>
                  <a:pt x="12710" y="21282"/>
                  <a:pt x="12876" y="21549"/>
                </a:cubicBezTo>
                <a:cubicBezTo>
                  <a:pt x="13043" y="21849"/>
                  <a:pt x="13243" y="22150"/>
                  <a:pt x="13510" y="22350"/>
                </a:cubicBezTo>
                <a:cubicBezTo>
                  <a:pt x="14011" y="22817"/>
                  <a:pt x="14578" y="23150"/>
                  <a:pt x="15111" y="23517"/>
                </a:cubicBezTo>
                <a:cubicBezTo>
                  <a:pt x="15378" y="23717"/>
                  <a:pt x="15612" y="23951"/>
                  <a:pt x="15845" y="24184"/>
                </a:cubicBezTo>
                <a:cubicBezTo>
                  <a:pt x="16045" y="24485"/>
                  <a:pt x="16179" y="24785"/>
                  <a:pt x="16179" y="25118"/>
                </a:cubicBezTo>
                <a:cubicBezTo>
                  <a:pt x="16179" y="24785"/>
                  <a:pt x="16079" y="24451"/>
                  <a:pt x="15879" y="24184"/>
                </a:cubicBezTo>
                <a:cubicBezTo>
                  <a:pt x="15678" y="23884"/>
                  <a:pt x="15412" y="23684"/>
                  <a:pt x="15178" y="23484"/>
                </a:cubicBezTo>
                <a:cubicBezTo>
                  <a:pt x="14611" y="23050"/>
                  <a:pt x="14077" y="22717"/>
                  <a:pt x="13610" y="22283"/>
                </a:cubicBezTo>
                <a:cubicBezTo>
                  <a:pt x="13377" y="22049"/>
                  <a:pt x="13210" y="21816"/>
                  <a:pt x="13077" y="21516"/>
                </a:cubicBezTo>
                <a:cubicBezTo>
                  <a:pt x="12943" y="21216"/>
                  <a:pt x="12910" y="20949"/>
                  <a:pt x="12876" y="20615"/>
                </a:cubicBezTo>
                <a:cubicBezTo>
                  <a:pt x="12843" y="19948"/>
                  <a:pt x="12943" y="19314"/>
                  <a:pt x="13010" y="18647"/>
                </a:cubicBezTo>
                <a:cubicBezTo>
                  <a:pt x="13043" y="17980"/>
                  <a:pt x="13043" y="17313"/>
                  <a:pt x="12910" y="16646"/>
                </a:cubicBezTo>
                <a:cubicBezTo>
                  <a:pt x="12843" y="15978"/>
                  <a:pt x="12576" y="15311"/>
                  <a:pt x="12176" y="14711"/>
                </a:cubicBezTo>
                <a:cubicBezTo>
                  <a:pt x="11742" y="14144"/>
                  <a:pt x="11109" y="13710"/>
                  <a:pt x="10508" y="13443"/>
                </a:cubicBezTo>
                <a:cubicBezTo>
                  <a:pt x="9874" y="13143"/>
                  <a:pt x="9241" y="12943"/>
                  <a:pt x="8707" y="12643"/>
                </a:cubicBezTo>
                <a:cubicBezTo>
                  <a:pt x="8173" y="12376"/>
                  <a:pt x="7706" y="12009"/>
                  <a:pt x="7506" y="11509"/>
                </a:cubicBezTo>
                <a:cubicBezTo>
                  <a:pt x="7239" y="11008"/>
                  <a:pt x="7172" y="10374"/>
                  <a:pt x="7172" y="9774"/>
                </a:cubicBezTo>
                <a:cubicBezTo>
                  <a:pt x="7106" y="9107"/>
                  <a:pt x="7172" y="8440"/>
                  <a:pt x="7039" y="7706"/>
                </a:cubicBezTo>
                <a:cubicBezTo>
                  <a:pt x="6939" y="6972"/>
                  <a:pt x="6605" y="6271"/>
                  <a:pt x="6205" y="5671"/>
                </a:cubicBezTo>
                <a:cubicBezTo>
                  <a:pt x="5371" y="4470"/>
                  <a:pt x="4237" y="3670"/>
                  <a:pt x="3336" y="2802"/>
                </a:cubicBezTo>
                <a:cubicBezTo>
                  <a:pt x="2369" y="1968"/>
                  <a:pt x="1602" y="1001"/>
                  <a:pt x="15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8"/>
          <p:cNvSpPr/>
          <p:nvPr/>
        </p:nvSpPr>
        <p:spPr>
          <a:xfrm rot="-1312193">
            <a:off x="7549086" y="2470858"/>
            <a:ext cx="405489" cy="469742"/>
          </a:xfrm>
          <a:custGeom>
            <a:avLst/>
            <a:gdLst/>
            <a:ahLst/>
            <a:cxnLst/>
            <a:rect l="l" t="t" r="r" b="b"/>
            <a:pathLst>
              <a:path w="18314" h="21216" extrusionOk="0">
                <a:moveTo>
                  <a:pt x="701" y="0"/>
                </a:moveTo>
                <a:lnTo>
                  <a:pt x="0" y="1401"/>
                </a:lnTo>
                <a:cubicBezTo>
                  <a:pt x="1135" y="1868"/>
                  <a:pt x="2269" y="2268"/>
                  <a:pt x="3303" y="2769"/>
                </a:cubicBezTo>
                <a:cubicBezTo>
                  <a:pt x="4337" y="3269"/>
                  <a:pt x="5338" y="3903"/>
                  <a:pt x="6138" y="4703"/>
                </a:cubicBezTo>
                <a:cubicBezTo>
                  <a:pt x="6538" y="5070"/>
                  <a:pt x="6905" y="5537"/>
                  <a:pt x="7206" y="6004"/>
                </a:cubicBezTo>
                <a:cubicBezTo>
                  <a:pt x="7472" y="6505"/>
                  <a:pt x="7773" y="7038"/>
                  <a:pt x="8073" y="7572"/>
                </a:cubicBezTo>
                <a:cubicBezTo>
                  <a:pt x="8406" y="8106"/>
                  <a:pt x="8773" y="8673"/>
                  <a:pt x="9274" y="9107"/>
                </a:cubicBezTo>
                <a:cubicBezTo>
                  <a:pt x="9774" y="9540"/>
                  <a:pt x="10341" y="9874"/>
                  <a:pt x="10908" y="10107"/>
                </a:cubicBezTo>
                <a:lnTo>
                  <a:pt x="12543" y="10874"/>
                </a:lnTo>
                <a:cubicBezTo>
                  <a:pt x="13076" y="11108"/>
                  <a:pt x="13543" y="11408"/>
                  <a:pt x="13910" y="11842"/>
                </a:cubicBezTo>
                <a:cubicBezTo>
                  <a:pt x="14244" y="12242"/>
                  <a:pt x="14444" y="12743"/>
                  <a:pt x="14477" y="13343"/>
                </a:cubicBezTo>
                <a:cubicBezTo>
                  <a:pt x="14544" y="13910"/>
                  <a:pt x="14477" y="14544"/>
                  <a:pt x="14711" y="15178"/>
                </a:cubicBezTo>
                <a:cubicBezTo>
                  <a:pt x="14811" y="15444"/>
                  <a:pt x="14978" y="15745"/>
                  <a:pt x="15211" y="16012"/>
                </a:cubicBezTo>
                <a:cubicBezTo>
                  <a:pt x="15411" y="16245"/>
                  <a:pt x="15645" y="16445"/>
                  <a:pt x="15912" y="16612"/>
                </a:cubicBezTo>
                <a:cubicBezTo>
                  <a:pt x="16412" y="16946"/>
                  <a:pt x="16846" y="17346"/>
                  <a:pt x="17213" y="17846"/>
                </a:cubicBezTo>
                <a:cubicBezTo>
                  <a:pt x="17913" y="18780"/>
                  <a:pt x="18280" y="20014"/>
                  <a:pt x="18147" y="21215"/>
                </a:cubicBezTo>
                <a:cubicBezTo>
                  <a:pt x="18314" y="20014"/>
                  <a:pt x="18047" y="18747"/>
                  <a:pt x="17380" y="17713"/>
                </a:cubicBezTo>
                <a:cubicBezTo>
                  <a:pt x="17013" y="17212"/>
                  <a:pt x="16579" y="16745"/>
                  <a:pt x="16112" y="16378"/>
                </a:cubicBezTo>
                <a:cubicBezTo>
                  <a:pt x="15645" y="16012"/>
                  <a:pt x="15245" y="15578"/>
                  <a:pt x="15111" y="15044"/>
                </a:cubicBezTo>
                <a:cubicBezTo>
                  <a:pt x="14978" y="14510"/>
                  <a:pt x="15078" y="13910"/>
                  <a:pt x="15045" y="13276"/>
                </a:cubicBezTo>
                <a:cubicBezTo>
                  <a:pt x="15045" y="12676"/>
                  <a:pt x="14811" y="11942"/>
                  <a:pt x="14411" y="11442"/>
                </a:cubicBezTo>
                <a:cubicBezTo>
                  <a:pt x="13977" y="10908"/>
                  <a:pt x="13443" y="10541"/>
                  <a:pt x="12910" y="10241"/>
                </a:cubicBezTo>
                <a:cubicBezTo>
                  <a:pt x="12376" y="9940"/>
                  <a:pt x="11776" y="9707"/>
                  <a:pt x="11275" y="9407"/>
                </a:cubicBezTo>
                <a:cubicBezTo>
                  <a:pt x="10775" y="9107"/>
                  <a:pt x="10274" y="8840"/>
                  <a:pt x="9908" y="8439"/>
                </a:cubicBezTo>
                <a:cubicBezTo>
                  <a:pt x="9541" y="8072"/>
                  <a:pt x="9240" y="7572"/>
                  <a:pt x="8974" y="7072"/>
                </a:cubicBezTo>
                <a:cubicBezTo>
                  <a:pt x="8740" y="6571"/>
                  <a:pt x="8473" y="6038"/>
                  <a:pt x="8206" y="5437"/>
                </a:cubicBezTo>
                <a:cubicBezTo>
                  <a:pt x="7906" y="4870"/>
                  <a:pt x="7539" y="4303"/>
                  <a:pt x="7072" y="3869"/>
                </a:cubicBezTo>
                <a:cubicBezTo>
                  <a:pt x="6172" y="2935"/>
                  <a:pt x="5104" y="2202"/>
                  <a:pt x="4037" y="1568"/>
                </a:cubicBezTo>
                <a:cubicBezTo>
                  <a:pt x="2936" y="1001"/>
                  <a:pt x="1802" y="500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8"/>
          <p:cNvSpPr/>
          <p:nvPr/>
        </p:nvSpPr>
        <p:spPr>
          <a:xfrm rot="-1312193">
            <a:off x="7454984" y="2362610"/>
            <a:ext cx="321309" cy="229712"/>
          </a:xfrm>
          <a:custGeom>
            <a:avLst/>
            <a:gdLst/>
            <a:ahLst/>
            <a:cxnLst/>
            <a:rect l="l" t="t" r="r" b="b"/>
            <a:pathLst>
              <a:path w="14512" h="10375" extrusionOk="0">
                <a:moveTo>
                  <a:pt x="1368" y="0"/>
                </a:moveTo>
                <a:lnTo>
                  <a:pt x="1" y="834"/>
                </a:lnTo>
                <a:cubicBezTo>
                  <a:pt x="501" y="1601"/>
                  <a:pt x="1168" y="2135"/>
                  <a:pt x="1869" y="2535"/>
                </a:cubicBezTo>
                <a:cubicBezTo>
                  <a:pt x="2569" y="2969"/>
                  <a:pt x="3270" y="3202"/>
                  <a:pt x="4004" y="3469"/>
                </a:cubicBezTo>
                <a:cubicBezTo>
                  <a:pt x="5405" y="3936"/>
                  <a:pt x="6772" y="4303"/>
                  <a:pt x="7940" y="5037"/>
                </a:cubicBezTo>
                <a:cubicBezTo>
                  <a:pt x="8540" y="5471"/>
                  <a:pt x="9007" y="5938"/>
                  <a:pt x="9374" y="6538"/>
                </a:cubicBezTo>
                <a:cubicBezTo>
                  <a:pt x="9741" y="7139"/>
                  <a:pt x="10075" y="7839"/>
                  <a:pt x="10575" y="8439"/>
                </a:cubicBezTo>
                <a:cubicBezTo>
                  <a:pt x="11576" y="9574"/>
                  <a:pt x="13043" y="10307"/>
                  <a:pt x="14511" y="10374"/>
                </a:cubicBezTo>
                <a:cubicBezTo>
                  <a:pt x="13043" y="10174"/>
                  <a:pt x="11743" y="9340"/>
                  <a:pt x="10909" y="8173"/>
                </a:cubicBezTo>
                <a:cubicBezTo>
                  <a:pt x="10508" y="7606"/>
                  <a:pt x="10241" y="6938"/>
                  <a:pt x="9908" y="6271"/>
                </a:cubicBezTo>
                <a:cubicBezTo>
                  <a:pt x="9574" y="5537"/>
                  <a:pt x="9074" y="4937"/>
                  <a:pt x="8440" y="4437"/>
                </a:cubicBezTo>
                <a:cubicBezTo>
                  <a:pt x="7239" y="3436"/>
                  <a:pt x="5772" y="2936"/>
                  <a:pt x="4437" y="2335"/>
                </a:cubicBezTo>
                <a:cubicBezTo>
                  <a:pt x="3170" y="1768"/>
                  <a:pt x="1902" y="1034"/>
                  <a:pt x="13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8"/>
          <p:cNvSpPr/>
          <p:nvPr/>
        </p:nvSpPr>
        <p:spPr>
          <a:xfrm rot="-1312193">
            <a:off x="7427056" y="2728067"/>
            <a:ext cx="84202" cy="523655"/>
          </a:xfrm>
          <a:custGeom>
            <a:avLst/>
            <a:gdLst/>
            <a:ahLst/>
            <a:cxnLst/>
            <a:rect l="l" t="t" r="r" b="b"/>
            <a:pathLst>
              <a:path w="3803" h="23651" extrusionOk="0">
                <a:moveTo>
                  <a:pt x="1635" y="1"/>
                </a:moveTo>
                <a:lnTo>
                  <a:pt x="267" y="734"/>
                </a:lnTo>
                <a:cubicBezTo>
                  <a:pt x="667" y="1435"/>
                  <a:pt x="834" y="2302"/>
                  <a:pt x="801" y="3236"/>
                </a:cubicBezTo>
                <a:cubicBezTo>
                  <a:pt x="767" y="4170"/>
                  <a:pt x="567" y="5138"/>
                  <a:pt x="400" y="6138"/>
                </a:cubicBezTo>
                <a:cubicBezTo>
                  <a:pt x="167" y="7139"/>
                  <a:pt x="0" y="8173"/>
                  <a:pt x="67" y="9274"/>
                </a:cubicBezTo>
                <a:cubicBezTo>
                  <a:pt x="100" y="9808"/>
                  <a:pt x="134" y="10341"/>
                  <a:pt x="300" y="10908"/>
                </a:cubicBezTo>
                <a:cubicBezTo>
                  <a:pt x="467" y="11409"/>
                  <a:pt x="667" y="11909"/>
                  <a:pt x="934" y="12343"/>
                </a:cubicBezTo>
                <a:cubicBezTo>
                  <a:pt x="1434" y="13277"/>
                  <a:pt x="2002" y="14111"/>
                  <a:pt x="2469" y="14978"/>
                </a:cubicBezTo>
                <a:cubicBezTo>
                  <a:pt x="2936" y="15812"/>
                  <a:pt x="3302" y="16779"/>
                  <a:pt x="3302" y="17747"/>
                </a:cubicBezTo>
                <a:cubicBezTo>
                  <a:pt x="3302" y="18747"/>
                  <a:pt x="3102" y="19715"/>
                  <a:pt x="3002" y="20749"/>
                </a:cubicBezTo>
                <a:cubicBezTo>
                  <a:pt x="2969" y="21249"/>
                  <a:pt x="2969" y="21783"/>
                  <a:pt x="3069" y="22283"/>
                </a:cubicBezTo>
                <a:cubicBezTo>
                  <a:pt x="3136" y="22784"/>
                  <a:pt x="3403" y="23284"/>
                  <a:pt x="3736" y="23651"/>
                </a:cubicBezTo>
                <a:cubicBezTo>
                  <a:pt x="3436" y="23284"/>
                  <a:pt x="3236" y="22784"/>
                  <a:pt x="3169" y="22283"/>
                </a:cubicBezTo>
                <a:cubicBezTo>
                  <a:pt x="3136" y="21783"/>
                  <a:pt x="3169" y="21283"/>
                  <a:pt x="3269" y="20782"/>
                </a:cubicBezTo>
                <a:cubicBezTo>
                  <a:pt x="3436" y="19815"/>
                  <a:pt x="3736" y="18814"/>
                  <a:pt x="3769" y="17780"/>
                </a:cubicBezTo>
                <a:cubicBezTo>
                  <a:pt x="3803" y="16746"/>
                  <a:pt x="3503" y="15645"/>
                  <a:pt x="3069" y="14745"/>
                </a:cubicBezTo>
                <a:cubicBezTo>
                  <a:pt x="2602" y="13777"/>
                  <a:pt x="2102" y="12910"/>
                  <a:pt x="1668" y="12009"/>
                </a:cubicBezTo>
                <a:cubicBezTo>
                  <a:pt x="1468" y="11609"/>
                  <a:pt x="1334" y="11142"/>
                  <a:pt x="1234" y="10675"/>
                </a:cubicBezTo>
                <a:cubicBezTo>
                  <a:pt x="1101" y="10241"/>
                  <a:pt x="1101" y="9774"/>
                  <a:pt x="1101" y="9307"/>
                </a:cubicBezTo>
                <a:cubicBezTo>
                  <a:pt x="1134" y="8340"/>
                  <a:pt x="1334" y="7406"/>
                  <a:pt x="1601" y="6439"/>
                </a:cubicBezTo>
                <a:cubicBezTo>
                  <a:pt x="1835" y="5471"/>
                  <a:pt x="2102" y="4470"/>
                  <a:pt x="2235" y="3403"/>
                </a:cubicBezTo>
                <a:cubicBezTo>
                  <a:pt x="2302" y="2302"/>
                  <a:pt x="2235" y="1101"/>
                  <a:pt x="16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8"/>
          <p:cNvSpPr/>
          <p:nvPr/>
        </p:nvSpPr>
        <p:spPr>
          <a:xfrm rot="-1312193">
            <a:off x="6830642" y="1950081"/>
            <a:ext cx="630020" cy="949735"/>
          </a:xfrm>
          <a:custGeom>
            <a:avLst/>
            <a:gdLst/>
            <a:ahLst/>
            <a:cxnLst/>
            <a:rect l="l" t="t" r="r" b="b"/>
            <a:pathLst>
              <a:path w="28455" h="42895" extrusionOk="0">
                <a:moveTo>
                  <a:pt x="7771" y="1"/>
                </a:moveTo>
                <a:cubicBezTo>
                  <a:pt x="6673" y="1"/>
                  <a:pt x="5572" y="233"/>
                  <a:pt x="4537" y="815"/>
                </a:cubicBezTo>
                <a:cubicBezTo>
                  <a:pt x="1068" y="2784"/>
                  <a:pt x="1" y="7787"/>
                  <a:pt x="1001" y="11290"/>
                </a:cubicBezTo>
                <a:cubicBezTo>
                  <a:pt x="1769" y="13992"/>
                  <a:pt x="3203" y="13858"/>
                  <a:pt x="6005" y="17894"/>
                </a:cubicBezTo>
                <a:cubicBezTo>
                  <a:pt x="9141" y="22364"/>
                  <a:pt x="10508" y="26901"/>
                  <a:pt x="11009" y="29136"/>
                </a:cubicBezTo>
                <a:cubicBezTo>
                  <a:pt x="11776" y="32338"/>
                  <a:pt x="12009" y="35740"/>
                  <a:pt x="13644" y="38643"/>
                </a:cubicBezTo>
                <a:cubicBezTo>
                  <a:pt x="14921" y="40979"/>
                  <a:pt x="17481" y="42895"/>
                  <a:pt x="20063" y="42895"/>
                </a:cubicBezTo>
                <a:cubicBezTo>
                  <a:pt x="20651" y="42895"/>
                  <a:pt x="21241" y="42795"/>
                  <a:pt x="21816" y="42579"/>
                </a:cubicBezTo>
                <a:cubicBezTo>
                  <a:pt x="23184" y="42078"/>
                  <a:pt x="24218" y="40978"/>
                  <a:pt x="25052" y="39743"/>
                </a:cubicBezTo>
                <a:cubicBezTo>
                  <a:pt x="27721" y="35974"/>
                  <a:pt x="28454" y="31037"/>
                  <a:pt x="27854" y="26400"/>
                </a:cubicBezTo>
                <a:cubicBezTo>
                  <a:pt x="27220" y="21797"/>
                  <a:pt x="25386" y="17461"/>
                  <a:pt x="23317" y="13291"/>
                </a:cubicBezTo>
                <a:cubicBezTo>
                  <a:pt x="20849" y="8454"/>
                  <a:pt x="19415" y="5686"/>
                  <a:pt x="16212" y="3351"/>
                </a:cubicBezTo>
                <a:cubicBezTo>
                  <a:pt x="15108" y="2606"/>
                  <a:pt x="11451" y="1"/>
                  <a:pt x="7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8"/>
          <p:cNvSpPr/>
          <p:nvPr/>
        </p:nvSpPr>
        <p:spPr>
          <a:xfrm rot="-1312193">
            <a:off x="6861053" y="1977110"/>
            <a:ext cx="574624" cy="895269"/>
          </a:xfrm>
          <a:custGeom>
            <a:avLst/>
            <a:gdLst/>
            <a:ahLst/>
            <a:cxnLst/>
            <a:rect l="l" t="t" r="r" b="b"/>
            <a:pathLst>
              <a:path w="25953" h="40435" extrusionOk="0">
                <a:moveTo>
                  <a:pt x="6490" y="0"/>
                </a:moveTo>
                <a:cubicBezTo>
                  <a:pt x="6233" y="0"/>
                  <a:pt x="5982" y="17"/>
                  <a:pt x="5738" y="49"/>
                </a:cubicBezTo>
                <a:cubicBezTo>
                  <a:pt x="5071" y="116"/>
                  <a:pt x="4437" y="349"/>
                  <a:pt x="3836" y="683"/>
                </a:cubicBezTo>
                <a:cubicBezTo>
                  <a:pt x="1001" y="2284"/>
                  <a:pt x="0" y="6687"/>
                  <a:pt x="901" y="9722"/>
                </a:cubicBezTo>
                <a:cubicBezTo>
                  <a:pt x="1201" y="10890"/>
                  <a:pt x="1668" y="11357"/>
                  <a:pt x="2602" y="12258"/>
                </a:cubicBezTo>
                <a:cubicBezTo>
                  <a:pt x="3336" y="13025"/>
                  <a:pt x="4437" y="14092"/>
                  <a:pt x="5738" y="15960"/>
                </a:cubicBezTo>
                <a:cubicBezTo>
                  <a:pt x="9107" y="20864"/>
                  <a:pt x="10508" y="25767"/>
                  <a:pt x="10942" y="27635"/>
                </a:cubicBezTo>
                <a:cubicBezTo>
                  <a:pt x="11142" y="28536"/>
                  <a:pt x="11308" y="29403"/>
                  <a:pt x="11475" y="30270"/>
                </a:cubicBezTo>
                <a:cubicBezTo>
                  <a:pt x="11942" y="32605"/>
                  <a:pt x="12343" y="34874"/>
                  <a:pt x="13443" y="36808"/>
                </a:cubicBezTo>
                <a:cubicBezTo>
                  <a:pt x="14594" y="38955"/>
                  <a:pt x="16819" y="40434"/>
                  <a:pt x="18764" y="40434"/>
                </a:cubicBezTo>
                <a:cubicBezTo>
                  <a:pt x="18905" y="40434"/>
                  <a:pt x="19044" y="40427"/>
                  <a:pt x="19181" y="40411"/>
                </a:cubicBezTo>
                <a:cubicBezTo>
                  <a:pt x="19448" y="40378"/>
                  <a:pt x="19748" y="40278"/>
                  <a:pt x="20115" y="40244"/>
                </a:cubicBezTo>
                <a:cubicBezTo>
                  <a:pt x="21015" y="39877"/>
                  <a:pt x="21916" y="39077"/>
                  <a:pt x="22783" y="37876"/>
                </a:cubicBezTo>
                <a:cubicBezTo>
                  <a:pt x="25018" y="34574"/>
                  <a:pt x="25952" y="30137"/>
                  <a:pt x="25318" y="25400"/>
                </a:cubicBezTo>
                <a:cubicBezTo>
                  <a:pt x="24685" y="20697"/>
                  <a:pt x="22750" y="16294"/>
                  <a:pt x="20915" y="12691"/>
                </a:cubicBezTo>
                <a:cubicBezTo>
                  <a:pt x="18447" y="7754"/>
                  <a:pt x="17113" y="5353"/>
                  <a:pt x="14177" y="3218"/>
                </a:cubicBezTo>
                <a:cubicBezTo>
                  <a:pt x="11201" y="1104"/>
                  <a:pt x="8623" y="0"/>
                  <a:pt x="64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8"/>
          <p:cNvSpPr/>
          <p:nvPr/>
        </p:nvSpPr>
        <p:spPr>
          <a:xfrm rot="-1312193">
            <a:off x="7171431" y="2236967"/>
            <a:ext cx="312431" cy="576749"/>
          </a:xfrm>
          <a:custGeom>
            <a:avLst/>
            <a:gdLst/>
            <a:ahLst/>
            <a:cxnLst/>
            <a:rect l="l" t="t" r="r" b="b"/>
            <a:pathLst>
              <a:path w="14111" h="26049" extrusionOk="0">
                <a:moveTo>
                  <a:pt x="9907" y="1"/>
                </a:moveTo>
                <a:cubicBezTo>
                  <a:pt x="10307" y="1368"/>
                  <a:pt x="10674" y="2836"/>
                  <a:pt x="10875" y="4337"/>
                </a:cubicBezTo>
                <a:cubicBezTo>
                  <a:pt x="11542" y="9141"/>
                  <a:pt x="10608" y="13544"/>
                  <a:pt x="8339" y="16813"/>
                </a:cubicBezTo>
                <a:cubicBezTo>
                  <a:pt x="7505" y="18047"/>
                  <a:pt x="6605" y="18814"/>
                  <a:pt x="5671" y="19181"/>
                </a:cubicBezTo>
                <a:cubicBezTo>
                  <a:pt x="5404" y="19281"/>
                  <a:pt x="5104" y="19348"/>
                  <a:pt x="4837" y="19381"/>
                </a:cubicBezTo>
                <a:cubicBezTo>
                  <a:pt x="4677" y="19405"/>
                  <a:pt x="4514" y="19416"/>
                  <a:pt x="4348" y="19416"/>
                </a:cubicBezTo>
                <a:cubicBezTo>
                  <a:pt x="2856" y="19416"/>
                  <a:pt x="1171" y="18494"/>
                  <a:pt x="0" y="17113"/>
                </a:cubicBezTo>
                <a:lnTo>
                  <a:pt x="0" y="17113"/>
                </a:lnTo>
                <a:cubicBezTo>
                  <a:pt x="367" y="19014"/>
                  <a:pt x="834" y="20816"/>
                  <a:pt x="1701" y="22450"/>
                </a:cubicBezTo>
                <a:cubicBezTo>
                  <a:pt x="2844" y="24550"/>
                  <a:pt x="5043" y="26049"/>
                  <a:pt x="6978" y="26049"/>
                </a:cubicBezTo>
                <a:cubicBezTo>
                  <a:pt x="7133" y="26049"/>
                  <a:pt x="7287" y="26039"/>
                  <a:pt x="7439" y="26019"/>
                </a:cubicBezTo>
                <a:cubicBezTo>
                  <a:pt x="7739" y="25986"/>
                  <a:pt x="8039" y="25886"/>
                  <a:pt x="8273" y="25819"/>
                </a:cubicBezTo>
                <a:cubicBezTo>
                  <a:pt x="9207" y="25452"/>
                  <a:pt x="10074" y="24652"/>
                  <a:pt x="10941" y="23451"/>
                </a:cubicBezTo>
                <a:cubicBezTo>
                  <a:pt x="13210" y="20182"/>
                  <a:pt x="14110" y="15712"/>
                  <a:pt x="13510" y="10975"/>
                </a:cubicBezTo>
                <a:cubicBezTo>
                  <a:pt x="13009" y="6972"/>
                  <a:pt x="11508" y="3203"/>
                  <a:pt x="990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8"/>
          <p:cNvSpPr/>
          <p:nvPr/>
        </p:nvSpPr>
        <p:spPr>
          <a:xfrm rot="-1312193">
            <a:off x="7183932" y="2494427"/>
            <a:ext cx="124100" cy="109000"/>
          </a:xfrm>
          <a:custGeom>
            <a:avLst/>
            <a:gdLst/>
            <a:ahLst/>
            <a:cxnLst/>
            <a:rect l="l" t="t" r="r" b="b"/>
            <a:pathLst>
              <a:path w="5605" h="4923" extrusionOk="0">
                <a:moveTo>
                  <a:pt x="2861" y="704"/>
                </a:moveTo>
                <a:cubicBezTo>
                  <a:pt x="3173" y="704"/>
                  <a:pt x="3488" y="789"/>
                  <a:pt x="3770" y="965"/>
                </a:cubicBezTo>
                <a:cubicBezTo>
                  <a:pt x="4537" y="1499"/>
                  <a:pt x="4771" y="2533"/>
                  <a:pt x="4270" y="3367"/>
                </a:cubicBezTo>
                <a:cubicBezTo>
                  <a:pt x="3941" y="3916"/>
                  <a:pt x="3351" y="4219"/>
                  <a:pt x="2767" y="4219"/>
                </a:cubicBezTo>
                <a:cubicBezTo>
                  <a:pt x="2465" y="4219"/>
                  <a:pt x="2164" y="4138"/>
                  <a:pt x="1902" y="3967"/>
                </a:cubicBezTo>
                <a:cubicBezTo>
                  <a:pt x="1102" y="3434"/>
                  <a:pt x="901" y="2366"/>
                  <a:pt x="1402" y="1532"/>
                </a:cubicBezTo>
                <a:cubicBezTo>
                  <a:pt x="1726" y="992"/>
                  <a:pt x="2288" y="704"/>
                  <a:pt x="2861" y="704"/>
                </a:cubicBezTo>
                <a:close/>
                <a:moveTo>
                  <a:pt x="2858" y="1"/>
                </a:moveTo>
                <a:cubicBezTo>
                  <a:pt x="2045" y="1"/>
                  <a:pt x="1245" y="407"/>
                  <a:pt x="768" y="1165"/>
                </a:cubicBezTo>
                <a:cubicBezTo>
                  <a:pt x="1" y="2299"/>
                  <a:pt x="334" y="3834"/>
                  <a:pt x="1468" y="4534"/>
                </a:cubicBezTo>
                <a:cubicBezTo>
                  <a:pt x="1874" y="4797"/>
                  <a:pt x="2327" y="4923"/>
                  <a:pt x="2775" y="4923"/>
                </a:cubicBezTo>
                <a:cubicBezTo>
                  <a:pt x="3578" y="4923"/>
                  <a:pt x="4366" y="4517"/>
                  <a:pt x="4838" y="3767"/>
                </a:cubicBezTo>
                <a:cubicBezTo>
                  <a:pt x="5605" y="2600"/>
                  <a:pt x="5271" y="1099"/>
                  <a:pt x="4137" y="365"/>
                </a:cubicBezTo>
                <a:cubicBezTo>
                  <a:pt x="3739" y="119"/>
                  <a:pt x="3297" y="1"/>
                  <a:pt x="28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8"/>
          <p:cNvSpPr/>
          <p:nvPr/>
        </p:nvSpPr>
        <p:spPr>
          <a:xfrm rot="-1312193">
            <a:off x="7340976" y="2443617"/>
            <a:ext cx="122616" cy="109022"/>
          </a:xfrm>
          <a:custGeom>
            <a:avLst/>
            <a:gdLst/>
            <a:ahLst/>
            <a:cxnLst/>
            <a:rect l="l" t="t" r="r" b="b"/>
            <a:pathLst>
              <a:path w="5538" h="4924" extrusionOk="0">
                <a:moveTo>
                  <a:pt x="2802" y="704"/>
                </a:moveTo>
                <a:cubicBezTo>
                  <a:pt x="3110" y="704"/>
                  <a:pt x="3421" y="789"/>
                  <a:pt x="3703" y="965"/>
                </a:cubicBezTo>
                <a:cubicBezTo>
                  <a:pt x="4504" y="1499"/>
                  <a:pt x="4704" y="2533"/>
                  <a:pt x="4203" y="3367"/>
                </a:cubicBezTo>
                <a:cubicBezTo>
                  <a:pt x="3874" y="3917"/>
                  <a:pt x="3298" y="4220"/>
                  <a:pt x="2715" y="4220"/>
                </a:cubicBezTo>
                <a:cubicBezTo>
                  <a:pt x="2413" y="4220"/>
                  <a:pt x="2108" y="4138"/>
                  <a:pt x="1835" y="3968"/>
                </a:cubicBezTo>
                <a:cubicBezTo>
                  <a:pt x="1034" y="3434"/>
                  <a:pt x="834" y="2366"/>
                  <a:pt x="1335" y="1533"/>
                </a:cubicBezTo>
                <a:cubicBezTo>
                  <a:pt x="1680" y="992"/>
                  <a:pt x="2236" y="704"/>
                  <a:pt x="2802" y="704"/>
                </a:cubicBezTo>
                <a:close/>
                <a:moveTo>
                  <a:pt x="2856" y="1"/>
                </a:moveTo>
                <a:cubicBezTo>
                  <a:pt x="2040" y="1"/>
                  <a:pt x="1232" y="407"/>
                  <a:pt x="734" y="1166"/>
                </a:cubicBezTo>
                <a:cubicBezTo>
                  <a:pt x="0" y="2300"/>
                  <a:pt x="334" y="3834"/>
                  <a:pt x="1468" y="4535"/>
                </a:cubicBezTo>
                <a:cubicBezTo>
                  <a:pt x="1862" y="4797"/>
                  <a:pt x="2307" y="4923"/>
                  <a:pt x="2751" y="4923"/>
                </a:cubicBezTo>
                <a:cubicBezTo>
                  <a:pt x="3549" y="4923"/>
                  <a:pt x="4344" y="4517"/>
                  <a:pt x="4837" y="3767"/>
                </a:cubicBezTo>
                <a:cubicBezTo>
                  <a:pt x="5538" y="2600"/>
                  <a:pt x="5237" y="1032"/>
                  <a:pt x="4137" y="365"/>
                </a:cubicBezTo>
                <a:cubicBezTo>
                  <a:pt x="3739" y="119"/>
                  <a:pt x="3296" y="1"/>
                  <a:pt x="2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8"/>
          <p:cNvSpPr/>
          <p:nvPr/>
        </p:nvSpPr>
        <p:spPr>
          <a:xfrm rot="-1312193">
            <a:off x="7104240" y="2216282"/>
            <a:ext cx="119672" cy="102535"/>
          </a:xfrm>
          <a:custGeom>
            <a:avLst/>
            <a:gdLst/>
            <a:ahLst/>
            <a:cxnLst/>
            <a:rect l="l" t="t" r="r" b="b"/>
            <a:pathLst>
              <a:path w="5405" h="4631" extrusionOk="0">
                <a:moveTo>
                  <a:pt x="2606" y="671"/>
                </a:moveTo>
                <a:cubicBezTo>
                  <a:pt x="2926" y="671"/>
                  <a:pt x="3250" y="760"/>
                  <a:pt x="3537" y="947"/>
                </a:cubicBezTo>
                <a:cubicBezTo>
                  <a:pt x="4337" y="1448"/>
                  <a:pt x="4571" y="2482"/>
                  <a:pt x="4104" y="3216"/>
                </a:cubicBezTo>
                <a:cubicBezTo>
                  <a:pt x="3831" y="3699"/>
                  <a:pt x="3306" y="3957"/>
                  <a:pt x="2764" y="3957"/>
                </a:cubicBezTo>
                <a:cubicBezTo>
                  <a:pt x="2445" y="3957"/>
                  <a:pt x="2119" y="3868"/>
                  <a:pt x="1835" y="3683"/>
                </a:cubicBezTo>
                <a:cubicBezTo>
                  <a:pt x="1035" y="3182"/>
                  <a:pt x="768" y="2148"/>
                  <a:pt x="1235" y="1381"/>
                </a:cubicBezTo>
                <a:cubicBezTo>
                  <a:pt x="1548" y="922"/>
                  <a:pt x="2071" y="671"/>
                  <a:pt x="2606" y="671"/>
                </a:cubicBezTo>
                <a:close/>
                <a:moveTo>
                  <a:pt x="2624" y="0"/>
                </a:moveTo>
                <a:cubicBezTo>
                  <a:pt x="1866" y="0"/>
                  <a:pt x="1144" y="361"/>
                  <a:pt x="701" y="1014"/>
                </a:cubicBezTo>
                <a:cubicBezTo>
                  <a:pt x="1" y="2048"/>
                  <a:pt x="368" y="3516"/>
                  <a:pt x="1502" y="4216"/>
                </a:cubicBezTo>
                <a:cubicBezTo>
                  <a:pt x="1921" y="4496"/>
                  <a:pt x="2394" y="4631"/>
                  <a:pt x="2856" y="4631"/>
                </a:cubicBezTo>
                <a:cubicBezTo>
                  <a:pt x="3605" y="4631"/>
                  <a:pt x="4325" y="4277"/>
                  <a:pt x="4737" y="3616"/>
                </a:cubicBezTo>
                <a:cubicBezTo>
                  <a:pt x="5405" y="2515"/>
                  <a:pt x="5038" y="1048"/>
                  <a:pt x="3937" y="380"/>
                </a:cubicBezTo>
                <a:cubicBezTo>
                  <a:pt x="3519" y="123"/>
                  <a:pt x="3066" y="0"/>
                  <a:pt x="26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8"/>
          <p:cNvSpPr/>
          <p:nvPr/>
        </p:nvSpPr>
        <p:spPr>
          <a:xfrm rot="-1312193">
            <a:off x="6813187" y="2100940"/>
            <a:ext cx="165459" cy="297818"/>
          </a:xfrm>
          <a:custGeom>
            <a:avLst/>
            <a:gdLst/>
            <a:ahLst/>
            <a:cxnLst/>
            <a:rect l="l" t="t" r="r" b="b"/>
            <a:pathLst>
              <a:path w="7473" h="13451" extrusionOk="0">
                <a:moveTo>
                  <a:pt x="2363" y="1"/>
                </a:moveTo>
                <a:cubicBezTo>
                  <a:pt x="2263" y="1"/>
                  <a:pt x="2165" y="12"/>
                  <a:pt x="2069" y="36"/>
                </a:cubicBezTo>
                <a:cubicBezTo>
                  <a:pt x="601" y="436"/>
                  <a:pt x="1" y="3872"/>
                  <a:pt x="534" y="6608"/>
                </a:cubicBezTo>
                <a:cubicBezTo>
                  <a:pt x="1301" y="10382"/>
                  <a:pt x="4553" y="13450"/>
                  <a:pt x="6055" y="13450"/>
                </a:cubicBezTo>
                <a:cubicBezTo>
                  <a:pt x="6186" y="13450"/>
                  <a:pt x="6304" y="13427"/>
                  <a:pt x="6405" y="13379"/>
                </a:cubicBezTo>
                <a:cubicBezTo>
                  <a:pt x="6905" y="13179"/>
                  <a:pt x="7172" y="12278"/>
                  <a:pt x="7206" y="12045"/>
                </a:cubicBezTo>
                <a:cubicBezTo>
                  <a:pt x="7473" y="11144"/>
                  <a:pt x="7172" y="10377"/>
                  <a:pt x="7006" y="9877"/>
                </a:cubicBezTo>
                <a:cubicBezTo>
                  <a:pt x="5705" y="6207"/>
                  <a:pt x="5538" y="6307"/>
                  <a:pt x="5304" y="5173"/>
                </a:cubicBezTo>
                <a:cubicBezTo>
                  <a:pt x="4904" y="3272"/>
                  <a:pt x="5404" y="2771"/>
                  <a:pt x="4737" y="1671"/>
                </a:cubicBezTo>
                <a:cubicBezTo>
                  <a:pt x="4228" y="863"/>
                  <a:pt x="3236" y="1"/>
                  <a:pt x="23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8"/>
          <p:cNvSpPr/>
          <p:nvPr/>
        </p:nvSpPr>
        <p:spPr>
          <a:xfrm rot="-1312193">
            <a:off x="6817051" y="2201130"/>
            <a:ext cx="123369" cy="109000"/>
          </a:xfrm>
          <a:custGeom>
            <a:avLst/>
            <a:gdLst/>
            <a:ahLst/>
            <a:cxnLst/>
            <a:rect l="l" t="t" r="r" b="b"/>
            <a:pathLst>
              <a:path w="5572" h="4923" extrusionOk="0">
                <a:moveTo>
                  <a:pt x="2858" y="723"/>
                </a:moveTo>
                <a:cubicBezTo>
                  <a:pt x="3160" y="723"/>
                  <a:pt x="3464" y="808"/>
                  <a:pt x="3737" y="990"/>
                </a:cubicBezTo>
                <a:cubicBezTo>
                  <a:pt x="4538" y="1557"/>
                  <a:pt x="4738" y="2591"/>
                  <a:pt x="4237" y="3425"/>
                </a:cubicBezTo>
                <a:cubicBezTo>
                  <a:pt x="3913" y="3965"/>
                  <a:pt x="3351" y="4253"/>
                  <a:pt x="2778" y="4253"/>
                </a:cubicBezTo>
                <a:cubicBezTo>
                  <a:pt x="2466" y="4253"/>
                  <a:pt x="2151" y="4168"/>
                  <a:pt x="1869" y="3992"/>
                </a:cubicBezTo>
                <a:cubicBezTo>
                  <a:pt x="1068" y="3458"/>
                  <a:pt x="868" y="2424"/>
                  <a:pt x="1369" y="1590"/>
                </a:cubicBezTo>
                <a:cubicBezTo>
                  <a:pt x="1698" y="1040"/>
                  <a:pt x="2274" y="723"/>
                  <a:pt x="2858" y="723"/>
                </a:cubicBezTo>
                <a:close/>
                <a:moveTo>
                  <a:pt x="2821" y="1"/>
                </a:moveTo>
                <a:cubicBezTo>
                  <a:pt x="2023" y="1"/>
                  <a:pt x="1228" y="407"/>
                  <a:pt x="735" y="1156"/>
                </a:cubicBezTo>
                <a:cubicBezTo>
                  <a:pt x="1" y="2291"/>
                  <a:pt x="335" y="3825"/>
                  <a:pt x="1435" y="4559"/>
                </a:cubicBezTo>
                <a:cubicBezTo>
                  <a:pt x="1833" y="4804"/>
                  <a:pt x="2276" y="4923"/>
                  <a:pt x="2716" y="4923"/>
                </a:cubicBezTo>
                <a:cubicBezTo>
                  <a:pt x="3532" y="4923"/>
                  <a:pt x="4340" y="4516"/>
                  <a:pt x="4838" y="3758"/>
                </a:cubicBezTo>
                <a:cubicBezTo>
                  <a:pt x="5572" y="2624"/>
                  <a:pt x="5238" y="1090"/>
                  <a:pt x="4104" y="389"/>
                </a:cubicBezTo>
                <a:cubicBezTo>
                  <a:pt x="3710" y="127"/>
                  <a:pt x="3265" y="1"/>
                  <a:pt x="282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8"/>
          <p:cNvSpPr/>
          <p:nvPr/>
        </p:nvSpPr>
        <p:spPr>
          <a:xfrm rot="-1312193">
            <a:off x="7079185" y="2372204"/>
            <a:ext cx="84955" cy="84955"/>
          </a:xfrm>
          <a:custGeom>
            <a:avLst/>
            <a:gdLst/>
            <a:ahLst/>
            <a:cxnLst/>
            <a:rect l="l" t="t" r="r" b="b"/>
            <a:pathLst>
              <a:path w="3837" h="3837" extrusionOk="0">
                <a:moveTo>
                  <a:pt x="1902" y="1"/>
                </a:moveTo>
                <a:cubicBezTo>
                  <a:pt x="835" y="1"/>
                  <a:pt x="1" y="868"/>
                  <a:pt x="1" y="1936"/>
                </a:cubicBezTo>
                <a:cubicBezTo>
                  <a:pt x="1" y="2970"/>
                  <a:pt x="835" y="3837"/>
                  <a:pt x="1902" y="3837"/>
                </a:cubicBezTo>
                <a:cubicBezTo>
                  <a:pt x="2969" y="3837"/>
                  <a:pt x="3837" y="2970"/>
                  <a:pt x="3837" y="1936"/>
                </a:cubicBezTo>
                <a:cubicBezTo>
                  <a:pt x="3837" y="868"/>
                  <a:pt x="2969" y="1"/>
                  <a:pt x="190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8"/>
          <p:cNvSpPr/>
          <p:nvPr/>
        </p:nvSpPr>
        <p:spPr>
          <a:xfrm rot="-1312193">
            <a:off x="7273240" y="2342077"/>
            <a:ext cx="84955" cy="84955"/>
          </a:xfrm>
          <a:custGeom>
            <a:avLst/>
            <a:gdLst/>
            <a:ahLst/>
            <a:cxnLst/>
            <a:rect l="l" t="t" r="r" b="b"/>
            <a:pathLst>
              <a:path w="3837" h="3837" extrusionOk="0">
                <a:moveTo>
                  <a:pt x="1901" y="0"/>
                </a:moveTo>
                <a:cubicBezTo>
                  <a:pt x="834" y="0"/>
                  <a:pt x="0" y="868"/>
                  <a:pt x="0" y="1902"/>
                </a:cubicBezTo>
                <a:cubicBezTo>
                  <a:pt x="0" y="2969"/>
                  <a:pt x="834" y="3836"/>
                  <a:pt x="1901" y="3836"/>
                </a:cubicBezTo>
                <a:cubicBezTo>
                  <a:pt x="2969" y="3836"/>
                  <a:pt x="3836" y="2969"/>
                  <a:pt x="3836" y="1902"/>
                </a:cubicBezTo>
                <a:cubicBezTo>
                  <a:pt x="3836" y="868"/>
                  <a:pt x="2969" y="0"/>
                  <a:pt x="19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8"/>
          <p:cNvSpPr/>
          <p:nvPr/>
        </p:nvSpPr>
        <p:spPr>
          <a:xfrm rot="-1312193">
            <a:off x="6960958" y="2141100"/>
            <a:ext cx="84955" cy="84955"/>
          </a:xfrm>
          <a:custGeom>
            <a:avLst/>
            <a:gdLst/>
            <a:ahLst/>
            <a:cxnLst/>
            <a:rect l="l" t="t" r="r" b="b"/>
            <a:pathLst>
              <a:path w="3837" h="3837" extrusionOk="0">
                <a:moveTo>
                  <a:pt x="1935" y="1"/>
                </a:moveTo>
                <a:cubicBezTo>
                  <a:pt x="867" y="1"/>
                  <a:pt x="0" y="868"/>
                  <a:pt x="0" y="1936"/>
                </a:cubicBezTo>
                <a:cubicBezTo>
                  <a:pt x="0" y="2970"/>
                  <a:pt x="867" y="3837"/>
                  <a:pt x="1935" y="3837"/>
                </a:cubicBezTo>
                <a:cubicBezTo>
                  <a:pt x="3002" y="3837"/>
                  <a:pt x="3836" y="2970"/>
                  <a:pt x="3836" y="1936"/>
                </a:cubicBezTo>
                <a:cubicBezTo>
                  <a:pt x="3836" y="868"/>
                  <a:pt x="3002" y="1"/>
                  <a:pt x="19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8"/>
          <p:cNvSpPr/>
          <p:nvPr/>
        </p:nvSpPr>
        <p:spPr>
          <a:xfrm rot="-1312193">
            <a:off x="6968534" y="2317065"/>
            <a:ext cx="50991" cy="50991"/>
          </a:xfrm>
          <a:custGeom>
            <a:avLst/>
            <a:gdLst/>
            <a:ahLst/>
            <a:cxnLst/>
            <a:rect l="l" t="t" r="r" b="b"/>
            <a:pathLst>
              <a:path w="2303" h="2303" extrusionOk="0">
                <a:moveTo>
                  <a:pt x="1168" y="1"/>
                </a:moveTo>
                <a:cubicBezTo>
                  <a:pt x="501" y="1"/>
                  <a:pt x="1" y="501"/>
                  <a:pt x="1" y="1168"/>
                </a:cubicBezTo>
                <a:cubicBezTo>
                  <a:pt x="1" y="1802"/>
                  <a:pt x="501" y="2302"/>
                  <a:pt x="1168" y="2302"/>
                </a:cubicBezTo>
                <a:cubicBezTo>
                  <a:pt x="1802" y="2302"/>
                  <a:pt x="2302" y="1802"/>
                  <a:pt x="2302" y="1168"/>
                </a:cubicBezTo>
                <a:cubicBezTo>
                  <a:pt x="2302" y="501"/>
                  <a:pt x="1802" y="1"/>
                  <a:pt x="11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8"/>
          <p:cNvSpPr/>
          <p:nvPr/>
        </p:nvSpPr>
        <p:spPr>
          <a:xfrm rot="-1312193">
            <a:off x="7109025" y="2145168"/>
            <a:ext cx="51721" cy="51699"/>
          </a:xfrm>
          <a:custGeom>
            <a:avLst/>
            <a:gdLst/>
            <a:ahLst/>
            <a:cxnLst/>
            <a:rect l="l" t="t" r="r" b="b"/>
            <a:pathLst>
              <a:path w="2336" h="2335" extrusionOk="0">
                <a:moveTo>
                  <a:pt x="1168" y="0"/>
                </a:moveTo>
                <a:cubicBezTo>
                  <a:pt x="534" y="0"/>
                  <a:pt x="0" y="500"/>
                  <a:pt x="0" y="1168"/>
                </a:cubicBezTo>
                <a:cubicBezTo>
                  <a:pt x="0" y="1801"/>
                  <a:pt x="534" y="2335"/>
                  <a:pt x="1168" y="2335"/>
                </a:cubicBezTo>
                <a:cubicBezTo>
                  <a:pt x="1835" y="2335"/>
                  <a:pt x="2335" y="1801"/>
                  <a:pt x="2335" y="1168"/>
                </a:cubicBezTo>
                <a:cubicBezTo>
                  <a:pt x="2335" y="500"/>
                  <a:pt x="1835" y="0"/>
                  <a:pt x="11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8"/>
          <p:cNvSpPr/>
          <p:nvPr/>
        </p:nvSpPr>
        <p:spPr>
          <a:xfrm rot="-1312193">
            <a:off x="6846506" y="1942551"/>
            <a:ext cx="53935" cy="53205"/>
          </a:xfrm>
          <a:custGeom>
            <a:avLst/>
            <a:gdLst/>
            <a:ahLst/>
            <a:cxnLst/>
            <a:rect l="l" t="t" r="r" b="b"/>
            <a:pathLst>
              <a:path w="2436" h="2403" extrusionOk="0">
                <a:moveTo>
                  <a:pt x="1235" y="0"/>
                </a:moveTo>
                <a:cubicBezTo>
                  <a:pt x="534" y="0"/>
                  <a:pt x="1" y="534"/>
                  <a:pt x="1" y="1201"/>
                </a:cubicBezTo>
                <a:cubicBezTo>
                  <a:pt x="1" y="1868"/>
                  <a:pt x="534" y="2402"/>
                  <a:pt x="1235" y="2402"/>
                </a:cubicBezTo>
                <a:cubicBezTo>
                  <a:pt x="1902" y="2402"/>
                  <a:pt x="2436" y="1868"/>
                  <a:pt x="2436" y="1201"/>
                </a:cubicBezTo>
                <a:cubicBezTo>
                  <a:pt x="2436" y="534"/>
                  <a:pt x="1902" y="0"/>
                  <a:pt x="12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8"/>
          <p:cNvSpPr/>
          <p:nvPr/>
        </p:nvSpPr>
        <p:spPr>
          <a:xfrm rot="-1312193">
            <a:off x="6896393" y="2492820"/>
            <a:ext cx="60578" cy="48024"/>
          </a:xfrm>
          <a:custGeom>
            <a:avLst/>
            <a:gdLst/>
            <a:ahLst/>
            <a:cxnLst/>
            <a:rect l="l" t="t" r="r" b="b"/>
            <a:pathLst>
              <a:path w="2736" h="2169" extrusionOk="0">
                <a:moveTo>
                  <a:pt x="1368" y="1"/>
                </a:moveTo>
                <a:cubicBezTo>
                  <a:pt x="1" y="1"/>
                  <a:pt x="1" y="2169"/>
                  <a:pt x="1368" y="2169"/>
                </a:cubicBezTo>
                <a:cubicBezTo>
                  <a:pt x="2736" y="2169"/>
                  <a:pt x="2736" y="1"/>
                  <a:pt x="13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8"/>
          <p:cNvSpPr/>
          <p:nvPr/>
        </p:nvSpPr>
        <p:spPr>
          <a:xfrm rot="-1312193">
            <a:off x="7029762" y="2639033"/>
            <a:ext cx="60578" cy="47293"/>
          </a:xfrm>
          <a:custGeom>
            <a:avLst/>
            <a:gdLst/>
            <a:ahLst/>
            <a:cxnLst/>
            <a:rect l="l" t="t" r="r" b="b"/>
            <a:pathLst>
              <a:path w="2736" h="2136" extrusionOk="0">
                <a:moveTo>
                  <a:pt x="1368" y="0"/>
                </a:moveTo>
                <a:cubicBezTo>
                  <a:pt x="0" y="0"/>
                  <a:pt x="0" y="2135"/>
                  <a:pt x="1368" y="2135"/>
                </a:cubicBezTo>
                <a:cubicBezTo>
                  <a:pt x="2735" y="2135"/>
                  <a:pt x="2735" y="0"/>
                  <a:pt x="13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8"/>
          <p:cNvSpPr/>
          <p:nvPr/>
        </p:nvSpPr>
        <p:spPr>
          <a:xfrm>
            <a:off x="7464863" y="2160763"/>
            <a:ext cx="133450" cy="104250"/>
          </a:xfrm>
          <a:custGeom>
            <a:avLst/>
            <a:gdLst/>
            <a:ahLst/>
            <a:cxnLst/>
            <a:rect l="l" t="t" r="r" b="b"/>
            <a:pathLst>
              <a:path w="5338" h="4170" extrusionOk="0">
                <a:moveTo>
                  <a:pt x="2669" y="0"/>
                </a:moveTo>
                <a:cubicBezTo>
                  <a:pt x="0" y="0"/>
                  <a:pt x="0" y="4170"/>
                  <a:pt x="2669" y="4170"/>
                </a:cubicBezTo>
                <a:cubicBezTo>
                  <a:pt x="5337" y="4170"/>
                  <a:pt x="5337" y="0"/>
                  <a:pt x="2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8" name="Google Shape;968;p38"/>
          <p:cNvGrpSpPr/>
          <p:nvPr/>
        </p:nvGrpSpPr>
        <p:grpSpPr>
          <a:xfrm>
            <a:off x="1128888" y="1898038"/>
            <a:ext cx="1337238" cy="1102288"/>
            <a:chOff x="1128888" y="1974238"/>
            <a:chExt cx="1337238" cy="1102288"/>
          </a:xfrm>
        </p:grpSpPr>
        <p:sp>
          <p:nvSpPr>
            <p:cNvPr id="969" name="Google Shape;969;p38"/>
            <p:cNvSpPr/>
            <p:nvPr/>
          </p:nvSpPr>
          <p:spPr>
            <a:xfrm>
              <a:off x="2234250" y="2786725"/>
              <a:ext cx="201000" cy="155975"/>
            </a:xfrm>
            <a:custGeom>
              <a:avLst/>
              <a:gdLst/>
              <a:ahLst/>
              <a:cxnLst/>
              <a:rect l="l" t="t" r="r" b="b"/>
              <a:pathLst>
                <a:path w="8040" h="6239" extrusionOk="0">
                  <a:moveTo>
                    <a:pt x="4003" y="1"/>
                  </a:moveTo>
                  <a:cubicBezTo>
                    <a:pt x="0" y="1"/>
                    <a:pt x="0" y="6238"/>
                    <a:pt x="4003" y="6238"/>
                  </a:cubicBezTo>
                  <a:cubicBezTo>
                    <a:pt x="8039" y="6238"/>
                    <a:pt x="8039" y="1"/>
                    <a:pt x="4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>
              <a:off x="2122938" y="197423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2179225" y="2108325"/>
              <a:ext cx="110925" cy="294400"/>
            </a:xfrm>
            <a:custGeom>
              <a:avLst/>
              <a:gdLst/>
              <a:ahLst/>
              <a:cxnLst/>
              <a:rect l="l" t="t" r="r" b="b"/>
              <a:pathLst>
                <a:path w="4437" h="11776" fill="none" extrusionOk="0">
                  <a:moveTo>
                    <a:pt x="601" y="11775"/>
                  </a:moveTo>
                  <a:cubicBezTo>
                    <a:pt x="601" y="11775"/>
                    <a:pt x="0" y="8773"/>
                    <a:pt x="2235" y="6705"/>
                  </a:cubicBezTo>
                  <a:cubicBezTo>
                    <a:pt x="4437" y="4637"/>
                    <a:pt x="1968" y="2168"/>
                    <a:pt x="4337" y="0"/>
                  </a:cubicBezTo>
                </a:path>
              </a:pathLst>
            </a:custGeom>
            <a:noFill/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2198400" y="2246750"/>
              <a:ext cx="267725" cy="153475"/>
            </a:xfrm>
            <a:custGeom>
              <a:avLst/>
              <a:gdLst/>
              <a:ahLst/>
              <a:cxnLst/>
              <a:rect l="l" t="t" r="r" b="b"/>
              <a:pathLst>
                <a:path w="10709" h="6139" fill="none" extrusionOk="0">
                  <a:moveTo>
                    <a:pt x="1" y="6138"/>
                  </a:moveTo>
                  <a:cubicBezTo>
                    <a:pt x="1" y="6138"/>
                    <a:pt x="1568" y="3570"/>
                    <a:pt x="4604" y="3503"/>
                  </a:cubicBezTo>
                  <a:cubicBezTo>
                    <a:pt x="7673" y="3470"/>
                    <a:pt x="7539" y="0"/>
                    <a:pt x="10708" y="0"/>
                  </a:cubicBezTo>
                </a:path>
              </a:pathLst>
            </a:custGeom>
            <a:noFill/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8"/>
            <p:cNvSpPr/>
            <p:nvPr/>
          </p:nvSpPr>
          <p:spPr>
            <a:xfrm>
              <a:off x="2220925" y="2162525"/>
              <a:ext cx="211000" cy="226025"/>
            </a:xfrm>
            <a:custGeom>
              <a:avLst/>
              <a:gdLst/>
              <a:ahLst/>
              <a:cxnLst/>
              <a:rect l="l" t="t" r="r" b="b"/>
              <a:pathLst>
                <a:path w="8440" h="9041" fill="none" extrusionOk="0">
                  <a:moveTo>
                    <a:pt x="0" y="9040"/>
                  </a:moveTo>
                  <a:cubicBezTo>
                    <a:pt x="0" y="9040"/>
                    <a:pt x="767" y="6105"/>
                    <a:pt x="3636" y="5171"/>
                  </a:cubicBezTo>
                  <a:cubicBezTo>
                    <a:pt x="6572" y="4270"/>
                    <a:pt x="5404" y="968"/>
                    <a:pt x="8440" y="0"/>
                  </a:cubicBezTo>
                </a:path>
              </a:pathLst>
            </a:custGeom>
            <a:noFill/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8"/>
            <p:cNvSpPr/>
            <p:nvPr/>
          </p:nvSpPr>
          <p:spPr>
            <a:xfrm>
              <a:off x="2190900" y="2112475"/>
              <a:ext cx="196000" cy="238525"/>
            </a:xfrm>
            <a:custGeom>
              <a:avLst/>
              <a:gdLst/>
              <a:ahLst/>
              <a:cxnLst/>
              <a:rect l="l" t="t" r="r" b="b"/>
              <a:pathLst>
                <a:path w="7840" h="9541" fill="none" extrusionOk="0">
                  <a:moveTo>
                    <a:pt x="0" y="9541"/>
                  </a:moveTo>
                  <a:cubicBezTo>
                    <a:pt x="0" y="9541"/>
                    <a:pt x="534" y="6539"/>
                    <a:pt x="3369" y="5471"/>
                  </a:cubicBezTo>
                  <a:cubicBezTo>
                    <a:pt x="6205" y="4337"/>
                    <a:pt x="4837" y="1168"/>
                    <a:pt x="7839" y="1"/>
                  </a:cubicBezTo>
                </a:path>
              </a:pathLst>
            </a:custGeom>
            <a:noFill/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8"/>
            <p:cNvSpPr/>
            <p:nvPr/>
          </p:nvSpPr>
          <p:spPr>
            <a:xfrm>
              <a:off x="1901525" y="2746275"/>
              <a:ext cx="116775" cy="330250"/>
            </a:xfrm>
            <a:custGeom>
              <a:avLst/>
              <a:gdLst/>
              <a:ahLst/>
              <a:cxnLst/>
              <a:rect l="l" t="t" r="r" b="b"/>
              <a:pathLst>
                <a:path w="4671" h="13210" fill="none" extrusionOk="0">
                  <a:moveTo>
                    <a:pt x="3837" y="0"/>
                  </a:moveTo>
                  <a:cubicBezTo>
                    <a:pt x="3837" y="0"/>
                    <a:pt x="4670" y="3269"/>
                    <a:pt x="2335" y="5671"/>
                  </a:cubicBezTo>
                  <a:cubicBezTo>
                    <a:pt x="0" y="8106"/>
                    <a:pt x="2836" y="10675"/>
                    <a:pt x="367" y="13210"/>
                  </a:cubicBezTo>
                </a:path>
              </a:pathLst>
            </a:custGeom>
            <a:noFill/>
            <a:ln w="1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8"/>
            <p:cNvSpPr/>
            <p:nvPr/>
          </p:nvSpPr>
          <p:spPr>
            <a:xfrm>
              <a:off x="1673850" y="2771300"/>
              <a:ext cx="316925" cy="138450"/>
            </a:xfrm>
            <a:custGeom>
              <a:avLst/>
              <a:gdLst/>
              <a:ahLst/>
              <a:cxnLst/>
              <a:rect l="l" t="t" r="r" b="b"/>
              <a:pathLst>
                <a:path w="12677" h="5538" fill="none" extrusionOk="0">
                  <a:moveTo>
                    <a:pt x="12677" y="0"/>
                  </a:moveTo>
                  <a:cubicBezTo>
                    <a:pt x="12677" y="0"/>
                    <a:pt x="10542" y="2602"/>
                    <a:pt x="7206" y="2168"/>
                  </a:cubicBezTo>
                  <a:cubicBezTo>
                    <a:pt x="3870" y="1768"/>
                    <a:pt x="3503" y="5537"/>
                    <a:pt x="1" y="5104"/>
                  </a:cubicBezTo>
                </a:path>
              </a:pathLst>
            </a:custGeom>
            <a:noFill/>
            <a:ln w="1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8"/>
            <p:cNvSpPr/>
            <p:nvPr/>
          </p:nvSpPr>
          <p:spPr>
            <a:xfrm>
              <a:off x="1695550" y="2805475"/>
              <a:ext cx="266050" cy="215175"/>
            </a:xfrm>
            <a:custGeom>
              <a:avLst/>
              <a:gdLst/>
              <a:ahLst/>
              <a:cxnLst/>
              <a:rect l="l" t="t" r="r" b="b"/>
              <a:pathLst>
                <a:path w="10642" h="8607" fill="none" extrusionOk="0">
                  <a:moveTo>
                    <a:pt x="10641" y="1"/>
                  </a:moveTo>
                  <a:cubicBezTo>
                    <a:pt x="10641" y="1"/>
                    <a:pt x="9407" y="3136"/>
                    <a:pt x="6071" y="3670"/>
                  </a:cubicBezTo>
                  <a:cubicBezTo>
                    <a:pt x="2736" y="4237"/>
                    <a:pt x="3503" y="8006"/>
                    <a:pt x="0" y="8607"/>
                  </a:cubicBezTo>
                </a:path>
              </a:pathLst>
            </a:custGeom>
            <a:noFill/>
            <a:ln w="1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8"/>
            <p:cNvSpPr/>
            <p:nvPr/>
          </p:nvSpPr>
          <p:spPr>
            <a:xfrm>
              <a:off x="1773100" y="2798800"/>
              <a:ext cx="201825" cy="275225"/>
            </a:xfrm>
            <a:custGeom>
              <a:avLst/>
              <a:gdLst/>
              <a:ahLst/>
              <a:cxnLst/>
              <a:rect l="l" t="t" r="r" b="b"/>
              <a:pathLst>
                <a:path w="8073" h="11009" fill="none" extrusionOk="0">
                  <a:moveTo>
                    <a:pt x="8073" y="1"/>
                  </a:moveTo>
                  <a:cubicBezTo>
                    <a:pt x="8073" y="1"/>
                    <a:pt x="7639" y="3337"/>
                    <a:pt x="4570" y="4704"/>
                  </a:cubicBezTo>
                  <a:cubicBezTo>
                    <a:pt x="1535" y="6072"/>
                    <a:pt x="3203" y="9541"/>
                    <a:pt x="0" y="11009"/>
                  </a:cubicBezTo>
                </a:path>
              </a:pathLst>
            </a:custGeom>
            <a:noFill/>
            <a:ln w="1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8"/>
            <p:cNvSpPr/>
            <p:nvPr/>
          </p:nvSpPr>
          <p:spPr>
            <a:xfrm>
              <a:off x="1715550" y="2197350"/>
              <a:ext cx="698875" cy="777025"/>
            </a:xfrm>
            <a:custGeom>
              <a:avLst/>
              <a:gdLst/>
              <a:ahLst/>
              <a:cxnLst/>
              <a:rect l="l" t="t" r="r" b="b"/>
              <a:pathLst>
                <a:path w="27955" h="31081" extrusionOk="0">
                  <a:moveTo>
                    <a:pt x="22797" y="1"/>
                  </a:moveTo>
                  <a:cubicBezTo>
                    <a:pt x="21072" y="1"/>
                    <a:pt x="19438" y="982"/>
                    <a:pt x="18681" y="2644"/>
                  </a:cubicBezTo>
                  <a:lnTo>
                    <a:pt x="18614" y="2810"/>
                  </a:lnTo>
                  <a:cubicBezTo>
                    <a:pt x="18614" y="2810"/>
                    <a:pt x="18447" y="3144"/>
                    <a:pt x="18180" y="3744"/>
                  </a:cubicBezTo>
                  <a:cubicBezTo>
                    <a:pt x="17880" y="4378"/>
                    <a:pt x="17447" y="5245"/>
                    <a:pt x="16880" y="6313"/>
                  </a:cubicBezTo>
                  <a:cubicBezTo>
                    <a:pt x="15779" y="8448"/>
                    <a:pt x="14144" y="11250"/>
                    <a:pt x="12276" y="13718"/>
                  </a:cubicBezTo>
                  <a:cubicBezTo>
                    <a:pt x="11809" y="14319"/>
                    <a:pt x="11309" y="14919"/>
                    <a:pt x="10842" y="15486"/>
                  </a:cubicBezTo>
                  <a:cubicBezTo>
                    <a:pt x="10375" y="16053"/>
                    <a:pt x="9875" y="16587"/>
                    <a:pt x="9441" y="17087"/>
                  </a:cubicBezTo>
                  <a:lnTo>
                    <a:pt x="8707" y="17788"/>
                  </a:lnTo>
                  <a:cubicBezTo>
                    <a:pt x="8474" y="17988"/>
                    <a:pt x="8207" y="18221"/>
                    <a:pt x="8007" y="18421"/>
                  </a:cubicBezTo>
                  <a:cubicBezTo>
                    <a:pt x="7773" y="18588"/>
                    <a:pt x="7540" y="18788"/>
                    <a:pt x="7339" y="18955"/>
                  </a:cubicBezTo>
                  <a:cubicBezTo>
                    <a:pt x="7139" y="19122"/>
                    <a:pt x="6939" y="19255"/>
                    <a:pt x="6706" y="19422"/>
                  </a:cubicBezTo>
                  <a:cubicBezTo>
                    <a:pt x="6305" y="19656"/>
                    <a:pt x="5972" y="19956"/>
                    <a:pt x="5638" y="20123"/>
                  </a:cubicBezTo>
                  <a:cubicBezTo>
                    <a:pt x="5305" y="20323"/>
                    <a:pt x="5004" y="20456"/>
                    <a:pt x="4804" y="20590"/>
                  </a:cubicBezTo>
                  <a:cubicBezTo>
                    <a:pt x="4537" y="20723"/>
                    <a:pt x="4371" y="20790"/>
                    <a:pt x="4271" y="20823"/>
                  </a:cubicBezTo>
                  <a:lnTo>
                    <a:pt x="4104" y="20923"/>
                  </a:lnTo>
                  <a:lnTo>
                    <a:pt x="3804" y="21057"/>
                  </a:lnTo>
                  <a:cubicBezTo>
                    <a:pt x="3770" y="21090"/>
                    <a:pt x="3670" y="21090"/>
                    <a:pt x="3637" y="21123"/>
                  </a:cubicBezTo>
                  <a:cubicBezTo>
                    <a:pt x="1035" y="22458"/>
                    <a:pt x="1" y="25627"/>
                    <a:pt x="1335" y="28229"/>
                  </a:cubicBezTo>
                  <a:cubicBezTo>
                    <a:pt x="2273" y="30034"/>
                    <a:pt x="4116" y="31081"/>
                    <a:pt x="6033" y="31081"/>
                  </a:cubicBezTo>
                  <a:cubicBezTo>
                    <a:pt x="6843" y="31081"/>
                    <a:pt x="7667" y="30893"/>
                    <a:pt x="8440" y="30497"/>
                  </a:cubicBezTo>
                  <a:cubicBezTo>
                    <a:pt x="8440" y="30497"/>
                    <a:pt x="8540" y="30430"/>
                    <a:pt x="8807" y="30297"/>
                  </a:cubicBezTo>
                  <a:cubicBezTo>
                    <a:pt x="9041" y="30163"/>
                    <a:pt x="9441" y="29996"/>
                    <a:pt x="9841" y="29763"/>
                  </a:cubicBezTo>
                  <a:cubicBezTo>
                    <a:pt x="10275" y="29463"/>
                    <a:pt x="10809" y="29163"/>
                    <a:pt x="11342" y="28796"/>
                  </a:cubicBezTo>
                  <a:cubicBezTo>
                    <a:pt x="11943" y="28429"/>
                    <a:pt x="12510" y="27962"/>
                    <a:pt x="13144" y="27461"/>
                  </a:cubicBezTo>
                  <a:cubicBezTo>
                    <a:pt x="13444" y="27228"/>
                    <a:pt x="13711" y="26961"/>
                    <a:pt x="14044" y="26661"/>
                  </a:cubicBezTo>
                  <a:cubicBezTo>
                    <a:pt x="14378" y="26394"/>
                    <a:pt x="14678" y="26094"/>
                    <a:pt x="15012" y="25793"/>
                  </a:cubicBezTo>
                  <a:cubicBezTo>
                    <a:pt x="15345" y="25493"/>
                    <a:pt x="15645" y="25160"/>
                    <a:pt x="15979" y="24826"/>
                  </a:cubicBezTo>
                  <a:cubicBezTo>
                    <a:pt x="16279" y="24493"/>
                    <a:pt x="16546" y="24126"/>
                    <a:pt x="16880" y="23792"/>
                  </a:cubicBezTo>
                  <a:cubicBezTo>
                    <a:pt x="17513" y="23092"/>
                    <a:pt x="18080" y="22324"/>
                    <a:pt x="18681" y="21590"/>
                  </a:cubicBezTo>
                  <a:cubicBezTo>
                    <a:pt x="19281" y="20823"/>
                    <a:pt x="19815" y="20056"/>
                    <a:pt x="20349" y="19255"/>
                  </a:cubicBezTo>
                  <a:cubicBezTo>
                    <a:pt x="22484" y="16120"/>
                    <a:pt x="24151" y="12817"/>
                    <a:pt x="25319" y="10316"/>
                  </a:cubicBezTo>
                  <a:cubicBezTo>
                    <a:pt x="25886" y="9081"/>
                    <a:pt x="26353" y="7981"/>
                    <a:pt x="26653" y="7247"/>
                  </a:cubicBezTo>
                  <a:cubicBezTo>
                    <a:pt x="26787" y="6813"/>
                    <a:pt x="26887" y="6546"/>
                    <a:pt x="26987" y="6313"/>
                  </a:cubicBezTo>
                  <a:cubicBezTo>
                    <a:pt x="27053" y="6113"/>
                    <a:pt x="27120" y="5979"/>
                    <a:pt x="27120" y="5979"/>
                  </a:cubicBezTo>
                  <a:cubicBezTo>
                    <a:pt x="27954" y="3744"/>
                    <a:pt x="26953" y="1243"/>
                    <a:pt x="24685" y="409"/>
                  </a:cubicBezTo>
                  <a:cubicBezTo>
                    <a:pt x="24069" y="132"/>
                    <a:pt x="23427" y="1"/>
                    <a:pt x="22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8"/>
            <p:cNvSpPr/>
            <p:nvPr/>
          </p:nvSpPr>
          <p:spPr>
            <a:xfrm>
              <a:off x="1731400" y="2102475"/>
              <a:ext cx="217675" cy="218525"/>
            </a:xfrm>
            <a:custGeom>
              <a:avLst/>
              <a:gdLst/>
              <a:ahLst/>
              <a:cxnLst/>
              <a:rect l="l" t="t" r="r" b="b"/>
              <a:pathLst>
                <a:path w="8707" h="8741" fill="none" extrusionOk="0">
                  <a:moveTo>
                    <a:pt x="1" y="8740"/>
                  </a:moveTo>
                  <a:cubicBezTo>
                    <a:pt x="1" y="8740"/>
                    <a:pt x="835" y="5838"/>
                    <a:pt x="3737" y="5004"/>
                  </a:cubicBezTo>
                  <a:cubicBezTo>
                    <a:pt x="6672" y="4170"/>
                    <a:pt x="5638" y="868"/>
                    <a:pt x="8707" y="1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8"/>
            <p:cNvSpPr/>
            <p:nvPr/>
          </p:nvSpPr>
          <p:spPr>
            <a:xfrm>
              <a:off x="1748075" y="2236750"/>
              <a:ext cx="241025" cy="193475"/>
            </a:xfrm>
            <a:custGeom>
              <a:avLst/>
              <a:gdLst/>
              <a:ahLst/>
              <a:cxnLst/>
              <a:rect l="l" t="t" r="r" b="b"/>
              <a:pathLst>
                <a:path w="9641" h="7739" fill="none" extrusionOk="0">
                  <a:moveTo>
                    <a:pt x="1" y="0"/>
                  </a:moveTo>
                  <a:cubicBezTo>
                    <a:pt x="1" y="0"/>
                    <a:pt x="3003" y="534"/>
                    <a:pt x="4137" y="3336"/>
                  </a:cubicBezTo>
                  <a:cubicBezTo>
                    <a:pt x="5238" y="6138"/>
                    <a:pt x="8473" y="4737"/>
                    <a:pt x="9641" y="7739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8"/>
            <p:cNvSpPr/>
            <p:nvPr/>
          </p:nvSpPr>
          <p:spPr>
            <a:xfrm>
              <a:off x="1780600" y="2144175"/>
              <a:ext cx="281050" cy="134275"/>
            </a:xfrm>
            <a:custGeom>
              <a:avLst/>
              <a:gdLst/>
              <a:ahLst/>
              <a:cxnLst/>
              <a:rect l="l" t="t" r="r" b="b"/>
              <a:pathLst>
                <a:path w="11242" h="5371" fill="none" extrusionOk="0">
                  <a:moveTo>
                    <a:pt x="1" y="5371"/>
                  </a:moveTo>
                  <a:cubicBezTo>
                    <a:pt x="1" y="5371"/>
                    <a:pt x="1835" y="2936"/>
                    <a:pt x="4837" y="3203"/>
                  </a:cubicBezTo>
                  <a:cubicBezTo>
                    <a:pt x="7873" y="3436"/>
                    <a:pt x="8040" y="0"/>
                    <a:pt x="11242" y="267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8"/>
            <p:cNvSpPr/>
            <p:nvPr/>
          </p:nvSpPr>
          <p:spPr>
            <a:xfrm>
              <a:off x="1784775" y="2265925"/>
              <a:ext cx="292725" cy="112600"/>
            </a:xfrm>
            <a:custGeom>
              <a:avLst/>
              <a:gdLst/>
              <a:ahLst/>
              <a:cxnLst/>
              <a:rect l="l" t="t" r="r" b="b"/>
              <a:pathLst>
                <a:path w="11709" h="4504" fill="none" extrusionOk="0">
                  <a:moveTo>
                    <a:pt x="0" y="534"/>
                  </a:moveTo>
                  <a:cubicBezTo>
                    <a:pt x="0" y="534"/>
                    <a:pt x="3003" y="1"/>
                    <a:pt x="5037" y="2236"/>
                  </a:cubicBezTo>
                  <a:cubicBezTo>
                    <a:pt x="7072" y="4504"/>
                    <a:pt x="9574" y="2069"/>
                    <a:pt x="11709" y="4470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8"/>
            <p:cNvSpPr/>
            <p:nvPr/>
          </p:nvSpPr>
          <p:spPr>
            <a:xfrm>
              <a:off x="1809800" y="2253425"/>
              <a:ext cx="308575" cy="76750"/>
            </a:xfrm>
            <a:custGeom>
              <a:avLst/>
              <a:gdLst/>
              <a:ahLst/>
              <a:cxnLst/>
              <a:rect l="l" t="t" r="r" b="b"/>
              <a:pathLst>
                <a:path w="12343" h="3070" fill="none" extrusionOk="0">
                  <a:moveTo>
                    <a:pt x="0" y="1401"/>
                  </a:moveTo>
                  <a:cubicBezTo>
                    <a:pt x="0" y="1401"/>
                    <a:pt x="2702" y="0"/>
                    <a:pt x="5271" y="1535"/>
                  </a:cubicBezTo>
                  <a:cubicBezTo>
                    <a:pt x="7906" y="3069"/>
                    <a:pt x="9574" y="34"/>
                    <a:pt x="12342" y="1668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8"/>
            <p:cNvSpPr/>
            <p:nvPr/>
          </p:nvSpPr>
          <p:spPr>
            <a:xfrm>
              <a:off x="1816475" y="2190875"/>
              <a:ext cx="308575" cy="79250"/>
            </a:xfrm>
            <a:custGeom>
              <a:avLst/>
              <a:gdLst/>
              <a:ahLst/>
              <a:cxnLst/>
              <a:rect l="l" t="t" r="r" b="b"/>
              <a:pathLst>
                <a:path w="12343" h="3170" fill="none" extrusionOk="0">
                  <a:moveTo>
                    <a:pt x="0" y="2002"/>
                  </a:moveTo>
                  <a:cubicBezTo>
                    <a:pt x="0" y="2002"/>
                    <a:pt x="2602" y="401"/>
                    <a:pt x="5304" y="1802"/>
                  </a:cubicBezTo>
                  <a:cubicBezTo>
                    <a:pt x="8006" y="3169"/>
                    <a:pt x="9473" y="0"/>
                    <a:pt x="12342" y="1468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8"/>
            <p:cNvSpPr/>
            <p:nvPr/>
          </p:nvSpPr>
          <p:spPr>
            <a:xfrm>
              <a:off x="1470375" y="2491925"/>
              <a:ext cx="101775" cy="298575"/>
            </a:xfrm>
            <a:custGeom>
              <a:avLst/>
              <a:gdLst/>
              <a:ahLst/>
              <a:cxnLst/>
              <a:rect l="l" t="t" r="r" b="b"/>
              <a:pathLst>
                <a:path w="4071" h="11943" fill="none" extrusionOk="0">
                  <a:moveTo>
                    <a:pt x="1" y="0"/>
                  </a:moveTo>
                  <a:cubicBezTo>
                    <a:pt x="1" y="0"/>
                    <a:pt x="2136" y="2169"/>
                    <a:pt x="1402" y="5137"/>
                  </a:cubicBezTo>
                  <a:cubicBezTo>
                    <a:pt x="668" y="8073"/>
                    <a:pt x="4070" y="8807"/>
                    <a:pt x="3270" y="11942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8"/>
            <p:cNvSpPr/>
            <p:nvPr/>
          </p:nvSpPr>
          <p:spPr>
            <a:xfrm>
              <a:off x="1247725" y="2546950"/>
              <a:ext cx="287725" cy="124300"/>
            </a:xfrm>
            <a:custGeom>
              <a:avLst/>
              <a:gdLst/>
              <a:ahLst/>
              <a:cxnLst/>
              <a:rect l="l" t="t" r="r" b="b"/>
              <a:pathLst>
                <a:path w="11509" h="4972" fill="none" extrusionOk="0">
                  <a:moveTo>
                    <a:pt x="11509" y="1"/>
                  </a:moveTo>
                  <a:cubicBezTo>
                    <a:pt x="11509" y="1"/>
                    <a:pt x="9541" y="2336"/>
                    <a:pt x="6538" y="1936"/>
                  </a:cubicBezTo>
                  <a:cubicBezTo>
                    <a:pt x="3536" y="1502"/>
                    <a:pt x="3169" y="4971"/>
                    <a:pt x="0" y="4504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8"/>
            <p:cNvSpPr/>
            <p:nvPr/>
          </p:nvSpPr>
          <p:spPr>
            <a:xfrm>
              <a:off x="1427850" y="2555300"/>
              <a:ext cx="85925" cy="307750"/>
            </a:xfrm>
            <a:custGeom>
              <a:avLst/>
              <a:gdLst/>
              <a:ahLst/>
              <a:cxnLst/>
              <a:rect l="l" t="t" r="r" b="b"/>
              <a:pathLst>
                <a:path w="3437" h="12310" fill="none" extrusionOk="0">
                  <a:moveTo>
                    <a:pt x="2202" y="1"/>
                  </a:moveTo>
                  <a:cubicBezTo>
                    <a:pt x="2202" y="1"/>
                    <a:pt x="3436" y="2803"/>
                    <a:pt x="1702" y="5304"/>
                  </a:cubicBezTo>
                  <a:cubicBezTo>
                    <a:pt x="1" y="7806"/>
                    <a:pt x="2936" y="9674"/>
                    <a:pt x="1035" y="12309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8"/>
            <p:cNvSpPr/>
            <p:nvPr/>
          </p:nvSpPr>
          <p:spPr>
            <a:xfrm>
              <a:off x="1251050" y="2558625"/>
              <a:ext cx="229375" cy="206850"/>
            </a:xfrm>
            <a:custGeom>
              <a:avLst/>
              <a:gdLst/>
              <a:ahLst/>
              <a:cxnLst/>
              <a:rect l="l" t="t" r="r" b="b"/>
              <a:pathLst>
                <a:path w="9175" h="8274" fill="none" extrusionOk="0">
                  <a:moveTo>
                    <a:pt x="9174" y="1"/>
                  </a:moveTo>
                  <a:cubicBezTo>
                    <a:pt x="9174" y="1"/>
                    <a:pt x="8173" y="2870"/>
                    <a:pt x="5205" y="3537"/>
                  </a:cubicBezTo>
                  <a:cubicBezTo>
                    <a:pt x="2236" y="4204"/>
                    <a:pt x="3103" y="7606"/>
                    <a:pt x="1" y="8274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1301100" y="2575325"/>
              <a:ext cx="159300" cy="265200"/>
            </a:xfrm>
            <a:custGeom>
              <a:avLst/>
              <a:gdLst/>
              <a:ahLst/>
              <a:cxnLst/>
              <a:rect l="l" t="t" r="r" b="b"/>
              <a:pathLst>
                <a:path w="6372" h="10608" fill="none" extrusionOk="0">
                  <a:moveTo>
                    <a:pt x="6372" y="0"/>
                  </a:moveTo>
                  <a:cubicBezTo>
                    <a:pt x="6372" y="0"/>
                    <a:pt x="6238" y="3036"/>
                    <a:pt x="3603" y="4537"/>
                  </a:cubicBezTo>
                  <a:cubicBezTo>
                    <a:pt x="1001" y="6038"/>
                    <a:pt x="2769" y="9007"/>
                    <a:pt x="0" y="10608"/>
                  </a:cubicBezTo>
                </a:path>
              </a:pathLst>
            </a:custGeom>
            <a:noFill/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8"/>
            <p:cNvSpPr/>
            <p:nvPr/>
          </p:nvSpPr>
          <p:spPr>
            <a:xfrm>
              <a:off x="1356125" y="2604500"/>
              <a:ext cx="143475" cy="275225"/>
            </a:xfrm>
            <a:custGeom>
              <a:avLst/>
              <a:gdLst/>
              <a:ahLst/>
              <a:cxnLst/>
              <a:rect l="l" t="t" r="r" b="b"/>
              <a:pathLst>
                <a:path w="5739" h="11009" fill="none" extrusionOk="0">
                  <a:moveTo>
                    <a:pt x="5672" y="1"/>
                  </a:moveTo>
                  <a:cubicBezTo>
                    <a:pt x="5672" y="1"/>
                    <a:pt x="5738" y="3036"/>
                    <a:pt x="3203" y="4704"/>
                  </a:cubicBezTo>
                  <a:cubicBezTo>
                    <a:pt x="668" y="6372"/>
                    <a:pt x="2703" y="9207"/>
                    <a:pt x="1" y="11009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8"/>
            <p:cNvSpPr/>
            <p:nvPr/>
          </p:nvSpPr>
          <p:spPr>
            <a:xfrm>
              <a:off x="1315275" y="2162350"/>
              <a:ext cx="745550" cy="574325"/>
            </a:xfrm>
            <a:custGeom>
              <a:avLst/>
              <a:gdLst/>
              <a:ahLst/>
              <a:cxnLst/>
              <a:rect l="l" t="t" r="r" b="b"/>
              <a:pathLst>
                <a:path w="29822" h="22973" extrusionOk="0">
                  <a:moveTo>
                    <a:pt x="25462" y="0"/>
                  </a:moveTo>
                  <a:cubicBezTo>
                    <a:pt x="25381" y="0"/>
                    <a:pt x="25300" y="3"/>
                    <a:pt x="25218" y="7"/>
                  </a:cubicBezTo>
                  <a:cubicBezTo>
                    <a:pt x="25218" y="7"/>
                    <a:pt x="24718" y="41"/>
                    <a:pt x="23951" y="74"/>
                  </a:cubicBezTo>
                  <a:cubicBezTo>
                    <a:pt x="23517" y="141"/>
                    <a:pt x="23050" y="141"/>
                    <a:pt x="22483" y="174"/>
                  </a:cubicBezTo>
                  <a:cubicBezTo>
                    <a:pt x="22183" y="207"/>
                    <a:pt x="21883" y="207"/>
                    <a:pt x="21549" y="241"/>
                  </a:cubicBezTo>
                  <a:cubicBezTo>
                    <a:pt x="21282" y="308"/>
                    <a:pt x="20882" y="374"/>
                    <a:pt x="20548" y="408"/>
                  </a:cubicBezTo>
                  <a:cubicBezTo>
                    <a:pt x="19881" y="541"/>
                    <a:pt x="19114" y="641"/>
                    <a:pt x="18313" y="841"/>
                  </a:cubicBezTo>
                  <a:cubicBezTo>
                    <a:pt x="17480" y="1108"/>
                    <a:pt x="16646" y="1308"/>
                    <a:pt x="15778" y="1542"/>
                  </a:cubicBezTo>
                  <a:cubicBezTo>
                    <a:pt x="14878" y="1842"/>
                    <a:pt x="14010" y="2209"/>
                    <a:pt x="13110" y="2609"/>
                  </a:cubicBezTo>
                  <a:cubicBezTo>
                    <a:pt x="12209" y="3110"/>
                    <a:pt x="11308" y="3510"/>
                    <a:pt x="10475" y="4044"/>
                  </a:cubicBezTo>
                  <a:cubicBezTo>
                    <a:pt x="9674" y="4644"/>
                    <a:pt x="8807" y="5178"/>
                    <a:pt x="8039" y="5845"/>
                  </a:cubicBezTo>
                  <a:cubicBezTo>
                    <a:pt x="7673" y="6178"/>
                    <a:pt x="7306" y="6479"/>
                    <a:pt x="6939" y="6812"/>
                  </a:cubicBezTo>
                  <a:cubicBezTo>
                    <a:pt x="6605" y="7179"/>
                    <a:pt x="6272" y="7513"/>
                    <a:pt x="5938" y="7846"/>
                  </a:cubicBezTo>
                  <a:lnTo>
                    <a:pt x="5438" y="8347"/>
                  </a:lnTo>
                  <a:cubicBezTo>
                    <a:pt x="5271" y="8513"/>
                    <a:pt x="5104" y="8714"/>
                    <a:pt x="4971" y="8880"/>
                  </a:cubicBezTo>
                  <a:cubicBezTo>
                    <a:pt x="4670" y="9214"/>
                    <a:pt x="4370" y="9581"/>
                    <a:pt x="4137" y="9914"/>
                  </a:cubicBezTo>
                  <a:cubicBezTo>
                    <a:pt x="3670" y="10648"/>
                    <a:pt x="3169" y="11315"/>
                    <a:pt x="2802" y="11983"/>
                  </a:cubicBezTo>
                  <a:cubicBezTo>
                    <a:pt x="2369" y="12616"/>
                    <a:pt x="2102" y="13283"/>
                    <a:pt x="1802" y="13817"/>
                  </a:cubicBezTo>
                  <a:cubicBezTo>
                    <a:pt x="1501" y="14351"/>
                    <a:pt x="1301" y="14851"/>
                    <a:pt x="1135" y="15318"/>
                  </a:cubicBezTo>
                  <a:cubicBezTo>
                    <a:pt x="1034" y="15518"/>
                    <a:pt x="1001" y="15719"/>
                    <a:pt x="934" y="15885"/>
                  </a:cubicBezTo>
                  <a:cubicBezTo>
                    <a:pt x="868" y="16052"/>
                    <a:pt x="801" y="16252"/>
                    <a:pt x="768" y="16452"/>
                  </a:cubicBezTo>
                  <a:lnTo>
                    <a:pt x="634" y="16819"/>
                  </a:lnTo>
                  <a:cubicBezTo>
                    <a:pt x="601" y="16886"/>
                    <a:pt x="601" y="16986"/>
                    <a:pt x="601" y="17086"/>
                  </a:cubicBezTo>
                  <a:cubicBezTo>
                    <a:pt x="0" y="19688"/>
                    <a:pt x="1602" y="22223"/>
                    <a:pt x="4137" y="22857"/>
                  </a:cubicBezTo>
                  <a:cubicBezTo>
                    <a:pt x="4491" y="22935"/>
                    <a:pt x="4846" y="22973"/>
                    <a:pt x="5195" y="22973"/>
                  </a:cubicBezTo>
                  <a:cubicBezTo>
                    <a:pt x="7377" y="22973"/>
                    <a:pt x="9357" y="21506"/>
                    <a:pt x="9874" y="19321"/>
                  </a:cubicBezTo>
                  <a:lnTo>
                    <a:pt x="9941" y="19221"/>
                  </a:lnTo>
                  <a:lnTo>
                    <a:pt x="9941" y="19154"/>
                  </a:lnTo>
                  <a:lnTo>
                    <a:pt x="9941" y="19054"/>
                  </a:lnTo>
                  <a:lnTo>
                    <a:pt x="9941" y="19021"/>
                  </a:lnTo>
                  <a:cubicBezTo>
                    <a:pt x="9941" y="18988"/>
                    <a:pt x="9974" y="18921"/>
                    <a:pt x="9974" y="18887"/>
                  </a:cubicBezTo>
                  <a:cubicBezTo>
                    <a:pt x="9974" y="18821"/>
                    <a:pt x="10008" y="18721"/>
                    <a:pt x="10041" y="18587"/>
                  </a:cubicBezTo>
                  <a:cubicBezTo>
                    <a:pt x="10141" y="18354"/>
                    <a:pt x="10274" y="18054"/>
                    <a:pt x="10374" y="17720"/>
                  </a:cubicBezTo>
                  <a:cubicBezTo>
                    <a:pt x="10541" y="17386"/>
                    <a:pt x="10708" y="17019"/>
                    <a:pt x="10942" y="16586"/>
                  </a:cubicBezTo>
                  <a:cubicBezTo>
                    <a:pt x="11108" y="16186"/>
                    <a:pt x="11442" y="15752"/>
                    <a:pt x="11675" y="15318"/>
                  </a:cubicBezTo>
                  <a:cubicBezTo>
                    <a:pt x="11842" y="15085"/>
                    <a:pt x="12009" y="14851"/>
                    <a:pt x="12176" y="14651"/>
                  </a:cubicBezTo>
                  <a:cubicBezTo>
                    <a:pt x="12276" y="14518"/>
                    <a:pt x="12343" y="14418"/>
                    <a:pt x="12443" y="14318"/>
                  </a:cubicBezTo>
                  <a:cubicBezTo>
                    <a:pt x="12509" y="14184"/>
                    <a:pt x="12643" y="14084"/>
                    <a:pt x="12709" y="13984"/>
                  </a:cubicBezTo>
                  <a:cubicBezTo>
                    <a:pt x="12943" y="13750"/>
                    <a:pt x="13110" y="13517"/>
                    <a:pt x="13310" y="13317"/>
                  </a:cubicBezTo>
                  <a:cubicBezTo>
                    <a:pt x="13510" y="13083"/>
                    <a:pt x="13777" y="12883"/>
                    <a:pt x="13977" y="12683"/>
                  </a:cubicBezTo>
                  <a:cubicBezTo>
                    <a:pt x="14444" y="12216"/>
                    <a:pt x="14944" y="11882"/>
                    <a:pt x="15445" y="11516"/>
                  </a:cubicBezTo>
                  <a:cubicBezTo>
                    <a:pt x="15945" y="11182"/>
                    <a:pt x="16479" y="10882"/>
                    <a:pt x="17013" y="10548"/>
                  </a:cubicBezTo>
                  <a:cubicBezTo>
                    <a:pt x="17613" y="10315"/>
                    <a:pt x="18180" y="10048"/>
                    <a:pt x="18714" y="9814"/>
                  </a:cubicBezTo>
                  <a:cubicBezTo>
                    <a:pt x="19348" y="9648"/>
                    <a:pt x="19881" y="9414"/>
                    <a:pt x="20448" y="9247"/>
                  </a:cubicBezTo>
                  <a:cubicBezTo>
                    <a:pt x="20982" y="9080"/>
                    <a:pt x="21516" y="9047"/>
                    <a:pt x="22016" y="8914"/>
                  </a:cubicBezTo>
                  <a:cubicBezTo>
                    <a:pt x="22283" y="8847"/>
                    <a:pt x="22516" y="8814"/>
                    <a:pt x="22717" y="8747"/>
                  </a:cubicBezTo>
                  <a:cubicBezTo>
                    <a:pt x="22950" y="8714"/>
                    <a:pt x="23184" y="8714"/>
                    <a:pt x="23384" y="8680"/>
                  </a:cubicBezTo>
                  <a:cubicBezTo>
                    <a:pt x="23817" y="8647"/>
                    <a:pt x="24184" y="8580"/>
                    <a:pt x="24485" y="8547"/>
                  </a:cubicBezTo>
                  <a:cubicBezTo>
                    <a:pt x="25118" y="8513"/>
                    <a:pt x="25452" y="8480"/>
                    <a:pt x="25452" y="8480"/>
                  </a:cubicBezTo>
                  <a:lnTo>
                    <a:pt x="25886" y="8413"/>
                  </a:lnTo>
                  <a:cubicBezTo>
                    <a:pt x="28154" y="8213"/>
                    <a:pt x="29822" y="6245"/>
                    <a:pt x="29688" y="4010"/>
                  </a:cubicBezTo>
                  <a:cubicBezTo>
                    <a:pt x="29559" y="1757"/>
                    <a:pt x="27691" y="0"/>
                    <a:pt x="25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8"/>
            <p:cNvSpPr/>
            <p:nvPr/>
          </p:nvSpPr>
          <p:spPr>
            <a:xfrm>
              <a:off x="1378750" y="2184200"/>
              <a:ext cx="683650" cy="554685"/>
            </a:xfrm>
            <a:custGeom>
              <a:avLst/>
              <a:gdLst/>
              <a:ahLst/>
              <a:cxnLst/>
              <a:rect l="l" t="t" r="r" b="b"/>
              <a:pathLst>
                <a:path w="28154" h="22843" extrusionOk="0">
                  <a:moveTo>
                    <a:pt x="25552" y="0"/>
                  </a:moveTo>
                  <a:lnTo>
                    <a:pt x="25552" y="0"/>
                  </a:lnTo>
                  <a:cubicBezTo>
                    <a:pt x="26252" y="701"/>
                    <a:pt x="26719" y="1668"/>
                    <a:pt x="26753" y="2735"/>
                  </a:cubicBezTo>
                  <a:cubicBezTo>
                    <a:pt x="26886" y="5004"/>
                    <a:pt x="25185" y="6972"/>
                    <a:pt x="22917" y="7205"/>
                  </a:cubicBezTo>
                  <a:lnTo>
                    <a:pt x="22483" y="7239"/>
                  </a:lnTo>
                  <a:cubicBezTo>
                    <a:pt x="22483" y="7239"/>
                    <a:pt x="22149" y="7272"/>
                    <a:pt x="21516" y="7372"/>
                  </a:cubicBezTo>
                  <a:cubicBezTo>
                    <a:pt x="21215" y="7405"/>
                    <a:pt x="20848" y="7472"/>
                    <a:pt x="20381" y="7505"/>
                  </a:cubicBezTo>
                  <a:cubicBezTo>
                    <a:pt x="20181" y="7539"/>
                    <a:pt x="19914" y="7539"/>
                    <a:pt x="19714" y="7572"/>
                  </a:cubicBezTo>
                  <a:cubicBezTo>
                    <a:pt x="19514" y="7606"/>
                    <a:pt x="19247" y="7672"/>
                    <a:pt x="19014" y="7739"/>
                  </a:cubicBezTo>
                  <a:cubicBezTo>
                    <a:pt x="18513" y="7872"/>
                    <a:pt x="17980" y="7972"/>
                    <a:pt x="17379" y="8139"/>
                  </a:cubicBezTo>
                  <a:cubicBezTo>
                    <a:pt x="16846" y="8306"/>
                    <a:pt x="16245" y="8506"/>
                    <a:pt x="15678" y="8673"/>
                  </a:cubicBezTo>
                  <a:cubicBezTo>
                    <a:pt x="15144" y="8906"/>
                    <a:pt x="14544" y="9173"/>
                    <a:pt x="13977" y="9474"/>
                  </a:cubicBezTo>
                  <a:cubicBezTo>
                    <a:pt x="13410" y="9807"/>
                    <a:pt x="12876" y="10074"/>
                    <a:pt x="12342" y="10474"/>
                  </a:cubicBezTo>
                  <a:cubicBezTo>
                    <a:pt x="11842" y="10875"/>
                    <a:pt x="11308" y="11175"/>
                    <a:pt x="10875" y="11642"/>
                  </a:cubicBezTo>
                  <a:cubicBezTo>
                    <a:pt x="10675" y="11842"/>
                    <a:pt x="10408" y="12042"/>
                    <a:pt x="10208" y="12242"/>
                  </a:cubicBezTo>
                  <a:cubicBezTo>
                    <a:pt x="10007" y="12476"/>
                    <a:pt x="9841" y="12709"/>
                    <a:pt x="9640" y="12909"/>
                  </a:cubicBezTo>
                  <a:cubicBezTo>
                    <a:pt x="9540" y="13043"/>
                    <a:pt x="9407" y="13143"/>
                    <a:pt x="9340" y="13243"/>
                  </a:cubicBezTo>
                  <a:cubicBezTo>
                    <a:pt x="9240" y="13376"/>
                    <a:pt x="9173" y="13510"/>
                    <a:pt x="9073" y="13576"/>
                  </a:cubicBezTo>
                  <a:cubicBezTo>
                    <a:pt x="8907" y="13810"/>
                    <a:pt x="8740" y="14043"/>
                    <a:pt x="8573" y="14244"/>
                  </a:cubicBezTo>
                  <a:cubicBezTo>
                    <a:pt x="8306" y="14711"/>
                    <a:pt x="8006" y="15111"/>
                    <a:pt x="7806" y="15545"/>
                  </a:cubicBezTo>
                  <a:cubicBezTo>
                    <a:pt x="7539" y="15945"/>
                    <a:pt x="7372" y="16345"/>
                    <a:pt x="7239" y="16679"/>
                  </a:cubicBezTo>
                  <a:cubicBezTo>
                    <a:pt x="7139" y="17012"/>
                    <a:pt x="7005" y="17279"/>
                    <a:pt x="6905" y="17546"/>
                  </a:cubicBezTo>
                  <a:cubicBezTo>
                    <a:pt x="6872" y="17679"/>
                    <a:pt x="6838" y="17746"/>
                    <a:pt x="6838" y="17846"/>
                  </a:cubicBezTo>
                  <a:cubicBezTo>
                    <a:pt x="6838" y="17880"/>
                    <a:pt x="6805" y="17913"/>
                    <a:pt x="6805" y="17946"/>
                  </a:cubicBezTo>
                  <a:lnTo>
                    <a:pt x="6805" y="18013"/>
                  </a:lnTo>
                  <a:lnTo>
                    <a:pt x="6805" y="18080"/>
                  </a:lnTo>
                  <a:lnTo>
                    <a:pt x="6805" y="18180"/>
                  </a:lnTo>
                  <a:lnTo>
                    <a:pt x="6738" y="18246"/>
                  </a:lnTo>
                  <a:cubicBezTo>
                    <a:pt x="6221" y="20490"/>
                    <a:pt x="4190" y="21965"/>
                    <a:pt x="2015" y="21965"/>
                  </a:cubicBezTo>
                  <a:cubicBezTo>
                    <a:pt x="1668" y="21965"/>
                    <a:pt x="1317" y="21927"/>
                    <a:pt x="968" y="21849"/>
                  </a:cubicBezTo>
                  <a:cubicBezTo>
                    <a:pt x="634" y="21749"/>
                    <a:pt x="334" y="21616"/>
                    <a:pt x="0" y="21515"/>
                  </a:cubicBezTo>
                  <a:lnTo>
                    <a:pt x="0" y="21515"/>
                  </a:lnTo>
                  <a:cubicBezTo>
                    <a:pt x="567" y="22083"/>
                    <a:pt x="1335" y="22516"/>
                    <a:pt x="2202" y="22716"/>
                  </a:cubicBezTo>
                  <a:cubicBezTo>
                    <a:pt x="2571" y="22802"/>
                    <a:pt x="2940" y="22842"/>
                    <a:pt x="3303" y="22842"/>
                  </a:cubicBezTo>
                  <a:cubicBezTo>
                    <a:pt x="5494" y="22842"/>
                    <a:pt x="7462" y="21351"/>
                    <a:pt x="8006" y="19147"/>
                  </a:cubicBezTo>
                  <a:lnTo>
                    <a:pt x="8039" y="19047"/>
                  </a:lnTo>
                  <a:lnTo>
                    <a:pt x="8039" y="18947"/>
                  </a:lnTo>
                  <a:lnTo>
                    <a:pt x="8039" y="18880"/>
                  </a:lnTo>
                  <a:lnTo>
                    <a:pt x="8039" y="18847"/>
                  </a:lnTo>
                  <a:cubicBezTo>
                    <a:pt x="8039" y="18814"/>
                    <a:pt x="8039" y="18747"/>
                    <a:pt x="8073" y="18713"/>
                  </a:cubicBezTo>
                  <a:cubicBezTo>
                    <a:pt x="8139" y="18647"/>
                    <a:pt x="8139" y="18513"/>
                    <a:pt x="8173" y="18413"/>
                  </a:cubicBezTo>
                  <a:cubicBezTo>
                    <a:pt x="8239" y="18213"/>
                    <a:pt x="8373" y="17880"/>
                    <a:pt x="8506" y="17546"/>
                  </a:cubicBezTo>
                  <a:cubicBezTo>
                    <a:pt x="8673" y="17212"/>
                    <a:pt x="8840" y="16845"/>
                    <a:pt x="9040" y="16412"/>
                  </a:cubicBezTo>
                  <a:cubicBezTo>
                    <a:pt x="9240" y="16012"/>
                    <a:pt x="9540" y="15578"/>
                    <a:pt x="9841" y="15144"/>
                  </a:cubicBezTo>
                  <a:cubicBezTo>
                    <a:pt x="10007" y="14911"/>
                    <a:pt x="10174" y="14711"/>
                    <a:pt x="10341" y="14477"/>
                  </a:cubicBezTo>
                  <a:cubicBezTo>
                    <a:pt x="10408" y="14344"/>
                    <a:pt x="10508" y="14244"/>
                    <a:pt x="10574" y="14144"/>
                  </a:cubicBezTo>
                  <a:cubicBezTo>
                    <a:pt x="10675" y="14010"/>
                    <a:pt x="10808" y="13910"/>
                    <a:pt x="10875" y="13810"/>
                  </a:cubicBezTo>
                  <a:cubicBezTo>
                    <a:pt x="11075" y="13576"/>
                    <a:pt x="11242" y="13343"/>
                    <a:pt x="11475" y="13143"/>
                  </a:cubicBezTo>
                  <a:cubicBezTo>
                    <a:pt x="11675" y="12909"/>
                    <a:pt x="11909" y="12709"/>
                    <a:pt x="12142" y="12509"/>
                  </a:cubicBezTo>
                  <a:cubicBezTo>
                    <a:pt x="12543" y="12042"/>
                    <a:pt x="13076" y="11742"/>
                    <a:pt x="13577" y="11342"/>
                  </a:cubicBezTo>
                  <a:cubicBezTo>
                    <a:pt x="14077" y="10975"/>
                    <a:pt x="14677" y="10674"/>
                    <a:pt x="15211" y="10341"/>
                  </a:cubicBezTo>
                  <a:cubicBezTo>
                    <a:pt x="15812" y="10074"/>
                    <a:pt x="16379" y="9807"/>
                    <a:pt x="16912" y="9574"/>
                  </a:cubicBezTo>
                  <a:cubicBezTo>
                    <a:pt x="17513" y="9407"/>
                    <a:pt x="18080" y="9207"/>
                    <a:pt x="18647" y="9040"/>
                  </a:cubicBezTo>
                  <a:cubicBezTo>
                    <a:pt x="19181" y="8873"/>
                    <a:pt x="19748" y="8806"/>
                    <a:pt x="20248" y="8673"/>
                  </a:cubicBezTo>
                  <a:cubicBezTo>
                    <a:pt x="20515" y="8640"/>
                    <a:pt x="20748" y="8540"/>
                    <a:pt x="20982" y="8506"/>
                  </a:cubicBezTo>
                  <a:cubicBezTo>
                    <a:pt x="21182" y="8473"/>
                    <a:pt x="21416" y="8473"/>
                    <a:pt x="21649" y="8406"/>
                  </a:cubicBezTo>
                  <a:cubicBezTo>
                    <a:pt x="22049" y="8373"/>
                    <a:pt x="22416" y="8339"/>
                    <a:pt x="22750" y="8306"/>
                  </a:cubicBezTo>
                  <a:cubicBezTo>
                    <a:pt x="23384" y="8206"/>
                    <a:pt x="23717" y="8173"/>
                    <a:pt x="23717" y="8173"/>
                  </a:cubicBezTo>
                  <a:lnTo>
                    <a:pt x="24184" y="8139"/>
                  </a:lnTo>
                  <a:cubicBezTo>
                    <a:pt x="26419" y="7872"/>
                    <a:pt x="28154" y="5904"/>
                    <a:pt x="28020" y="3669"/>
                  </a:cubicBezTo>
                  <a:cubicBezTo>
                    <a:pt x="27987" y="2002"/>
                    <a:pt x="26986" y="634"/>
                    <a:pt x="25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8"/>
            <p:cNvSpPr/>
            <p:nvPr/>
          </p:nvSpPr>
          <p:spPr>
            <a:xfrm>
              <a:off x="1335275" y="2199500"/>
              <a:ext cx="676225" cy="487250"/>
            </a:xfrm>
            <a:custGeom>
              <a:avLst/>
              <a:gdLst/>
              <a:ahLst/>
              <a:cxnLst/>
              <a:rect l="l" t="t" r="r" b="b"/>
              <a:pathLst>
                <a:path w="27049" h="19490" extrusionOk="0">
                  <a:moveTo>
                    <a:pt x="23695" y="1"/>
                  </a:moveTo>
                  <a:cubicBezTo>
                    <a:pt x="22801" y="1"/>
                    <a:pt x="21910" y="119"/>
                    <a:pt x="21316" y="189"/>
                  </a:cubicBezTo>
                  <a:cubicBezTo>
                    <a:pt x="21316" y="189"/>
                    <a:pt x="20983" y="223"/>
                    <a:pt x="20382" y="323"/>
                  </a:cubicBezTo>
                  <a:cubicBezTo>
                    <a:pt x="20049" y="356"/>
                    <a:pt x="19715" y="456"/>
                    <a:pt x="19315" y="489"/>
                  </a:cubicBezTo>
                  <a:cubicBezTo>
                    <a:pt x="19081" y="523"/>
                    <a:pt x="18881" y="556"/>
                    <a:pt x="18648" y="623"/>
                  </a:cubicBezTo>
                  <a:cubicBezTo>
                    <a:pt x="18381" y="656"/>
                    <a:pt x="18147" y="723"/>
                    <a:pt x="17880" y="790"/>
                  </a:cubicBezTo>
                  <a:cubicBezTo>
                    <a:pt x="17380" y="890"/>
                    <a:pt x="16813" y="1023"/>
                    <a:pt x="16213" y="1190"/>
                  </a:cubicBezTo>
                  <a:cubicBezTo>
                    <a:pt x="15645" y="1390"/>
                    <a:pt x="15012" y="1624"/>
                    <a:pt x="14345" y="1824"/>
                  </a:cubicBezTo>
                  <a:cubicBezTo>
                    <a:pt x="13677" y="2057"/>
                    <a:pt x="13010" y="2391"/>
                    <a:pt x="12343" y="2691"/>
                  </a:cubicBezTo>
                  <a:cubicBezTo>
                    <a:pt x="11709" y="3058"/>
                    <a:pt x="11042" y="3458"/>
                    <a:pt x="10375" y="3858"/>
                  </a:cubicBezTo>
                  <a:cubicBezTo>
                    <a:pt x="9741" y="4325"/>
                    <a:pt x="9074" y="4726"/>
                    <a:pt x="8507" y="5226"/>
                  </a:cubicBezTo>
                  <a:lnTo>
                    <a:pt x="7640" y="5993"/>
                  </a:lnTo>
                  <a:cubicBezTo>
                    <a:pt x="7373" y="6294"/>
                    <a:pt x="7073" y="6527"/>
                    <a:pt x="6839" y="6794"/>
                  </a:cubicBezTo>
                  <a:lnTo>
                    <a:pt x="6472" y="7161"/>
                  </a:lnTo>
                  <a:cubicBezTo>
                    <a:pt x="6372" y="7328"/>
                    <a:pt x="6239" y="7461"/>
                    <a:pt x="6139" y="7561"/>
                  </a:cubicBezTo>
                  <a:cubicBezTo>
                    <a:pt x="5905" y="7861"/>
                    <a:pt x="5672" y="8128"/>
                    <a:pt x="5472" y="8362"/>
                  </a:cubicBezTo>
                  <a:cubicBezTo>
                    <a:pt x="5071" y="8895"/>
                    <a:pt x="4671" y="9362"/>
                    <a:pt x="4371" y="9863"/>
                  </a:cubicBezTo>
                  <a:cubicBezTo>
                    <a:pt x="4037" y="10330"/>
                    <a:pt x="3804" y="10797"/>
                    <a:pt x="3537" y="11197"/>
                  </a:cubicBezTo>
                  <a:lnTo>
                    <a:pt x="3003" y="12298"/>
                  </a:lnTo>
                  <a:cubicBezTo>
                    <a:pt x="2903" y="12465"/>
                    <a:pt x="2836" y="12565"/>
                    <a:pt x="2803" y="12698"/>
                  </a:cubicBezTo>
                  <a:cubicBezTo>
                    <a:pt x="2703" y="12832"/>
                    <a:pt x="2670" y="12965"/>
                    <a:pt x="2636" y="13065"/>
                  </a:cubicBezTo>
                  <a:cubicBezTo>
                    <a:pt x="2569" y="13232"/>
                    <a:pt x="2536" y="13332"/>
                    <a:pt x="2536" y="13332"/>
                  </a:cubicBezTo>
                  <a:cubicBezTo>
                    <a:pt x="2536" y="13365"/>
                    <a:pt x="2503" y="13399"/>
                    <a:pt x="2503" y="13399"/>
                  </a:cubicBezTo>
                  <a:cubicBezTo>
                    <a:pt x="1902" y="15200"/>
                    <a:pt x="1" y="18069"/>
                    <a:pt x="4071" y="19370"/>
                  </a:cubicBezTo>
                  <a:cubicBezTo>
                    <a:pt x="4338" y="19451"/>
                    <a:pt x="4594" y="19489"/>
                    <a:pt x="4840" y="19489"/>
                  </a:cubicBezTo>
                  <a:cubicBezTo>
                    <a:pt x="7199" y="19489"/>
                    <a:pt x="8561" y="15997"/>
                    <a:pt x="9074" y="14366"/>
                  </a:cubicBezTo>
                  <a:lnTo>
                    <a:pt x="9107" y="14266"/>
                  </a:lnTo>
                  <a:lnTo>
                    <a:pt x="9107" y="14233"/>
                  </a:lnTo>
                  <a:lnTo>
                    <a:pt x="9107" y="14199"/>
                  </a:lnTo>
                  <a:lnTo>
                    <a:pt x="9107" y="14166"/>
                  </a:lnTo>
                  <a:cubicBezTo>
                    <a:pt x="9107" y="14166"/>
                    <a:pt x="9174" y="14099"/>
                    <a:pt x="9174" y="14066"/>
                  </a:cubicBezTo>
                  <a:cubicBezTo>
                    <a:pt x="9208" y="14032"/>
                    <a:pt x="9208" y="13932"/>
                    <a:pt x="9241" y="13866"/>
                  </a:cubicBezTo>
                  <a:cubicBezTo>
                    <a:pt x="9341" y="13699"/>
                    <a:pt x="9408" y="13499"/>
                    <a:pt x="9541" y="13232"/>
                  </a:cubicBezTo>
                  <a:cubicBezTo>
                    <a:pt x="9675" y="13032"/>
                    <a:pt x="9775" y="12731"/>
                    <a:pt x="10008" y="12431"/>
                  </a:cubicBezTo>
                  <a:cubicBezTo>
                    <a:pt x="10175" y="12164"/>
                    <a:pt x="10408" y="11864"/>
                    <a:pt x="10609" y="11531"/>
                  </a:cubicBezTo>
                  <a:lnTo>
                    <a:pt x="11009" y="11030"/>
                  </a:lnTo>
                  <a:cubicBezTo>
                    <a:pt x="11076" y="10930"/>
                    <a:pt x="11109" y="10863"/>
                    <a:pt x="11209" y="10763"/>
                  </a:cubicBezTo>
                  <a:cubicBezTo>
                    <a:pt x="11242" y="10697"/>
                    <a:pt x="11342" y="10597"/>
                    <a:pt x="11409" y="10530"/>
                  </a:cubicBezTo>
                  <a:cubicBezTo>
                    <a:pt x="11576" y="10363"/>
                    <a:pt x="11709" y="10196"/>
                    <a:pt x="11876" y="10030"/>
                  </a:cubicBezTo>
                  <a:cubicBezTo>
                    <a:pt x="12043" y="9863"/>
                    <a:pt x="12210" y="9729"/>
                    <a:pt x="12376" y="9563"/>
                  </a:cubicBezTo>
                  <a:cubicBezTo>
                    <a:pt x="12710" y="9229"/>
                    <a:pt x="13110" y="8995"/>
                    <a:pt x="13511" y="8695"/>
                  </a:cubicBezTo>
                  <a:cubicBezTo>
                    <a:pt x="13878" y="8428"/>
                    <a:pt x="14278" y="8195"/>
                    <a:pt x="14711" y="7928"/>
                  </a:cubicBezTo>
                  <a:lnTo>
                    <a:pt x="15946" y="7328"/>
                  </a:lnTo>
                  <a:cubicBezTo>
                    <a:pt x="16379" y="7194"/>
                    <a:pt x="16780" y="7027"/>
                    <a:pt x="17213" y="6861"/>
                  </a:cubicBezTo>
                  <a:cubicBezTo>
                    <a:pt x="17614" y="6727"/>
                    <a:pt x="18014" y="6660"/>
                    <a:pt x="18381" y="6527"/>
                  </a:cubicBezTo>
                  <a:cubicBezTo>
                    <a:pt x="18581" y="6427"/>
                    <a:pt x="18748" y="6394"/>
                    <a:pt x="18914" y="6360"/>
                  </a:cubicBezTo>
                  <a:cubicBezTo>
                    <a:pt x="19081" y="6327"/>
                    <a:pt x="19248" y="6327"/>
                    <a:pt x="19415" y="6260"/>
                  </a:cubicBezTo>
                  <a:cubicBezTo>
                    <a:pt x="19715" y="6227"/>
                    <a:pt x="20015" y="6193"/>
                    <a:pt x="20215" y="6160"/>
                  </a:cubicBezTo>
                  <a:cubicBezTo>
                    <a:pt x="20682" y="6060"/>
                    <a:pt x="20916" y="6027"/>
                    <a:pt x="20916" y="6027"/>
                  </a:cubicBezTo>
                  <a:lnTo>
                    <a:pt x="21249" y="5993"/>
                  </a:lnTo>
                  <a:cubicBezTo>
                    <a:pt x="22884" y="5693"/>
                    <a:pt x="26520" y="6027"/>
                    <a:pt x="26853" y="2324"/>
                  </a:cubicBezTo>
                  <a:cubicBezTo>
                    <a:pt x="27049" y="413"/>
                    <a:pt x="25364" y="1"/>
                    <a:pt x="236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8"/>
            <p:cNvSpPr/>
            <p:nvPr/>
          </p:nvSpPr>
          <p:spPr>
            <a:xfrm>
              <a:off x="1391150" y="2586450"/>
              <a:ext cx="70075" cy="62400"/>
            </a:xfrm>
            <a:custGeom>
              <a:avLst/>
              <a:gdLst/>
              <a:ahLst/>
              <a:cxnLst/>
              <a:rect l="l" t="t" r="r" b="b"/>
              <a:pathLst>
                <a:path w="2803" h="2496" extrusionOk="0">
                  <a:moveTo>
                    <a:pt x="1406" y="1"/>
                  </a:moveTo>
                  <a:cubicBezTo>
                    <a:pt x="1133" y="1"/>
                    <a:pt x="860" y="87"/>
                    <a:pt x="635" y="256"/>
                  </a:cubicBezTo>
                  <a:cubicBezTo>
                    <a:pt x="101" y="689"/>
                    <a:pt x="1" y="1490"/>
                    <a:pt x="435" y="2024"/>
                  </a:cubicBezTo>
                  <a:cubicBezTo>
                    <a:pt x="665" y="2332"/>
                    <a:pt x="1030" y="2495"/>
                    <a:pt x="1399" y="2495"/>
                  </a:cubicBezTo>
                  <a:cubicBezTo>
                    <a:pt x="1670" y="2495"/>
                    <a:pt x="1943" y="2407"/>
                    <a:pt x="2169" y="2224"/>
                  </a:cubicBezTo>
                  <a:cubicBezTo>
                    <a:pt x="2736" y="1823"/>
                    <a:pt x="2803" y="1023"/>
                    <a:pt x="2403" y="489"/>
                  </a:cubicBezTo>
                  <a:cubicBezTo>
                    <a:pt x="2152" y="161"/>
                    <a:pt x="1779" y="1"/>
                    <a:pt x="1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8"/>
            <p:cNvSpPr/>
            <p:nvPr/>
          </p:nvSpPr>
          <p:spPr>
            <a:xfrm>
              <a:off x="1422850" y="2509025"/>
              <a:ext cx="55900" cy="50750"/>
            </a:xfrm>
            <a:custGeom>
              <a:avLst/>
              <a:gdLst/>
              <a:ahLst/>
              <a:cxnLst/>
              <a:rect l="l" t="t" r="r" b="b"/>
              <a:pathLst>
                <a:path w="2236" h="2030" extrusionOk="0">
                  <a:moveTo>
                    <a:pt x="1136" y="1"/>
                  </a:moveTo>
                  <a:cubicBezTo>
                    <a:pt x="921" y="1"/>
                    <a:pt x="699" y="81"/>
                    <a:pt x="501" y="250"/>
                  </a:cubicBezTo>
                  <a:cubicBezTo>
                    <a:pt x="67" y="584"/>
                    <a:pt x="0" y="1184"/>
                    <a:pt x="334" y="1651"/>
                  </a:cubicBezTo>
                  <a:cubicBezTo>
                    <a:pt x="526" y="1901"/>
                    <a:pt x="818" y="2029"/>
                    <a:pt x="1113" y="2029"/>
                  </a:cubicBezTo>
                  <a:cubicBezTo>
                    <a:pt x="1331" y="2029"/>
                    <a:pt x="1551" y="1960"/>
                    <a:pt x="1735" y="1818"/>
                  </a:cubicBezTo>
                  <a:cubicBezTo>
                    <a:pt x="2169" y="1485"/>
                    <a:pt x="2235" y="851"/>
                    <a:pt x="1902" y="417"/>
                  </a:cubicBezTo>
                  <a:cubicBezTo>
                    <a:pt x="1710" y="148"/>
                    <a:pt x="1429" y="1"/>
                    <a:pt x="1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8"/>
            <p:cNvSpPr/>
            <p:nvPr/>
          </p:nvSpPr>
          <p:spPr>
            <a:xfrm>
              <a:off x="1467050" y="2558025"/>
              <a:ext cx="56725" cy="50700"/>
            </a:xfrm>
            <a:custGeom>
              <a:avLst/>
              <a:gdLst/>
              <a:ahLst/>
              <a:cxnLst/>
              <a:rect l="l" t="t" r="r" b="b"/>
              <a:pathLst>
                <a:path w="2269" h="2028" extrusionOk="0">
                  <a:moveTo>
                    <a:pt x="1139" y="0"/>
                  </a:moveTo>
                  <a:cubicBezTo>
                    <a:pt x="920" y="0"/>
                    <a:pt x="696" y="72"/>
                    <a:pt x="501" y="225"/>
                  </a:cubicBezTo>
                  <a:cubicBezTo>
                    <a:pt x="100" y="559"/>
                    <a:pt x="0" y="1192"/>
                    <a:pt x="334" y="1659"/>
                  </a:cubicBezTo>
                  <a:cubicBezTo>
                    <a:pt x="550" y="1895"/>
                    <a:pt x="848" y="2027"/>
                    <a:pt x="1151" y="2027"/>
                  </a:cubicBezTo>
                  <a:cubicBezTo>
                    <a:pt x="1362" y="2027"/>
                    <a:pt x="1577" y="1963"/>
                    <a:pt x="1768" y="1826"/>
                  </a:cubicBezTo>
                  <a:cubicBezTo>
                    <a:pt x="2169" y="1493"/>
                    <a:pt x="2269" y="859"/>
                    <a:pt x="1935" y="392"/>
                  </a:cubicBezTo>
                  <a:cubicBezTo>
                    <a:pt x="1741" y="139"/>
                    <a:pt x="1445" y="0"/>
                    <a:pt x="1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8"/>
            <p:cNvSpPr/>
            <p:nvPr/>
          </p:nvSpPr>
          <p:spPr>
            <a:xfrm>
              <a:off x="1490400" y="2513875"/>
              <a:ext cx="35875" cy="31250"/>
            </a:xfrm>
            <a:custGeom>
              <a:avLst/>
              <a:gdLst/>
              <a:ahLst/>
              <a:cxnLst/>
              <a:rect l="l" t="t" r="r" b="b"/>
              <a:pathLst>
                <a:path w="1435" h="1250" extrusionOk="0">
                  <a:moveTo>
                    <a:pt x="687" y="0"/>
                  </a:moveTo>
                  <a:cubicBezTo>
                    <a:pt x="545" y="0"/>
                    <a:pt x="406" y="51"/>
                    <a:pt x="301" y="156"/>
                  </a:cubicBezTo>
                  <a:cubicBezTo>
                    <a:pt x="34" y="423"/>
                    <a:pt x="0" y="790"/>
                    <a:pt x="267" y="1057"/>
                  </a:cubicBezTo>
                  <a:cubicBezTo>
                    <a:pt x="392" y="1182"/>
                    <a:pt x="556" y="1250"/>
                    <a:pt x="721" y="1250"/>
                  </a:cubicBezTo>
                  <a:cubicBezTo>
                    <a:pt x="865" y="1250"/>
                    <a:pt x="1011" y="1199"/>
                    <a:pt x="1135" y="1090"/>
                  </a:cubicBezTo>
                  <a:cubicBezTo>
                    <a:pt x="1368" y="890"/>
                    <a:pt x="1435" y="457"/>
                    <a:pt x="1168" y="223"/>
                  </a:cubicBezTo>
                  <a:cubicBezTo>
                    <a:pt x="1039" y="76"/>
                    <a:pt x="861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1868175" y="2220275"/>
              <a:ext cx="55900" cy="50700"/>
            </a:xfrm>
            <a:custGeom>
              <a:avLst/>
              <a:gdLst/>
              <a:ahLst/>
              <a:cxnLst/>
              <a:rect l="l" t="t" r="r" b="b"/>
              <a:pathLst>
                <a:path w="2236" h="2028" extrusionOk="0">
                  <a:moveTo>
                    <a:pt x="1098" y="0"/>
                  </a:moveTo>
                  <a:cubicBezTo>
                    <a:pt x="882" y="0"/>
                    <a:pt x="668" y="72"/>
                    <a:pt x="501" y="225"/>
                  </a:cubicBezTo>
                  <a:cubicBezTo>
                    <a:pt x="67" y="559"/>
                    <a:pt x="0" y="1193"/>
                    <a:pt x="300" y="1660"/>
                  </a:cubicBezTo>
                  <a:cubicBezTo>
                    <a:pt x="517" y="1896"/>
                    <a:pt x="814" y="2027"/>
                    <a:pt x="1117" y="2027"/>
                  </a:cubicBezTo>
                  <a:cubicBezTo>
                    <a:pt x="1329" y="2027"/>
                    <a:pt x="1543" y="1964"/>
                    <a:pt x="1735" y="1827"/>
                  </a:cubicBezTo>
                  <a:cubicBezTo>
                    <a:pt x="2168" y="1493"/>
                    <a:pt x="2235" y="859"/>
                    <a:pt x="1902" y="392"/>
                  </a:cubicBezTo>
                  <a:cubicBezTo>
                    <a:pt x="1707" y="140"/>
                    <a:pt x="1400" y="0"/>
                    <a:pt x="10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1912375" y="2269225"/>
              <a:ext cx="56725" cy="50950"/>
            </a:xfrm>
            <a:custGeom>
              <a:avLst/>
              <a:gdLst/>
              <a:ahLst/>
              <a:cxnLst/>
              <a:rect l="l" t="t" r="r" b="b"/>
              <a:pathLst>
                <a:path w="2269" h="2038" extrusionOk="0">
                  <a:moveTo>
                    <a:pt x="1134" y="0"/>
                  </a:moveTo>
                  <a:cubicBezTo>
                    <a:pt x="911" y="0"/>
                    <a:pt x="687" y="78"/>
                    <a:pt x="500" y="236"/>
                  </a:cubicBezTo>
                  <a:cubicBezTo>
                    <a:pt x="100" y="569"/>
                    <a:pt x="0" y="1203"/>
                    <a:pt x="334" y="1670"/>
                  </a:cubicBezTo>
                  <a:cubicBezTo>
                    <a:pt x="530" y="1906"/>
                    <a:pt x="831" y="2037"/>
                    <a:pt x="1141" y="2037"/>
                  </a:cubicBezTo>
                  <a:cubicBezTo>
                    <a:pt x="1356" y="2037"/>
                    <a:pt x="1576" y="1974"/>
                    <a:pt x="1768" y="1837"/>
                  </a:cubicBezTo>
                  <a:cubicBezTo>
                    <a:pt x="2168" y="1503"/>
                    <a:pt x="2268" y="869"/>
                    <a:pt x="1935" y="402"/>
                  </a:cubicBezTo>
                  <a:cubicBezTo>
                    <a:pt x="1726" y="136"/>
                    <a:pt x="1430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1934875" y="2225575"/>
              <a:ext cx="35050" cy="30925"/>
            </a:xfrm>
            <a:custGeom>
              <a:avLst/>
              <a:gdLst/>
              <a:ahLst/>
              <a:cxnLst/>
              <a:rect l="l" t="t" r="r" b="b"/>
              <a:pathLst>
                <a:path w="1402" h="1237" extrusionOk="0">
                  <a:moveTo>
                    <a:pt x="700" y="1"/>
                  </a:moveTo>
                  <a:cubicBezTo>
                    <a:pt x="547" y="1"/>
                    <a:pt x="396" y="51"/>
                    <a:pt x="268" y="147"/>
                  </a:cubicBezTo>
                  <a:cubicBezTo>
                    <a:pt x="34" y="414"/>
                    <a:pt x="1" y="781"/>
                    <a:pt x="234" y="1014"/>
                  </a:cubicBezTo>
                  <a:cubicBezTo>
                    <a:pt x="344" y="1161"/>
                    <a:pt x="525" y="1237"/>
                    <a:pt x="704" y="1237"/>
                  </a:cubicBezTo>
                  <a:cubicBezTo>
                    <a:pt x="851" y="1237"/>
                    <a:pt x="996" y="1186"/>
                    <a:pt x="1102" y="1081"/>
                  </a:cubicBezTo>
                  <a:cubicBezTo>
                    <a:pt x="1368" y="814"/>
                    <a:pt x="1402" y="447"/>
                    <a:pt x="1168" y="180"/>
                  </a:cubicBezTo>
                  <a:cubicBezTo>
                    <a:pt x="1030" y="59"/>
                    <a:pt x="864" y="1"/>
                    <a:pt x="7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8"/>
            <p:cNvSpPr/>
            <p:nvPr/>
          </p:nvSpPr>
          <p:spPr>
            <a:xfrm>
              <a:off x="1624650" y="2304725"/>
              <a:ext cx="56750" cy="50725"/>
            </a:xfrm>
            <a:custGeom>
              <a:avLst/>
              <a:gdLst/>
              <a:ahLst/>
              <a:cxnLst/>
              <a:rect l="l" t="t" r="r" b="b"/>
              <a:pathLst>
                <a:path w="2270" h="2029" extrusionOk="0">
                  <a:moveTo>
                    <a:pt x="1150" y="0"/>
                  </a:moveTo>
                  <a:cubicBezTo>
                    <a:pt x="927" y="0"/>
                    <a:pt x="699" y="80"/>
                    <a:pt x="501" y="250"/>
                  </a:cubicBezTo>
                  <a:cubicBezTo>
                    <a:pt x="101" y="583"/>
                    <a:pt x="1" y="1251"/>
                    <a:pt x="334" y="1651"/>
                  </a:cubicBezTo>
                  <a:cubicBezTo>
                    <a:pt x="527" y="1901"/>
                    <a:pt x="818" y="2029"/>
                    <a:pt x="1120" y="2029"/>
                  </a:cubicBezTo>
                  <a:cubicBezTo>
                    <a:pt x="1343" y="2029"/>
                    <a:pt x="1571" y="1959"/>
                    <a:pt x="1769" y="1818"/>
                  </a:cubicBezTo>
                  <a:cubicBezTo>
                    <a:pt x="2169" y="1484"/>
                    <a:pt x="2269" y="850"/>
                    <a:pt x="1936" y="417"/>
                  </a:cubicBezTo>
                  <a:cubicBezTo>
                    <a:pt x="1743" y="148"/>
                    <a:pt x="1452" y="0"/>
                    <a:pt x="11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8"/>
            <p:cNvSpPr/>
            <p:nvPr/>
          </p:nvSpPr>
          <p:spPr>
            <a:xfrm>
              <a:off x="1693050" y="2309900"/>
              <a:ext cx="35050" cy="30925"/>
            </a:xfrm>
            <a:custGeom>
              <a:avLst/>
              <a:gdLst/>
              <a:ahLst/>
              <a:cxnLst/>
              <a:rect l="l" t="t" r="r" b="b"/>
              <a:pathLst>
                <a:path w="1402" h="1237" extrusionOk="0">
                  <a:moveTo>
                    <a:pt x="683" y="0"/>
                  </a:moveTo>
                  <a:cubicBezTo>
                    <a:pt x="536" y="0"/>
                    <a:pt x="391" y="50"/>
                    <a:pt x="267" y="143"/>
                  </a:cubicBezTo>
                  <a:cubicBezTo>
                    <a:pt x="34" y="410"/>
                    <a:pt x="0" y="777"/>
                    <a:pt x="234" y="1044"/>
                  </a:cubicBezTo>
                  <a:cubicBezTo>
                    <a:pt x="341" y="1169"/>
                    <a:pt x="515" y="1236"/>
                    <a:pt x="690" y="1236"/>
                  </a:cubicBezTo>
                  <a:cubicBezTo>
                    <a:pt x="841" y="1236"/>
                    <a:pt x="992" y="1185"/>
                    <a:pt x="1101" y="1077"/>
                  </a:cubicBezTo>
                  <a:cubicBezTo>
                    <a:pt x="1368" y="810"/>
                    <a:pt x="1401" y="443"/>
                    <a:pt x="1168" y="210"/>
                  </a:cubicBezTo>
                  <a:cubicBezTo>
                    <a:pt x="1025" y="67"/>
                    <a:pt x="853" y="0"/>
                    <a:pt x="6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8"/>
            <p:cNvSpPr/>
            <p:nvPr/>
          </p:nvSpPr>
          <p:spPr>
            <a:xfrm>
              <a:off x="1619650" y="2384950"/>
              <a:ext cx="35900" cy="30925"/>
            </a:xfrm>
            <a:custGeom>
              <a:avLst/>
              <a:gdLst/>
              <a:ahLst/>
              <a:cxnLst/>
              <a:rect l="l" t="t" r="r" b="b"/>
              <a:pathLst>
                <a:path w="1436" h="1237" extrusionOk="0">
                  <a:moveTo>
                    <a:pt x="700" y="0"/>
                  </a:moveTo>
                  <a:cubicBezTo>
                    <a:pt x="554" y="0"/>
                    <a:pt x="409" y="50"/>
                    <a:pt x="301" y="143"/>
                  </a:cubicBezTo>
                  <a:cubicBezTo>
                    <a:pt x="34" y="410"/>
                    <a:pt x="1" y="777"/>
                    <a:pt x="268" y="1044"/>
                  </a:cubicBezTo>
                  <a:cubicBezTo>
                    <a:pt x="375" y="1169"/>
                    <a:pt x="539" y="1236"/>
                    <a:pt x="710" y="1236"/>
                  </a:cubicBezTo>
                  <a:cubicBezTo>
                    <a:pt x="858" y="1236"/>
                    <a:pt x="1011" y="1186"/>
                    <a:pt x="1135" y="1077"/>
                  </a:cubicBezTo>
                  <a:cubicBezTo>
                    <a:pt x="1368" y="810"/>
                    <a:pt x="1435" y="443"/>
                    <a:pt x="1168" y="210"/>
                  </a:cubicBezTo>
                  <a:cubicBezTo>
                    <a:pt x="1043" y="67"/>
                    <a:pt x="870" y="0"/>
                    <a:pt x="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8"/>
            <p:cNvSpPr/>
            <p:nvPr/>
          </p:nvSpPr>
          <p:spPr>
            <a:xfrm>
              <a:off x="1572950" y="2335875"/>
              <a:ext cx="35050" cy="30800"/>
            </a:xfrm>
            <a:custGeom>
              <a:avLst/>
              <a:gdLst/>
              <a:ahLst/>
              <a:cxnLst/>
              <a:rect l="l" t="t" r="r" b="b"/>
              <a:pathLst>
                <a:path w="1402" h="1232" extrusionOk="0">
                  <a:moveTo>
                    <a:pt x="731" y="0"/>
                  </a:moveTo>
                  <a:cubicBezTo>
                    <a:pt x="573" y="0"/>
                    <a:pt x="414" y="59"/>
                    <a:pt x="301" y="171"/>
                  </a:cubicBezTo>
                  <a:cubicBezTo>
                    <a:pt x="34" y="372"/>
                    <a:pt x="1" y="772"/>
                    <a:pt x="234" y="1039"/>
                  </a:cubicBezTo>
                  <a:cubicBezTo>
                    <a:pt x="359" y="1164"/>
                    <a:pt x="532" y="1231"/>
                    <a:pt x="707" y="1231"/>
                  </a:cubicBezTo>
                  <a:cubicBezTo>
                    <a:pt x="858" y="1231"/>
                    <a:pt x="1011" y="1180"/>
                    <a:pt x="1135" y="1072"/>
                  </a:cubicBezTo>
                  <a:cubicBezTo>
                    <a:pt x="1368" y="872"/>
                    <a:pt x="1402" y="438"/>
                    <a:pt x="1168" y="205"/>
                  </a:cubicBezTo>
                  <a:cubicBezTo>
                    <a:pt x="1065" y="67"/>
                    <a:pt x="899" y="0"/>
                    <a:pt x="7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8"/>
            <p:cNvSpPr/>
            <p:nvPr/>
          </p:nvSpPr>
          <p:spPr>
            <a:xfrm>
              <a:off x="1845650" y="2275925"/>
              <a:ext cx="35875" cy="31525"/>
            </a:xfrm>
            <a:custGeom>
              <a:avLst/>
              <a:gdLst/>
              <a:ahLst/>
              <a:cxnLst/>
              <a:rect l="l" t="t" r="r" b="b"/>
              <a:pathLst>
                <a:path w="1435" h="1261" extrusionOk="0">
                  <a:moveTo>
                    <a:pt x="729" y="0"/>
                  </a:moveTo>
                  <a:cubicBezTo>
                    <a:pt x="580" y="0"/>
                    <a:pt x="426" y="58"/>
                    <a:pt x="301" y="168"/>
                  </a:cubicBezTo>
                  <a:cubicBezTo>
                    <a:pt x="67" y="435"/>
                    <a:pt x="1" y="801"/>
                    <a:pt x="267" y="1068"/>
                  </a:cubicBezTo>
                  <a:cubicBezTo>
                    <a:pt x="375" y="1193"/>
                    <a:pt x="549" y="1261"/>
                    <a:pt x="723" y="1261"/>
                  </a:cubicBezTo>
                  <a:cubicBezTo>
                    <a:pt x="875" y="1261"/>
                    <a:pt x="1026" y="1210"/>
                    <a:pt x="1135" y="1102"/>
                  </a:cubicBezTo>
                  <a:cubicBezTo>
                    <a:pt x="1402" y="835"/>
                    <a:pt x="1435" y="468"/>
                    <a:pt x="1168" y="234"/>
                  </a:cubicBezTo>
                  <a:cubicBezTo>
                    <a:pt x="1062" y="75"/>
                    <a:pt x="899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8"/>
            <p:cNvSpPr/>
            <p:nvPr/>
          </p:nvSpPr>
          <p:spPr>
            <a:xfrm>
              <a:off x="1758925" y="2244525"/>
              <a:ext cx="614625" cy="686850"/>
            </a:xfrm>
            <a:custGeom>
              <a:avLst/>
              <a:gdLst/>
              <a:ahLst/>
              <a:cxnLst/>
              <a:rect l="l" t="t" r="r" b="b"/>
              <a:pathLst>
                <a:path w="24585" h="27474" extrusionOk="0">
                  <a:moveTo>
                    <a:pt x="20793" y="0"/>
                  </a:moveTo>
                  <a:cubicBezTo>
                    <a:pt x="19496" y="0"/>
                    <a:pt x="18262" y="739"/>
                    <a:pt x="17680" y="2024"/>
                  </a:cubicBezTo>
                  <a:lnTo>
                    <a:pt x="16445" y="4559"/>
                  </a:lnTo>
                  <a:cubicBezTo>
                    <a:pt x="16445" y="4559"/>
                    <a:pt x="16312" y="4826"/>
                    <a:pt x="16112" y="5260"/>
                  </a:cubicBezTo>
                  <a:cubicBezTo>
                    <a:pt x="15912" y="5727"/>
                    <a:pt x="15578" y="6427"/>
                    <a:pt x="15145" y="7228"/>
                  </a:cubicBezTo>
                  <a:cubicBezTo>
                    <a:pt x="14311" y="8862"/>
                    <a:pt x="13076" y="10997"/>
                    <a:pt x="11642" y="12865"/>
                  </a:cubicBezTo>
                  <a:cubicBezTo>
                    <a:pt x="11275" y="13366"/>
                    <a:pt x="10942" y="13799"/>
                    <a:pt x="10575" y="14233"/>
                  </a:cubicBezTo>
                  <a:cubicBezTo>
                    <a:pt x="10174" y="14633"/>
                    <a:pt x="9841" y="15067"/>
                    <a:pt x="9474" y="15434"/>
                  </a:cubicBezTo>
                  <a:cubicBezTo>
                    <a:pt x="9307" y="15667"/>
                    <a:pt x="9107" y="15801"/>
                    <a:pt x="8940" y="16001"/>
                  </a:cubicBezTo>
                  <a:cubicBezTo>
                    <a:pt x="8740" y="16101"/>
                    <a:pt x="8573" y="16268"/>
                    <a:pt x="8406" y="16434"/>
                  </a:cubicBezTo>
                  <a:cubicBezTo>
                    <a:pt x="8240" y="16568"/>
                    <a:pt x="8073" y="16735"/>
                    <a:pt x="7906" y="16868"/>
                  </a:cubicBezTo>
                  <a:cubicBezTo>
                    <a:pt x="7739" y="17001"/>
                    <a:pt x="7606" y="17102"/>
                    <a:pt x="7439" y="17235"/>
                  </a:cubicBezTo>
                  <a:cubicBezTo>
                    <a:pt x="7139" y="17435"/>
                    <a:pt x="6839" y="17669"/>
                    <a:pt x="6605" y="17769"/>
                  </a:cubicBezTo>
                  <a:cubicBezTo>
                    <a:pt x="6338" y="17902"/>
                    <a:pt x="6138" y="18036"/>
                    <a:pt x="5971" y="18102"/>
                  </a:cubicBezTo>
                  <a:cubicBezTo>
                    <a:pt x="5771" y="18202"/>
                    <a:pt x="5638" y="18236"/>
                    <a:pt x="5571" y="18269"/>
                  </a:cubicBezTo>
                  <a:cubicBezTo>
                    <a:pt x="5471" y="18336"/>
                    <a:pt x="5438" y="18369"/>
                    <a:pt x="5438" y="18369"/>
                  </a:cubicBezTo>
                  <a:lnTo>
                    <a:pt x="5237" y="18436"/>
                  </a:lnTo>
                  <a:cubicBezTo>
                    <a:pt x="5171" y="18503"/>
                    <a:pt x="2802" y="19870"/>
                    <a:pt x="2769" y="19904"/>
                  </a:cubicBezTo>
                  <a:cubicBezTo>
                    <a:pt x="801" y="20904"/>
                    <a:pt x="0" y="23339"/>
                    <a:pt x="1001" y="25274"/>
                  </a:cubicBezTo>
                  <a:cubicBezTo>
                    <a:pt x="1709" y="26666"/>
                    <a:pt x="3134" y="27474"/>
                    <a:pt x="4603" y="27474"/>
                  </a:cubicBezTo>
                  <a:cubicBezTo>
                    <a:pt x="5212" y="27474"/>
                    <a:pt x="5829" y="27335"/>
                    <a:pt x="6405" y="27042"/>
                  </a:cubicBezTo>
                  <a:cubicBezTo>
                    <a:pt x="6405" y="27042"/>
                    <a:pt x="8807" y="25608"/>
                    <a:pt x="8973" y="25541"/>
                  </a:cubicBezTo>
                  <a:cubicBezTo>
                    <a:pt x="9140" y="25441"/>
                    <a:pt x="9440" y="25341"/>
                    <a:pt x="9774" y="25107"/>
                  </a:cubicBezTo>
                  <a:cubicBezTo>
                    <a:pt x="10074" y="24941"/>
                    <a:pt x="10475" y="24707"/>
                    <a:pt x="10908" y="24407"/>
                  </a:cubicBezTo>
                  <a:cubicBezTo>
                    <a:pt x="11308" y="24107"/>
                    <a:pt x="11775" y="23773"/>
                    <a:pt x="12242" y="23406"/>
                  </a:cubicBezTo>
                  <a:cubicBezTo>
                    <a:pt x="12443" y="23206"/>
                    <a:pt x="12709" y="23006"/>
                    <a:pt x="12943" y="22772"/>
                  </a:cubicBezTo>
                  <a:cubicBezTo>
                    <a:pt x="13143" y="22572"/>
                    <a:pt x="13410" y="22372"/>
                    <a:pt x="13643" y="22105"/>
                  </a:cubicBezTo>
                  <a:lnTo>
                    <a:pt x="14377" y="21405"/>
                  </a:lnTo>
                  <a:cubicBezTo>
                    <a:pt x="14611" y="21171"/>
                    <a:pt x="14811" y="20871"/>
                    <a:pt x="15078" y="20604"/>
                  </a:cubicBezTo>
                  <a:cubicBezTo>
                    <a:pt x="15545" y="20070"/>
                    <a:pt x="15978" y="19537"/>
                    <a:pt x="16412" y="18936"/>
                  </a:cubicBezTo>
                  <a:cubicBezTo>
                    <a:pt x="16812" y="18402"/>
                    <a:pt x="17279" y="17769"/>
                    <a:pt x="17646" y="17202"/>
                  </a:cubicBezTo>
                  <a:cubicBezTo>
                    <a:pt x="19247" y="14767"/>
                    <a:pt x="20548" y="12331"/>
                    <a:pt x="21416" y="10397"/>
                  </a:cubicBezTo>
                  <a:cubicBezTo>
                    <a:pt x="21816" y="9429"/>
                    <a:pt x="22150" y="8662"/>
                    <a:pt x="22416" y="8062"/>
                  </a:cubicBezTo>
                  <a:cubicBezTo>
                    <a:pt x="22483" y="7762"/>
                    <a:pt x="22617" y="7561"/>
                    <a:pt x="22650" y="7395"/>
                  </a:cubicBezTo>
                  <a:cubicBezTo>
                    <a:pt x="22717" y="7228"/>
                    <a:pt x="23951" y="4726"/>
                    <a:pt x="23951" y="4726"/>
                  </a:cubicBezTo>
                  <a:cubicBezTo>
                    <a:pt x="24585" y="3025"/>
                    <a:pt x="23784" y="1157"/>
                    <a:pt x="22250" y="323"/>
                  </a:cubicBezTo>
                  <a:cubicBezTo>
                    <a:pt x="21776" y="104"/>
                    <a:pt x="21280" y="0"/>
                    <a:pt x="20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8"/>
            <p:cNvSpPr/>
            <p:nvPr/>
          </p:nvSpPr>
          <p:spPr>
            <a:xfrm>
              <a:off x="2224250" y="2239800"/>
              <a:ext cx="149300" cy="130400"/>
            </a:xfrm>
            <a:custGeom>
              <a:avLst/>
              <a:gdLst/>
              <a:ahLst/>
              <a:cxnLst/>
              <a:rect l="l" t="t" r="r" b="b"/>
              <a:pathLst>
                <a:path w="5972" h="5216" extrusionOk="0">
                  <a:moveTo>
                    <a:pt x="2595" y="1"/>
                  </a:moveTo>
                  <a:cubicBezTo>
                    <a:pt x="1652" y="1"/>
                    <a:pt x="662" y="354"/>
                    <a:pt x="1" y="879"/>
                  </a:cubicBezTo>
                  <a:cubicBezTo>
                    <a:pt x="317" y="737"/>
                    <a:pt x="626" y="677"/>
                    <a:pt x="933" y="677"/>
                  </a:cubicBezTo>
                  <a:cubicBezTo>
                    <a:pt x="1567" y="677"/>
                    <a:pt x="2196" y="931"/>
                    <a:pt x="2869" y="1246"/>
                  </a:cubicBezTo>
                  <a:cubicBezTo>
                    <a:pt x="4604" y="2013"/>
                    <a:pt x="5638" y="3514"/>
                    <a:pt x="5138" y="5215"/>
                  </a:cubicBezTo>
                  <a:lnTo>
                    <a:pt x="5338" y="4782"/>
                  </a:lnTo>
                  <a:cubicBezTo>
                    <a:pt x="5972" y="3180"/>
                    <a:pt x="5505" y="1012"/>
                    <a:pt x="3837" y="245"/>
                  </a:cubicBezTo>
                  <a:cubicBezTo>
                    <a:pt x="3457" y="76"/>
                    <a:pt x="3031" y="1"/>
                    <a:pt x="25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8"/>
            <p:cNvSpPr/>
            <p:nvPr/>
          </p:nvSpPr>
          <p:spPr>
            <a:xfrm>
              <a:off x="1756425" y="2795244"/>
              <a:ext cx="206000" cy="141000"/>
            </a:xfrm>
            <a:custGeom>
              <a:avLst/>
              <a:gdLst/>
              <a:ahLst/>
              <a:cxnLst/>
              <a:rect l="l" t="t" r="r" b="b"/>
              <a:pathLst>
                <a:path w="8240" h="5640" extrusionOk="0">
                  <a:moveTo>
                    <a:pt x="734" y="0"/>
                  </a:moveTo>
                  <a:lnTo>
                    <a:pt x="734" y="0"/>
                  </a:lnTo>
                  <a:cubicBezTo>
                    <a:pt x="634" y="267"/>
                    <a:pt x="534" y="501"/>
                    <a:pt x="534" y="501"/>
                  </a:cubicBezTo>
                  <a:cubicBezTo>
                    <a:pt x="0" y="2569"/>
                    <a:pt x="968" y="5004"/>
                    <a:pt x="3303" y="5538"/>
                  </a:cubicBezTo>
                  <a:cubicBezTo>
                    <a:pt x="3595" y="5608"/>
                    <a:pt x="3900" y="5640"/>
                    <a:pt x="4211" y="5640"/>
                  </a:cubicBezTo>
                  <a:cubicBezTo>
                    <a:pt x="5677" y="5640"/>
                    <a:pt x="7276" y="4923"/>
                    <a:pt x="8240" y="4070"/>
                  </a:cubicBezTo>
                  <a:lnTo>
                    <a:pt x="8240" y="4070"/>
                  </a:lnTo>
                  <a:cubicBezTo>
                    <a:pt x="7675" y="4393"/>
                    <a:pt x="7087" y="4512"/>
                    <a:pt x="6468" y="4512"/>
                  </a:cubicBezTo>
                  <a:cubicBezTo>
                    <a:pt x="5807" y="4512"/>
                    <a:pt x="5111" y="4376"/>
                    <a:pt x="4370" y="4203"/>
                  </a:cubicBezTo>
                  <a:cubicBezTo>
                    <a:pt x="2002" y="3670"/>
                    <a:pt x="367" y="2102"/>
                    <a:pt x="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8"/>
            <p:cNvSpPr/>
            <p:nvPr/>
          </p:nvSpPr>
          <p:spPr>
            <a:xfrm>
              <a:off x="1828975" y="2830375"/>
              <a:ext cx="70075" cy="62400"/>
            </a:xfrm>
            <a:custGeom>
              <a:avLst/>
              <a:gdLst/>
              <a:ahLst/>
              <a:cxnLst/>
              <a:rect l="l" t="t" r="r" b="b"/>
              <a:pathLst>
                <a:path w="2803" h="2496" extrusionOk="0">
                  <a:moveTo>
                    <a:pt x="1407" y="1"/>
                  </a:moveTo>
                  <a:cubicBezTo>
                    <a:pt x="1133" y="1"/>
                    <a:pt x="860" y="89"/>
                    <a:pt x="634" y="272"/>
                  </a:cubicBezTo>
                  <a:cubicBezTo>
                    <a:pt x="100" y="673"/>
                    <a:pt x="0" y="1473"/>
                    <a:pt x="434" y="2007"/>
                  </a:cubicBezTo>
                  <a:cubicBezTo>
                    <a:pt x="665" y="2335"/>
                    <a:pt x="1030" y="2495"/>
                    <a:pt x="1400" y="2495"/>
                  </a:cubicBezTo>
                  <a:cubicBezTo>
                    <a:pt x="1670" y="2495"/>
                    <a:pt x="1943" y="2409"/>
                    <a:pt x="2169" y="2240"/>
                  </a:cubicBezTo>
                  <a:cubicBezTo>
                    <a:pt x="2736" y="1807"/>
                    <a:pt x="2802" y="1006"/>
                    <a:pt x="2402" y="472"/>
                  </a:cubicBezTo>
                  <a:cubicBezTo>
                    <a:pt x="2152" y="164"/>
                    <a:pt x="1780" y="1"/>
                    <a:pt x="14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8"/>
            <p:cNvSpPr/>
            <p:nvPr/>
          </p:nvSpPr>
          <p:spPr>
            <a:xfrm>
              <a:off x="1860650" y="2752900"/>
              <a:ext cx="55900" cy="50950"/>
            </a:xfrm>
            <a:custGeom>
              <a:avLst/>
              <a:gdLst/>
              <a:ahLst/>
              <a:cxnLst/>
              <a:rect l="l" t="t" r="r" b="b"/>
              <a:pathLst>
                <a:path w="2236" h="2038" extrusionOk="0">
                  <a:moveTo>
                    <a:pt x="1146" y="0"/>
                  </a:moveTo>
                  <a:cubicBezTo>
                    <a:pt x="928" y="0"/>
                    <a:pt x="702" y="78"/>
                    <a:pt x="501" y="236"/>
                  </a:cubicBezTo>
                  <a:cubicBezTo>
                    <a:pt x="68" y="569"/>
                    <a:pt x="1" y="1203"/>
                    <a:pt x="335" y="1670"/>
                  </a:cubicBezTo>
                  <a:cubicBezTo>
                    <a:pt x="531" y="1906"/>
                    <a:pt x="832" y="2038"/>
                    <a:pt x="1135" y="2038"/>
                  </a:cubicBezTo>
                  <a:cubicBezTo>
                    <a:pt x="1346" y="2038"/>
                    <a:pt x="1557" y="1974"/>
                    <a:pt x="1736" y="1837"/>
                  </a:cubicBezTo>
                  <a:cubicBezTo>
                    <a:pt x="2169" y="1503"/>
                    <a:pt x="2236" y="870"/>
                    <a:pt x="1902" y="403"/>
                  </a:cubicBezTo>
                  <a:cubicBezTo>
                    <a:pt x="1712" y="136"/>
                    <a:pt x="1436" y="0"/>
                    <a:pt x="11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8"/>
            <p:cNvSpPr/>
            <p:nvPr/>
          </p:nvSpPr>
          <p:spPr>
            <a:xfrm>
              <a:off x="1904850" y="2802100"/>
              <a:ext cx="56750" cy="50375"/>
            </a:xfrm>
            <a:custGeom>
              <a:avLst/>
              <a:gdLst/>
              <a:ahLst/>
              <a:cxnLst/>
              <a:rect l="l" t="t" r="r" b="b"/>
              <a:pathLst>
                <a:path w="2270" h="2015" extrusionOk="0">
                  <a:moveTo>
                    <a:pt x="1159" y="0"/>
                  </a:moveTo>
                  <a:cubicBezTo>
                    <a:pt x="934" y="0"/>
                    <a:pt x="702" y="78"/>
                    <a:pt x="501" y="236"/>
                  </a:cubicBezTo>
                  <a:cubicBezTo>
                    <a:pt x="101" y="569"/>
                    <a:pt x="1" y="1203"/>
                    <a:pt x="334" y="1637"/>
                  </a:cubicBezTo>
                  <a:cubicBezTo>
                    <a:pt x="546" y="1887"/>
                    <a:pt x="834" y="2015"/>
                    <a:pt x="1131" y="2015"/>
                  </a:cubicBezTo>
                  <a:cubicBezTo>
                    <a:pt x="1349" y="2015"/>
                    <a:pt x="1571" y="1945"/>
                    <a:pt x="1769" y="1804"/>
                  </a:cubicBezTo>
                  <a:cubicBezTo>
                    <a:pt x="2169" y="1470"/>
                    <a:pt x="2269" y="870"/>
                    <a:pt x="1936" y="403"/>
                  </a:cubicBezTo>
                  <a:cubicBezTo>
                    <a:pt x="1746" y="136"/>
                    <a:pt x="1458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8"/>
            <p:cNvSpPr/>
            <p:nvPr/>
          </p:nvSpPr>
          <p:spPr>
            <a:xfrm>
              <a:off x="1928200" y="2757800"/>
              <a:ext cx="35900" cy="31450"/>
            </a:xfrm>
            <a:custGeom>
              <a:avLst/>
              <a:gdLst/>
              <a:ahLst/>
              <a:cxnLst/>
              <a:rect l="l" t="t" r="r" b="b"/>
              <a:pathLst>
                <a:path w="1436" h="1258" extrusionOk="0">
                  <a:moveTo>
                    <a:pt x="688" y="0"/>
                  </a:moveTo>
                  <a:cubicBezTo>
                    <a:pt x="546" y="0"/>
                    <a:pt x="406" y="53"/>
                    <a:pt x="301" y="173"/>
                  </a:cubicBezTo>
                  <a:cubicBezTo>
                    <a:pt x="34" y="407"/>
                    <a:pt x="1" y="807"/>
                    <a:pt x="268" y="1040"/>
                  </a:cubicBezTo>
                  <a:cubicBezTo>
                    <a:pt x="392" y="1182"/>
                    <a:pt x="553" y="1258"/>
                    <a:pt x="718" y="1258"/>
                  </a:cubicBezTo>
                  <a:cubicBezTo>
                    <a:pt x="863" y="1258"/>
                    <a:pt x="1010" y="1199"/>
                    <a:pt x="1135" y="1074"/>
                  </a:cubicBezTo>
                  <a:cubicBezTo>
                    <a:pt x="1369" y="874"/>
                    <a:pt x="1435" y="473"/>
                    <a:pt x="1168" y="207"/>
                  </a:cubicBezTo>
                  <a:cubicBezTo>
                    <a:pt x="1040" y="78"/>
                    <a:pt x="862" y="0"/>
                    <a:pt x="6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8"/>
            <p:cNvSpPr/>
            <p:nvPr/>
          </p:nvSpPr>
          <p:spPr>
            <a:xfrm>
              <a:off x="2220925" y="2288050"/>
              <a:ext cx="56725" cy="50725"/>
            </a:xfrm>
            <a:custGeom>
              <a:avLst/>
              <a:gdLst/>
              <a:ahLst/>
              <a:cxnLst/>
              <a:rect l="l" t="t" r="r" b="b"/>
              <a:pathLst>
                <a:path w="2269" h="2029" extrusionOk="0">
                  <a:moveTo>
                    <a:pt x="1124" y="0"/>
                  </a:moveTo>
                  <a:cubicBezTo>
                    <a:pt x="904" y="0"/>
                    <a:pt x="684" y="80"/>
                    <a:pt x="501" y="250"/>
                  </a:cubicBezTo>
                  <a:cubicBezTo>
                    <a:pt x="100" y="583"/>
                    <a:pt x="0" y="1184"/>
                    <a:pt x="334" y="1651"/>
                  </a:cubicBezTo>
                  <a:cubicBezTo>
                    <a:pt x="526" y="1900"/>
                    <a:pt x="818" y="2028"/>
                    <a:pt x="1120" y="2028"/>
                  </a:cubicBezTo>
                  <a:cubicBezTo>
                    <a:pt x="1342" y="2028"/>
                    <a:pt x="1570" y="1959"/>
                    <a:pt x="1768" y="1818"/>
                  </a:cubicBezTo>
                  <a:cubicBezTo>
                    <a:pt x="2168" y="1484"/>
                    <a:pt x="2269" y="850"/>
                    <a:pt x="1935" y="417"/>
                  </a:cubicBezTo>
                  <a:cubicBezTo>
                    <a:pt x="1724" y="148"/>
                    <a:pt x="1424" y="0"/>
                    <a:pt x="1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8"/>
            <p:cNvSpPr/>
            <p:nvPr/>
          </p:nvSpPr>
          <p:spPr>
            <a:xfrm>
              <a:off x="2265125" y="2337025"/>
              <a:ext cx="55900" cy="50700"/>
            </a:xfrm>
            <a:custGeom>
              <a:avLst/>
              <a:gdLst/>
              <a:ahLst/>
              <a:cxnLst/>
              <a:rect l="l" t="t" r="r" b="b"/>
              <a:pathLst>
                <a:path w="2236" h="2028" extrusionOk="0">
                  <a:moveTo>
                    <a:pt x="1127" y="0"/>
                  </a:moveTo>
                  <a:cubicBezTo>
                    <a:pt x="914" y="0"/>
                    <a:pt x="696" y="72"/>
                    <a:pt x="501" y="225"/>
                  </a:cubicBezTo>
                  <a:cubicBezTo>
                    <a:pt x="67" y="559"/>
                    <a:pt x="0" y="1193"/>
                    <a:pt x="334" y="1660"/>
                  </a:cubicBezTo>
                  <a:cubicBezTo>
                    <a:pt x="530" y="1896"/>
                    <a:pt x="831" y="2027"/>
                    <a:pt x="1134" y="2027"/>
                  </a:cubicBezTo>
                  <a:cubicBezTo>
                    <a:pt x="1345" y="2027"/>
                    <a:pt x="1557" y="1964"/>
                    <a:pt x="1735" y="1827"/>
                  </a:cubicBezTo>
                  <a:cubicBezTo>
                    <a:pt x="2168" y="1493"/>
                    <a:pt x="2235" y="859"/>
                    <a:pt x="1902" y="392"/>
                  </a:cubicBezTo>
                  <a:cubicBezTo>
                    <a:pt x="1707" y="140"/>
                    <a:pt x="1423" y="0"/>
                    <a:pt x="11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8"/>
            <p:cNvSpPr/>
            <p:nvPr/>
          </p:nvSpPr>
          <p:spPr>
            <a:xfrm>
              <a:off x="2199225" y="2343575"/>
              <a:ext cx="35900" cy="31425"/>
            </a:xfrm>
            <a:custGeom>
              <a:avLst/>
              <a:gdLst/>
              <a:ahLst/>
              <a:cxnLst/>
              <a:rect l="l" t="t" r="r" b="b"/>
              <a:pathLst>
                <a:path w="1436" h="1257" extrusionOk="0">
                  <a:moveTo>
                    <a:pt x="721" y="1"/>
                  </a:moveTo>
                  <a:cubicBezTo>
                    <a:pt x="567" y="1"/>
                    <a:pt x="414" y="67"/>
                    <a:pt x="301" y="197"/>
                  </a:cubicBezTo>
                  <a:cubicBezTo>
                    <a:pt x="34" y="430"/>
                    <a:pt x="1" y="797"/>
                    <a:pt x="268" y="1064"/>
                  </a:cubicBezTo>
                  <a:cubicBezTo>
                    <a:pt x="375" y="1189"/>
                    <a:pt x="540" y="1257"/>
                    <a:pt x="710" y="1257"/>
                  </a:cubicBezTo>
                  <a:cubicBezTo>
                    <a:pt x="858" y="1257"/>
                    <a:pt x="1011" y="1206"/>
                    <a:pt x="1135" y="1098"/>
                  </a:cubicBezTo>
                  <a:cubicBezTo>
                    <a:pt x="1369" y="864"/>
                    <a:pt x="1435" y="464"/>
                    <a:pt x="1168" y="230"/>
                  </a:cubicBezTo>
                  <a:cubicBezTo>
                    <a:pt x="1048" y="76"/>
                    <a:pt x="884" y="1"/>
                    <a:pt x="7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8"/>
            <p:cNvSpPr/>
            <p:nvPr/>
          </p:nvSpPr>
          <p:spPr>
            <a:xfrm>
              <a:off x="2223425" y="2387675"/>
              <a:ext cx="55900" cy="50075"/>
            </a:xfrm>
            <a:custGeom>
              <a:avLst/>
              <a:gdLst/>
              <a:ahLst/>
              <a:cxnLst/>
              <a:rect l="l" t="t" r="r" b="b"/>
              <a:pathLst>
                <a:path w="2236" h="2003" extrusionOk="0">
                  <a:moveTo>
                    <a:pt x="1116" y="0"/>
                  </a:moveTo>
                  <a:cubicBezTo>
                    <a:pt x="907" y="0"/>
                    <a:pt x="692" y="64"/>
                    <a:pt x="501" y="201"/>
                  </a:cubicBezTo>
                  <a:cubicBezTo>
                    <a:pt x="67" y="534"/>
                    <a:pt x="0" y="1168"/>
                    <a:pt x="334" y="1635"/>
                  </a:cubicBezTo>
                  <a:cubicBezTo>
                    <a:pt x="531" y="1871"/>
                    <a:pt x="831" y="2003"/>
                    <a:pt x="1134" y="2003"/>
                  </a:cubicBezTo>
                  <a:cubicBezTo>
                    <a:pt x="1345" y="2003"/>
                    <a:pt x="1557" y="1939"/>
                    <a:pt x="1735" y="1802"/>
                  </a:cubicBezTo>
                  <a:cubicBezTo>
                    <a:pt x="2169" y="1468"/>
                    <a:pt x="2235" y="835"/>
                    <a:pt x="1902" y="368"/>
                  </a:cubicBezTo>
                  <a:cubicBezTo>
                    <a:pt x="1705" y="132"/>
                    <a:pt x="1416" y="0"/>
                    <a:pt x="11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8"/>
            <p:cNvSpPr/>
            <p:nvPr/>
          </p:nvSpPr>
          <p:spPr>
            <a:xfrm>
              <a:off x="2133350" y="2568600"/>
              <a:ext cx="56725" cy="50375"/>
            </a:xfrm>
            <a:custGeom>
              <a:avLst/>
              <a:gdLst/>
              <a:ahLst/>
              <a:cxnLst/>
              <a:rect l="l" t="t" r="r" b="b"/>
              <a:pathLst>
                <a:path w="2269" h="2015" extrusionOk="0">
                  <a:moveTo>
                    <a:pt x="1145" y="0"/>
                  </a:moveTo>
                  <a:cubicBezTo>
                    <a:pt x="917" y="0"/>
                    <a:pt x="688" y="78"/>
                    <a:pt x="501" y="236"/>
                  </a:cubicBezTo>
                  <a:cubicBezTo>
                    <a:pt x="101" y="569"/>
                    <a:pt x="1" y="1203"/>
                    <a:pt x="334" y="1637"/>
                  </a:cubicBezTo>
                  <a:cubicBezTo>
                    <a:pt x="526" y="1886"/>
                    <a:pt x="818" y="2015"/>
                    <a:pt x="1120" y="2015"/>
                  </a:cubicBezTo>
                  <a:cubicBezTo>
                    <a:pt x="1342" y="2015"/>
                    <a:pt x="1571" y="1945"/>
                    <a:pt x="1769" y="1804"/>
                  </a:cubicBezTo>
                  <a:cubicBezTo>
                    <a:pt x="2169" y="1470"/>
                    <a:pt x="2269" y="836"/>
                    <a:pt x="1935" y="403"/>
                  </a:cubicBezTo>
                  <a:cubicBezTo>
                    <a:pt x="1745" y="136"/>
                    <a:pt x="1447" y="0"/>
                    <a:pt x="11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8"/>
            <p:cNvSpPr/>
            <p:nvPr/>
          </p:nvSpPr>
          <p:spPr>
            <a:xfrm>
              <a:off x="2130850" y="2506450"/>
              <a:ext cx="50900" cy="45450"/>
            </a:xfrm>
            <a:custGeom>
              <a:avLst/>
              <a:gdLst/>
              <a:ahLst/>
              <a:cxnLst/>
              <a:rect l="l" t="t" r="r" b="b"/>
              <a:pathLst>
                <a:path w="2036" h="1818" extrusionOk="0">
                  <a:moveTo>
                    <a:pt x="1007" y="0"/>
                  </a:moveTo>
                  <a:cubicBezTo>
                    <a:pt x="813" y="0"/>
                    <a:pt x="615" y="61"/>
                    <a:pt x="434" y="187"/>
                  </a:cubicBezTo>
                  <a:cubicBezTo>
                    <a:pt x="34" y="520"/>
                    <a:pt x="1" y="1054"/>
                    <a:pt x="268" y="1454"/>
                  </a:cubicBezTo>
                  <a:cubicBezTo>
                    <a:pt x="457" y="1701"/>
                    <a:pt x="722" y="1818"/>
                    <a:pt x="989" y="1818"/>
                  </a:cubicBezTo>
                  <a:cubicBezTo>
                    <a:pt x="1192" y="1818"/>
                    <a:pt x="1396" y="1750"/>
                    <a:pt x="1568" y="1621"/>
                  </a:cubicBezTo>
                  <a:cubicBezTo>
                    <a:pt x="2002" y="1287"/>
                    <a:pt x="2035" y="754"/>
                    <a:pt x="1735" y="353"/>
                  </a:cubicBezTo>
                  <a:cubicBezTo>
                    <a:pt x="1541" y="120"/>
                    <a:pt x="1278" y="0"/>
                    <a:pt x="10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8"/>
            <p:cNvSpPr/>
            <p:nvPr/>
          </p:nvSpPr>
          <p:spPr>
            <a:xfrm>
              <a:off x="1753363" y="2549025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8"/>
            <p:cNvSpPr/>
            <p:nvPr/>
          </p:nvSpPr>
          <p:spPr>
            <a:xfrm>
              <a:off x="1128888" y="2965925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2" name="Google Shape;1022;p38"/>
          <p:cNvGrpSpPr/>
          <p:nvPr/>
        </p:nvGrpSpPr>
        <p:grpSpPr>
          <a:xfrm>
            <a:off x="3853450" y="1924350"/>
            <a:ext cx="1330863" cy="1147075"/>
            <a:chOff x="3853450" y="1619550"/>
            <a:chExt cx="1330863" cy="1147075"/>
          </a:xfrm>
        </p:grpSpPr>
        <p:sp>
          <p:nvSpPr>
            <p:cNvPr id="1023" name="Google Shape;1023;p38"/>
            <p:cNvSpPr/>
            <p:nvPr/>
          </p:nvSpPr>
          <p:spPr>
            <a:xfrm>
              <a:off x="5050863" y="2509213"/>
              <a:ext cx="133450" cy="104250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8"/>
            <p:cNvSpPr/>
            <p:nvPr/>
          </p:nvSpPr>
          <p:spPr>
            <a:xfrm>
              <a:off x="4679013" y="1656625"/>
              <a:ext cx="18375" cy="302750"/>
            </a:xfrm>
            <a:custGeom>
              <a:avLst/>
              <a:gdLst/>
              <a:ahLst/>
              <a:cxnLst/>
              <a:rect l="l" t="t" r="r" b="b"/>
              <a:pathLst>
                <a:path w="735" h="12110" fill="none" extrusionOk="0">
                  <a:moveTo>
                    <a:pt x="735" y="0"/>
                  </a:moveTo>
                  <a:lnTo>
                    <a:pt x="1" y="12109"/>
                  </a:lnTo>
                </a:path>
              </a:pathLst>
            </a:custGeom>
            <a:noFill/>
            <a:ln w="30025" cap="rnd" cmpd="sng">
              <a:solidFill>
                <a:srgbClr val="8386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8"/>
            <p:cNvSpPr/>
            <p:nvPr/>
          </p:nvSpPr>
          <p:spPr>
            <a:xfrm>
              <a:off x="4618988" y="1619550"/>
              <a:ext cx="162625" cy="69875"/>
            </a:xfrm>
            <a:custGeom>
              <a:avLst/>
              <a:gdLst/>
              <a:ahLst/>
              <a:cxnLst/>
              <a:rect l="l" t="t" r="r" b="b"/>
              <a:pathLst>
                <a:path w="6505" h="2795" extrusionOk="0">
                  <a:moveTo>
                    <a:pt x="2206" y="1"/>
                  </a:moveTo>
                  <a:cubicBezTo>
                    <a:pt x="1081" y="1"/>
                    <a:pt x="232" y="306"/>
                    <a:pt x="134" y="850"/>
                  </a:cubicBezTo>
                  <a:cubicBezTo>
                    <a:pt x="0" y="1550"/>
                    <a:pt x="1301" y="2351"/>
                    <a:pt x="3036" y="2684"/>
                  </a:cubicBezTo>
                  <a:cubicBezTo>
                    <a:pt x="3461" y="2759"/>
                    <a:pt x="3874" y="2795"/>
                    <a:pt x="4256" y="2795"/>
                  </a:cubicBezTo>
                  <a:cubicBezTo>
                    <a:pt x="5402" y="2795"/>
                    <a:pt x="6271" y="2476"/>
                    <a:pt x="6371" y="1950"/>
                  </a:cubicBezTo>
                  <a:cubicBezTo>
                    <a:pt x="6505" y="1250"/>
                    <a:pt x="5204" y="449"/>
                    <a:pt x="3469" y="116"/>
                  </a:cubicBezTo>
                  <a:cubicBezTo>
                    <a:pt x="3028" y="38"/>
                    <a:pt x="2600" y="1"/>
                    <a:pt x="2206" y="1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8"/>
            <p:cNvSpPr/>
            <p:nvPr/>
          </p:nvSpPr>
          <p:spPr>
            <a:xfrm>
              <a:off x="4601463" y="1642450"/>
              <a:ext cx="181000" cy="55775"/>
            </a:xfrm>
            <a:custGeom>
              <a:avLst/>
              <a:gdLst/>
              <a:ahLst/>
              <a:cxnLst/>
              <a:rect l="l" t="t" r="r" b="b"/>
              <a:pathLst>
                <a:path w="7240" h="2231" extrusionOk="0">
                  <a:moveTo>
                    <a:pt x="67" y="0"/>
                  </a:moveTo>
                  <a:lnTo>
                    <a:pt x="67" y="100"/>
                  </a:lnTo>
                  <a:cubicBezTo>
                    <a:pt x="1" y="934"/>
                    <a:pt x="1602" y="1835"/>
                    <a:pt x="3603" y="2135"/>
                  </a:cubicBezTo>
                  <a:cubicBezTo>
                    <a:pt x="4034" y="2200"/>
                    <a:pt x="4444" y="2230"/>
                    <a:pt x="4824" y="2230"/>
                  </a:cubicBezTo>
                  <a:cubicBezTo>
                    <a:pt x="6209" y="2230"/>
                    <a:pt x="7187" y="1823"/>
                    <a:pt x="7239" y="1168"/>
                  </a:cubicBezTo>
                  <a:cubicBezTo>
                    <a:pt x="7239" y="834"/>
                    <a:pt x="6972" y="467"/>
                    <a:pt x="6505" y="167"/>
                  </a:cubicBezTo>
                  <a:cubicBezTo>
                    <a:pt x="6429" y="780"/>
                    <a:pt x="5473" y="1139"/>
                    <a:pt x="4176" y="1139"/>
                  </a:cubicBezTo>
                  <a:cubicBezTo>
                    <a:pt x="3778" y="1139"/>
                    <a:pt x="3349" y="1105"/>
                    <a:pt x="2903" y="1034"/>
                  </a:cubicBezTo>
                  <a:cubicBezTo>
                    <a:pt x="1735" y="868"/>
                    <a:pt x="734" y="467"/>
                    <a:pt x="67" y="0"/>
                  </a:cubicBezTo>
                  <a:close/>
                </a:path>
              </a:pathLst>
            </a:custGeom>
            <a:solidFill>
              <a:srgbClr val="ADA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8"/>
            <p:cNvSpPr/>
            <p:nvPr/>
          </p:nvSpPr>
          <p:spPr>
            <a:xfrm>
              <a:off x="4163663" y="1850100"/>
              <a:ext cx="233525" cy="194325"/>
            </a:xfrm>
            <a:custGeom>
              <a:avLst/>
              <a:gdLst/>
              <a:ahLst/>
              <a:cxnLst/>
              <a:rect l="l" t="t" r="r" b="b"/>
              <a:pathLst>
                <a:path w="9341" h="7773" fill="none" extrusionOk="0">
                  <a:moveTo>
                    <a:pt x="0" y="0"/>
                  </a:moveTo>
                  <a:lnTo>
                    <a:pt x="9340" y="7773"/>
                  </a:lnTo>
                </a:path>
              </a:pathLst>
            </a:custGeom>
            <a:noFill/>
            <a:ln w="30025" cap="rnd" cmpd="sng">
              <a:solidFill>
                <a:srgbClr val="8386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8"/>
            <p:cNvSpPr/>
            <p:nvPr/>
          </p:nvSpPr>
          <p:spPr>
            <a:xfrm>
              <a:off x="4092763" y="1787050"/>
              <a:ext cx="141800" cy="119100"/>
            </a:xfrm>
            <a:custGeom>
              <a:avLst/>
              <a:gdLst/>
              <a:ahLst/>
              <a:cxnLst/>
              <a:rect l="l" t="t" r="r" b="b"/>
              <a:pathLst>
                <a:path w="5672" h="4764" extrusionOk="0">
                  <a:moveTo>
                    <a:pt x="4588" y="0"/>
                  </a:moveTo>
                  <a:cubicBezTo>
                    <a:pt x="3871" y="0"/>
                    <a:pt x="2786" y="597"/>
                    <a:pt x="1802" y="1555"/>
                  </a:cubicBezTo>
                  <a:cubicBezTo>
                    <a:pt x="601" y="2789"/>
                    <a:pt x="1" y="4157"/>
                    <a:pt x="601" y="4624"/>
                  </a:cubicBezTo>
                  <a:cubicBezTo>
                    <a:pt x="725" y="4718"/>
                    <a:pt x="891" y="4764"/>
                    <a:pt x="1089" y="4764"/>
                  </a:cubicBezTo>
                  <a:cubicBezTo>
                    <a:pt x="1799" y="4764"/>
                    <a:pt x="2912" y="4181"/>
                    <a:pt x="3904" y="3190"/>
                  </a:cubicBezTo>
                  <a:cubicBezTo>
                    <a:pt x="5104" y="1989"/>
                    <a:pt x="5671" y="621"/>
                    <a:pt x="5104" y="154"/>
                  </a:cubicBezTo>
                  <a:cubicBezTo>
                    <a:pt x="4970" y="50"/>
                    <a:pt x="4794" y="0"/>
                    <a:pt x="4588" y="0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8"/>
            <p:cNvSpPr/>
            <p:nvPr/>
          </p:nvSpPr>
          <p:spPr>
            <a:xfrm>
              <a:off x="4096113" y="1787025"/>
              <a:ext cx="146775" cy="134675"/>
            </a:xfrm>
            <a:custGeom>
              <a:avLst/>
              <a:gdLst/>
              <a:ahLst/>
              <a:cxnLst/>
              <a:rect l="l" t="t" r="r" b="b"/>
              <a:pathLst>
                <a:path w="5871" h="5387" extrusionOk="0">
                  <a:moveTo>
                    <a:pt x="4670" y="0"/>
                  </a:moveTo>
                  <a:cubicBezTo>
                    <a:pt x="4464" y="0"/>
                    <a:pt x="4224" y="42"/>
                    <a:pt x="3970" y="122"/>
                  </a:cubicBezTo>
                  <a:cubicBezTo>
                    <a:pt x="4503" y="655"/>
                    <a:pt x="3870" y="2156"/>
                    <a:pt x="2502" y="3524"/>
                  </a:cubicBezTo>
                  <a:cubicBezTo>
                    <a:pt x="1668" y="4358"/>
                    <a:pt x="767" y="4958"/>
                    <a:pt x="0" y="5192"/>
                  </a:cubicBezTo>
                  <a:lnTo>
                    <a:pt x="34" y="5225"/>
                  </a:lnTo>
                  <a:cubicBezTo>
                    <a:pt x="179" y="5335"/>
                    <a:pt x="372" y="5387"/>
                    <a:pt x="601" y="5387"/>
                  </a:cubicBezTo>
                  <a:cubicBezTo>
                    <a:pt x="1418" y="5387"/>
                    <a:pt x="2682" y="4719"/>
                    <a:pt x="3803" y="3624"/>
                  </a:cubicBezTo>
                  <a:cubicBezTo>
                    <a:pt x="5271" y="2223"/>
                    <a:pt x="5871" y="655"/>
                    <a:pt x="5204" y="155"/>
                  </a:cubicBezTo>
                  <a:cubicBezTo>
                    <a:pt x="5082" y="50"/>
                    <a:pt x="4896" y="0"/>
                    <a:pt x="4670" y="0"/>
                  </a:cubicBezTo>
                  <a:close/>
                </a:path>
              </a:pathLst>
            </a:custGeom>
            <a:solidFill>
              <a:srgbClr val="ADA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4423838" y="1694975"/>
              <a:ext cx="84250" cy="291900"/>
            </a:xfrm>
            <a:custGeom>
              <a:avLst/>
              <a:gdLst/>
              <a:ahLst/>
              <a:cxnLst/>
              <a:rect l="l" t="t" r="r" b="b"/>
              <a:pathLst>
                <a:path w="3370" h="11676" fill="none" extrusionOk="0">
                  <a:moveTo>
                    <a:pt x="1" y="1"/>
                  </a:moveTo>
                  <a:lnTo>
                    <a:pt x="3370" y="11676"/>
                  </a:lnTo>
                </a:path>
              </a:pathLst>
            </a:custGeom>
            <a:noFill/>
            <a:ln w="30025" cap="rnd" cmpd="sng">
              <a:solidFill>
                <a:srgbClr val="8386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4342113" y="1657875"/>
              <a:ext cx="166800" cy="68900"/>
            </a:xfrm>
            <a:custGeom>
              <a:avLst/>
              <a:gdLst/>
              <a:ahLst/>
              <a:cxnLst/>
              <a:rect l="l" t="t" r="r" b="b"/>
              <a:pathLst>
                <a:path w="6672" h="2756" extrusionOk="0">
                  <a:moveTo>
                    <a:pt x="4269" y="1"/>
                  </a:moveTo>
                  <a:cubicBezTo>
                    <a:pt x="3859" y="1"/>
                    <a:pt x="3418" y="38"/>
                    <a:pt x="2969" y="117"/>
                  </a:cubicBezTo>
                  <a:cubicBezTo>
                    <a:pt x="1201" y="451"/>
                    <a:pt x="1" y="1218"/>
                    <a:pt x="201" y="1952"/>
                  </a:cubicBezTo>
                  <a:cubicBezTo>
                    <a:pt x="369" y="2458"/>
                    <a:pt x="1235" y="2755"/>
                    <a:pt x="2344" y="2755"/>
                  </a:cubicBezTo>
                  <a:cubicBezTo>
                    <a:pt x="2770" y="2755"/>
                    <a:pt x="3231" y="2712"/>
                    <a:pt x="3703" y="2619"/>
                  </a:cubicBezTo>
                  <a:cubicBezTo>
                    <a:pt x="5471" y="2286"/>
                    <a:pt x="6672" y="1485"/>
                    <a:pt x="6472" y="784"/>
                  </a:cubicBezTo>
                  <a:cubicBezTo>
                    <a:pt x="6324" y="293"/>
                    <a:pt x="5417" y="1"/>
                    <a:pt x="4269" y="1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4330438" y="1663300"/>
              <a:ext cx="185150" cy="75150"/>
            </a:xfrm>
            <a:custGeom>
              <a:avLst/>
              <a:gdLst/>
              <a:ahLst/>
              <a:cxnLst/>
              <a:rect l="l" t="t" r="r" b="b"/>
              <a:pathLst>
                <a:path w="7406" h="3006" extrusionOk="0">
                  <a:moveTo>
                    <a:pt x="6138" y="0"/>
                  </a:moveTo>
                  <a:lnTo>
                    <a:pt x="6138" y="0"/>
                  </a:lnTo>
                  <a:cubicBezTo>
                    <a:pt x="6305" y="801"/>
                    <a:pt x="4937" y="1668"/>
                    <a:pt x="3003" y="2069"/>
                  </a:cubicBezTo>
                  <a:cubicBezTo>
                    <a:pt x="2461" y="2161"/>
                    <a:pt x="1941" y="2211"/>
                    <a:pt x="1462" y="2211"/>
                  </a:cubicBezTo>
                  <a:cubicBezTo>
                    <a:pt x="909" y="2211"/>
                    <a:pt x="412" y="2145"/>
                    <a:pt x="1" y="2002"/>
                  </a:cubicBezTo>
                  <a:lnTo>
                    <a:pt x="1" y="2102"/>
                  </a:lnTo>
                  <a:cubicBezTo>
                    <a:pt x="191" y="2672"/>
                    <a:pt x="1159" y="3005"/>
                    <a:pt x="2400" y="3005"/>
                  </a:cubicBezTo>
                  <a:cubicBezTo>
                    <a:pt x="2901" y="3005"/>
                    <a:pt x="3447" y="2951"/>
                    <a:pt x="4003" y="2836"/>
                  </a:cubicBezTo>
                  <a:cubicBezTo>
                    <a:pt x="5971" y="2469"/>
                    <a:pt x="7406" y="1501"/>
                    <a:pt x="7139" y="734"/>
                  </a:cubicBezTo>
                  <a:cubicBezTo>
                    <a:pt x="7072" y="401"/>
                    <a:pt x="6672" y="134"/>
                    <a:pt x="6138" y="0"/>
                  </a:cubicBezTo>
                  <a:close/>
                </a:path>
              </a:pathLst>
            </a:custGeom>
            <a:solidFill>
              <a:srgbClr val="ADA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8"/>
            <p:cNvSpPr/>
            <p:nvPr/>
          </p:nvSpPr>
          <p:spPr>
            <a:xfrm>
              <a:off x="4806613" y="2018550"/>
              <a:ext cx="281050" cy="119275"/>
            </a:xfrm>
            <a:custGeom>
              <a:avLst/>
              <a:gdLst/>
              <a:ahLst/>
              <a:cxnLst/>
              <a:rect l="l" t="t" r="r" b="b"/>
              <a:pathLst>
                <a:path w="11242" h="4771" fill="none" extrusionOk="0">
                  <a:moveTo>
                    <a:pt x="11242" y="1"/>
                  </a:moveTo>
                  <a:lnTo>
                    <a:pt x="0" y="4771"/>
                  </a:lnTo>
                </a:path>
              </a:pathLst>
            </a:custGeom>
            <a:noFill/>
            <a:ln w="30025" cap="rnd" cmpd="sng">
              <a:solidFill>
                <a:srgbClr val="8386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8"/>
            <p:cNvSpPr/>
            <p:nvPr/>
          </p:nvSpPr>
          <p:spPr>
            <a:xfrm>
              <a:off x="5046788" y="1943125"/>
              <a:ext cx="86750" cy="154200"/>
            </a:xfrm>
            <a:custGeom>
              <a:avLst/>
              <a:gdLst/>
              <a:ahLst/>
              <a:cxnLst/>
              <a:rect l="l" t="t" r="r" b="b"/>
              <a:pathLst>
                <a:path w="3470" h="6168" extrusionOk="0">
                  <a:moveTo>
                    <a:pt x="1027" y="1"/>
                  </a:moveTo>
                  <a:cubicBezTo>
                    <a:pt x="949" y="1"/>
                    <a:pt x="873" y="16"/>
                    <a:pt x="801" y="49"/>
                  </a:cubicBezTo>
                  <a:cubicBezTo>
                    <a:pt x="134" y="316"/>
                    <a:pt x="0" y="1950"/>
                    <a:pt x="534" y="3618"/>
                  </a:cubicBezTo>
                  <a:cubicBezTo>
                    <a:pt x="1010" y="5105"/>
                    <a:pt x="1831" y="6168"/>
                    <a:pt x="2476" y="6168"/>
                  </a:cubicBezTo>
                  <a:cubicBezTo>
                    <a:pt x="2554" y="6168"/>
                    <a:pt x="2630" y="6152"/>
                    <a:pt x="2702" y="6120"/>
                  </a:cubicBezTo>
                  <a:cubicBezTo>
                    <a:pt x="3369" y="5820"/>
                    <a:pt x="3469" y="4252"/>
                    <a:pt x="2969" y="2551"/>
                  </a:cubicBezTo>
                  <a:cubicBezTo>
                    <a:pt x="2493" y="1063"/>
                    <a:pt x="1673" y="1"/>
                    <a:pt x="1027" y="1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8"/>
            <p:cNvSpPr/>
            <p:nvPr/>
          </p:nvSpPr>
          <p:spPr>
            <a:xfrm>
              <a:off x="5033438" y="1928475"/>
              <a:ext cx="91750" cy="175650"/>
            </a:xfrm>
            <a:custGeom>
              <a:avLst/>
              <a:gdLst/>
              <a:ahLst/>
              <a:cxnLst/>
              <a:rect l="l" t="t" r="r" b="b"/>
              <a:pathLst>
                <a:path w="3670" h="7026" extrusionOk="0">
                  <a:moveTo>
                    <a:pt x="968" y="1"/>
                  </a:moveTo>
                  <a:cubicBezTo>
                    <a:pt x="901" y="1"/>
                    <a:pt x="901" y="1"/>
                    <a:pt x="868" y="34"/>
                  </a:cubicBezTo>
                  <a:cubicBezTo>
                    <a:pt x="134" y="368"/>
                    <a:pt x="1" y="2203"/>
                    <a:pt x="568" y="4104"/>
                  </a:cubicBezTo>
                  <a:cubicBezTo>
                    <a:pt x="1104" y="5831"/>
                    <a:pt x="2091" y="7026"/>
                    <a:pt x="2819" y="7026"/>
                  </a:cubicBezTo>
                  <a:cubicBezTo>
                    <a:pt x="2907" y="7026"/>
                    <a:pt x="2991" y="7008"/>
                    <a:pt x="3069" y="6973"/>
                  </a:cubicBezTo>
                  <a:cubicBezTo>
                    <a:pt x="3370" y="6839"/>
                    <a:pt x="3570" y="6406"/>
                    <a:pt x="3670" y="5872"/>
                  </a:cubicBezTo>
                  <a:lnTo>
                    <a:pt x="3670" y="5872"/>
                  </a:lnTo>
                  <a:cubicBezTo>
                    <a:pt x="3601" y="5896"/>
                    <a:pt x="3531" y="5907"/>
                    <a:pt x="3458" y="5907"/>
                  </a:cubicBezTo>
                  <a:cubicBezTo>
                    <a:pt x="2722" y="5907"/>
                    <a:pt x="1818" y="4704"/>
                    <a:pt x="1302" y="3003"/>
                  </a:cubicBezTo>
                  <a:cubicBezTo>
                    <a:pt x="968" y="1869"/>
                    <a:pt x="835" y="802"/>
                    <a:pt x="968" y="1"/>
                  </a:cubicBezTo>
                  <a:close/>
                </a:path>
              </a:pathLst>
            </a:custGeom>
            <a:solidFill>
              <a:srgbClr val="ADA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8"/>
            <p:cNvSpPr/>
            <p:nvPr/>
          </p:nvSpPr>
          <p:spPr>
            <a:xfrm>
              <a:off x="4707363" y="1790900"/>
              <a:ext cx="223525" cy="206000"/>
            </a:xfrm>
            <a:custGeom>
              <a:avLst/>
              <a:gdLst/>
              <a:ahLst/>
              <a:cxnLst/>
              <a:rect l="l" t="t" r="r" b="b"/>
              <a:pathLst>
                <a:path w="8941" h="8240" fill="none" extrusionOk="0">
                  <a:moveTo>
                    <a:pt x="8941" y="0"/>
                  </a:moveTo>
                  <a:lnTo>
                    <a:pt x="1" y="8239"/>
                  </a:lnTo>
                </a:path>
              </a:pathLst>
            </a:custGeom>
            <a:noFill/>
            <a:ln w="30025" cap="rnd" cmpd="sng">
              <a:solidFill>
                <a:srgbClr val="8386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8"/>
            <p:cNvSpPr/>
            <p:nvPr/>
          </p:nvSpPr>
          <p:spPr>
            <a:xfrm>
              <a:off x="4872488" y="1724400"/>
              <a:ext cx="123450" cy="134650"/>
            </a:xfrm>
            <a:custGeom>
              <a:avLst/>
              <a:gdLst/>
              <a:ahLst/>
              <a:cxnLst/>
              <a:rect l="l" t="t" r="r" b="b"/>
              <a:pathLst>
                <a:path w="4938" h="5386" extrusionOk="0">
                  <a:moveTo>
                    <a:pt x="996" y="1"/>
                  </a:moveTo>
                  <a:cubicBezTo>
                    <a:pt x="827" y="1"/>
                    <a:pt x="681" y="52"/>
                    <a:pt x="568" y="158"/>
                  </a:cubicBezTo>
                  <a:cubicBezTo>
                    <a:pt x="1" y="659"/>
                    <a:pt x="434" y="2226"/>
                    <a:pt x="1502" y="3627"/>
                  </a:cubicBezTo>
                  <a:cubicBezTo>
                    <a:pt x="2367" y="4703"/>
                    <a:pt x="3315" y="5386"/>
                    <a:pt x="3956" y="5386"/>
                  </a:cubicBezTo>
                  <a:cubicBezTo>
                    <a:pt x="4131" y="5386"/>
                    <a:pt x="4283" y="5336"/>
                    <a:pt x="4404" y="5229"/>
                  </a:cubicBezTo>
                  <a:cubicBezTo>
                    <a:pt x="4938" y="4728"/>
                    <a:pt x="4504" y="3194"/>
                    <a:pt x="3436" y="1793"/>
                  </a:cubicBezTo>
                  <a:cubicBezTo>
                    <a:pt x="2570" y="690"/>
                    <a:pt x="1622" y="1"/>
                    <a:pt x="996" y="1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8"/>
            <p:cNvSpPr/>
            <p:nvPr/>
          </p:nvSpPr>
          <p:spPr>
            <a:xfrm>
              <a:off x="4858313" y="1715825"/>
              <a:ext cx="130125" cy="150425"/>
            </a:xfrm>
            <a:custGeom>
              <a:avLst/>
              <a:gdLst/>
              <a:ahLst/>
              <a:cxnLst/>
              <a:rect l="l" t="t" r="r" b="b"/>
              <a:pathLst>
                <a:path w="5205" h="6017" extrusionOk="0">
                  <a:moveTo>
                    <a:pt x="634" y="1"/>
                  </a:moveTo>
                  <a:lnTo>
                    <a:pt x="568" y="34"/>
                  </a:lnTo>
                  <a:cubicBezTo>
                    <a:pt x="1" y="635"/>
                    <a:pt x="501" y="2369"/>
                    <a:pt x="1668" y="3970"/>
                  </a:cubicBezTo>
                  <a:cubicBezTo>
                    <a:pt x="2614" y="5231"/>
                    <a:pt x="3725" y="6016"/>
                    <a:pt x="4431" y="6016"/>
                  </a:cubicBezTo>
                  <a:cubicBezTo>
                    <a:pt x="4622" y="6016"/>
                    <a:pt x="4784" y="5959"/>
                    <a:pt x="4904" y="5838"/>
                  </a:cubicBezTo>
                  <a:cubicBezTo>
                    <a:pt x="5171" y="5572"/>
                    <a:pt x="5204" y="5171"/>
                    <a:pt x="5138" y="4638"/>
                  </a:cubicBezTo>
                  <a:lnTo>
                    <a:pt x="5138" y="4638"/>
                  </a:lnTo>
                  <a:cubicBezTo>
                    <a:pt x="5020" y="4718"/>
                    <a:pt x="4874" y="4757"/>
                    <a:pt x="4708" y="4757"/>
                  </a:cubicBezTo>
                  <a:cubicBezTo>
                    <a:pt x="3980" y="4757"/>
                    <a:pt x="2852" y="4006"/>
                    <a:pt x="1902" y="2703"/>
                  </a:cubicBezTo>
                  <a:cubicBezTo>
                    <a:pt x="1201" y="1802"/>
                    <a:pt x="734" y="801"/>
                    <a:pt x="634" y="1"/>
                  </a:cubicBezTo>
                  <a:close/>
                </a:path>
              </a:pathLst>
            </a:custGeom>
            <a:solidFill>
              <a:srgbClr val="ADA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8"/>
            <p:cNvSpPr/>
            <p:nvPr/>
          </p:nvSpPr>
          <p:spPr>
            <a:xfrm>
              <a:off x="4279563" y="2349625"/>
              <a:ext cx="149300" cy="264375"/>
            </a:xfrm>
            <a:custGeom>
              <a:avLst/>
              <a:gdLst/>
              <a:ahLst/>
              <a:cxnLst/>
              <a:rect l="l" t="t" r="r" b="b"/>
              <a:pathLst>
                <a:path w="5972" h="10575" fill="none" extrusionOk="0">
                  <a:moveTo>
                    <a:pt x="1" y="10575"/>
                  </a:moveTo>
                  <a:lnTo>
                    <a:pt x="5972" y="0"/>
                  </a:lnTo>
                </a:path>
              </a:pathLst>
            </a:custGeom>
            <a:noFill/>
            <a:ln w="30025" cap="rnd" cmpd="sng">
              <a:solidFill>
                <a:srgbClr val="8386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8"/>
            <p:cNvSpPr/>
            <p:nvPr/>
          </p:nvSpPr>
          <p:spPr>
            <a:xfrm>
              <a:off x="4201188" y="2561475"/>
              <a:ext cx="148450" cy="106700"/>
            </a:xfrm>
            <a:custGeom>
              <a:avLst/>
              <a:gdLst/>
              <a:ahLst/>
              <a:cxnLst/>
              <a:rect l="l" t="t" r="r" b="b"/>
              <a:pathLst>
                <a:path w="5938" h="4268" extrusionOk="0">
                  <a:moveTo>
                    <a:pt x="1123" y="0"/>
                  </a:moveTo>
                  <a:cubicBezTo>
                    <a:pt x="776" y="0"/>
                    <a:pt x="519" y="108"/>
                    <a:pt x="400" y="333"/>
                  </a:cubicBezTo>
                  <a:cubicBezTo>
                    <a:pt x="0" y="933"/>
                    <a:pt x="934" y="2267"/>
                    <a:pt x="2402" y="3268"/>
                  </a:cubicBezTo>
                  <a:cubicBezTo>
                    <a:pt x="3305" y="3913"/>
                    <a:pt x="4237" y="4268"/>
                    <a:pt x="4874" y="4268"/>
                  </a:cubicBezTo>
                  <a:cubicBezTo>
                    <a:pt x="5224" y="4268"/>
                    <a:pt x="5486" y="4160"/>
                    <a:pt x="5604" y="3935"/>
                  </a:cubicBezTo>
                  <a:cubicBezTo>
                    <a:pt x="5938" y="3335"/>
                    <a:pt x="5070" y="2001"/>
                    <a:pt x="3603" y="1000"/>
                  </a:cubicBezTo>
                  <a:cubicBezTo>
                    <a:pt x="2678" y="354"/>
                    <a:pt x="1753" y="0"/>
                    <a:pt x="1123" y="0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8"/>
            <p:cNvSpPr/>
            <p:nvPr/>
          </p:nvSpPr>
          <p:spPr>
            <a:xfrm>
              <a:off x="4205338" y="2553425"/>
              <a:ext cx="161825" cy="114775"/>
            </a:xfrm>
            <a:custGeom>
              <a:avLst/>
              <a:gdLst/>
              <a:ahLst/>
              <a:cxnLst/>
              <a:rect l="l" t="t" r="r" b="b"/>
              <a:pathLst>
                <a:path w="6473" h="4591" extrusionOk="0">
                  <a:moveTo>
                    <a:pt x="1016" y="1"/>
                  </a:moveTo>
                  <a:cubicBezTo>
                    <a:pt x="613" y="1"/>
                    <a:pt x="310" y="127"/>
                    <a:pt x="168" y="388"/>
                  </a:cubicBezTo>
                  <a:cubicBezTo>
                    <a:pt x="1" y="688"/>
                    <a:pt x="101" y="1155"/>
                    <a:pt x="335" y="1589"/>
                  </a:cubicBezTo>
                  <a:cubicBezTo>
                    <a:pt x="489" y="1390"/>
                    <a:pt x="768" y="1293"/>
                    <a:pt x="1129" y="1293"/>
                  </a:cubicBezTo>
                  <a:cubicBezTo>
                    <a:pt x="1859" y="1293"/>
                    <a:pt x="2922" y="1686"/>
                    <a:pt x="3970" y="2423"/>
                  </a:cubicBezTo>
                  <a:cubicBezTo>
                    <a:pt x="4938" y="3090"/>
                    <a:pt x="5672" y="3890"/>
                    <a:pt x="6072" y="4591"/>
                  </a:cubicBezTo>
                  <a:lnTo>
                    <a:pt x="6105" y="4557"/>
                  </a:lnTo>
                  <a:cubicBezTo>
                    <a:pt x="6472" y="3857"/>
                    <a:pt x="5472" y="2323"/>
                    <a:pt x="3837" y="1188"/>
                  </a:cubicBezTo>
                  <a:cubicBezTo>
                    <a:pt x="2805" y="415"/>
                    <a:pt x="1746" y="1"/>
                    <a:pt x="1016" y="1"/>
                  </a:cubicBezTo>
                  <a:close/>
                </a:path>
              </a:pathLst>
            </a:custGeom>
            <a:solidFill>
              <a:srgbClr val="ADA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8"/>
            <p:cNvSpPr/>
            <p:nvPr/>
          </p:nvSpPr>
          <p:spPr>
            <a:xfrm>
              <a:off x="4696538" y="2362975"/>
              <a:ext cx="168475" cy="252700"/>
            </a:xfrm>
            <a:custGeom>
              <a:avLst/>
              <a:gdLst/>
              <a:ahLst/>
              <a:cxnLst/>
              <a:rect l="l" t="t" r="r" b="b"/>
              <a:pathLst>
                <a:path w="6739" h="10108" fill="none" extrusionOk="0">
                  <a:moveTo>
                    <a:pt x="6738" y="10107"/>
                  </a:moveTo>
                  <a:lnTo>
                    <a:pt x="0" y="0"/>
                  </a:lnTo>
                </a:path>
              </a:pathLst>
            </a:custGeom>
            <a:noFill/>
            <a:ln w="30025" cap="rnd" cmpd="sng">
              <a:solidFill>
                <a:srgbClr val="8386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8"/>
            <p:cNvSpPr/>
            <p:nvPr/>
          </p:nvSpPr>
          <p:spPr>
            <a:xfrm>
              <a:off x="4784088" y="2572950"/>
              <a:ext cx="160975" cy="92500"/>
            </a:xfrm>
            <a:custGeom>
              <a:avLst/>
              <a:gdLst/>
              <a:ahLst/>
              <a:cxnLst/>
              <a:rect l="l" t="t" r="r" b="b"/>
              <a:pathLst>
                <a:path w="6439" h="3700" extrusionOk="0">
                  <a:moveTo>
                    <a:pt x="5033" y="1"/>
                  </a:moveTo>
                  <a:cubicBezTo>
                    <a:pt x="4337" y="1"/>
                    <a:pt x="3391" y="273"/>
                    <a:pt x="2469" y="774"/>
                  </a:cubicBezTo>
                  <a:cubicBezTo>
                    <a:pt x="935" y="1608"/>
                    <a:pt x="1" y="2776"/>
                    <a:pt x="434" y="3376"/>
                  </a:cubicBezTo>
                  <a:cubicBezTo>
                    <a:pt x="589" y="3595"/>
                    <a:pt x="922" y="3699"/>
                    <a:pt x="1361" y="3699"/>
                  </a:cubicBezTo>
                  <a:cubicBezTo>
                    <a:pt x="2060" y="3699"/>
                    <a:pt x="3028" y="3434"/>
                    <a:pt x="3970" y="2943"/>
                  </a:cubicBezTo>
                  <a:cubicBezTo>
                    <a:pt x="5505" y="2109"/>
                    <a:pt x="6439" y="941"/>
                    <a:pt x="6005" y="374"/>
                  </a:cubicBezTo>
                  <a:cubicBezTo>
                    <a:pt x="5845" y="121"/>
                    <a:pt x="5494" y="1"/>
                    <a:pt x="5033" y="1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8"/>
            <p:cNvSpPr/>
            <p:nvPr/>
          </p:nvSpPr>
          <p:spPr>
            <a:xfrm>
              <a:off x="4775763" y="2558575"/>
              <a:ext cx="173475" cy="105875"/>
            </a:xfrm>
            <a:custGeom>
              <a:avLst/>
              <a:gdLst/>
              <a:ahLst/>
              <a:cxnLst/>
              <a:rect l="l" t="t" r="r" b="b"/>
              <a:pathLst>
                <a:path w="6939" h="4235" extrusionOk="0">
                  <a:moveTo>
                    <a:pt x="5824" y="0"/>
                  </a:moveTo>
                  <a:cubicBezTo>
                    <a:pt x="5028" y="0"/>
                    <a:pt x="3919" y="310"/>
                    <a:pt x="2836" y="882"/>
                  </a:cubicBezTo>
                  <a:cubicBezTo>
                    <a:pt x="1034" y="1850"/>
                    <a:pt x="0" y="3151"/>
                    <a:pt x="501" y="3851"/>
                  </a:cubicBezTo>
                  <a:cubicBezTo>
                    <a:pt x="667" y="4101"/>
                    <a:pt x="994" y="4235"/>
                    <a:pt x="1407" y="4235"/>
                  </a:cubicBezTo>
                  <a:cubicBezTo>
                    <a:pt x="1491" y="4235"/>
                    <a:pt x="1578" y="4229"/>
                    <a:pt x="1668" y="4218"/>
                  </a:cubicBezTo>
                  <a:cubicBezTo>
                    <a:pt x="1301" y="3518"/>
                    <a:pt x="2335" y="2283"/>
                    <a:pt x="4036" y="1349"/>
                  </a:cubicBezTo>
                  <a:cubicBezTo>
                    <a:pt x="5104" y="816"/>
                    <a:pt x="6138" y="482"/>
                    <a:pt x="6939" y="482"/>
                  </a:cubicBezTo>
                  <a:cubicBezTo>
                    <a:pt x="6939" y="449"/>
                    <a:pt x="6939" y="449"/>
                    <a:pt x="6872" y="382"/>
                  </a:cubicBezTo>
                  <a:cubicBezTo>
                    <a:pt x="6704" y="124"/>
                    <a:pt x="6326" y="0"/>
                    <a:pt x="5824" y="0"/>
                  </a:cubicBezTo>
                  <a:close/>
                </a:path>
              </a:pathLst>
            </a:custGeom>
            <a:solidFill>
              <a:srgbClr val="ADA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8"/>
            <p:cNvSpPr/>
            <p:nvPr/>
          </p:nvSpPr>
          <p:spPr>
            <a:xfrm>
              <a:off x="4550588" y="2426350"/>
              <a:ext cx="3375" cy="304400"/>
            </a:xfrm>
            <a:custGeom>
              <a:avLst/>
              <a:gdLst/>
              <a:ahLst/>
              <a:cxnLst/>
              <a:rect l="l" t="t" r="r" b="b"/>
              <a:pathLst>
                <a:path w="135" h="12176" fill="none" extrusionOk="0">
                  <a:moveTo>
                    <a:pt x="1" y="12176"/>
                  </a:moveTo>
                  <a:lnTo>
                    <a:pt x="134" y="0"/>
                  </a:lnTo>
                </a:path>
              </a:pathLst>
            </a:custGeom>
            <a:noFill/>
            <a:ln w="30025" cap="rnd" cmpd="sng">
              <a:solidFill>
                <a:srgbClr val="8386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8"/>
            <p:cNvSpPr/>
            <p:nvPr/>
          </p:nvSpPr>
          <p:spPr>
            <a:xfrm>
              <a:off x="4469713" y="2699025"/>
              <a:ext cx="156800" cy="67600"/>
            </a:xfrm>
            <a:custGeom>
              <a:avLst/>
              <a:gdLst/>
              <a:ahLst/>
              <a:cxnLst/>
              <a:rect l="l" t="t" r="r" b="b"/>
              <a:pathLst>
                <a:path w="6272" h="2704" extrusionOk="0">
                  <a:moveTo>
                    <a:pt x="2420" y="0"/>
                  </a:moveTo>
                  <a:cubicBezTo>
                    <a:pt x="1042" y="0"/>
                    <a:pt x="0" y="431"/>
                    <a:pt x="0" y="1035"/>
                  </a:cubicBezTo>
                  <a:cubicBezTo>
                    <a:pt x="0" y="1769"/>
                    <a:pt x="1401" y="2503"/>
                    <a:pt x="3169" y="2670"/>
                  </a:cubicBezTo>
                  <a:cubicBezTo>
                    <a:pt x="3403" y="2693"/>
                    <a:pt x="3631" y="2703"/>
                    <a:pt x="3851" y="2703"/>
                  </a:cubicBezTo>
                  <a:cubicBezTo>
                    <a:pt x="5229" y="2703"/>
                    <a:pt x="6271" y="2273"/>
                    <a:pt x="6271" y="1669"/>
                  </a:cubicBezTo>
                  <a:cubicBezTo>
                    <a:pt x="6271" y="935"/>
                    <a:pt x="4870" y="201"/>
                    <a:pt x="3102" y="34"/>
                  </a:cubicBezTo>
                  <a:cubicBezTo>
                    <a:pt x="2868" y="11"/>
                    <a:pt x="2640" y="0"/>
                    <a:pt x="2420" y="0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8"/>
            <p:cNvSpPr/>
            <p:nvPr/>
          </p:nvSpPr>
          <p:spPr>
            <a:xfrm>
              <a:off x="4465538" y="2690425"/>
              <a:ext cx="180150" cy="54500"/>
            </a:xfrm>
            <a:custGeom>
              <a:avLst/>
              <a:gdLst/>
              <a:ahLst/>
              <a:cxnLst/>
              <a:rect l="l" t="t" r="r" b="b"/>
              <a:pathLst>
                <a:path w="7206" h="2180" extrusionOk="0">
                  <a:moveTo>
                    <a:pt x="2710" y="1"/>
                  </a:moveTo>
                  <a:cubicBezTo>
                    <a:pt x="1137" y="1"/>
                    <a:pt x="0" y="469"/>
                    <a:pt x="0" y="1179"/>
                  </a:cubicBezTo>
                  <a:cubicBezTo>
                    <a:pt x="0" y="1513"/>
                    <a:pt x="267" y="1846"/>
                    <a:pt x="734" y="2180"/>
                  </a:cubicBezTo>
                  <a:cubicBezTo>
                    <a:pt x="819" y="1504"/>
                    <a:pt x="1925" y="1066"/>
                    <a:pt x="3431" y="1066"/>
                  </a:cubicBezTo>
                  <a:cubicBezTo>
                    <a:pt x="3709" y="1066"/>
                    <a:pt x="4001" y="1081"/>
                    <a:pt x="4303" y="1112"/>
                  </a:cubicBezTo>
                  <a:cubicBezTo>
                    <a:pt x="5471" y="1246"/>
                    <a:pt x="6538" y="1579"/>
                    <a:pt x="7206" y="2013"/>
                  </a:cubicBezTo>
                  <a:lnTo>
                    <a:pt x="7206" y="1913"/>
                  </a:lnTo>
                  <a:cubicBezTo>
                    <a:pt x="7206" y="1079"/>
                    <a:pt x="5571" y="245"/>
                    <a:pt x="3570" y="45"/>
                  </a:cubicBezTo>
                  <a:cubicBezTo>
                    <a:pt x="3272" y="15"/>
                    <a:pt x="2984" y="1"/>
                    <a:pt x="2710" y="1"/>
                  </a:cubicBezTo>
                  <a:close/>
                </a:path>
              </a:pathLst>
            </a:custGeom>
            <a:solidFill>
              <a:srgbClr val="ADA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8"/>
            <p:cNvSpPr/>
            <p:nvPr/>
          </p:nvSpPr>
          <p:spPr>
            <a:xfrm>
              <a:off x="4058588" y="2132800"/>
              <a:ext cx="303575" cy="9200"/>
            </a:xfrm>
            <a:custGeom>
              <a:avLst/>
              <a:gdLst/>
              <a:ahLst/>
              <a:cxnLst/>
              <a:rect l="l" t="t" r="r" b="b"/>
              <a:pathLst>
                <a:path w="12143" h="368" fill="none" extrusionOk="0">
                  <a:moveTo>
                    <a:pt x="0" y="0"/>
                  </a:moveTo>
                  <a:lnTo>
                    <a:pt x="12142" y="367"/>
                  </a:lnTo>
                </a:path>
              </a:pathLst>
            </a:custGeom>
            <a:noFill/>
            <a:ln w="30025" cap="rnd" cmpd="sng">
              <a:solidFill>
                <a:srgbClr val="8386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8"/>
            <p:cNvSpPr/>
            <p:nvPr/>
          </p:nvSpPr>
          <p:spPr>
            <a:xfrm>
              <a:off x="4017713" y="2051050"/>
              <a:ext cx="76750" cy="157675"/>
            </a:xfrm>
            <a:custGeom>
              <a:avLst/>
              <a:gdLst/>
              <a:ahLst/>
              <a:cxnLst/>
              <a:rect l="l" t="t" r="r" b="b"/>
              <a:pathLst>
                <a:path w="3070" h="6307" extrusionOk="0">
                  <a:moveTo>
                    <a:pt x="1911" y="1"/>
                  </a:moveTo>
                  <a:cubicBezTo>
                    <a:pt x="1217" y="1"/>
                    <a:pt x="432" y="1422"/>
                    <a:pt x="234" y="3137"/>
                  </a:cubicBezTo>
                  <a:cubicBezTo>
                    <a:pt x="1" y="4905"/>
                    <a:pt x="434" y="6273"/>
                    <a:pt x="1135" y="6306"/>
                  </a:cubicBezTo>
                  <a:cubicBezTo>
                    <a:pt x="1143" y="6306"/>
                    <a:pt x="1151" y="6307"/>
                    <a:pt x="1159" y="6307"/>
                  </a:cubicBezTo>
                  <a:cubicBezTo>
                    <a:pt x="1854" y="6307"/>
                    <a:pt x="2638" y="4918"/>
                    <a:pt x="2836" y="3170"/>
                  </a:cubicBezTo>
                  <a:cubicBezTo>
                    <a:pt x="3069" y="1436"/>
                    <a:pt x="2636" y="1"/>
                    <a:pt x="1935" y="1"/>
                  </a:cubicBezTo>
                  <a:cubicBezTo>
                    <a:pt x="1927" y="1"/>
                    <a:pt x="1919" y="1"/>
                    <a:pt x="1911" y="1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8"/>
            <p:cNvSpPr/>
            <p:nvPr/>
          </p:nvSpPr>
          <p:spPr>
            <a:xfrm>
              <a:off x="4046063" y="2046900"/>
              <a:ext cx="57575" cy="179325"/>
            </a:xfrm>
            <a:custGeom>
              <a:avLst/>
              <a:gdLst/>
              <a:ahLst/>
              <a:cxnLst/>
              <a:rect l="l" t="t" r="r" b="b"/>
              <a:pathLst>
                <a:path w="2303" h="7173" extrusionOk="0">
                  <a:moveTo>
                    <a:pt x="1001" y="1"/>
                  </a:moveTo>
                  <a:cubicBezTo>
                    <a:pt x="668" y="1"/>
                    <a:pt x="301" y="301"/>
                    <a:pt x="1" y="768"/>
                  </a:cubicBezTo>
                  <a:cubicBezTo>
                    <a:pt x="801" y="835"/>
                    <a:pt x="1202" y="2436"/>
                    <a:pt x="968" y="4337"/>
                  </a:cubicBezTo>
                  <a:cubicBezTo>
                    <a:pt x="801" y="5505"/>
                    <a:pt x="468" y="6539"/>
                    <a:pt x="1" y="7172"/>
                  </a:cubicBezTo>
                  <a:lnTo>
                    <a:pt x="101" y="7172"/>
                  </a:lnTo>
                  <a:cubicBezTo>
                    <a:pt x="935" y="7172"/>
                    <a:pt x="1802" y="5605"/>
                    <a:pt x="2036" y="3603"/>
                  </a:cubicBezTo>
                  <a:cubicBezTo>
                    <a:pt x="2302" y="1635"/>
                    <a:pt x="1835" y="1"/>
                    <a:pt x="1001" y="1"/>
                  </a:cubicBezTo>
                  <a:close/>
                </a:path>
              </a:pathLst>
            </a:custGeom>
            <a:solidFill>
              <a:srgbClr val="ADA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8"/>
            <p:cNvSpPr/>
            <p:nvPr/>
          </p:nvSpPr>
          <p:spPr>
            <a:xfrm>
              <a:off x="4090263" y="2296250"/>
              <a:ext cx="273550" cy="133450"/>
            </a:xfrm>
            <a:custGeom>
              <a:avLst/>
              <a:gdLst/>
              <a:ahLst/>
              <a:cxnLst/>
              <a:rect l="l" t="t" r="r" b="b"/>
              <a:pathLst>
                <a:path w="10942" h="5338" fill="none" extrusionOk="0">
                  <a:moveTo>
                    <a:pt x="1" y="5338"/>
                  </a:moveTo>
                  <a:lnTo>
                    <a:pt x="10942" y="0"/>
                  </a:lnTo>
                </a:path>
              </a:pathLst>
            </a:custGeom>
            <a:noFill/>
            <a:ln w="30025" cap="rnd" cmpd="sng">
              <a:solidFill>
                <a:srgbClr val="8386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8"/>
            <p:cNvSpPr/>
            <p:nvPr/>
          </p:nvSpPr>
          <p:spPr>
            <a:xfrm>
              <a:off x="4041888" y="2352275"/>
              <a:ext cx="90100" cy="152300"/>
            </a:xfrm>
            <a:custGeom>
              <a:avLst/>
              <a:gdLst/>
              <a:ahLst/>
              <a:cxnLst/>
              <a:rect l="l" t="t" r="r" b="b"/>
              <a:pathLst>
                <a:path w="3604" h="6092" extrusionOk="0">
                  <a:moveTo>
                    <a:pt x="920" y="0"/>
                  </a:moveTo>
                  <a:cubicBezTo>
                    <a:pt x="831" y="0"/>
                    <a:pt x="746" y="20"/>
                    <a:pt x="668" y="61"/>
                  </a:cubicBezTo>
                  <a:cubicBezTo>
                    <a:pt x="34" y="395"/>
                    <a:pt x="1" y="1962"/>
                    <a:pt x="635" y="3630"/>
                  </a:cubicBezTo>
                  <a:cubicBezTo>
                    <a:pt x="1192" y="5067"/>
                    <a:pt x="2058" y="6092"/>
                    <a:pt x="2690" y="6092"/>
                  </a:cubicBezTo>
                  <a:cubicBezTo>
                    <a:pt x="2777" y="6092"/>
                    <a:pt x="2860" y="6072"/>
                    <a:pt x="2936" y="6032"/>
                  </a:cubicBezTo>
                  <a:cubicBezTo>
                    <a:pt x="3537" y="5698"/>
                    <a:pt x="3604" y="4097"/>
                    <a:pt x="2970" y="2429"/>
                  </a:cubicBezTo>
                  <a:cubicBezTo>
                    <a:pt x="2414" y="997"/>
                    <a:pt x="1551" y="0"/>
                    <a:pt x="920" y="0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8"/>
            <p:cNvSpPr/>
            <p:nvPr/>
          </p:nvSpPr>
          <p:spPr>
            <a:xfrm>
              <a:off x="4049413" y="2345475"/>
              <a:ext cx="95925" cy="172625"/>
            </a:xfrm>
            <a:custGeom>
              <a:avLst/>
              <a:gdLst/>
              <a:ahLst/>
              <a:cxnLst/>
              <a:rect l="l" t="t" r="r" b="b"/>
              <a:pathLst>
                <a:path w="3837" h="6905" extrusionOk="0">
                  <a:moveTo>
                    <a:pt x="807" y="0"/>
                  </a:moveTo>
                  <a:cubicBezTo>
                    <a:pt x="710" y="0"/>
                    <a:pt x="619" y="22"/>
                    <a:pt x="534" y="66"/>
                  </a:cubicBezTo>
                  <a:cubicBezTo>
                    <a:pt x="234" y="233"/>
                    <a:pt x="34" y="633"/>
                    <a:pt x="0" y="1200"/>
                  </a:cubicBezTo>
                  <a:cubicBezTo>
                    <a:pt x="74" y="1170"/>
                    <a:pt x="152" y="1155"/>
                    <a:pt x="233" y="1155"/>
                  </a:cubicBezTo>
                  <a:cubicBezTo>
                    <a:pt x="952" y="1155"/>
                    <a:pt x="1905" y="2320"/>
                    <a:pt x="2535" y="3969"/>
                  </a:cubicBezTo>
                  <a:cubicBezTo>
                    <a:pt x="2969" y="5036"/>
                    <a:pt x="3136" y="6137"/>
                    <a:pt x="3002" y="6904"/>
                  </a:cubicBezTo>
                  <a:cubicBezTo>
                    <a:pt x="3036" y="6904"/>
                    <a:pt x="3036" y="6904"/>
                    <a:pt x="3069" y="6871"/>
                  </a:cubicBezTo>
                  <a:cubicBezTo>
                    <a:pt x="3836" y="6504"/>
                    <a:pt x="3836" y="4670"/>
                    <a:pt x="3169" y="2802"/>
                  </a:cubicBezTo>
                  <a:cubicBezTo>
                    <a:pt x="2495" y="1130"/>
                    <a:pt x="1511" y="0"/>
                    <a:pt x="807" y="0"/>
                  </a:cubicBezTo>
                  <a:close/>
                </a:path>
              </a:pathLst>
            </a:custGeom>
            <a:solidFill>
              <a:srgbClr val="ADA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8"/>
            <p:cNvSpPr/>
            <p:nvPr/>
          </p:nvSpPr>
          <p:spPr>
            <a:xfrm>
              <a:off x="4780763" y="2250375"/>
              <a:ext cx="282725" cy="112600"/>
            </a:xfrm>
            <a:custGeom>
              <a:avLst/>
              <a:gdLst/>
              <a:ahLst/>
              <a:cxnLst/>
              <a:rect l="l" t="t" r="r" b="b"/>
              <a:pathLst>
                <a:path w="11309" h="4504" fill="none" extrusionOk="0">
                  <a:moveTo>
                    <a:pt x="11308" y="4504"/>
                  </a:moveTo>
                  <a:lnTo>
                    <a:pt x="0" y="1"/>
                  </a:lnTo>
                </a:path>
              </a:pathLst>
            </a:custGeom>
            <a:noFill/>
            <a:ln w="30025" cap="rnd" cmpd="sng">
              <a:solidFill>
                <a:srgbClr val="8386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8"/>
            <p:cNvSpPr/>
            <p:nvPr/>
          </p:nvSpPr>
          <p:spPr>
            <a:xfrm>
              <a:off x="5011763" y="2294375"/>
              <a:ext cx="105925" cy="143650"/>
            </a:xfrm>
            <a:custGeom>
              <a:avLst/>
              <a:gdLst/>
              <a:ahLst/>
              <a:cxnLst/>
              <a:rect l="l" t="t" r="r" b="b"/>
              <a:pathLst>
                <a:path w="4237" h="5746" extrusionOk="0">
                  <a:moveTo>
                    <a:pt x="3342" y="0"/>
                  </a:moveTo>
                  <a:cubicBezTo>
                    <a:pt x="2659" y="0"/>
                    <a:pt x="1647" y="979"/>
                    <a:pt x="901" y="2410"/>
                  </a:cubicBezTo>
                  <a:cubicBezTo>
                    <a:pt x="67" y="4012"/>
                    <a:pt x="0" y="5446"/>
                    <a:pt x="667" y="5713"/>
                  </a:cubicBezTo>
                  <a:cubicBezTo>
                    <a:pt x="731" y="5735"/>
                    <a:pt x="799" y="5746"/>
                    <a:pt x="871" y="5746"/>
                  </a:cubicBezTo>
                  <a:cubicBezTo>
                    <a:pt x="1558" y="5746"/>
                    <a:pt x="2611" y="4764"/>
                    <a:pt x="3336" y="3344"/>
                  </a:cubicBezTo>
                  <a:cubicBezTo>
                    <a:pt x="4170" y="1743"/>
                    <a:pt x="4237" y="276"/>
                    <a:pt x="3570" y="42"/>
                  </a:cubicBezTo>
                  <a:cubicBezTo>
                    <a:pt x="3499" y="14"/>
                    <a:pt x="3423" y="0"/>
                    <a:pt x="3342" y="0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8"/>
            <p:cNvSpPr/>
            <p:nvPr/>
          </p:nvSpPr>
          <p:spPr>
            <a:xfrm>
              <a:off x="5001763" y="2277575"/>
              <a:ext cx="105925" cy="162575"/>
            </a:xfrm>
            <a:custGeom>
              <a:avLst/>
              <a:gdLst/>
              <a:ahLst/>
              <a:cxnLst/>
              <a:rect l="l" t="t" r="r" b="b"/>
              <a:pathLst>
                <a:path w="4237" h="6503" extrusionOk="0">
                  <a:moveTo>
                    <a:pt x="3872" y="1"/>
                  </a:moveTo>
                  <a:cubicBezTo>
                    <a:pt x="3065" y="1"/>
                    <a:pt x="1909" y="1134"/>
                    <a:pt x="1101" y="2749"/>
                  </a:cubicBezTo>
                  <a:cubicBezTo>
                    <a:pt x="133" y="4517"/>
                    <a:pt x="0" y="6185"/>
                    <a:pt x="801" y="6452"/>
                  </a:cubicBezTo>
                  <a:cubicBezTo>
                    <a:pt x="887" y="6486"/>
                    <a:pt x="980" y="6503"/>
                    <a:pt x="1077" y="6503"/>
                  </a:cubicBezTo>
                  <a:cubicBezTo>
                    <a:pt x="1358" y="6503"/>
                    <a:pt x="1680" y="6365"/>
                    <a:pt x="2001" y="6118"/>
                  </a:cubicBezTo>
                  <a:cubicBezTo>
                    <a:pt x="1301" y="5751"/>
                    <a:pt x="1434" y="4117"/>
                    <a:pt x="2335" y="2415"/>
                  </a:cubicBezTo>
                  <a:cubicBezTo>
                    <a:pt x="2902" y="1381"/>
                    <a:pt x="3603" y="547"/>
                    <a:pt x="4236" y="80"/>
                  </a:cubicBezTo>
                  <a:cubicBezTo>
                    <a:pt x="4170" y="80"/>
                    <a:pt x="4170" y="47"/>
                    <a:pt x="4136" y="47"/>
                  </a:cubicBezTo>
                  <a:cubicBezTo>
                    <a:pt x="4054" y="16"/>
                    <a:pt x="3965" y="1"/>
                    <a:pt x="3872" y="1"/>
                  </a:cubicBezTo>
                  <a:close/>
                </a:path>
              </a:pathLst>
            </a:custGeom>
            <a:solidFill>
              <a:srgbClr val="ADA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8"/>
            <p:cNvSpPr/>
            <p:nvPr/>
          </p:nvSpPr>
          <p:spPr>
            <a:xfrm>
              <a:off x="4169488" y="1819900"/>
              <a:ext cx="853975" cy="750900"/>
            </a:xfrm>
            <a:custGeom>
              <a:avLst/>
              <a:gdLst/>
              <a:ahLst/>
              <a:cxnLst/>
              <a:rect l="l" t="t" r="r" b="b"/>
              <a:pathLst>
                <a:path w="34159" h="30036" extrusionOk="0">
                  <a:moveTo>
                    <a:pt x="17058" y="0"/>
                  </a:moveTo>
                  <a:cubicBezTo>
                    <a:pt x="15037" y="0"/>
                    <a:pt x="12981" y="410"/>
                    <a:pt x="11008" y="1275"/>
                  </a:cubicBezTo>
                  <a:cubicBezTo>
                    <a:pt x="3436" y="4611"/>
                    <a:pt x="1" y="13484"/>
                    <a:pt x="3336" y="21056"/>
                  </a:cubicBezTo>
                  <a:cubicBezTo>
                    <a:pt x="5807" y="26690"/>
                    <a:pt x="11317" y="30036"/>
                    <a:pt x="17086" y="30036"/>
                  </a:cubicBezTo>
                  <a:cubicBezTo>
                    <a:pt x="19104" y="30036"/>
                    <a:pt x="21154" y="29626"/>
                    <a:pt x="23117" y="28761"/>
                  </a:cubicBezTo>
                  <a:cubicBezTo>
                    <a:pt x="30723" y="25392"/>
                    <a:pt x="34158" y="16553"/>
                    <a:pt x="30789" y="8947"/>
                  </a:cubicBezTo>
                  <a:cubicBezTo>
                    <a:pt x="28319" y="3339"/>
                    <a:pt x="22830" y="0"/>
                    <a:pt x="17058" y="0"/>
                  </a:cubicBezTo>
                  <a:close/>
                </a:path>
              </a:pathLst>
            </a:custGeom>
            <a:solidFill>
              <a:srgbClr val="989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8"/>
            <p:cNvSpPr/>
            <p:nvPr/>
          </p:nvSpPr>
          <p:spPr>
            <a:xfrm>
              <a:off x="4342647" y="1891906"/>
              <a:ext cx="627711" cy="661200"/>
            </a:xfrm>
            <a:custGeom>
              <a:avLst/>
              <a:gdLst/>
              <a:ahLst/>
              <a:cxnLst/>
              <a:rect l="l" t="t" r="r" b="b"/>
              <a:pathLst>
                <a:path w="29322" h="30890" extrusionOk="0">
                  <a:moveTo>
                    <a:pt x="20448" y="1"/>
                  </a:moveTo>
                  <a:lnTo>
                    <a:pt x="20448" y="1"/>
                  </a:lnTo>
                  <a:cubicBezTo>
                    <a:pt x="24251" y="3036"/>
                    <a:pt x="26653" y="7539"/>
                    <a:pt x="26653" y="12610"/>
                  </a:cubicBezTo>
                  <a:cubicBezTo>
                    <a:pt x="26653" y="21783"/>
                    <a:pt x="18680" y="29155"/>
                    <a:pt x="8907" y="29155"/>
                  </a:cubicBezTo>
                  <a:cubicBezTo>
                    <a:pt x="5638" y="29155"/>
                    <a:pt x="2636" y="28354"/>
                    <a:pt x="0" y="26953"/>
                  </a:cubicBezTo>
                  <a:lnTo>
                    <a:pt x="0" y="26953"/>
                  </a:lnTo>
                  <a:cubicBezTo>
                    <a:pt x="3103" y="29388"/>
                    <a:pt x="7139" y="30889"/>
                    <a:pt x="11575" y="30889"/>
                  </a:cubicBezTo>
                  <a:cubicBezTo>
                    <a:pt x="21349" y="30889"/>
                    <a:pt x="29321" y="23484"/>
                    <a:pt x="29321" y="14344"/>
                  </a:cubicBezTo>
                  <a:cubicBezTo>
                    <a:pt x="29321" y="8207"/>
                    <a:pt x="25752" y="2869"/>
                    <a:pt x="20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4741563" y="2032175"/>
              <a:ext cx="120950" cy="112875"/>
            </a:xfrm>
            <a:custGeom>
              <a:avLst/>
              <a:gdLst/>
              <a:ahLst/>
              <a:cxnLst/>
              <a:rect l="l" t="t" r="r" b="b"/>
              <a:pathLst>
                <a:path w="4838" h="4515" extrusionOk="0">
                  <a:moveTo>
                    <a:pt x="3008" y="1"/>
                  </a:moveTo>
                  <a:cubicBezTo>
                    <a:pt x="2331" y="1"/>
                    <a:pt x="1577" y="362"/>
                    <a:pt x="1001" y="1023"/>
                  </a:cubicBezTo>
                  <a:cubicBezTo>
                    <a:pt x="67" y="2057"/>
                    <a:pt x="1" y="3492"/>
                    <a:pt x="801" y="4159"/>
                  </a:cubicBezTo>
                  <a:cubicBezTo>
                    <a:pt x="1078" y="4399"/>
                    <a:pt x="1428" y="4514"/>
                    <a:pt x="1807" y="4514"/>
                  </a:cubicBezTo>
                  <a:cubicBezTo>
                    <a:pt x="2478" y="4514"/>
                    <a:pt x="3239" y="4153"/>
                    <a:pt x="3837" y="3492"/>
                  </a:cubicBezTo>
                  <a:cubicBezTo>
                    <a:pt x="4704" y="2424"/>
                    <a:pt x="4837" y="1057"/>
                    <a:pt x="4037" y="356"/>
                  </a:cubicBezTo>
                  <a:cubicBezTo>
                    <a:pt x="3748" y="116"/>
                    <a:pt x="3390" y="1"/>
                    <a:pt x="3008" y="1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4714038" y="2187125"/>
              <a:ext cx="114275" cy="120625"/>
            </a:xfrm>
            <a:custGeom>
              <a:avLst/>
              <a:gdLst/>
              <a:ahLst/>
              <a:cxnLst/>
              <a:rect l="l" t="t" r="r" b="b"/>
              <a:pathLst>
                <a:path w="4571" h="4825" extrusionOk="0">
                  <a:moveTo>
                    <a:pt x="2665" y="0"/>
                  </a:moveTo>
                  <a:cubicBezTo>
                    <a:pt x="1846" y="0"/>
                    <a:pt x="994" y="651"/>
                    <a:pt x="568" y="1664"/>
                  </a:cubicBezTo>
                  <a:cubicBezTo>
                    <a:pt x="1" y="2964"/>
                    <a:pt x="334" y="4299"/>
                    <a:pt x="1302" y="4699"/>
                  </a:cubicBezTo>
                  <a:cubicBezTo>
                    <a:pt x="1492" y="4784"/>
                    <a:pt x="1691" y="4825"/>
                    <a:pt x="1893" y="4825"/>
                  </a:cubicBezTo>
                  <a:cubicBezTo>
                    <a:pt x="2716" y="4825"/>
                    <a:pt x="3575" y="4156"/>
                    <a:pt x="4004" y="3165"/>
                  </a:cubicBezTo>
                  <a:cubicBezTo>
                    <a:pt x="4571" y="1864"/>
                    <a:pt x="4237" y="529"/>
                    <a:pt x="3270" y="129"/>
                  </a:cubicBezTo>
                  <a:cubicBezTo>
                    <a:pt x="3075" y="42"/>
                    <a:pt x="2871" y="0"/>
                    <a:pt x="2665" y="0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4662338" y="2130300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402" y="0"/>
                  </a:moveTo>
                  <a:cubicBezTo>
                    <a:pt x="601" y="0"/>
                    <a:pt x="1" y="634"/>
                    <a:pt x="1" y="1435"/>
                  </a:cubicBezTo>
                  <a:cubicBezTo>
                    <a:pt x="1" y="2235"/>
                    <a:pt x="601" y="2836"/>
                    <a:pt x="1402" y="2836"/>
                  </a:cubicBezTo>
                  <a:cubicBezTo>
                    <a:pt x="2202" y="2836"/>
                    <a:pt x="2836" y="2235"/>
                    <a:pt x="2836" y="1435"/>
                  </a:cubicBezTo>
                  <a:cubicBezTo>
                    <a:pt x="2836" y="634"/>
                    <a:pt x="2202" y="0"/>
                    <a:pt x="1402" y="0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4833288" y="2142800"/>
              <a:ext cx="70925" cy="70925"/>
            </a:xfrm>
            <a:custGeom>
              <a:avLst/>
              <a:gdLst/>
              <a:ahLst/>
              <a:cxnLst/>
              <a:rect l="l" t="t" r="r" b="b"/>
              <a:pathLst>
                <a:path w="2837" h="2837" extrusionOk="0">
                  <a:moveTo>
                    <a:pt x="1402" y="1"/>
                  </a:moveTo>
                  <a:cubicBezTo>
                    <a:pt x="635" y="1"/>
                    <a:pt x="1" y="635"/>
                    <a:pt x="1" y="1435"/>
                  </a:cubicBezTo>
                  <a:cubicBezTo>
                    <a:pt x="1" y="2236"/>
                    <a:pt x="635" y="2836"/>
                    <a:pt x="1402" y="2836"/>
                  </a:cubicBezTo>
                  <a:cubicBezTo>
                    <a:pt x="2202" y="2836"/>
                    <a:pt x="2836" y="2236"/>
                    <a:pt x="2836" y="1435"/>
                  </a:cubicBezTo>
                  <a:cubicBezTo>
                    <a:pt x="2836" y="635"/>
                    <a:pt x="2202" y="1"/>
                    <a:pt x="1402" y="1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53238" y="1906800"/>
              <a:ext cx="95925" cy="95925"/>
            </a:xfrm>
            <a:custGeom>
              <a:avLst/>
              <a:gdLst/>
              <a:ahLst/>
              <a:cxnLst/>
              <a:rect l="l" t="t" r="r" b="b"/>
              <a:pathLst>
                <a:path w="3837" h="3837" extrusionOk="0">
                  <a:moveTo>
                    <a:pt x="1902" y="1"/>
                  </a:moveTo>
                  <a:cubicBezTo>
                    <a:pt x="868" y="1"/>
                    <a:pt x="1" y="835"/>
                    <a:pt x="1" y="1902"/>
                  </a:cubicBezTo>
                  <a:cubicBezTo>
                    <a:pt x="1" y="2936"/>
                    <a:pt x="868" y="3837"/>
                    <a:pt x="1902" y="3837"/>
                  </a:cubicBezTo>
                  <a:cubicBezTo>
                    <a:pt x="2936" y="3837"/>
                    <a:pt x="3837" y="3003"/>
                    <a:pt x="3837" y="1902"/>
                  </a:cubicBezTo>
                  <a:cubicBezTo>
                    <a:pt x="3837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8"/>
            <p:cNvSpPr/>
            <p:nvPr/>
          </p:nvSpPr>
          <p:spPr>
            <a:xfrm>
              <a:off x="4626488" y="1979550"/>
              <a:ext cx="114275" cy="120625"/>
            </a:xfrm>
            <a:custGeom>
              <a:avLst/>
              <a:gdLst/>
              <a:ahLst/>
              <a:cxnLst/>
              <a:rect l="l" t="t" r="r" b="b"/>
              <a:pathLst>
                <a:path w="4571" h="4825" extrusionOk="0">
                  <a:moveTo>
                    <a:pt x="2678" y="1"/>
                  </a:moveTo>
                  <a:cubicBezTo>
                    <a:pt x="1855" y="1"/>
                    <a:pt x="996" y="669"/>
                    <a:pt x="567" y="1661"/>
                  </a:cubicBezTo>
                  <a:cubicBezTo>
                    <a:pt x="0" y="2962"/>
                    <a:pt x="334" y="4296"/>
                    <a:pt x="1301" y="4696"/>
                  </a:cubicBezTo>
                  <a:cubicBezTo>
                    <a:pt x="1496" y="4783"/>
                    <a:pt x="1700" y="4825"/>
                    <a:pt x="1906" y="4825"/>
                  </a:cubicBezTo>
                  <a:cubicBezTo>
                    <a:pt x="2725" y="4825"/>
                    <a:pt x="3577" y="4174"/>
                    <a:pt x="4003" y="3162"/>
                  </a:cubicBezTo>
                  <a:cubicBezTo>
                    <a:pt x="4570" y="1927"/>
                    <a:pt x="4170" y="526"/>
                    <a:pt x="3269" y="126"/>
                  </a:cubicBezTo>
                  <a:cubicBezTo>
                    <a:pt x="3079" y="41"/>
                    <a:pt x="2880" y="1"/>
                    <a:pt x="2678" y="1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8"/>
            <p:cNvSpPr/>
            <p:nvPr/>
          </p:nvSpPr>
          <p:spPr>
            <a:xfrm>
              <a:off x="4573113" y="1924325"/>
              <a:ext cx="71750" cy="70900"/>
            </a:xfrm>
            <a:custGeom>
              <a:avLst/>
              <a:gdLst/>
              <a:ahLst/>
              <a:cxnLst/>
              <a:rect l="l" t="t" r="r" b="b"/>
              <a:pathLst>
                <a:path w="2870" h="2836" extrusionOk="0">
                  <a:moveTo>
                    <a:pt x="1435" y="0"/>
                  </a:moveTo>
                  <a:cubicBezTo>
                    <a:pt x="634" y="0"/>
                    <a:pt x="0" y="634"/>
                    <a:pt x="0" y="1401"/>
                  </a:cubicBezTo>
                  <a:cubicBezTo>
                    <a:pt x="0" y="2202"/>
                    <a:pt x="634" y="2836"/>
                    <a:pt x="1435" y="2836"/>
                  </a:cubicBezTo>
                  <a:cubicBezTo>
                    <a:pt x="2235" y="2836"/>
                    <a:pt x="2869" y="2202"/>
                    <a:pt x="2869" y="1401"/>
                  </a:cubicBezTo>
                  <a:cubicBezTo>
                    <a:pt x="2869" y="634"/>
                    <a:pt x="2235" y="0"/>
                    <a:pt x="1435" y="0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4656513" y="1863450"/>
              <a:ext cx="71725" cy="70900"/>
            </a:xfrm>
            <a:custGeom>
              <a:avLst/>
              <a:gdLst/>
              <a:ahLst/>
              <a:cxnLst/>
              <a:rect l="l" t="t" r="r" b="b"/>
              <a:pathLst>
                <a:path w="2869" h="2836" extrusionOk="0">
                  <a:moveTo>
                    <a:pt x="1435" y="0"/>
                  </a:moveTo>
                  <a:cubicBezTo>
                    <a:pt x="634" y="0"/>
                    <a:pt x="0" y="634"/>
                    <a:pt x="0" y="1434"/>
                  </a:cubicBezTo>
                  <a:cubicBezTo>
                    <a:pt x="0" y="2235"/>
                    <a:pt x="634" y="2835"/>
                    <a:pt x="1435" y="2835"/>
                  </a:cubicBezTo>
                  <a:cubicBezTo>
                    <a:pt x="2235" y="2835"/>
                    <a:pt x="2869" y="2235"/>
                    <a:pt x="2869" y="1434"/>
                  </a:cubicBezTo>
                  <a:cubicBezTo>
                    <a:pt x="2869" y="634"/>
                    <a:pt x="2235" y="0"/>
                    <a:pt x="1435" y="0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4441363" y="2175625"/>
              <a:ext cx="120925" cy="112850"/>
            </a:xfrm>
            <a:custGeom>
              <a:avLst/>
              <a:gdLst/>
              <a:ahLst/>
              <a:cxnLst/>
              <a:rect l="l" t="t" r="r" b="b"/>
              <a:pathLst>
                <a:path w="4837" h="4514" extrusionOk="0">
                  <a:moveTo>
                    <a:pt x="3008" y="0"/>
                  </a:moveTo>
                  <a:cubicBezTo>
                    <a:pt x="2330" y="0"/>
                    <a:pt x="1577" y="361"/>
                    <a:pt x="1001" y="1023"/>
                  </a:cubicBezTo>
                  <a:cubicBezTo>
                    <a:pt x="67" y="2090"/>
                    <a:pt x="0" y="3491"/>
                    <a:pt x="801" y="4158"/>
                  </a:cubicBezTo>
                  <a:cubicBezTo>
                    <a:pt x="1077" y="4399"/>
                    <a:pt x="1427" y="4514"/>
                    <a:pt x="1806" y="4514"/>
                  </a:cubicBezTo>
                  <a:cubicBezTo>
                    <a:pt x="2478" y="4514"/>
                    <a:pt x="3239" y="4152"/>
                    <a:pt x="3836" y="3491"/>
                  </a:cubicBezTo>
                  <a:cubicBezTo>
                    <a:pt x="4737" y="2457"/>
                    <a:pt x="4837" y="1023"/>
                    <a:pt x="4036" y="356"/>
                  </a:cubicBezTo>
                  <a:cubicBezTo>
                    <a:pt x="3748" y="115"/>
                    <a:pt x="3390" y="0"/>
                    <a:pt x="3008" y="0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415488" y="2329650"/>
              <a:ext cx="113450" cy="120775"/>
            </a:xfrm>
            <a:custGeom>
              <a:avLst/>
              <a:gdLst/>
              <a:ahLst/>
              <a:cxnLst/>
              <a:rect l="l" t="t" r="r" b="b"/>
              <a:pathLst>
                <a:path w="4538" h="4831" extrusionOk="0">
                  <a:moveTo>
                    <a:pt x="2617" y="0"/>
                  </a:moveTo>
                  <a:cubicBezTo>
                    <a:pt x="1803" y="0"/>
                    <a:pt x="958" y="634"/>
                    <a:pt x="535" y="1667"/>
                  </a:cubicBezTo>
                  <a:cubicBezTo>
                    <a:pt x="1" y="2968"/>
                    <a:pt x="335" y="4302"/>
                    <a:pt x="1269" y="4702"/>
                  </a:cubicBezTo>
                  <a:cubicBezTo>
                    <a:pt x="1463" y="4789"/>
                    <a:pt x="1667" y="4831"/>
                    <a:pt x="1874" y="4831"/>
                  </a:cubicBezTo>
                  <a:cubicBezTo>
                    <a:pt x="2694" y="4831"/>
                    <a:pt x="3551" y="4180"/>
                    <a:pt x="4004" y="3168"/>
                  </a:cubicBezTo>
                  <a:cubicBezTo>
                    <a:pt x="4538" y="1933"/>
                    <a:pt x="4171" y="532"/>
                    <a:pt x="3237" y="132"/>
                  </a:cubicBezTo>
                  <a:cubicBezTo>
                    <a:pt x="3037" y="43"/>
                    <a:pt x="2828" y="0"/>
                    <a:pt x="2617" y="0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362138" y="2266225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401" y="1"/>
                  </a:moveTo>
                  <a:cubicBezTo>
                    <a:pt x="634" y="1"/>
                    <a:pt x="0" y="634"/>
                    <a:pt x="0" y="1402"/>
                  </a:cubicBezTo>
                  <a:cubicBezTo>
                    <a:pt x="0" y="2202"/>
                    <a:pt x="634" y="2836"/>
                    <a:pt x="1401" y="2836"/>
                  </a:cubicBezTo>
                  <a:cubicBezTo>
                    <a:pt x="2202" y="2836"/>
                    <a:pt x="2835" y="2202"/>
                    <a:pt x="2835" y="1402"/>
                  </a:cubicBezTo>
                  <a:cubicBezTo>
                    <a:pt x="2835" y="668"/>
                    <a:pt x="2202" y="34"/>
                    <a:pt x="1401" y="1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4533913" y="2287075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435" y="1"/>
                  </a:moveTo>
                  <a:cubicBezTo>
                    <a:pt x="634" y="1"/>
                    <a:pt x="1" y="634"/>
                    <a:pt x="1" y="1402"/>
                  </a:cubicBezTo>
                  <a:cubicBezTo>
                    <a:pt x="1" y="2202"/>
                    <a:pt x="634" y="2836"/>
                    <a:pt x="1435" y="2836"/>
                  </a:cubicBezTo>
                  <a:cubicBezTo>
                    <a:pt x="2202" y="2836"/>
                    <a:pt x="2836" y="2202"/>
                    <a:pt x="2836" y="1402"/>
                  </a:cubicBezTo>
                  <a:cubicBezTo>
                    <a:pt x="2836" y="634"/>
                    <a:pt x="2202" y="1"/>
                    <a:pt x="1435" y="1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4333763" y="2116150"/>
              <a:ext cx="113450" cy="120725"/>
            </a:xfrm>
            <a:custGeom>
              <a:avLst/>
              <a:gdLst/>
              <a:ahLst/>
              <a:cxnLst/>
              <a:rect l="l" t="t" r="r" b="b"/>
              <a:pathLst>
                <a:path w="4538" h="4829" extrusionOk="0">
                  <a:moveTo>
                    <a:pt x="2650" y="1"/>
                  </a:moveTo>
                  <a:cubicBezTo>
                    <a:pt x="1835" y="1"/>
                    <a:pt x="985" y="634"/>
                    <a:pt x="535" y="1667"/>
                  </a:cubicBezTo>
                  <a:cubicBezTo>
                    <a:pt x="1" y="2968"/>
                    <a:pt x="335" y="4302"/>
                    <a:pt x="1302" y="4703"/>
                  </a:cubicBezTo>
                  <a:cubicBezTo>
                    <a:pt x="1492" y="4788"/>
                    <a:pt x="1692" y="4828"/>
                    <a:pt x="1893" y="4828"/>
                  </a:cubicBezTo>
                  <a:cubicBezTo>
                    <a:pt x="2716" y="4828"/>
                    <a:pt x="3575" y="4160"/>
                    <a:pt x="4004" y="3168"/>
                  </a:cubicBezTo>
                  <a:cubicBezTo>
                    <a:pt x="4538" y="1867"/>
                    <a:pt x="4204" y="533"/>
                    <a:pt x="3270" y="133"/>
                  </a:cubicBezTo>
                  <a:cubicBezTo>
                    <a:pt x="3071" y="43"/>
                    <a:pt x="2862" y="1"/>
                    <a:pt x="2650" y="1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4274563" y="2067750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402" y="1"/>
                  </a:moveTo>
                  <a:cubicBezTo>
                    <a:pt x="601" y="1"/>
                    <a:pt x="1" y="634"/>
                    <a:pt x="1" y="1435"/>
                  </a:cubicBezTo>
                  <a:cubicBezTo>
                    <a:pt x="1" y="2236"/>
                    <a:pt x="601" y="2836"/>
                    <a:pt x="1402" y="2836"/>
                  </a:cubicBezTo>
                  <a:cubicBezTo>
                    <a:pt x="2202" y="2836"/>
                    <a:pt x="2836" y="2236"/>
                    <a:pt x="2836" y="1435"/>
                  </a:cubicBezTo>
                  <a:cubicBezTo>
                    <a:pt x="2836" y="634"/>
                    <a:pt x="2202" y="1"/>
                    <a:pt x="1402" y="1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4347113" y="1924425"/>
              <a:ext cx="112600" cy="120625"/>
            </a:xfrm>
            <a:custGeom>
              <a:avLst/>
              <a:gdLst/>
              <a:ahLst/>
              <a:cxnLst/>
              <a:rect l="l" t="t" r="r" b="b"/>
              <a:pathLst>
                <a:path w="4504" h="4825" extrusionOk="0">
                  <a:moveTo>
                    <a:pt x="2664" y="1"/>
                  </a:moveTo>
                  <a:cubicBezTo>
                    <a:pt x="1846" y="1"/>
                    <a:pt x="994" y="652"/>
                    <a:pt x="568" y="1664"/>
                  </a:cubicBezTo>
                  <a:cubicBezTo>
                    <a:pt x="1" y="2965"/>
                    <a:pt x="334" y="4299"/>
                    <a:pt x="1302" y="4700"/>
                  </a:cubicBezTo>
                  <a:cubicBezTo>
                    <a:pt x="1492" y="4785"/>
                    <a:pt x="1691" y="4825"/>
                    <a:pt x="1893" y="4825"/>
                  </a:cubicBezTo>
                  <a:cubicBezTo>
                    <a:pt x="2716" y="4825"/>
                    <a:pt x="3575" y="4156"/>
                    <a:pt x="4004" y="3165"/>
                  </a:cubicBezTo>
                  <a:cubicBezTo>
                    <a:pt x="4504" y="1898"/>
                    <a:pt x="4170" y="530"/>
                    <a:pt x="3270" y="130"/>
                  </a:cubicBezTo>
                  <a:cubicBezTo>
                    <a:pt x="3075" y="42"/>
                    <a:pt x="2871" y="1"/>
                    <a:pt x="2664" y="1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4447188" y="2037725"/>
              <a:ext cx="70900" cy="70925"/>
            </a:xfrm>
            <a:custGeom>
              <a:avLst/>
              <a:gdLst/>
              <a:ahLst/>
              <a:cxnLst/>
              <a:rect l="l" t="t" r="r" b="b"/>
              <a:pathLst>
                <a:path w="2836" h="2837" extrusionOk="0">
                  <a:moveTo>
                    <a:pt x="1435" y="1"/>
                  </a:moveTo>
                  <a:cubicBezTo>
                    <a:pt x="634" y="1"/>
                    <a:pt x="1" y="635"/>
                    <a:pt x="1" y="1435"/>
                  </a:cubicBezTo>
                  <a:cubicBezTo>
                    <a:pt x="1" y="2202"/>
                    <a:pt x="634" y="2836"/>
                    <a:pt x="1435" y="2836"/>
                  </a:cubicBezTo>
                  <a:cubicBezTo>
                    <a:pt x="2235" y="2836"/>
                    <a:pt x="2836" y="2202"/>
                    <a:pt x="2836" y="1435"/>
                  </a:cubicBezTo>
                  <a:cubicBezTo>
                    <a:pt x="2836" y="635"/>
                    <a:pt x="2235" y="1"/>
                    <a:pt x="1435" y="1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4560613" y="2409675"/>
              <a:ext cx="71725" cy="70900"/>
            </a:xfrm>
            <a:custGeom>
              <a:avLst/>
              <a:gdLst/>
              <a:ahLst/>
              <a:cxnLst/>
              <a:rect l="l" t="t" r="r" b="b"/>
              <a:pathLst>
                <a:path w="2869" h="2836" extrusionOk="0">
                  <a:moveTo>
                    <a:pt x="1434" y="0"/>
                  </a:moveTo>
                  <a:cubicBezTo>
                    <a:pt x="634" y="0"/>
                    <a:pt x="0" y="634"/>
                    <a:pt x="0" y="1434"/>
                  </a:cubicBezTo>
                  <a:cubicBezTo>
                    <a:pt x="0" y="2235"/>
                    <a:pt x="634" y="2835"/>
                    <a:pt x="1434" y="2835"/>
                  </a:cubicBezTo>
                  <a:cubicBezTo>
                    <a:pt x="2235" y="2835"/>
                    <a:pt x="2869" y="2235"/>
                    <a:pt x="2869" y="1434"/>
                  </a:cubicBezTo>
                  <a:cubicBezTo>
                    <a:pt x="2869" y="667"/>
                    <a:pt x="2235" y="0"/>
                    <a:pt x="1434" y="0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550588" y="2090275"/>
              <a:ext cx="70925" cy="70900"/>
            </a:xfrm>
            <a:custGeom>
              <a:avLst/>
              <a:gdLst/>
              <a:ahLst/>
              <a:cxnLst/>
              <a:rect l="l" t="t" r="r" b="b"/>
              <a:pathLst>
                <a:path w="2837" h="2836" extrusionOk="0">
                  <a:moveTo>
                    <a:pt x="1435" y="0"/>
                  </a:moveTo>
                  <a:cubicBezTo>
                    <a:pt x="635" y="0"/>
                    <a:pt x="1" y="601"/>
                    <a:pt x="1" y="1401"/>
                  </a:cubicBezTo>
                  <a:cubicBezTo>
                    <a:pt x="1" y="2202"/>
                    <a:pt x="635" y="2836"/>
                    <a:pt x="1435" y="2836"/>
                  </a:cubicBezTo>
                  <a:cubicBezTo>
                    <a:pt x="2202" y="2836"/>
                    <a:pt x="2836" y="2202"/>
                    <a:pt x="2836" y="1401"/>
                  </a:cubicBezTo>
                  <a:cubicBezTo>
                    <a:pt x="2836" y="667"/>
                    <a:pt x="2202" y="34"/>
                    <a:pt x="1435" y="0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4599788" y="2215950"/>
              <a:ext cx="90925" cy="93075"/>
            </a:xfrm>
            <a:custGeom>
              <a:avLst/>
              <a:gdLst/>
              <a:ahLst/>
              <a:cxnLst/>
              <a:rect l="l" t="t" r="r" b="b"/>
              <a:pathLst>
                <a:path w="3637" h="3723" extrusionOk="0">
                  <a:moveTo>
                    <a:pt x="1540" y="0"/>
                  </a:moveTo>
                  <a:cubicBezTo>
                    <a:pt x="1341" y="0"/>
                    <a:pt x="1147" y="46"/>
                    <a:pt x="968" y="144"/>
                  </a:cubicBezTo>
                  <a:cubicBezTo>
                    <a:pt x="201" y="511"/>
                    <a:pt x="1" y="1578"/>
                    <a:pt x="468" y="2545"/>
                  </a:cubicBezTo>
                  <a:cubicBezTo>
                    <a:pt x="796" y="3277"/>
                    <a:pt x="1449" y="3723"/>
                    <a:pt x="2080" y="3723"/>
                  </a:cubicBezTo>
                  <a:cubicBezTo>
                    <a:pt x="2282" y="3723"/>
                    <a:pt x="2483" y="3677"/>
                    <a:pt x="2669" y="3579"/>
                  </a:cubicBezTo>
                  <a:cubicBezTo>
                    <a:pt x="3403" y="3212"/>
                    <a:pt x="3637" y="2145"/>
                    <a:pt x="3170" y="1178"/>
                  </a:cubicBezTo>
                  <a:cubicBezTo>
                    <a:pt x="2816" y="446"/>
                    <a:pt x="2157" y="0"/>
                    <a:pt x="1540" y="0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642338" y="2341500"/>
              <a:ext cx="90900" cy="92175"/>
            </a:xfrm>
            <a:custGeom>
              <a:avLst/>
              <a:gdLst/>
              <a:ahLst/>
              <a:cxnLst/>
              <a:rect l="l" t="t" r="r" b="b"/>
              <a:pathLst>
                <a:path w="3636" h="3687" extrusionOk="0">
                  <a:moveTo>
                    <a:pt x="1508" y="0"/>
                  </a:moveTo>
                  <a:cubicBezTo>
                    <a:pt x="1320" y="0"/>
                    <a:pt x="1137" y="41"/>
                    <a:pt x="967" y="125"/>
                  </a:cubicBezTo>
                  <a:cubicBezTo>
                    <a:pt x="234" y="492"/>
                    <a:pt x="0" y="1560"/>
                    <a:pt x="467" y="2527"/>
                  </a:cubicBezTo>
                  <a:cubicBezTo>
                    <a:pt x="851" y="3244"/>
                    <a:pt x="1511" y="3686"/>
                    <a:pt x="2129" y="3686"/>
                  </a:cubicBezTo>
                  <a:cubicBezTo>
                    <a:pt x="2316" y="3686"/>
                    <a:pt x="2499" y="3646"/>
                    <a:pt x="2669" y="3561"/>
                  </a:cubicBezTo>
                  <a:cubicBezTo>
                    <a:pt x="3436" y="3194"/>
                    <a:pt x="3636" y="2127"/>
                    <a:pt x="3169" y="1193"/>
                  </a:cubicBezTo>
                  <a:cubicBezTo>
                    <a:pt x="2810" y="448"/>
                    <a:pt x="2135" y="0"/>
                    <a:pt x="1508" y="0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4471363" y="1890700"/>
              <a:ext cx="90925" cy="93100"/>
            </a:xfrm>
            <a:custGeom>
              <a:avLst/>
              <a:gdLst/>
              <a:ahLst/>
              <a:cxnLst/>
              <a:rect l="l" t="t" r="r" b="b"/>
              <a:pathLst>
                <a:path w="3637" h="3724" extrusionOk="0">
                  <a:moveTo>
                    <a:pt x="1521" y="1"/>
                  </a:moveTo>
                  <a:cubicBezTo>
                    <a:pt x="1327" y="1"/>
                    <a:pt x="1139" y="47"/>
                    <a:pt x="968" y="144"/>
                  </a:cubicBezTo>
                  <a:cubicBezTo>
                    <a:pt x="201" y="511"/>
                    <a:pt x="1" y="1579"/>
                    <a:pt x="468" y="2546"/>
                  </a:cubicBezTo>
                  <a:cubicBezTo>
                    <a:pt x="821" y="3278"/>
                    <a:pt x="1480" y="3724"/>
                    <a:pt x="2098" y="3724"/>
                  </a:cubicBezTo>
                  <a:cubicBezTo>
                    <a:pt x="2297" y="3724"/>
                    <a:pt x="2491" y="3677"/>
                    <a:pt x="2669" y="3580"/>
                  </a:cubicBezTo>
                  <a:cubicBezTo>
                    <a:pt x="3437" y="3213"/>
                    <a:pt x="3637" y="2146"/>
                    <a:pt x="3170" y="1178"/>
                  </a:cubicBezTo>
                  <a:cubicBezTo>
                    <a:pt x="2791" y="446"/>
                    <a:pt x="2126" y="1"/>
                    <a:pt x="1521" y="1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4739063" y="2326975"/>
              <a:ext cx="98425" cy="86950"/>
            </a:xfrm>
            <a:custGeom>
              <a:avLst/>
              <a:gdLst/>
              <a:ahLst/>
              <a:cxnLst/>
              <a:rect l="l" t="t" r="r" b="b"/>
              <a:pathLst>
                <a:path w="3937" h="3478" extrusionOk="0">
                  <a:moveTo>
                    <a:pt x="2338" y="1"/>
                  </a:moveTo>
                  <a:cubicBezTo>
                    <a:pt x="1850" y="1"/>
                    <a:pt x="1317" y="224"/>
                    <a:pt x="901" y="639"/>
                  </a:cubicBezTo>
                  <a:cubicBezTo>
                    <a:pt x="134" y="1407"/>
                    <a:pt x="1" y="2474"/>
                    <a:pt x="601" y="3075"/>
                  </a:cubicBezTo>
                  <a:cubicBezTo>
                    <a:pt x="844" y="3346"/>
                    <a:pt x="1186" y="3477"/>
                    <a:pt x="1554" y="3477"/>
                  </a:cubicBezTo>
                  <a:cubicBezTo>
                    <a:pt x="2045" y="3477"/>
                    <a:pt x="2584" y="3246"/>
                    <a:pt x="3003" y="2808"/>
                  </a:cubicBezTo>
                  <a:cubicBezTo>
                    <a:pt x="3803" y="2074"/>
                    <a:pt x="3937" y="973"/>
                    <a:pt x="3303" y="406"/>
                  </a:cubicBezTo>
                  <a:cubicBezTo>
                    <a:pt x="3057" y="131"/>
                    <a:pt x="2711" y="1"/>
                    <a:pt x="2338" y="1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4254563" y="2192050"/>
              <a:ext cx="84250" cy="109150"/>
            </a:xfrm>
            <a:custGeom>
              <a:avLst/>
              <a:gdLst/>
              <a:ahLst/>
              <a:cxnLst/>
              <a:rect l="l" t="t" r="r" b="b"/>
              <a:pathLst>
                <a:path w="3370" h="4366" extrusionOk="0">
                  <a:moveTo>
                    <a:pt x="1339" y="1"/>
                  </a:moveTo>
                  <a:cubicBezTo>
                    <a:pt x="1259" y="1"/>
                    <a:pt x="1179" y="11"/>
                    <a:pt x="1101" y="32"/>
                  </a:cubicBezTo>
                  <a:cubicBezTo>
                    <a:pt x="334" y="266"/>
                    <a:pt x="0" y="1433"/>
                    <a:pt x="334" y="2601"/>
                  </a:cubicBezTo>
                  <a:cubicBezTo>
                    <a:pt x="633" y="3617"/>
                    <a:pt x="1361" y="4366"/>
                    <a:pt x="2061" y="4366"/>
                  </a:cubicBezTo>
                  <a:cubicBezTo>
                    <a:pt x="2142" y="4366"/>
                    <a:pt x="2222" y="4356"/>
                    <a:pt x="2302" y="4335"/>
                  </a:cubicBezTo>
                  <a:cubicBezTo>
                    <a:pt x="3036" y="4135"/>
                    <a:pt x="3369" y="2968"/>
                    <a:pt x="3036" y="1800"/>
                  </a:cubicBezTo>
                  <a:cubicBezTo>
                    <a:pt x="2737" y="727"/>
                    <a:pt x="2013" y="1"/>
                    <a:pt x="1339" y="1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4332113" y="2354625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401" y="0"/>
                  </a:moveTo>
                  <a:cubicBezTo>
                    <a:pt x="634" y="0"/>
                    <a:pt x="0" y="634"/>
                    <a:pt x="0" y="1401"/>
                  </a:cubicBezTo>
                  <a:cubicBezTo>
                    <a:pt x="0" y="2202"/>
                    <a:pt x="634" y="2836"/>
                    <a:pt x="1401" y="2836"/>
                  </a:cubicBezTo>
                  <a:cubicBezTo>
                    <a:pt x="2168" y="2836"/>
                    <a:pt x="2836" y="2202"/>
                    <a:pt x="2836" y="1401"/>
                  </a:cubicBezTo>
                  <a:cubicBezTo>
                    <a:pt x="2836" y="634"/>
                    <a:pt x="2168" y="0"/>
                    <a:pt x="1401" y="0"/>
                  </a:cubicBezTo>
                  <a:close/>
                </a:path>
              </a:pathLst>
            </a:custGeom>
            <a:solidFill>
              <a:srgbClr val="838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4466188" y="1849750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751575" y="1714275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4675650" y="2583325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3853450" y="2280800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39"/>
          <p:cNvSpPr txBox="1">
            <a:spLocks noGrp="1"/>
          </p:cNvSpPr>
          <p:nvPr>
            <p:ph type="title"/>
          </p:nvPr>
        </p:nvSpPr>
        <p:spPr>
          <a:xfrm>
            <a:off x="620725" y="555275"/>
            <a:ext cx="790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Epidemiologia</a:t>
            </a:r>
            <a:endParaRPr/>
          </a:p>
        </p:txBody>
      </p:sp>
      <p:sp>
        <p:nvSpPr>
          <p:cNvPr id="1092" name="Google Shape;1092;p39"/>
          <p:cNvSpPr txBox="1">
            <a:spLocks noGrp="1"/>
          </p:cNvSpPr>
          <p:nvPr>
            <p:ph type="title" idx="2"/>
          </p:nvPr>
        </p:nvSpPr>
        <p:spPr>
          <a:xfrm>
            <a:off x="447475" y="2633825"/>
            <a:ext cx="253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gonorréia é a segunda IST mais prevalente no mundo</a:t>
            </a:r>
            <a:endParaRPr/>
          </a:p>
        </p:txBody>
      </p:sp>
      <p:sp>
        <p:nvSpPr>
          <p:cNvPr id="1093" name="Google Shape;1093;p39"/>
          <p:cNvSpPr txBox="1">
            <a:spLocks noGrp="1"/>
          </p:cNvSpPr>
          <p:nvPr>
            <p:ph type="title" idx="3"/>
          </p:nvPr>
        </p:nvSpPr>
        <p:spPr>
          <a:xfrm>
            <a:off x="6086050" y="2571750"/>
            <a:ext cx="2969400" cy="13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5D74"/>
                </a:solidFill>
              </a:rPr>
              <a:t>Há escassez de informação epidemiológica  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094" name="Google Shape;1094;p39"/>
          <p:cNvSpPr txBox="1">
            <a:spLocks noGrp="1"/>
          </p:cNvSpPr>
          <p:nvPr>
            <p:ph type="title" idx="5"/>
          </p:nvPr>
        </p:nvSpPr>
        <p:spPr>
          <a:xfrm>
            <a:off x="3235499" y="2554475"/>
            <a:ext cx="267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prevalência mundial da gonorréia é estimada em 0,8%</a:t>
            </a:r>
            <a:endParaRPr/>
          </a:p>
        </p:txBody>
      </p:sp>
      <p:sp>
        <p:nvSpPr>
          <p:cNvPr id="1095" name="Google Shape;1095;p39"/>
          <p:cNvSpPr txBox="1">
            <a:spLocks noGrp="1"/>
          </p:cNvSpPr>
          <p:nvPr>
            <p:ph type="subTitle" idx="4"/>
          </p:nvPr>
        </p:nvSpPr>
        <p:spPr>
          <a:xfrm>
            <a:off x="6180250" y="3879625"/>
            <a:ext cx="27810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Em decorrência da pequena quantidade de estudos feitos e da doença não estar na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lista nacional de notificação compulsória</a:t>
            </a:r>
            <a:endParaRPr u="sng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6" name="Google Shape;1096;p39"/>
          <p:cNvSpPr txBox="1">
            <a:spLocks noGrp="1"/>
          </p:cNvSpPr>
          <p:nvPr>
            <p:ph type="title" idx="3"/>
          </p:nvPr>
        </p:nvSpPr>
        <p:spPr>
          <a:xfrm>
            <a:off x="964075" y="1127975"/>
            <a:ext cx="7218600" cy="13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OMS estima que ocorreram ~87 milhões de infecções de pacientes de 15–49 anos em 2016</a:t>
            </a:r>
            <a:endParaRPr/>
          </a:p>
        </p:txBody>
      </p:sp>
      <p:sp>
        <p:nvSpPr>
          <p:cNvPr id="1097" name="Google Shape;1097;p39"/>
          <p:cNvSpPr txBox="1">
            <a:spLocks noGrp="1"/>
          </p:cNvSpPr>
          <p:nvPr>
            <p:ph type="subTitle" idx="4"/>
          </p:nvPr>
        </p:nvSpPr>
        <p:spPr>
          <a:xfrm>
            <a:off x="3181500" y="4490050"/>
            <a:ext cx="27810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0,9% em mulheres e 0,7% em homens</a:t>
            </a:r>
            <a:endParaRPr u="sng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40"/>
          <p:cNvSpPr txBox="1">
            <a:spLocks noGrp="1"/>
          </p:cNvSpPr>
          <p:nvPr>
            <p:ph type="body" idx="4294967295"/>
          </p:nvPr>
        </p:nvSpPr>
        <p:spPr>
          <a:xfrm>
            <a:off x="6331925" y="1534650"/>
            <a:ext cx="2343900" cy="20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Homens homossexuais e bissexuais, minorias étnicas/raciais e trabalhados sexuais são afetados desproporcionalmente pela infecção.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03" name="Google Shape;1103;p40"/>
          <p:cNvGrpSpPr/>
          <p:nvPr/>
        </p:nvGrpSpPr>
        <p:grpSpPr>
          <a:xfrm>
            <a:off x="960495" y="1602490"/>
            <a:ext cx="4607173" cy="3029555"/>
            <a:chOff x="235800" y="830650"/>
            <a:chExt cx="6978450" cy="4588844"/>
          </a:xfrm>
        </p:grpSpPr>
        <p:sp>
          <p:nvSpPr>
            <p:cNvPr id="1104" name="Google Shape;1104;p40"/>
            <p:cNvSpPr/>
            <p:nvPr/>
          </p:nvSpPr>
          <p:spPr>
            <a:xfrm>
              <a:off x="235800" y="1224769"/>
              <a:ext cx="2592225" cy="4194725"/>
            </a:xfrm>
            <a:custGeom>
              <a:avLst/>
              <a:gdLst/>
              <a:ahLst/>
              <a:cxnLst/>
              <a:rect l="l" t="t" r="r" b="b"/>
              <a:pathLst>
                <a:path w="103689" h="167789" extrusionOk="0">
                  <a:moveTo>
                    <a:pt x="13807" y="0"/>
                  </a:moveTo>
                  <a:cubicBezTo>
                    <a:pt x="11526" y="0"/>
                    <a:pt x="9194" y="921"/>
                    <a:pt x="7431" y="2357"/>
                  </a:cubicBezTo>
                  <a:cubicBezTo>
                    <a:pt x="6418" y="3183"/>
                    <a:pt x="7559" y="5231"/>
                    <a:pt x="8433" y="6203"/>
                  </a:cubicBezTo>
                  <a:cubicBezTo>
                    <a:pt x="9308" y="7175"/>
                    <a:pt x="10393" y="8259"/>
                    <a:pt x="10189" y="9549"/>
                  </a:cubicBezTo>
                  <a:cubicBezTo>
                    <a:pt x="9355" y="9975"/>
                    <a:pt x="8287" y="10084"/>
                    <a:pt x="7292" y="10084"/>
                  </a:cubicBezTo>
                  <a:cubicBezTo>
                    <a:pt x="7024" y="10084"/>
                    <a:pt x="6762" y="10076"/>
                    <a:pt x="6511" y="10065"/>
                  </a:cubicBezTo>
                  <a:cubicBezTo>
                    <a:pt x="6102" y="10046"/>
                    <a:pt x="5686" y="9992"/>
                    <a:pt x="5277" y="9992"/>
                  </a:cubicBezTo>
                  <a:cubicBezTo>
                    <a:pt x="4990" y="9992"/>
                    <a:pt x="4705" y="10019"/>
                    <a:pt x="4430" y="10104"/>
                  </a:cubicBezTo>
                  <a:cubicBezTo>
                    <a:pt x="3763" y="10310"/>
                    <a:pt x="3182" y="11034"/>
                    <a:pt x="3440" y="11683"/>
                  </a:cubicBezTo>
                  <a:cubicBezTo>
                    <a:pt x="2981" y="12481"/>
                    <a:pt x="2431" y="12899"/>
                    <a:pt x="2962" y="13650"/>
                  </a:cubicBezTo>
                  <a:cubicBezTo>
                    <a:pt x="3377" y="14235"/>
                    <a:pt x="4081" y="14716"/>
                    <a:pt x="4076" y="15434"/>
                  </a:cubicBezTo>
                  <a:cubicBezTo>
                    <a:pt x="4071" y="16003"/>
                    <a:pt x="3591" y="16462"/>
                    <a:pt x="3082" y="16719"/>
                  </a:cubicBezTo>
                  <a:cubicBezTo>
                    <a:pt x="2572" y="16973"/>
                    <a:pt x="2000" y="17102"/>
                    <a:pt x="1518" y="17408"/>
                  </a:cubicBezTo>
                  <a:cubicBezTo>
                    <a:pt x="13" y="18366"/>
                    <a:pt x="0" y="20519"/>
                    <a:pt x="159" y="22295"/>
                  </a:cubicBezTo>
                  <a:cubicBezTo>
                    <a:pt x="1133" y="23491"/>
                    <a:pt x="1285" y="25550"/>
                    <a:pt x="817" y="27017"/>
                  </a:cubicBezTo>
                  <a:cubicBezTo>
                    <a:pt x="639" y="27577"/>
                    <a:pt x="351" y="28172"/>
                    <a:pt x="552" y="28724"/>
                  </a:cubicBezTo>
                  <a:cubicBezTo>
                    <a:pt x="782" y="29356"/>
                    <a:pt x="1526" y="29605"/>
                    <a:pt x="2177" y="29773"/>
                  </a:cubicBezTo>
                  <a:cubicBezTo>
                    <a:pt x="2891" y="29958"/>
                    <a:pt x="3669" y="30130"/>
                    <a:pt x="4408" y="30130"/>
                  </a:cubicBezTo>
                  <a:cubicBezTo>
                    <a:pt x="5109" y="30130"/>
                    <a:pt x="5775" y="29975"/>
                    <a:pt x="6314" y="29528"/>
                  </a:cubicBezTo>
                  <a:cubicBezTo>
                    <a:pt x="7583" y="28478"/>
                    <a:pt x="9157" y="28121"/>
                    <a:pt x="10834" y="28121"/>
                  </a:cubicBezTo>
                  <a:cubicBezTo>
                    <a:pt x="13016" y="28121"/>
                    <a:pt x="15374" y="28725"/>
                    <a:pt x="17464" y="29196"/>
                  </a:cubicBezTo>
                  <a:cubicBezTo>
                    <a:pt x="18740" y="29482"/>
                    <a:pt x="20083" y="29952"/>
                    <a:pt x="20830" y="31028"/>
                  </a:cubicBezTo>
                  <a:cubicBezTo>
                    <a:pt x="21824" y="32461"/>
                    <a:pt x="21400" y="34451"/>
                    <a:pt x="20580" y="35993"/>
                  </a:cubicBezTo>
                  <a:cubicBezTo>
                    <a:pt x="19762" y="37533"/>
                    <a:pt x="18587" y="38903"/>
                    <a:pt x="18068" y="40567"/>
                  </a:cubicBezTo>
                  <a:cubicBezTo>
                    <a:pt x="17582" y="42129"/>
                    <a:pt x="17717" y="43806"/>
                    <a:pt x="17859" y="45436"/>
                  </a:cubicBezTo>
                  <a:cubicBezTo>
                    <a:pt x="18032" y="47441"/>
                    <a:pt x="18242" y="49554"/>
                    <a:pt x="19405" y="51198"/>
                  </a:cubicBezTo>
                  <a:cubicBezTo>
                    <a:pt x="20624" y="52922"/>
                    <a:pt x="21392" y="55494"/>
                    <a:pt x="21294" y="57601"/>
                  </a:cubicBezTo>
                  <a:cubicBezTo>
                    <a:pt x="21216" y="59294"/>
                    <a:pt x="20619" y="60958"/>
                    <a:pt x="20775" y="62645"/>
                  </a:cubicBezTo>
                  <a:cubicBezTo>
                    <a:pt x="21057" y="65704"/>
                    <a:pt x="23699" y="67999"/>
                    <a:pt x="26397" y="69471"/>
                  </a:cubicBezTo>
                  <a:cubicBezTo>
                    <a:pt x="29219" y="71013"/>
                    <a:pt x="31651" y="73637"/>
                    <a:pt x="32623" y="76701"/>
                  </a:cubicBezTo>
                  <a:cubicBezTo>
                    <a:pt x="33112" y="78241"/>
                    <a:pt x="33257" y="79868"/>
                    <a:pt x="33688" y="81425"/>
                  </a:cubicBezTo>
                  <a:cubicBezTo>
                    <a:pt x="34432" y="84119"/>
                    <a:pt x="36051" y="86565"/>
                    <a:pt x="38239" y="88307"/>
                  </a:cubicBezTo>
                  <a:cubicBezTo>
                    <a:pt x="39834" y="89575"/>
                    <a:pt x="42451" y="90023"/>
                    <a:pt x="44455" y="90388"/>
                  </a:cubicBezTo>
                  <a:cubicBezTo>
                    <a:pt x="45495" y="90578"/>
                    <a:pt x="46617" y="90728"/>
                    <a:pt x="47400" y="91437"/>
                  </a:cubicBezTo>
                  <a:cubicBezTo>
                    <a:pt x="47762" y="91764"/>
                    <a:pt x="48023" y="92187"/>
                    <a:pt x="48369" y="92530"/>
                  </a:cubicBezTo>
                  <a:cubicBezTo>
                    <a:pt x="50044" y="94188"/>
                    <a:pt x="53127" y="93507"/>
                    <a:pt x="54821" y="95145"/>
                  </a:cubicBezTo>
                  <a:cubicBezTo>
                    <a:pt x="55259" y="95566"/>
                    <a:pt x="55558" y="96107"/>
                    <a:pt x="55941" y="96579"/>
                  </a:cubicBezTo>
                  <a:cubicBezTo>
                    <a:pt x="56887" y="97736"/>
                    <a:pt x="58370" y="98428"/>
                    <a:pt x="59861" y="98428"/>
                  </a:cubicBezTo>
                  <a:cubicBezTo>
                    <a:pt x="60003" y="98428"/>
                    <a:pt x="60145" y="98421"/>
                    <a:pt x="60286" y="98409"/>
                  </a:cubicBezTo>
                  <a:lnTo>
                    <a:pt x="60286" y="98409"/>
                  </a:lnTo>
                  <a:cubicBezTo>
                    <a:pt x="59905" y="99653"/>
                    <a:pt x="61397" y="101114"/>
                    <a:pt x="60936" y="102330"/>
                  </a:cubicBezTo>
                  <a:cubicBezTo>
                    <a:pt x="60565" y="103312"/>
                    <a:pt x="59445" y="103741"/>
                    <a:pt x="58674" y="104452"/>
                  </a:cubicBezTo>
                  <a:cubicBezTo>
                    <a:pt x="57337" y="105685"/>
                    <a:pt x="57129" y="107795"/>
                    <a:pt x="57705" y="109521"/>
                  </a:cubicBezTo>
                  <a:cubicBezTo>
                    <a:pt x="58282" y="111246"/>
                    <a:pt x="59498" y="112671"/>
                    <a:pt x="60717" y="114022"/>
                  </a:cubicBezTo>
                  <a:cubicBezTo>
                    <a:pt x="62978" y="116530"/>
                    <a:pt x="65696" y="117746"/>
                    <a:pt x="68148" y="120066"/>
                  </a:cubicBezTo>
                  <a:cubicBezTo>
                    <a:pt x="70420" y="122216"/>
                    <a:pt x="70937" y="125696"/>
                    <a:pt x="70438" y="128784"/>
                  </a:cubicBezTo>
                  <a:cubicBezTo>
                    <a:pt x="69938" y="131872"/>
                    <a:pt x="68585" y="134744"/>
                    <a:pt x="67620" y="137718"/>
                  </a:cubicBezTo>
                  <a:cubicBezTo>
                    <a:pt x="65814" y="143276"/>
                    <a:pt x="65376" y="149382"/>
                    <a:pt x="67102" y="154963"/>
                  </a:cubicBezTo>
                  <a:cubicBezTo>
                    <a:pt x="68828" y="160546"/>
                    <a:pt x="72869" y="165522"/>
                    <a:pt x="78283" y="167717"/>
                  </a:cubicBezTo>
                  <a:cubicBezTo>
                    <a:pt x="78404" y="167766"/>
                    <a:pt x="78530" y="167788"/>
                    <a:pt x="78658" y="167788"/>
                  </a:cubicBezTo>
                  <a:cubicBezTo>
                    <a:pt x="79167" y="167788"/>
                    <a:pt x="79705" y="167444"/>
                    <a:pt x="80056" y="167066"/>
                  </a:cubicBezTo>
                  <a:cubicBezTo>
                    <a:pt x="80495" y="166591"/>
                    <a:pt x="80589" y="165833"/>
                    <a:pt x="80281" y="165265"/>
                  </a:cubicBezTo>
                  <a:cubicBezTo>
                    <a:pt x="79304" y="163467"/>
                    <a:pt x="77566" y="161932"/>
                    <a:pt x="76298" y="160326"/>
                  </a:cubicBezTo>
                  <a:cubicBezTo>
                    <a:pt x="75898" y="159821"/>
                    <a:pt x="75478" y="159248"/>
                    <a:pt x="75530" y="158607"/>
                  </a:cubicBezTo>
                  <a:cubicBezTo>
                    <a:pt x="75589" y="157886"/>
                    <a:pt x="76208" y="157367"/>
                    <a:pt x="76666" y="156807"/>
                  </a:cubicBezTo>
                  <a:cubicBezTo>
                    <a:pt x="77361" y="155947"/>
                    <a:pt x="77729" y="154867"/>
                    <a:pt x="77704" y="153762"/>
                  </a:cubicBezTo>
                  <a:cubicBezTo>
                    <a:pt x="77674" y="152733"/>
                    <a:pt x="77075" y="151726"/>
                    <a:pt x="77111" y="150697"/>
                  </a:cubicBezTo>
                  <a:cubicBezTo>
                    <a:pt x="77146" y="149667"/>
                    <a:pt x="77701" y="148583"/>
                    <a:pt x="78676" y="148251"/>
                  </a:cubicBezTo>
                  <a:cubicBezTo>
                    <a:pt x="79120" y="148100"/>
                    <a:pt x="79614" y="148115"/>
                    <a:pt x="80042" y="147926"/>
                  </a:cubicBezTo>
                  <a:cubicBezTo>
                    <a:pt x="81453" y="147303"/>
                    <a:pt x="81228" y="145153"/>
                    <a:pt x="82249" y="143996"/>
                  </a:cubicBezTo>
                  <a:cubicBezTo>
                    <a:pt x="82722" y="143460"/>
                    <a:pt x="83419" y="143193"/>
                    <a:pt x="84064" y="142883"/>
                  </a:cubicBezTo>
                  <a:cubicBezTo>
                    <a:pt x="86792" y="141571"/>
                    <a:pt x="89035" y="138972"/>
                    <a:pt x="89283" y="135957"/>
                  </a:cubicBezTo>
                  <a:cubicBezTo>
                    <a:pt x="89483" y="133544"/>
                    <a:pt x="88605" y="130615"/>
                    <a:pt x="90438" y="129034"/>
                  </a:cubicBezTo>
                  <a:cubicBezTo>
                    <a:pt x="91238" y="128344"/>
                    <a:pt x="92244" y="128199"/>
                    <a:pt x="93314" y="128199"/>
                  </a:cubicBezTo>
                  <a:cubicBezTo>
                    <a:pt x="94087" y="128199"/>
                    <a:pt x="94894" y="128275"/>
                    <a:pt x="95682" y="128275"/>
                  </a:cubicBezTo>
                  <a:cubicBezTo>
                    <a:pt x="96098" y="128275"/>
                    <a:pt x="96509" y="128254"/>
                    <a:pt x="96908" y="128189"/>
                  </a:cubicBezTo>
                  <a:cubicBezTo>
                    <a:pt x="97800" y="128044"/>
                    <a:pt x="98396" y="127214"/>
                    <a:pt x="98814" y="126412"/>
                  </a:cubicBezTo>
                  <a:cubicBezTo>
                    <a:pt x="99231" y="125609"/>
                    <a:pt x="99280" y="124658"/>
                    <a:pt x="99129" y="123766"/>
                  </a:cubicBezTo>
                  <a:cubicBezTo>
                    <a:pt x="98945" y="122668"/>
                    <a:pt x="98473" y="121597"/>
                    <a:pt x="98577" y="120489"/>
                  </a:cubicBezTo>
                  <a:cubicBezTo>
                    <a:pt x="98723" y="118930"/>
                    <a:pt x="99942" y="117730"/>
                    <a:pt x="100886" y="116480"/>
                  </a:cubicBezTo>
                  <a:cubicBezTo>
                    <a:pt x="102003" y="114998"/>
                    <a:pt x="102797" y="113297"/>
                    <a:pt x="103214" y="111488"/>
                  </a:cubicBezTo>
                  <a:cubicBezTo>
                    <a:pt x="103689" y="109429"/>
                    <a:pt x="102371" y="106997"/>
                    <a:pt x="100524" y="105970"/>
                  </a:cubicBezTo>
                  <a:cubicBezTo>
                    <a:pt x="98677" y="104943"/>
                    <a:pt x="96462" y="104915"/>
                    <a:pt x="94350" y="104853"/>
                  </a:cubicBezTo>
                  <a:cubicBezTo>
                    <a:pt x="92237" y="104794"/>
                    <a:pt x="89999" y="104633"/>
                    <a:pt x="88273" y="103414"/>
                  </a:cubicBezTo>
                  <a:cubicBezTo>
                    <a:pt x="86692" y="102296"/>
                    <a:pt x="85799" y="100469"/>
                    <a:pt x="84550" y="98991"/>
                  </a:cubicBezTo>
                  <a:cubicBezTo>
                    <a:pt x="82441" y="96497"/>
                    <a:pt x="79375" y="95057"/>
                    <a:pt x="76410" y="93690"/>
                  </a:cubicBezTo>
                  <a:cubicBezTo>
                    <a:pt x="75559" y="93298"/>
                    <a:pt x="74630" y="92901"/>
                    <a:pt x="73720" y="92901"/>
                  </a:cubicBezTo>
                  <a:cubicBezTo>
                    <a:pt x="73431" y="92901"/>
                    <a:pt x="73144" y="92941"/>
                    <a:pt x="72862" y="93034"/>
                  </a:cubicBezTo>
                  <a:cubicBezTo>
                    <a:pt x="72400" y="93185"/>
                    <a:pt x="71985" y="93473"/>
                    <a:pt x="71508" y="93564"/>
                  </a:cubicBezTo>
                  <a:cubicBezTo>
                    <a:pt x="71390" y="93586"/>
                    <a:pt x="71274" y="93597"/>
                    <a:pt x="71159" y="93597"/>
                  </a:cubicBezTo>
                  <a:cubicBezTo>
                    <a:pt x="70006" y="93597"/>
                    <a:pt x="69033" y="92520"/>
                    <a:pt x="67966" y="91944"/>
                  </a:cubicBezTo>
                  <a:cubicBezTo>
                    <a:pt x="67424" y="91651"/>
                    <a:pt x="66830" y="91518"/>
                    <a:pt x="66231" y="91518"/>
                  </a:cubicBezTo>
                  <a:cubicBezTo>
                    <a:pt x="64138" y="91518"/>
                    <a:pt x="61986" y="93147"/>
                    <a:pt x="61817" y="95293"/>
                  </a:cubicBezTo>
                  <a:cubicBezTo>
                    <a:pt x="61476" y="95410"/>
                    <a:pt x="61056" y="95468"/>
                    <a:pt x="60611" y="95468"/>
                  </a:cubicBezTo>
                  <a:cubicBezTo>
                    <a:pt x="59413" y="95468"/>
                    <a:pt x="58031" y="95047"/>
                    <a:pt x="57510" y="94228"/>
                  </a:cubicBezTo>
                  <a:cubicBezTo>
                    <a:pt x="56995" y="93419"/>
                    <a:pt x="56789" y="92287"/>
                    <a:pt x="55904" y="91918"/>
                  </a:cubicBezTo>
                  <a:cubicBezTo>
                    <a:pt x="55432" y="91722"/>
                    <a:pt x="54840" y="91796"/>
                    <a:pt x="54455" y="91458"/>
                  </a:cubicBezTo>
                  <a:cubicBezTo>
                    <a:pt x="53818" y="90898"/>
                    <a:pt x="54313" y="89881"/>
                    <a:pt x="54428" y="89040"/>
                  </a:cubicBezTo>
                  <a:cubicBezTo>
                    <a:pt x="54609" y="87696"/>
                    <a:pt x="53607" y="86419"/>
                    <a:pt x="52383" y="85834"/>
                  </a:cubicBezTo>
                  <a:cubicBezTo>
                    <a:pt x="51161" y="85249"/>
                    <a:pt x="49761" y="85202"/>
                    <a:pt x="48407" y="85159"/>
                  </a:cubicBezTo>
                  <a:cubicBezTo>
                    <a:pt x="47051" y="85115"/>
                    <a:pt x="45649" y="85054"/>
                    <a:pt x="44436" y="84447"/>
                  </a:cubicBezTo>
                  <a:cubicBezTo>
                    <a:pt x="42077" y="83264"/>
                    <a:pt x="41111" y="80063"/>
                    <a:pt x="42146" y="77635"/>
                  </a:cubicBezTo>
                  <a:cubicBezTo>
                    <a:pt x="43156" y="75267"/>
                    <a:pt x="45760" y="73783"/>
                    <a:pt x="48337" y="73783"/>
                  </a:cubicBezTo>
                  <a:cubicBezTo>
                    <a:pt x="48401" y="73783"/>
                    <a:pt x="48464" y="73784"/>
                    <a:pt x="48528" y="73786"/>
                  </a:cubicBezTo>
                  <a:cubicBezTo>
                    <a:pt x="51112" y="73862"/>
                    <a:pt x="53842" y="75749"/>
                    <a:pt x="53870" y="78335"/>
                  </a:cubicBezTo>
                  <a:cubicBezTo>
                    <a:pt x="53875" y="78746"/>
                    <a:pt x="54287" y="78928"/>
                    <a:pt x="54735" y="78928"/>
                  </a:cubicBezTo>
                  <a:cubicBezTo>
                    <a:pt x="55004" y="78928"/>
                    <a:pt x="55285" y="78863"/>
                    <a:pt x="55498" y="78741"/>
                  </a:cubicBezTo>
                  <a:cubicBezTo>
                    <a:pt x="56067" y="78416"/>
                    <a:pt x="56365" y="77760"/>
                    <a:pt x="56505" y="77119"/>
                  </a:cubicBezTo>
                  <a:cubicBezTo>
                    <a:pt x="56645" y="76478"/>
                    <a:pt x="56664" y="75812"/>
                    <a:pt x="56860" y="75186"/>
                  </a:cubicBezTo>
                  <a:cubicBezTo>
                    <a:pt x="57310" y="73749"/>
                    <a:pt x="58757" y="72690"/>
                    <a:pt x="60261" y="72690"/>
                  </a:cubicBezTo>
                  <a:cubicBezTo>
                    <a:pt x="60273" y="72690"/>
                    <a:pt x="60285" y="72690"/>
                    <a:pt x="60297" y="72690"/>
                  </a:cubicBezTo>
                  <a:cubicBezTo>
                    <a:pt x="60306" y="72690"/>
                    <a:pt x="60314" y="72690"/>
                    <a:pt x="60323" y="72690"/>
                  </a:cubicBezTo>
                  <a:cubicBezTo>
                    <a:pt x="61893" y="72690"/>
                    <a:pt x="62998" y="71122"/>
                    <a:pt x="64116" y="70013"/>
                  </a:cubicBezTo>
                  <a:cubicBezTo>
                    <a:pt x="65241" y="68896"/>
                    <a:pt x="65913" y="67214"/>
                    <a:pt x="65469" y="65693"/>
                  </a:cubicBezTo>
                  <a:cubicBezTo>
                    <a:pt x="65229" y="64873"/>
                    <a:pt x="64683" y="64046"/>
                    <a:pt x="64956" y="63238"/>
                  </a:cubicBezTo>
                  <a:cubicBezTo>
                    <a:pt x="65170" y="62604"/>
                    <a:pt x="65822" y="62237"/>
                    <a:pt x="66438" y="61978"/>
                  </a:cubicBezTo>
                  <a:cubicBezTo>
                    <a:pt x="67992" y="61328"/>
                    <a:pt x="69657" y="60995"/>
                    <a:pt x="71338" y="60995"/>
                  </a:cubicBezTo>
                  <a:cubicBezTo>
                    <a:pt x="71514" y="60995"/>
                    <a:pt x="71689" y="60998"/>
                    <a:pt x="71865" y="61005"/>
                  </a:cubicBezTo>
                  <a:cubicBezTo>
                    <a:pt x="71916" y="61008"/>
                    <a:pt x="71966" y="61009"/>
                    <a:pt x="72016" y="61009"/>
                  </a:cubicBezTo>
                  <a:cubicBezTo>
                    <a:pt x="73530" y="61009"/>
                    <a:pt x="74333" y="60016"/>
                    <a:pt x="75129" y="58671"/>
                  </a:cubicBezTo>
                  <a:cubicBezTo>
                    <a:pt x="75724" y="57667"/>
                    <a:pt x="75988" y="56400"/>
                    <a:pt x="76935" y="55719"/>
                  </a:cubicBezTo>
                  <a:cubicBezTo>
                    <a:pt x="77461" y="55341"/>
                    <a:pt x="78061" y="55227"/>
                    <a:pt x="78697" y="55227"/>
                  </a:cubicBezTo>
                  <a:cubicBezTo>
                    <a:pt x="79669" y="55227"/>
                    <a:pt x="80723" y="55493"/>
                    <a:pt x="81724" y="55493"/>
                  </a:cubicBezTo>
                  <a:cubicBezTo>
                    <a:pt x="81835" y="55493"/>
                    <a:pt x="81945" y="55490"/>
                    <a:pt x="82055" y="55483"/>
                  </a:cubicBezTo>
                  <a:cubicBezTo>
                    <a:pt x="84597" y="55311"/>
                    <a:pt x="86582" y="52458"/>
                    <a:pt x="85860" y="50015"/>
                  </a:cubicBezTo>
                  <a:cubicBezTo>
                    <a:pt x="85517" y="48852"/>
                    <a:pt x="84704" y="47901"/>
                    <a:pt x="84043" y="46884"/>
                  </a:cubicBezTo>
                  <a:cubicBezTo>
                    <a:pt x="83131" y="45481"/>
                    <a:pt x="82492" y="43918"/>
                    <a:pt x="82159" y="42277"/>
                  </a:cubicBezTo>
                  <a:cubicBezTo>
                    <a:pt x="81854" y="40773"/>
                    <a:pt x="81767" y="39118"/>
                    <a:pt x="80776" y="37947"/>
                  </a:cubicBezTo>
                  <a:cubicBezTo>
                    <a:pt x="79227" y="38020"/>
                    <a:pt x="77350" y="37975"/>
                    <a:pt x="75971" y="38686"/>
                  </a:cubicBezTo>
                  <a:cubicBezTo>
                    <a:pt x="75699" y="37108"/>
                    <a:pt x="75398" y="35461"/>
                    <a:pt x="74423" y="34192"/>
                  </a:cubicBezTo>
                  <a:cubicBezTo>
                    <a:pt x="73732" y="33291"/>
                    <a:pt x="72587" y="32657"/>
                    <a:pt x="71488" y="32657"/>
                  </a:cubicBezTo>
                  <a:cubicBezTo>
                    <a:pt x="71039" y="32657"/>
                    <a:pt x="70597" y="32763"/>
                    <a:pt x="70198" y="32999"/>
                  </a:cubicBezTo>
                  <a:cubicBezTo>
                    <a:pt x="68851" y="33794"/>
                    <a:pt x="68559" y="35642"/>
                    <a:pt x="68807" y="37187"/>
                  </a:cubicBezTo>
                  <a:cubicBezTo>
                    <a:pt x="69057" y="38731"/>
                    <a:pt x="69698" y="40227"/>
                    <a:pt x="69655" y="41791"/>
                  </a:cubicBezTo>
                  <a:cubicBezTo>
                    <a:pt x="69615" y="43336"/>
                    <a:pt x="68552" y="45042"/>
                    <a:pt x="67017" y="45042"/>
                  </a:cubicBezTo>
                  <a:cubicBezTo>
                    <a:pt x="66998" y="45042"/>
                    <a:pt x="66979" y="45041"/>
                    <a:pt x="66960" y="45041"/>
                  </a:cubicBezTo>
                  <a:cubicBezTo>
                    <a:pt x="66146" y="45019"/>
                    <a:pt x="65416" y="44522"/>
                    <a:pt x="64843" y="43941"/>
                  </a:cubicBezTo>
                  <a:cubicBezTo>
                    <a:pt x="64022" y="43112"/>
                    <a:pt x="63372" y="42052"/>
                    <a:pt x="62317" y="41553"/>
                  </a:cubicBezTo>
                  <a:cubicBezTo>
                    <a:pt x="61507" y="41171"/>
                    <a:pt x="60577" y="41179"/>
                    <a:pt x="59704" y="40982"/>
                  </a:cubicBezTo>
                  <a:cubicBezTo>
                    <a:pt x="56728" y="40316"/>
                    <a:pt x="54688" y="36902"/>
                    <a:pt x="55510" y="33965"/>
                  </a:cubicBezTo>
                  <a:cubicBezTo>
                    <a:pt x="56182" y="31564"/>
                    <a:pt x="58657" y="29882"/>
                    <a:pt x="61117" y="29882"/>
                  </a:cubicBezTo>
                  <a:cubicBezTo>
                    <a:pt x="61664" y="29882"/>
                    <a:pt x="62211" y="29966"/>
                    <a:pt x="62737" y="30143"/>
                  </a:cubicBezTo>
                  <a:cubicBezTo>
                    <a:pt x="66237" y="28861"/>
                    <a:pt x="67660" y="24447"/>
                    <a:pt x="66265" y="20991"/>
                  </a:cubicBezTo>
                  <a:cubicBezTo>
                    <a:pt x="64868" y="17535"/>
                    <a:pt x="61115" y="15389"/>
                    <a:pt x="57392" y="15226"/>
                  </a:cubicBezTo>
                  <a:cubicBezTo>
                    <a:pt x="56302" y="15179"/>
                    <a:pt x="55191" y="15275"/>
                    <a:pt x="54134" y="15007"/>
                  </a:cubicBezTo>
                  <a:cubicBezTo>
                    <a:pt x="51145" y="14251"/>
                    <a:pt x="49582" y="10965"/>
                    <a:pt x="46980" y="9310"/>
                  </a:cubicBezTo>
                  <a:cubicBezTo>
                    <a:pt x="46287" y="8869"/>
                    <a:pt x="45224" y="8778"/>
                    <a:pt x="44079" y="8778"/>
                  </a:cubicBezTo>
                  <a:cubicBezTo>
                    <a:pt x="43277" y="8778"/>
                    <a:pt x="42435" y="8823"/>
                    <a:pt x="41651" y="8823"/>
                  </a:cubicBezTo>
                  <a:cubicBezTo>
                    <a:pt x="40795" y="8823"/>
                    <a:pt x="40007" y="8769"/>
                    <a:pt x="39418" y="8547"/>
                  </a:cubicBezTo>
                  <a:cubicBezTo>
                    <a:pt x="38499" y="8200"/>
                    <a:pt x="37525" y="8023"/>
                    <a:pt x="36546" y="8023"/>
                  </a:cubicBezTo>
                  <a:cubicBezTo>
                    <a:pt x="36275" y="8023"/>
                    <a:pt x="36003" y="8037"/>
                    <a:pt x="35731" y="8064"/>
                  </a:cubicBezTo>
                  <a:cubicBezTo>
                    <a:pt x="34635" y="9104"/>
                    <a:pt x="32585" y="9398"/>
                    <a:pt x="31077" y="9499"/>
                  </a:cubicBezTo>
                  <a:cubicBezTo>
                    <a:pt x="29526" y="7990"/>
                    <a:pt x="27655" y="6585"/>
                    <a:pt x="25725" y="5605"/>
                  </a:cubicBezTo>
                  <a:cubicBezTo>
                    <a:pt x="24435" y="4951"/>
                    <a:pt x="22930" y="4260"/>
                    <a:pt x="22532" y="2870"/>
                  </a:cubicBezTo>
                  <a:cubicBezTo>
                    <a:pt x="22012" y="1053"/>
                    <a:pt x="19376" y="125"/>
                    <a:pt x="17200" y="125"/>
                  </a:cubicBezTo>
                  <a:cubicBezTo>
                    <a:pt x="16716" y="125"/>
                    <a:pt x="16254" y="171"/>
                    <a:pt x="15844" y="263"/>
                  </a:cubicBezTo>
                  <a:cubicBezTo>
                    <a:pt x="15181" y="84"/>
                    <a:pt x="14496" y="0"/>
                    <a:pt x="13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0"/>
            <p:cNvSpPr/>
            <p:nvPr/>
          </p:nvSpPr>
          <p:spPr>
            <a:xfrm>
              <a:off x="2370225" y="830650"/>
              <a:ext cx="1016975" cy="1158500"/>
            </a:xfrm>
            <a:custGeom>
              <a:avLst/>
              <a:gdLst/>
              <a:ahLst/>
              <a:cxnLst/>
              <a:rect l="l" t="t" r="r" b="b"/>
              <a:pathLst>
                <a:path w="40679" h="46340" extrusionOk="0">
                  <a:moveTo>
                    <a:pt x="15780" y="0"/>
                  </a:moveTo>
                  <a:cubicBezTo>
                    <a:pt x="14989" y="0"/>
                    <a:pt x="14213" y="109"/>
                    <a:pt x="13470" y="421"/>
                  </a:cubicBezTo>
                  <a:cubicBezTo>
                    <a:pt x="9879" y="1928"/>
                    <a:pt x="10933" y="5468"/>
                    <a:pt x="8580" y="7572"/>
                  </a:cubicBezTo>
                  <a:cubicBezTo>
                    <a:pt x="6546" y="9390"/>
                    <a:pt x="2788" y="7963"/>
                    <a:pt x="1150" y="10460"/>
                  </a:cubicBezTo>
                  <a:cubicBezTo>
                    <a:pt x="0" y="12215"/>
                    <a:pt x="1289" y="14606"/>
                    <a:pt x="2962" y="15871"/>
                  </a:cubicBezTo>
                  <a:cubicBezTo>
                    <a:pt x="4636" y="17135"/>
                    <a:pt x="6731" y="17894"/>
                    <a:pt x="8056" y="19522"/>
                  </a:cubicBezTo>
                  <a:cubicBezTo>
                    <a:pt x="10183" y="22136"/>
                    <a:pt x="9577" y="26004"/>
                    <a:pt x="8413" y="29169"/>
                  </a:cubicBezTo>
                  <a:cubicBezTo>
                    <a:pt x="7247" y="32332"/>
                    <a:pt x="5603" y="35532"/>
                    <a:pt x="6005" y="38881"/>
                  </a:cubicBezTo>
                  <a:cubicBezTo>
                    <a:pt x="6193" y="40459"/>
                    <a:pt x="6837" y="41956"/>
                    <a:pt x="7675" y="43307"/>
                  </a:cubicBezTo>
                  <a:cubicBezTo>
                    <a:pt x="8488" y="44615"/>
                    <a:pt x="9597" y="45873"/>
                    <a:pt x="11095" y="46235"/>
                  </a:cubicBezTo>
                  <a:cubicBezTo>
                    <a:pt x="11391" y="46306"/>
                    <a:pt x="11688" y="46339"/>
                    <a:pt x="11983" y="46339"/>
                  </a:cubicBezTo>
                  <a:cubicBezTo>
                    <a:pt x="13586" y="46339"/>
                    <a:pt x="15150" y="45367"/>
                    <a:pt x="16368" y="44250"/>
                  </a:cubicBezTo>
                  <a:cubicBezTo>
                    <a:pt x="17812" y="42927"/>
                    <a:pt x="19065" y="41325"/>
                    <a:pt x="20822" y="40465"/>
                  </a:cubicBezTo>
                  <a:cubicBezTo>
                    <a:pt x="23353" y="39224"/>
                    <a:pt x="26610" y="39686"/>
                    <a:pt x="28815" y="37929"/>
                  </a:cubicBezTo>
                  <a:cubicBezTo>
                    <a:pt x="31544" y="35754"/>
                    <a:pt x="31140" y="31606"/>
                    <a:pt x="31890" y="28199"/>
                  </a:cubicBezTo>
                  <a:cubicBezTo>
                    <a:pt x="33150" y="22476"/>
                    <a:pt x="38102" y="18249"/>
                    <a:pt x="40038" y="12718"/>
                  </a:cubicBezTo>
                  <a:cubicBezTo>
                    <a:pt x="40418" y="11636"/>
                    <a:pt x="40679" y="10499"/>
                    <a:pt x="40652" y="9352"/>
                  </a:cubicBezTo>
                  <a:cubicBezTo>
                    <a:pt x="40569" y="5649"/>
                    <a:pt x="37449" y="2571"/>
                    <a:pt x="33956" y="1339"/>
                  </a:cubicBezTo>
                  <a:cubicBezTo>
                    <a:pt x="31938" y="627"/>
                    <a:pt x="29911" y="457"/>
                    <a:pt x="27871" y="457"/>
                  </a:cubicBezTo>
                  <a:cubicBezTo>
                    <a:pt x="26007" y="457"/>
                    <a:pt x="24132" y="599"/>
                    <a:pt x="22245" y="599"/>
                  </a:cubicBezTo>
                  <a:cubicBezTo>
                    <a:pt x="21785" y="599"/>
                    <a:pt x="21325" y="591"/>
                    <a:pt x="20863" y="570"/>
                  </a:cubicBezTo>
                  <a:cubicBezTo>
                    <a:pt x="19225" y="496"/>
                    <a:pt x="17470" y="0"/>
                    <a:pt x="15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3143325" y="1089650"/>
              <a:ext cx="4064350" cy="3503975"/>
            </a:xfrm>
            <a:custGeom>
              <a:avLst/>
              <a:gdLst/>
              <a:ahLst/>
              <a:cxnLst/>
              <a:rect l="l" t="t" r="r" b="b"/>
              <a:pathLst>
                <a:path w="162574" h="140159" extrusionOk="0">
                  <a:moveTo>
                    <a:pt x="149391" y="0"/>
                  </a:moveTo>
                  <a:cubicBezTo>
                    <a:pt x="148360" y="0"/>
                    <a:pt x="147330" y="156"/>
                    <a:pt x="146349" y="477"/>
                  </a:cubicBezTo>
                  <a:cubicBezTo>
                    <a:pt x="145329" y="812"/>
                    <a:pt x="144363" y="1309"/>
                    <a:pt x="143326" y="1583"/>
                  </a:cubicBezTo>
                  <a:cubicBezTo>
                    <a:pt x="142494" y="1801"/>
                    <a:pt x="141638" y="1870"/>
                    <a:pt x="140776" y="1870"/>
                  </a:cubicBezTo>
                  <a:cubicBezTo>
                    <a:pt x="140050" y="1870"/>
                    <a:pt x="139319" y="1821"/>
                    <a:pt x="138596" y="1772"/>
                  </a:cubicBezTo>
                  <a:lnTo>
                    <a:pt x="130106" y="1191"/>
                  </a:lnTo>
                  <a:cubicBezTo>
                    <a:pt x="129237" y="1132"/>
                    <a:pt x="128350" y="1076"/>
                    <a:pt x="127469" y="1076"/>
                  </a:cubicBezTo>
                  <a:cubicBezTo>
                    <a:pt x="125783" y="1076"/>
                    <a:pt x="124119" y="1281"/>
                    <a:pt x="122644" y="2056"/>
                  </a:cubicBezTo>
                  <a:cubicBezTo>
                    <a:pt x="119360" y="3782"/>
                    <a:pt x="117499" y="8084"/>
                    <a:pt x="113816" y="8529"/>
                  </a:cubicBezTo>
                  <a:cubicBezTo>
                    <a:pt x="113611" y="8554"/>
                    <a:pt x="113408" y="8566"/>
                    <a:pt x="113207" y="8566"/>
                  </a:cubicBezTo>
                  <a:cubicBezTo>
                    <a:pt x="110853" y="8566"/>
                    <a:pt x="108715" y="6973"/>
                    <a:pt x="106473" y="6087"/>
                  </a:cubicBezTo>
                  <a:cubicBezTo>
                    <a:pt x="105100" y="5543"/>
                    <a:pt x="103627" y="5279"/>
                    <a:pt x="102152" y="5279"/>
                  </a:cubicBezTo>
                  <a:cubicBezTo>
                    <a:pt x="99404" y="5279"/>
                    <a:pt x="96647" y="6196"/>
                    <a:pt x="94512" y="7933"/>
                  </a:cubicBezTo>
                  <a:cubicBezTo>
                    <a:pt x="93279" y="7304"/>
                    <a:pt x="93660" y="5468"/>
                    <a:pt x="93225" y="4153"/>
                  </a:cubicBezTo>
                  <a:cubicBezTo>
                    <a:pt x="92771" y="2782"/>
                    <a:pt x="91297" y="1954"/>
                    <a:pt x="89858" y="1828"/>
                  </a:cubicBezTo>
                  <a:cubicBezTo>
                    <a:pt x="89687" y="1813"/>
                    <a:pt x="89517" y="1806"/>
                    <a:pt x="89348" y="1806"/>
                  </a:cubicBezTo>
                  <a:cubicBezTo>
                    <a:pt x="88082" y="1806"/>
                    <a:pt x="86834" y="2194"/>
                    <a:pt x="85623" y="2590"/>
                  </a:cubicBezTo>
                  <a:cubicBezTo>
                    <a:pt x="82664" y="3556"/>
                    <a:pt x="79224" y="5204"/>
                    <a:pt x="78950" y="8303"/>
                  </a:cubicBezTo>
                  <a:cubicBezTo>
                    <a:pt x="78873" y="9176"/>
                    <a:pt x="79068" y="10104"/>
                    <a:pt x="78702" y="10900"/>
                  </a:cubicBezTo>
                  <a:cubicBezTo>
                    <a:pt x="78178" y="12033"/>
                    <a:pt x="76762" y="12408"/>
                    <a:pt x="75881" y="13291"/>
                  </a:cubicBezTo>
                  <a:cubicBezTo>
                    <a:pt x="74831" y="14345"/>
                    <a:pt x="74664" y="15971"/>
                    <a:pt x="74621" y="17458"/>
                  </a:cubicBezTo>
                  <a:cubicBezTo>
                    <a:pt x="74577" y="18944"/>
                    <a:pt x="74563" y="20541"/>
                    <a:pt x="73703" y="21754"/>
                  </a:cubicBezTo>
                  <a:cubicBezTo>
                    <a:pt x="73148" y="22537"/>
                    <a:pt x="71069" y="23068"/>
                    <a:pt x="69376" y="23068"/>
                  </a:cubicBezTo>
                  <a:cubicBezTo>
                    <a:pt x="68445" y="23068"/>
                    <a:pt x="67630" y="22907"/>
                    <a:pt x="67252" y="22539"/>
                  </a:cubicBezTo>
                  <a:cubicBezTo>
                    <a:pt x="66636" y="21940"/>
                    <a:pt x="65905" y="21693"/>
                    <a:pt x="65124" y="21693"/>
                  </a:cubicBezTo>
                  <a:cubicBezTo>
                    <a:pt x="63293" y="21693"/>
                    <a:pt x="61194" y="23048"/>
                    <a:pt x="59696" y="24392"/>
                  </a:cubicBezTo>
                  <a:lnTo>
                    <a:pt x="53326" y="30110"/>
                  </a:lnTo>
                  <a:cubicBezTo>
                    <a:pt x="51731" y="31541"/>
                    <a:pt x="50013" y="33034"/>
                    <a:pt x="47899" y="33389"/>
                  </a:cubicBezTo>
                  <a:cubicBezTo>
                    <a:pt x="47672" y="33427"/>
                    <a:pt x="47440" y="33446"/>
                    <a:pt x="47206" y="33446"/>
                  </a:cubicBezTo>
                  <a:cubicBezTo>
                    <a:pt x="45267" y="33446"/>
                    <a:pt x="43232" y="32171"/>
                    <a:pt x="43155" y="30259"/>
                  </a:cubicBezTo>
                  <a:cubicBezTo>
                    <a:pt x="43563" y="29875"/>
                    <a:pt x="44085" y="29761"/>
                    <a:pt x="44655" y="29761"/>
                  </a:cubicBezTo>
                  <a:cubicBezTo>
                    <a:pt x="45498" y="29761"/>
                    <a:pt x="46445" y="30012"/>
                    <a:pt x="47276" y="30012"/>
                  </a:cubicBezTo>
                  <a:cubicBezTo>
                    <a:pt x="47872" y="30012"/>
                    <a:pt x="48409" y="29883"/>
                    <a:pt x="48805" y="29438"/>
                  </a:cubicBezTo>
                  <a:cubicBezTo>
                    <a:pt x="49977" y="28121"/>
                    <a:pt x="48243" y="26238"/>
                    <a:pt x="46718" y="25356"/>
                  </a:cubicBezTo>
                  <a:cubicBezTo>
                    <a:pt x="43929" y="23744"/>
                    <a:pt x="41047" y="22101"/>
                    <a:pt x="37854" y="21667"/>
                  </a:cubicBezTo>
                  <a:cubicBezTo>
                    <a:pt x="37395" y="21605"/>
                    <a:pt x="36928" y="21573"/>
                    <a:pt x="36459" y="21573"/>
                  </a:cubicBezTo>
                  <a:cubicBezTo>
                    <a:pt x="33662" y="21573"/>
                    <a:pt x="30804" y="22696"/>
                    <a:pt x="29384" y="25062"/>
                  </a:cubicBezTo>
                  <a:cubicBezTo>
                    <a:pt x="27966" y="27426"/>
                    <a:pt x="28225" y="30512"/>
                    <a:pt x="26820" y="32884"/>
                  </a:cubicBezTo>
                  <a:cubicBezTo>
                    <a:pt x="25941" y="34369"/>
                    <a:pt x="24491" y="35431"/>
                    <a:pt x="23493" y="36839"/>
                  </a:cubicBezTo>
                  <a:cubicBezTo>
                    <a:pt x="22495" y="38247"/>
                    <a:pt x="22067" y="40372"/>
                    <a:pt x="23291" y="41591"/>
                  </a:cubicBezTo>
                  <a:cubicBezTo>
                    <a:pt x="24277" y="42574"/>
                    <a:pt x="25957" y="42576"/>
                    <a:pt x="26934" y="43568"/>
                  </a:cubicBezTo>
                  <a:cubicBezTo>
                    <a:pt x="27686" y="44334"/>
                    <a:pt x="27942" y="45612"/>
                    <a:pt x="28928" y="46032"/>
                  </a:cubicBezTo>
                  <a:cubicBezTo>
                    <a:pt x="29116" y="46112"/>
                    <a:pt x="29308" y="46149"/>
                    <a:pt x="29499" y="46149"/>
                  </a:cubicBezTo>
                  <a:cubicBezTo>
                    <a:pt x="30453" y="46149"/>
                    <a:pt x="31375" y="45228"/>
                    <a:pt x="31599" y="44232"/>
                  </a:cubicBezTo>
                  <a:cubicBezTo>
                    <a:pt x="31870" y="43035"/>
                    <a:pt x="31491" y="41803"/>
                    <a:pt x="31294" y="40594"/>
                  </a:cubicBezTo>
                  <a:cubicBezTo>
                    <a:pt x="30707" y="36976"/>
                    <a:pt x="32524" y="32527"/>
                    <a:pt x="36153" y="32010"/>
                  </a:cubicBezTo>
                  <a:cubicBezTo>
                    <a:pt x="36979" y="32041"/>
                    <a:pt x="37253" y="33221"/>
                    <a:pt x="36881" y="33960"/>
                  </a:cubicBezTo>
                  <a:cubicBezTo>
                    <a:pt x="36512" y="34700"/>
                    <a:pt x="35790" y="35213"/>
                    <a:pt x="35400" y="35941"/>
                  </a:cubicBezTo>
                  <a:cubicBezTo>
                    <a:pt x="34663" y="37314"/>
                    <a:pt x="35518" y="39272"/>
                    <a:pt x="37026" y="39667"/>
                  </a:cubicBezTo>
                  <a:cubicBezTo>
                    <a:pt x="38598" y="40078"/>
                    <a:pt x="41223" y="39748"/>
                    <a:pt x="41017" y="41358"/>
                  </a:cubicBezTo>
                  <a:cubicBezTo>
                    <a:pt x="40797" y="43068"/>
                    <a:pt x="37630" y="41948"/>
                    <a:pt x="36606" y="43336"/>
                  </a:cubicBezTo>
                  <a:cubicBezTo>
                    <a:pt x="36002" y="44155"/>
                    <a:pt x="36537" y="45296"/>
                    <a:pt x="36521" y="46313"/>
                  </a:cubicBezTo>
                  <a:cubicBezTo>
                    <a:pt x="36494" y="48303"/>
                    <a:pt x="34299" y="49599"/>
                    <a:pt x="32313" y="49739"/>
                  </a:cubicBezTo>
                  <a:cubicBezTo>
                    <a:pt x="32097" y="49755"/>
                    <a:pt x="31880" y="49762"/>
                    <a:pt x="31663" y="49762"/>
                  </a:cubicBezTo>
                  <a:cubicBezTo>
                    <a:pt x="30164" y="49762"/>
                    <a:pt x="28664" y="49439"/>
                    <a:pt x="27166" y="49439"/>
                  </a:cubicBezTo>
                  <a:cubicBezTo>
                    <a:pt x="26898" y="49439"/>
                    <a:pt x="26629" y="49449"/>
                    <a:pt x="26361" y="49474"/>
                  </a:cubicBezTo>
                  <a:cubicBezTo>
                    <a:pt x="24379" y="49654"/>
                    <a:pt x="22222" y="51058"/>
                    <a:pt x="22312" y="53044"/>
                  </a:cubicBezTo>
                  <a:cubicBezTo>
                    <a:pt x="19567" y="54331"/>
                    <a:pt x="16715" y="55374"/>
                    <a:pt x="13788" y="56164"/>
                  </a:cubicBezTo>
                  <a:cubicBezTo>
                    <a:pt x="13912" y="58317"/>
                    <a:pt x="17975" y="58517"/>
                    <a:pt x="17960" y="60675"/>
                  </a:cubicBezTo>
                  <a:cubicBezTo>
                    <a:pt x="17949" y="61887"/>
                    <a:pt x="16542" y="62556"/>
                    <a:pt x="15302" y="62556"/>
                  </a:cubicBezTo>
                  <a:cubicBezTo>
                    <a:pt x="15219" y="62556"/>
                    <a:pt x="15137" y="62553"/>
                    <a:pt x="15056" y="62547"/>
                  </a:cubicBezTo>
                  <a:cubicBezTo>
                    <a:pt x="14072" y="62475"/>
                    <a:pt x="13082" y="62160"/>
                    <a:pt x="12113" y="62160"/>
                  </a:cubicBezTo>
                  <a:cubicBezTo>
                    <a:pt x="11810" y="62160"/>
                    <a:pt x="11508" y="62191"/>
                    <a:pt x="11210" y="62270"/>
                  </a:cubicBezTo>
                  <a:cubicBezTo>
                    <a:pt x="9047" y="62839"/>
                    <a:pt x="8290" y="65880"/>
                    <a:pt x="9487" y="67769"/>
                  </a:cubicBezTo>
                  <a:cubicBezTo>
                    <a:pt x="10572" y="69481"/>
                    <a:pt x="12694" y="70258"/>
                    <a:pt x="14741" y="70258"/>
                  </a:cubicBezTo>
                  <a:cubicBezTo>
                    <a:pt x="14954" y="70258"/>
                    <a:pt x="15165" y="70249"/>
                    <a:pt x="15375" y="70233"/>
                  </a:cubicBezTo>
                  <a:cubicBezTo>
                    <a:pt x="16269" y="70162"/>
                    <a:pt x="17225" y="69924"/>
                    <a:pt x="17785" y="69223"/>
                  </a:cubicBezTo>
                  <a:cubicBezTo>
                    <a:pt x="18318" y="68554"/>
                    <a:pt x="18362" y="67634"/>
                    <a:pt x="18586" y="66808"/>
                  </a:cubicBezTo>
                  <a:cubicBezTo>
                    <a:pt x="19089" y="64960"/>
                    <a:pt x="20667" y="63445"/>
                    <a:pt x="22534" y="63019"/>
                  </a:cubicBezTo>
                  <a:cubicBezTo>
                    <a:pt x="23588" y="62778"/>
                    <a:pt x="24878" y="62758"/>
                    <a:pt x="25444" y="61839"/>
                  </a:cubicBezTo>
                  <a:cubicBezTo>
                    <a:pt x="27854" y="63143"/>
                    <a:pt x="29550" y="65685"/>
                    <a:pt x="29826" y="68413"/>
                  </a:cubicBezTo>
                  <a:cubicBezTo>
                    <a:pt x="30020" y="68663"/>
                    <a:pt x="30274" y="68770"/>
                    <a:pt x="30543" y="68770"/>
                  </a:cubicBezTo>
                  <a:cubicBezTo>
                    <a:pt x="31347" y="68770"/>
                    <a:pt x="32287" y="67809"/>
                    <a:pt x="32159" y="66868"/>
                  </a:cubicBezTo>
                  <a:cubicBezTo>
                    <a:pt x="31991" y="65614"/>
                    <a:pt x="30882" y="64743"/>
                    <a:pt x="30003" y="63834"/>
                  </a:cubicBezTo>
                  <a:cubicBezTo>
                    <a:pt x="29122" y="62923"/>
                    <a:pt x="28387" y="61510"/>
                    <a:pt x="29078" y="60448"/>
                  </a:cubicBezTo>
                  <a:lnTo>
                    <a:pt x="29078" y="60448"/>
                  </a:lnTo>
                  <a:cubicBezTo>
                    <a:pt x="33197" y="61658"/>
                    <a:pt x="36527" y="65238"/>
                    <a:pt x="37435" y="69435"/>
                  </a:cubicBezTo>
                  <a:cubicBezTo>
                    <a:pt x="38871" y="69149"/>
                    <a:pt x="39664" y="67205"/>
                    <a:pt x="38838" y="65997"/>
                  </a:cubicBezTo>
                  <a:cubicBezTo>
                    <a:pt x="39003" y="65628"/>
                    <a:pt x="39328" y="65472"/>
                    <a:pt x="39697" y="65472"/>
                  </a:cubicBezTo>
                  <a:cubicBezTo>
                    <a:pt x="40331" y="65472"/>
                    <a:pt x="41094" y="65932"/>
                    <a:pt x="41391" y="66558"/>
                  </a:cubicBezTo>
                  <a:cubicBezTo>
                    <a:pt x="41862" y="67549"/>
                    <a:pt x="41819" y="68770"/>
                    <a:pt x="42492" y="69636"/>
                  </a:cubicBezTo>
                  <a:cubicBezTo>
                    <a:pt x="43175" y="70517"/>
                    <a:pt x="44261" y="70711"/>
                    <a:pt x="45451" y="70711"/>
                  </a:cubicBezTo>
                  <a:cubicBezTo>
                    <a:pt x="46388" y="70711"/>
                    <a:pt x="47390" y="70590"/>
                    <a:pt x="48312" y="70590"/>
                  </a:cubicBezTo>
                  <a:cubicBezTo>
                    <a:pt x="49551" y="70590"/>
                    <a:pt x="50643" y="70808"/>
                    <a:pt x="51235" y="71828"/>
                  </a:cubicBezTo>
                  <a:cubicBezTo>
                    <a:pt x="52336" y="73723"/>
                    <a:pt x="49909" y="75927"/>
                    <a:pt x="47711" y="75927"/>
                  </a:cubicBezTo>
                  <a:cubicBezTo>
                    <a:pt x="47678" y="75927"/>
                    <a:pt x="47645" y="75926"/>
                    <a:pt x="47613" y="75925"/>
                  </a:cubicBezTo>
                  <a:cubicBezTo>
                    <a:pt x="45391" y="75856"/>
                    <a:pt x="43361" y="74585"/>
                    <a:pt x="41147" y="74365"/>
                  </a:cubicBezTo>
                  <a:cubicBezTo>
                    <a:pt x="40897" y="74340"/>
                    <a:pt x="40647" y="74329"/>
                    <a:pt x="40397" y="74329"/>
                  </a:cubicBezTo>
                  <a:cubicBezTo>
                    <a:pt x="38218" y="74329"/>
                    <a:pt x="36082" y="75200"/>
                    <a:pt x="33896" y="75455"/>
                  </a:cubicBezTo>
                  <a:cubicBezTo>
                    <a:pt x="33619" y="75487"/>
                    <a:pt x="33335" y="75503"/>
                    <a:pt x="33048" y="75503"/>
                  </a:cubicBezTo>
                  <a:cubicBezTo>
                    <a:pt x="30807" y="75503"/>
                    <a:pt x="28395" y="74514"/>
                    <a:pt x="27939" y="72388"/>
                  </a:cubicBezTo>
                  <a:cubicBezTo>
                    <a:pt x="27802" y="71741"/>
                    <a:pt x="27855" y="71030"/>
                    <a:pt x="27514" y="70464"/>
                  </a:cubicBezTo>
                  <a:cubicBezTo>
                    <a:pt x="27109" y="69793"/>
                    <a:pt x="26279" y="69553"/>
                    <a:pt x="25473" y="69553"/>
                  </a:cubicBezTo>
                  <a:cubicBezTo>
                    <a:pt x="25313" y="69553"/>
                    <a:pt x="25154" y="69562"/>
                    <a:pt x="24999" y="69580"/>
                  </a:cubicBezTo>
                  <a:cubicBezTo>
                    <a:pt x="21817" y="69942"/>
                    <a:pt x="18598" y="72595"/>
                    <a:pt x="15740" y="72595"/>
                  </a:cubicBezTo>
                  <a:cubicBezTo>
                    <a:pt x="14956" y="72595"/>
                    <a:pt x="14199" y="72395"/>
                    <a:pt x="13478" y="71894"/>
                  </a:cubicBezTo>
                  <a:cubicBezTo>
                    <a:pt x="11337" y="76062"/>
                    <a:pt x="6101" y="77629"/>
                    <a:pt x="3179" y="81294"/>
                  </a:cubicBezTo>
                  <a:cubicBezTo>
                    <a:pt x="0" y="85282"/>
                    <a:pt x="268" y="91440"/>
                    <a:pt x="3354" y="95500"/>
                  </a:cubicBezTo>
                  <a:cubicBezTo>
                    <a:pt x="6050" y="99045"/>
                    <a:pt x="10552" y="100957"/>
                    <a:pt x="15019" y="100957"/>
                  </a:cubicBezTo>
                  <a:cubicBezTo>
                    <a:pt x="15667" y="100957"/>
                    <a:pt x="16314" y="100917"/>
                    <a:pt x="16954" y="100836"/>
                  </a:cubicBezTo>
                  <a:cubicBezTo>
                    <a:pt x="17630" y="100750"/>
                    <a:pt x="18327" y="100626"/>
                    <a:pt x="19005" y="100626"/>
                  </a:cubicBezTo>
                  <a:cubicBezTo>
                    <a:pt x="19489" y="100626"/>
                    <a:pt x="19963" y="100690"/>
                    <a:pt x="20413" y="100875"/>
                  </a:cubicBezTo>
                  <a:cubicBezTo>
                    <a:pt x="21482" y="101317"/>
                    <a:pt x="22166" y="102352"/>
                    <a:pt x="23058" y="103088"/>
                  </a:cubicBezTo>
                  <a:cubicBezTo>
                    <a:pt x="23580" y="103519"/>
                    <a:pt x="24303" y="103823"/>
                    <a:pt x="24961" y="103823"/>
                  </a:cubicBezTo>
                  <a:cubicBezTo>
                    <a:pt x="25427" y="103823"/>
                    <a:pt x="25861" y="103670"/>
                    <a:pt x="26168" y="103301"/>
                  </a:cubicBezTo>
                  <a:lnTo>
                    <a:pt x="26168" y="103301"/>
                  </a:lnTo>
                  <a:cubicBezTo>
                    <a:pt x="25321" y="105399"/>
                    <a:pt x="25557" y="107902"/>
                    <a:pt x="26779" y="109805"/>
                  </a:cubicBezTo>
                  <a:cubicBezTo>
                    <a:pt x="28099" y="111859"/>
                    <a:pt x="30559" y="113484"/>
                    <a:pt x="30509" y="115926"/>
                  </a:cubicBezTo>
                  <a:cubicBezTo>
                    <a:pt x="30482" y="117190"/>
                    <a:pt x="29748" y="118318"/>
                    <a:pt x="29403" y="119536"/>
                  </a:cubicBezTo>
                  <a:cubicBezTo>
                    <a:pt x="27829" y="125109"/>
                    <a:pt x="34415" y="129657"/>
                    <a:pt x="35455" y="135354"/>
                  </a:cubicBezTo>
                  <a:cubicBezTo>
                    <a:pt x="35736" y="136888"/>
                    <a:pt x="35735" y="138735"/>
                    <a:pt x="37029" y="139601"/>
                  </a:cubicBezTo>
                  <a:cubicBezTo>
                    <a:pt x="37625" y="139999"/>
                    <a:pt x="38374" y="140081"/>
                    <a:pt x="39090" y="140127"/>
                  </a:cubicBezTo>
                  <a:cubicBezTo>
                    <a:pt x="39409" y="140148"/>
                    <a:pt x="39736" y="140158"/>
                    <a:pt x="40067" y="140158"/>
                  </a:cubicBezTo>
                  <a:cubicBezTo>
                    <a:pt x="43538" y="140158"/>
                    <a:pt x="47454" y="138962"/>
                    <a:pt x="48151" y="135675"/>
                  </a:cubicBezTo>
                  <a:cubicBezTo>
                    <a:pt x="48366" y="134657"/>
                    <a:pt x="48212" y="133602"/>
                    <a:pt x="48243" y="132560"/>
                  </a:cubicBezTo>
                  <a:cubicBezTo>
                    <a:pt x="48336" y="129451"/>
                    <a:pt x="50239" y="126459"/>
                    <a:pt x="53017" y="125056"/>
                  </a:cubicBezTo>
                  <a:cubicBezTo>
                    <a:pt x="53771" y="124675"/>
                    <a:pt x="54600" y="124390"/>
                    <a:pt x="55202" y="123799"/>
                  </a:cubicBezTo>
                  <a:cubicBezTo>
                    <a:pt x="56528" y="122495"/>
                    <a:pt x="56234" y="120283"/>
                    <a:pt x="55553" y="118553"/>
                  </a:cubicBezTo>
                  <a:cubicBezTo>
                    <a:pt x="54872" y="116821"/>
                    <a:pt x="53881" y="115076"/>
                    <a:pt x="54120" y="113231"/>
                  </a:cubicBezTo>
                  <a:cubicBezTo>
                    <a:pt x="54502" y="110269"/>
                    <a:pt x="57681" y="108706"/>
                    <a:pt x="60090" y="106941"/>
                  </a:cubicBezTo>
                  <a:cubicBezTo>
                    <a:pt x="63716" y="104284"/>
                    <a:pt x="66206" y="100125"/>
                    <a:pt x="66835" y="95675"/>
                  </a:cubicBezTo>
                  <a:lnTo>
                    <a:pt x="66835" y="95675"/>
                  </a:lnTo>
                  <a:cubicBezTo>
                    <a:pt x="65061" y="96232"/>
                    <a:pt x="63075" y="96745"/>
                    <a:pt x="61220" y="96745"/>
                  </a:cubicBezTo>
                  <a:cubicBezTo>
                    <a:pt x="59581" y="96745"/>
                    <a:pt x="58045" y="96344"/>
                    <a:pt x="56849" y="95215"/>
                  </a:cubicBezTo>
                  <a:cubicBezTo>
                    <a:pt x="55965" y="94380"/>
                    <a:pt x="55421" y="93259"/>
                    <a:pt x="54897" y="92162"/>
                  </a:cubicBezTo>
                  <a:lnTo>
                    <a:pt x="50173" y="82291"/>
                  </a:lnTo>
                  <a:cubicBezTo>
                    <a:pt x="49966" y="81857"/>
                    <a:pt x="49755" y="81362"/>
                    <a:pt x="49925" y="80912"/>
                  </a:cubicBezTo>
                  <a:cubicBezTo>
                    <a:pt x="50074" y="80517"/>
                    <a:pt x="50366" y="80356"/>
                    <a:pt x="50717" y="80356"/>
                  </a:cubicBezTo>
                  <a:cubicBezTo>
                    <a:pt x="51453" y="80356"/>
                    <a:pt x="52449" y="81064"/>
                    <a:pt x="52928" y="81807"/>
                  </a:cubicBezTo>
                  <a:cubicBezTo>
                    <a:pt x="55452" y="85724"/>
                    <a:pt x="57718" y="89804"/>
                    <a:pt x="59707" y="94020"/>
                  </a:cubicBezTo>
                  <a:cubicBezTo>
                    <a:pt x="63791" y="93273"/>
                    <a:pt x="67648" y="91596"/>
                    <a:pt x="70980" y="89118"/>
                  </a:cubicBezTo>
                  <a:cubicBezTo>
                    <a:pt x="72037" y="88329"/>
                    <a:pt x="73088" y="87386"/>
                    <a:pt x="73445" y="86117"/>
                  </a:cubicBezTo>
                  <a:cubicBezTo>
                    <a:pt x="73802" y="84846"/>
                    <a:pt x="73146" y="83218"/>
                    <a:pt x="71846" y="82993"/>
                  </a:cubicBezTo>
                  <a:cubicBezTo>
                    <a:pt x="71723" y="82971"/>
                    <a:pt x="71600" y="82963"/>
                    <a:pt x="71476" y="82963"/>
                  </a:cubicBezTo>
                  <a:cubicBezTo>
                    <a:pt x="71093" y="82963"/>
                    <a:pt x="70708" y="83045"/>
                    <a:pt x="70324" y="83086"/>
                  </a:cubicBezTo>
                  <a:cubicBezTo>
                    <a:pt x="70133" y="83106"/>
                    <a:pt x="69943" y="83115"/>
                    <a:pt x="69755" y="83115"/>
                  </a:cubicBezTo>
                  <a:cubicBezTo>
                    <a:pt x="66927" y="83115"/>
                    <a:pt x="64468" y="80925"/>
                    <a:pt x="62588" y="78727"/>
                  </a:cubicBezTo>
                  <a:cubicBezTo>
                    <a:pt x="63132" y="78118"/>
                    <a:pt x="63852" y="77890"/>
                    <a:pt x="64640" y="77890"/>
                  </a:cubicBezTo>
                  <a:cubicBezTo>
                    <a:pt x="65842" y="77890"/>
                    <a:pt x="67201" y="78421"/>
                    <a:pt x="68334" y="78941"/>
                  </a:cubicBezTo>
                  <a:cubicBezTo>
                    <a:pt x="71699" y="80486"/>
                    <a:pt x="75249" y="81588"/>
                    <a:pt x="78895" y="82221"/>
                  </a:cubicBezTo>
                  <a:cubicBezTo>
                    <a:pt x="79803" y="82378"/>
                    <a:pt x="80736" y="82513"/>
                    <a:pt x="81554" y="82936"/>
                  </a:cubicBezTo>
                  <a:cubicBezTo>
                    <a:pt x="82126" y="83232"/>
                    <a:pt x="82622" y="83658"/>
                    <a:pt x="83095" y="84096"/>
                  </a:cubicBezTo>
                  <a:cubicBezTo>
                    <a:pt x="87298" y="87967"/>
                    <a:pt x="90407" y="93013"/>
                    <a:pt x="91975" y="98509"/>
                  </a:cubicBezTo>
                  <a:cubicBezTo>
                    <a:pt x="92104" y="98538"/>
                    <a:pt x="92231" y="98552"/>
                    <a:pt x="92354" y="98552"/>
                  </a:cubicBezTo>
                  <a:cubicBezTo>
                    <a:pt x="93754" y="98552"/>
                    <a:pt x="94717" y="96760"/>
                    <a:pt x="94833" y="95252"/>
                  </a:cubicBezTo>
                  <a:cubicBezTo>
                    <a:pt x="94960" y="93612"/>
                    <a:pt x="94769" y="91722"/>
                    <a:pt x="95948" y="90578"/>
                  </a:cubicBezTo>
                  <a:cubicBezTo>
                    <a:pt x="96875" y="89678"/>
                    <a:pt x="98399" y="89556"/>
                    <a:pt x="99214" y="88552"/>
                  </a:cubicBezTo>
                  <a:cubicBezTo>
                    <a:pt x="100238" y="87289"/>
                    <a:pt x="99703" y="85157"/>
                    <a:pt x="100900" y="84056"/>
                  </a:cubicBezTo>
                  <a:cubicBezTo>
                    <a:pt x="101284" y="83704"/>
                    <a:pt x="101728" y="83552"/>
                    <a:pt x="102190" y="83552"/>
                  </a:cubicBezTo>
                  <a:cubicBezTo>
                    <a:pt x="103537" y="83552"/>
                    <a:pt x="105034" y="84844"/>
                    <a:pt x="105630" y="86240"/>
                  </a:cubicBezTo>
                  <a:cubicBezTo>
                    <a:pt x="106431" y="88116"/>
                    <a:pt x="106723" y="90422"/>
                    <a:pt x="108410" y="91569"/>
                  </a:cubicBezTo>
                  <a:lnTo>
                    <a:pt x="111137" y="91176"/>
                  </a:lnTo>
                  <a:cubicBezTo>
                    <a:pt x="111152" y="95778"/>
                    <a:pt x="112750" y="100362"/>
                    <a:pt x="115602" y="103975"/>
                  </a:cubicBezTo>
                  <a:cubicBezTo>
                    <a:pt x="117157" y="103161"/>
                    <a:pt x="116453" y="100795"/>
                    <a:pt x="115480" y="99330"/>
                  </a:cubicBezTo>
                  <a:cubicBezTo>
                    <a:pt x="114508" y="97866"/>
                    <a:pt x="113554" y="95681"/>
                    <a:pt x="114936" y="94596"/>
                  </a:cubicBezTo>
                  <a:lnTo>
                    <a:pt x="114936" y="94596"/>
                  </a:lnTo>
                  <a:cubicBezTo>
                    <a:pt x="116854" y="94614"/>
                    <a:pt x="117747" y="97259"/>
                    <a:pt x="119611" y="97712"/>
                  </a:cubicBezTo>
                  <a:cubicBezTo>
                    <a:pt x="119777" y="97752"/>
                    <a:pt x="119940" y="97771"/>
                    <a:pt x="120101" y="97771"/>
                  </a:cubicBezTo>
                  <a:cubicBezTo>
                    <a:pt x="121744" y="97771"/>
                    <a:pt x="123089" y="95790"/>
                    <a:pt x="122784" y="94080"/>
                  </a:cubicBezTo>
                  <a:cubicBezTo>
                    <a:pt x="122451" y="92201"/>
                    <a:pt x="120835" y="90820"/>
                    <a:pt x="119169" y="89895"/>
                  </a:cubicBezTo>
                  <a:cubicBezTo>
                    <a:pt x="117675" y="88258"/>
                    <a:pt x="119833" y="85644"/>
                    <a:pt x="122018" y="85274"/>
                  </a:cubicBezTo>
                  <a:cubicBezTo>
                    <a:pt x="122730" y="85153"/>
                    <a:pt x="123464" y="85138"/>
                    <a:pt x="124199" y="85138"/>
                  </a:cubicBezTo>
                  <a:cubicBezTo>
                    <a:pt x="124443" y="85138"/>
                    <a:pt x="124686" y="85140"/>
                    <a:pt x="124930" y="85140"/>
                  </a:cubicBezTo>
                  <a:cubicBezTo>
                    <a:pt x="126201" y="85140"/>
                    <a:pt x="127452" y="85095"/>
                    <a:pt x="128573" y="84531"/>
                  </a:cubicBezTo>
                  <a:cubicBezTo>
                    <a:pt x="130946" y="83339"/>
                    <a:pt x="131739" y="80207"/>
                    <a:pt x="131200" y="77607"/>
                  </a:cubicBezTo>
                  <a:cubicBezTo>
                    <a:pt x="130659" y="75007"/>
                    <a:pt x="129117" y="72748"/>
                    <a:pt x="127857" y="70410"/>
                  </a:cubicBezTo>
                  <a:cubicBezTo>
                    <a:pt x="126781" y="68413"/>
                    <a:pt x="126249" y="65298"/>
                    <a:pt x="128341" y="64420"/>
                  </a:cubicBezTo>
                  <a:cubicBezTo>
                    <a:pt x="128900" y="64186"/>
                    <a:pt x="129528" y="64195"/>
                    <a:pt x="130135" y="64170"/>
                  </a:cubicBezTo>
                  <a:cubicBezTo>
                    <a:pt x="138047" y="63837"/>
                    <a:pt x="144592" y="55459"/>
                    <a:pt x="143005" y="47701"/>
                  </a:cubicBezTo>
                  <a:cubicBezTo>
                    <a:pt x="142706" y="46238"/>
                    <a:pt x="142140" y="44786"/>
                    <a:pt x="141097" y="43719"/>
                  </a:cubicBezTo>
                  <a:cubicBezTo>
                    <a:pt x="139216" y="41800"/>
                    <a:pt x="136024" y="41349"/>
                    <a:pt x="134619" y="39057"/>
                  </a:cubicBezTo>
                  <a:cubicBezTo>
                    <a:pt x="132900" y="36255"/>
                    <a:pt x="135025" y="32537"/>
                    <a:pt x="137778" y="30737"/>
                  </a:cubicBezTo>
                  <a:cubicBezTo>
                    <a:pt x="140529" y="28938"/>
                    <a:pt x="143891" y="28156"/>
                    <a:pt x="146461" y="26105"/>
                  </a:cubicBezTo>
                  <a:cubicBezTo>
                    <a:pt x="147145" y="26087"/>
                    <a:pt x="147512" y="25417"/>
                    <a:pt x="147638" y="24743"/>
                  </a:cubicBezTo>
                  <a:cubicBezTo>
                    <a:pt x="147716" y="24319"/>
                    <a:pt x="147611" y="23887"/>
                    <a:pt x="147608" y="23456"/>
                  </a:cubicBezTo>
                  <a:cubicBezTo>
                    <a:pt x="147598" y="22276"/>
                    <a:pt x="148442" y="21139"/>
                    <a:pt x="149574" y="20805"/>
                  </a:cubicBezTo>
                  <a:cubicBezTo>
                    <a:pt x="149811" y="20736"/>
                    <a:pt x="150056" y="20702"/>
                    <a:pt x="150302" y="20702"/>
                  </a:cubicBezTo>
                  <a:cubicBezTo>
                    <a:pt x="151231" y="20702"/>
                    <a:pt x="152165" y="21179"/>
                    <a:pt x="152664" y="21968"/>
                  </a:cubicBezTo>
                  <a:cubicBezTo>
                    <a:pt x="153442" y="23198"/>
                    <a:pt x="153129" y="24821"/>
                    <a:pt x="152563" y="26163"/>
                  </a:cubicBezTo>
                  <a:cubicBezTo>
                    <a:pt x="151998" y="27505"/>
                    <a:pt x="151199" y="28790"/>
                    <a:pt x="151051" y="30239"/>
                  </a:cubicBezTo>
                  <a:cubicBezTo>
                    <a:pt x="150905" y="31687"/>
                    <a:pt x="151726" y="33391"/>
                    <a:pt x="153173" y="33553"/>
                  </a:cubicBezTo>
                  <a:cubicBezTo>
                    <a:pt x="153252" y="33562"/>
                    <a:pt x="153330" y="33566"/>
                    <a:pt x="153406" y="33566"/>
                  </a:cubicBezTo>
                  <a:cubicBezTo>
                    <a:pt x="155043" y="33566"/>
                    <a:pt x="156090" y="31574"/>
                    <a:pt x="156201" y="29877"/>
                  </a:cubicBezTo>
                  <a:cubicBezTo>
                    <a:pt x="156318" y="28099"/>
                    <a:pt x="155972" y="26160"/>
                    <a:pt x="156925" y="24659"/>
                  </a:cubicBezTo>
                  <a:cubicBezTo>
                    <a:pt x="158377" y="22374"/>
                    <a:pt x="162385" y="21839"/>
                    <a:pt x="162490" y="19133"/>
                  </a:cubicBezTo>
                  <a:cubicBezTo>
                    <a:pt x="162574" y="16945"/>
                    <a:pt x="159821" y="15661"/>
                    <a:pt x="159327" y="13530"/>
                  </a:cubicBezTo>
                  <a:cubicBezTo>
                    <a:pt x="159129" y="12668"/>
                    <a:pt x="159325" y="11773"/>
                    <a:pt x="159405" y="10894"/>
                  </a:cubicBezTo>
                  <a:cubicBezTo>
                    <a:pt x="159709" y="7612"/>
                    <a:pt x="158263" y="4218"/>
                    <a:pt x="155688" y="2163"/>
                  </a:cubicBezTo>
                  <a:cubicBezTo>
                    <a:pt x="153919" y="751"/>
                    <a:pt x="151652" y="0"/>
                    <a:pt x="1493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0"/>
            <p:cNvSpPr/>
            <p:nvPr/>
          </p:nvSpPr>
          <p:spPr>
            <a:xfrm>
              <a:off x="6146600" y="3671525"/>
              <a:ext cx="342925" cy="189500"/>
            </a:xfrm>
            <a:custGeom>
              <a:avLst/>
              <a:gdLst/>
              <a:ahLst/>
              <a:cxnLst/>
              <a:rect l="l" t="t" r="r" b="b"/>
              <a:pathLst>
                <a:path w="13717" h="7580" extrusionOk="0">
                  <a:moveTo>
                    <a:pt x="9951" y="0"/>
                  </a:moveTo>
                  <a:cubicBezTo>
                    <a:pt x="6355" y="0"/>
                    <a:pt x="1" y="1281"/>
                    <a:pt x="2486" y="4894"/>
                  </a:cubicBezTo>
                  <a:cubicBezTo>
                    <a:pt x="3169" y="5885"/>
                    <a:pt x="4297" y="6467"/>
                    <a:pt x="5404" y="6938"/>
                  </a:cubicBezTo>
                  <a:cubicBezTo>
                    <a:pt x="6217" y="7282"/>
                    <a:pt x="7136" y="7580"/>
                    <a:pt x="8003" y="7580"/>
                  </a:cubicBezTo>
                  <a:cubicBezTo>
                    <a:pt x="8565" y="7580"/>
                    <a:pt x="9106" y="7454"/>
                    <a:pt x="9581" y="7134"/>
                  </a:cubicBezTo>
                  <a:cubicBezTo>
                    <a:pt x="10406" y="6577"/>
                    <a:pt x="13156" y="2774"/>
                    <a:pt x="13348" y="1948"/>
                  </a:cubicBezTo>
                  <a:cubicBezTo>
                    <a:pt x="13716" y="358"/>
                    <a:pt x="13186" y="447"/>
                    <a:pt x="11597" y="126"/>
                  </a:cubicBezTo>
                  <a:cubicBezTo>
                    <a:pt x="11194" y="44"/>
                    <a:pt x="10620" y="0"/>
                    <a:pt x="99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0"/>
            <p:cNvSpPr/>
            <p:nvPr/>
          </p:nvSpPr>
          <p:spPr>
            <a:xfrm>
              <a:off x="5901600" y="3652500"/>
              <a:ext cx="558700" cy="402875"/>
            </a:xfrm>
            <a:custGeom>
              <a:avLst/>
              <a:gdLst/>
              <a:ahLst/>
              <a:cxnLst/>
              <a:rect l="l" t="t" r="r" b="b"/>
              <a:pathLst>
                <a:path w="22348" h="16115" extrusionOk="0">
                  <a:moveTo>
                    <a:pt x="946" y="1"/>
                  </a:moveTo>
                  <a:cubicBezTo>
                    <a:pt x="616" y="1"/>
                    <a:pt x="299" y="66"/>
                    <a:pt x="1" y="208"/>
                  </a:cubicBezTo>
                  <a:cubicBezTo>
                    <a:pt x="742" y="1762"/>
                    <a:pt x="2032" y="3475"/>
                    <a:pt x="2935" y="5119"/>
                  </a:cubicBezTo>
                  <a:cubicBezTo>
                    <a:pt x="6575" y="11745"/>
                    <a:pt x="13987" y="16115"/>
                    <a:pt x="21544" y="16115"/>
                  </a:cubicBezTo>
                  <a:cubicBezTo>
                    <a:pt x="21635" y="16115"/>
                    <a:pt x="21726" y="16114"/>
                    <a:pt x="21817" y="16113"/>
                  </a:cubicBezTo>
                  <a:cubicBezTo>
                    <a:pt x="22347" y="15571"/>
                    <a:pt x="21564" y="14744"/>
                    <a:pt x="20866" y="14448"/>
                  </a:cubicBezTo>
                  <a:cubicBezTo>
                    <a:pt x="18934" y="13634"/>
                    <a:pt x="16857" y="13226"/>
                    <a:pt x="14879" y="12532"/>
                  </a:cubicBezTo>
                  <a:cubicBezTo>
                    <a:pt x="12900" y="11839"/>
                    <a:pt x="10943" y="10790"/>
                    <a:pt x="9769" y="9051"/>
                  </a:cubicBezTo>
                  <a:cubicBezTo>
                    <a:pt x="9280" y="8326"/>
                    <a:pt x="8945" y="7508"/>
                    <a:pt x="8542" y="6731"/>
                  </a:cubicBezTo>
                  <a:cubicBezTo>
                    <a:pt x="7503" y="4729"/>
                    <a:pt x="3759" y="1"/>
                    <a:pt x="9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0"/>
            <p:cNvSpPr/>
            <p:nvPr/>
          </p:nvSpPr>
          <p:spPr>
            <a:xfrm>
              <a:off x="6249675" y="4061675"/>
              <a:ext cx="964575" cy="811125"/>
            </a:xfrm>
            <a:custGeom>
              <a:avLst/>
              <a:gdLst/>
              <a:ahLst/>
              <a:cxnLst/>
              <a:rect l="l" t="t" r="r" b="b"/>
              <a:pathLst>
                <a:path w="38583" h="32445" extrusionOk="0">
                  <a:moveTo>
                    <a:pt x="17573" y="0"/>
                  </a:moveTo>
                  <a:cubicBezTo>
                    <a:pt x="14431" y="0"/>
                    <a:pt x="10968" y="2180"/>
                    <a:pt x="9011" y="4369"/>
                  </a:cubicBezTo>
                  <a:cubicBezTo>
                    <a:pt x="8028" y="5468"/>
                    <a:pt x="7111" y="6810"/>
                    <a:pt x="5676" y="7153"/>
                  </a:cubicBezTo>
                  <a:cubicBezTo>
                    <a:pt x="4830" y="7356"/>
                    <a:pt x="3925" y="7164"/>
                    <a:pt x="3076" y="7361"/>
                  </a:cubicBezTo>
                  <a:cubicBezTo>
                    <a:pt x="581" y="7938"/>
                    <a:pt x="1" y="11293"/>
                    <a:pt x="569" y="13791"/>
                  </a:cubicBezTo>
                  <a:cubicBezTo>
                    <a:pt x="1136" y="16289"/>
                    <a:pt x="2307" y="18910"/>
                    <a:pt x="1374" y="21296"/>
                  </a:cubicBezTo>
                  <a:cubicBezTo>
                    <a:pt x="1185" y="21776"/>
                    <a:pt x="913" y="22246"/>
                    <a:pt x="921" y="22762"/>
                  </a:cubicBezTo>
                  <a:cubicBezTo>
                    <a:pt x="932" y="23380"/>
                    <a:pt x="1355" y="23921"/>
                    <a:pt x="1849" y="24293"/>
                  </a:cubicBezTo>
                  <a:cubicBezTo>
                    <a:pt x="2646" y="24890"/>
                    <a:pt x="3559" y="25128"/>
                    <a:pt x="4517" y="25128"/>
                  </a:cubicBezTo>
                  <a:cubicBezTo>
                    <a:pt x="6301" y="25128"/>
                    <a:pt x="8239" y="24301"/>
                    <a:pt x="9868" y="23418"/>
                  </a:cubicBezTo>
                  <a:cubicBezTo>
                    <a:pt x="11665" y="22444"/>
                    <a:pt x="13735" y="21414"/>
                    <a:pt x="15685" y="21414"/>
                  </a:cubicBezTo>
                  <a:cubicBezTo>
                    <a:pt x="16453" y="21414"/>
                    <a:pt x="17203" y="21574"/>
                    <a:pt x="17910" y="21960"/>
                  </a:cubicBezTo>
                  <a:cubicBezTo>
                    <a:pt x="20585" y="23420"/>
                    <a:pt x="20837" y="27119"/>
                    <a:pt x="22486" y="29685"/>
                  </a:cubicBezTo>
                  <a:cubicBezTo>
                    <a:pt x="23522" y="31296"/>
                    <a:pt x="25450" y="32445"/>
                    <a:pt x="27291" y="32445"/>
                  </a:cubicBezTo>
                  <a:cubicBezTo>
                    <a:pt x="28027" y="32445"/>
                    <a:pt x="28749" y="32261"/>
                    <a:pt x="29394" y="31851"/>
                  </a:cubicBezTo>
                  <a:cubicBezTo>
                    <a:pt x="30163" y="31362"/>
                    <a:pt x="30731" y="30624"/>
                    <a:pt x="31285" y="29900"/>
                  </a:cubicBezTo>
                  <a:lnTo>
                    <a:pt x="34684" y="25460"/>
                  </a:lnTo>
                  <a:cubicBezTo>
                    <a:pt x="36183" y="23501"/>
                    <a:pt x="37736" y="21414"/>
                    <a:pt x="38025" y="18965"/>
                  </a:cubicBezTo>
                  <a:cubicBezTo>
                    <a:pt x="38582" y="14235"/>
                    <a:pt x="34390" y="10436"/>
                    <a:pt x="30609" y="7540"/>
                  </a:cubicBezTo>
                  <a:cubicBezTo>
                    <a:pt x="30407" y="6031"/>
                    <a:pt x="30190" y="4479"/>
                    <a:pt x="29421" y="3165"/>
                  </a:cubicBezTo>
                  <a:cubicBezTo>
                    <a:pt x="28683" y="1906"/>
                    <a:pt x="27576" y="1186"/>
                    <a:pt x="26718" y="1186"/>
                  </a:cubicBezTo>
                  <a:cubicBezTo>
                    <a:pt x="25783" y="1186"/>
                    <a:pt x="25141" y="2039"/>
                    <a:pt x="25589" y="3982"/>
                  </a:cubicBezTo>
                  <a:cubicBezTo>
                    <a:pt x="25561" y="3983"/>
                    <a:pt x="25533" y="3983"/>
                    <a:pt x="25505" y="3983"/>
                  </a:cubicBezTo>
                  <a:cubicBezTo>
                    <a:pt x="23077" y="3983"/>
                    <a:pt x="21095" y="399"/>
                    <a:pt x="18382" y="51"/>
                  </a:cubicBezTo>
                  <a:cubicBezTo>
                    <a:pt x="18115" y="17"/>
                    <a:pt x="17846" y="0"/>
                    <a:pt x="17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0" name="Google Shape;1110;p40"/>
          <p:cNvSpPr txBox="1">
            <a:spLocks noGrp="1"/>
          </p:cNvSpPr>
          <p:nvPr>
            <p:ph type="title"/>
          </p:nvPr>
        </p:nvSpPr>
        <p:spPr>
          <a:xfrm>
            <a:off x="620725" y="616849"/>
            <a:ext cx="790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Epidemiologia</a:t>
            </a:r>
            <a:endParaRPr/>
          </a:p>
        </p:txBody>
      </p:sp>
      <p:sp>
        <p:nvSpPr>
          <p:cNvPr id="1111" name="Google Shape;1111;p40"/>
          <p:cNvSpPr/>
          <p:nvPr/>
        </p:nvSpPr>
        <p:spPr>
          <a:xfrm>
            <a:off x="3607763" y="2415175"/>
            <a:ext cx="285071" cy="286453"/>
          </a:xfrm>
          <a:custGeom>
            <a:avLst/>
            <a:gdLst/>
            <a:ahLst/>
            <a:cxnLst/>
            <a:rect l="l" t="t" r="r" b="b"/>
            <a:pathLst>
              <a:path w="21450" h="21550" extrusionOk="0">
                <a:moveTo>
                  <a:pt x="10675" y="0"/>
                </a:moveTo>
                <a:cubicBezTo>
                  <a:pt x="10174" y="0"/>
                  <a:pt x="9808" y="401"/>
                  <a:pt x="9808" y="868"/>
                </a:cubicBezTo>
                <a:cubicBezTo>
                  <a:pt x="9808" y="1335"/>
                  <a:pt x="10141" y="1668"/>
                  <a:pt x="10575" y="1735"/>
                </a:cubicBezTo>
                <a:lnTo>
                  <a:pt x="10575" y="4537"/>
                </a:lnTo>
                <a:cubicBezTo>
                  <a:pt x="10008" y="4537"/>
                  <a:pt x="9507" y="4637"/>
                  <a:pt x="9074" y="4737"/>
                </a:cubicBezTo>
                <a:lnTo>
                  <a:pt x="8840" y="4137"/>
                </a:lnTo>
                <a:cubicBezTo>
                  <a:pt x="8907" y="4137"/>
                  <a:pt x="8940" y="4070"/>
                  <a:pt x="8940" y="4070"/>
                </a:cubicBezTo>
                <a:cubicBezTo>
                  <a:pt x="9341" y="3836"/>
                  <a:pt x="9507" y="3303"/>
                  <a:pt x="9274" y="2869"/>
                </a:cubicBezTo>
                <a:cubicBezTo>
                  <a:pt x="9090" y="2594"/>
                  <a:pt x="8780" y="2429"/>
                  <a:pt x="8474" y="2429"/>
                </a:cubicBezTo>
                <a:cubicBezTo>
                  <a:pt x="8336" y="2429"/>
                  <a:pt x="8198" y="2463"/>
                  <a:pt x="8073" y="2536"/>
                </a:cubicBezTo>
                <a:cubicBezTo>
                  <a:pt x="7639" y="2802"/>
                  <a:pt x="7473" y="3336"/>
                  <a:pt x="7739" y="3736"/>
                </a:cubicBezTo>
                <a:cubicBezTo>
                  <a:pt x="7906" y="4037"/>
                  <a:pt x="8240" y="4203"/>
                  <a:pt x="8573" y="4203"/>
                </a:cubicBezTo>
                <a:lnTo>
                  <a:pt x="8773" y="4837"/>
                </a:lnTo>
                <a:cubicBezTo>
                  <a:pt x="8407" y="4971"/>
                  <a:pt x="8073" y="5071"/>
                  <a:pt x="7739" y="5304"/>
                </a:cubicBezTo>
                <a:lnTo>
                  <a:pt x="6338" y="2902"/>
                </a:lnTo>
                <a:cubicBezTo>
                  <a:pt x="6672" y="2636"/>
                  <a:pt x="6772" y="2169"/>
                  <a:pt x="6572" y="1802"/>
                </a:cubicBezTo>
                <a:cubicBezTo>
                  <a:pt x="6393" y="1510"/>
                  <a:pt x="6093" y="1340"/>
                  <a:pt x="5784" y="1340"/>
                </a:cubicBezTo>
                <a:cubicBezTo>
                  <a:pt x="5633" y="1340"/>
                  <a:pt x="5480" y="1380"/>
                  <a:pt x="5338" y="1468"/>
                </a:cubicBezTo>
                <a:cubicBezTo>
                  <a:pt x="4937" y="1702"/>
                  <a:pt x="4771" y="2235"/>
                  <a:pt x="5004" y="2669"/>
                </a:cubicBezTo>
                <a:cubicBezTo>
                  <a:pt x="5176" y="2939"/>
                  <a:pt x="5456" y="3101"/>
                  <a:pt x="5765" y="3101"/>
                </a:cubicBezTo>
                <a:cubicBezTo>
                  <a:pt x="5876" y="3101"/>
                  <a:pt x="5990" y="3080"/>
                  <a:pt x="6105" y="3036"/>
                </a:cubicBezTo>
                <a:lnTo>
                  <a:pt x="7473" y="5404"/>
                </a:lnTo>
                <a:cubicBezTo>
                  <a:pt x="7006" y="5704"/>
                  <a:pt x="6605" y="6038"/>
                  <a:pt x="6238" y="6405"/>
                </a:cubicBezTo>
                <a:lnTo>
                  <a:pt x="5805" y="6138"/>
                </a:lnTo>
                <a:cubicBezTo>
                  <a:pt x="5971" y="5871"/>
                  <a:pt x="6005" y="5504"/>
                  <a:pt x="5838" y="5204"/>
                </a:cubicBezTo>
                <a:cubicBezTo>
                  <a:pt x="5677" y="4929"/>
                  <a:pt x="5375" y="4764"/>
                  <a:pt x="5060" y="4764"/>
                </a:cubicBezTo>
                <a:cubicBezTo>
                  <a:pt x="4917" y="4764"/>
                  <a:pt x="4772" y="4798"/>
                  <a:pt x="4637" y="4871"/>
                </a:cubicBezTo>
                <a:cubicBezTo>
                  <a:pt x="4237" y="5137"/>
                  <a:pt x="4070" y="5671"/>
                  <a:pt x="4304" y="6071"/>
                </a:cubicBezTo>
                <a:cubicBezTo>
                  <a:pt x="4483" y="6363"/>
                  <a:pt x="4782" y="6533"/>
                  <a:pt x="5081" y="6533"/>
                </a:cubicBezTo>
                <a:cubicBezTo>
                  <a:pt x="5227" y="6533"/>
                  <a:pt x="5373" y="6493"/>
                  <a:pt x="5504" y="6405"/>
                </a:cubicBezTo>
                <a:cubicBezTo>
                  <a:pt x="5571" y="6372"/>
                  <a:pt x="5605" y="6372"/>
                  <a:pt x="5605" y="6338"/>
                </a:cubicBezTo>
                <a:lnTo>
                  <a:pt x="6005" y="6638"/>
                </a:lnTo>
                <a:cubicBezTo>
                  <a:pt x="5971" y="6705"/>
                  <a:pt x="5905" y="6772"/>
                  <a:pt x="5838" y="6839"/>
                </a:cubicBezTo>
                <a:cubicBezTo>
                  <a:pt x="5671" y="7039"/>
                  <a:pt x="5504" y="7239"/>
                  <a:pt x="5404" y="7506"/>
                </a:cubicBezTo>
                <a:lnTo>
                  <a:pt x="3003" y="6138"/>
                </a:lnTo>
                <a:cubicBezTo>
                  <a:pt x="3169" y="5704"/>
                  <a:pt x="3003" y="5237"/>
                  <a:pt x="2636" y="5037"/>
                </a:cubicBezTo>
                <a:cubicBezTo>
                  <a:pt x="2511" y="4964"/>
                  <a:pt x="2370" y="4931"/>
                  <a:pt x="2228" y="4931"/>
                </a:cubicBezTo>
                <a:cubicBezTo>
                  <a:pt x="1914" y="4931"/>
                  <a:pt x="1596" y="5095"/>
                  <a:pt x="1435" y="5371"/>
                </a:cubicBezTo>
                <a:cubicBezTo>
                  <a:pt x="1168" y="5805"/>
                  <a:pt x="1335" y="6338"/>
                  <a:pt x="1768" y="6605"/>
                </a:cubicBezTo>
                <a:cubicBezTo>
                  <a:pt x="1896" y="6674"/>
                  <a:pt x="2039" y="6708"/>
                  <a:pt x="2183" y="6708"/>
                </a:cubicBezTo>
                <a:cubicBezTo>
                  <a:pt x="2454" y="6708"/>
                  <a:pt x="2728" y="6590"/>
                  <a:pt x="2903" y="6372"/>
                </a:cubicBezTo>
                <a:lnTo>
                  <a:pt x="5271" y="7773"/>
                </a:lnTo>
                <a:cubicBezTo>
                  <a:pt x="5004" y="8173"/>
                  <a:pt x="4837" y="8607"/>
                  <a:pt x="4737" y="9107"/>
                </a:cubicBezTo>
                <a:lnTo>
                  <a:pt x="4304" y="9007"/>
                </a:lnTo>
                <a:cubicBezTo>
                  <a:pt x="4304" y="8840"/>
                  <a:pt x="4270" y="8707"/>
                  <a:pt x="4170" y="8607"/>
                </a:cubicBezTo>
                <a:cubicBezTo>
                  <a:pt x="4013" y="8315"/>
                  <a:pt x="3721" y="8144"/>
                  <a:pt x="3415" y="8144"/>
                </a:cubicBezTo>
                <a:cubicBezTo>
                  <a:pt x="3265" y="8144"/>
                  <a:pt x="3112" y="8185"/>
                  <a:pt x="2969" y="8273"/>
                </a:cubicBezTo>
                <a:cubicBezTo>
                  <a:pt x="2569" y="8506"/>
                  <a:pt x="2402" y="9040"/>
                  <a:pt x="2636" y="9474"/>
                </a:cubicBezTo>
                <a:cubicBezTo>
                  <a:pt x="2819" y="9749"/>
                  <a:pt x="3129" y="9914"/>
                  <a:pt x="3435" y="9914"/>
                </a:cubicBezTo>
                <a:cubicBezTo>
                  <a:pt x="3574" y="9914"/>
                  <a:pt x="3712" y="9880"/>
                  <a:pt x="3837" y="9807"/>
                </a:cubicBezTo>
                <a:cubicBezTo>
                  <a:pt x="4070" y="9674"/>
                  <a:pt x="4170" y="9507"/>
                  <a:pt x="4237" y="9307"/>
                </a:cubicBezTo>
                <a:lnTo>
                  <a:pt x="4604" y="9374"/>
                </a:lnTo>
                <a:cubicBezTo>
                  <a:pt x="4504" y="9807"/>
                  <a:pt x="4437" y="10208"/>
                  <a:pt x="4437" y="10675"/>
                </a:cubicBezTo>
                <a:lnTo>
                  <a:pt x="1768" y="10675"/>
                </a:lnTo>
                <a:cubicBezTo>
                  <a:pt x="1668" y="10274"/>
                  <a:pt x="1335" y="9941"/>
                  <a:pt x="901" y="9941"/>
                </a:cubicBezTo>
                <a:cubicBezTo>
                  <a:pt x="401" y="9941"/>
                  <a:pt x="1" y="10341"/>
                  <a:pt x="1" y="10808"/>
                </a:cubicBezTo>
                <a:cubicBezTo>
                  <a:pt x="1" y="11308"/>
                  <a:pt x="434" y="11675"/>
                  <a:pt x="901" y="11675"/>
                </a:cubicBezTo>
                <a:cubicBezTo>
                  <a:pt x="1335" y="11675"/>
                  <a:pt x="1668" y="11342"/>
                  <a:pt x="1768" y="10908"/>
                </a:cubicBezTo>
                <a:lnTo>
                  <a:pt x="4437" y="10908"/>
                </a:lnTo>
                <a:cubicBezTo>
                  <a:pt x="4437" y="11375"/>
                  <a:pt x="4504" y="11876"/>
                  <a:pt x="4604" y="12309"/>
                </a:cubicBezTo>
                <a:cubicBezTo>
                  <a:pt x="4422" y="12148"/>
                  <a:pt x="4204" y="12059"/>
                  <a:pt x="3985" y="12059"/>
                </a:cubicBezTo>
                <a:cubicBezTo>
                  <a:pt x="3843" y="12059"/>
                  <a:pt x="3701" y="12097"/>
                  <a:pt x="3570" y="12176"/>
                </a:cubicBezTo>
                <a:cubicBezTo>
                  <a:pt x="3136" y="12409"/>
                  <a:pt x="2969" y="12976"/>
                  <a:pt x="3236" y="13377"/>
                </a:cubicBezTo>
                <a:cubicBezTo>
                  <a:pt x="3393" y="13668"/>
                  <a:pt x="3685" y="13839"/>
                  <a:pt x="3992" y="13839"/>
                </a:cubicBezTo>
                <a:cubicBezTo>
                  <a:pt x="4141" y="13839"/>
                  <a:pt x="4295" y="13798"/>
                  <a:pt x="4437" y="13710"/>
                </a:cubicBezTo>
                <a:cubicBezTo>
                  <a:pt x="4637" y="13577"/>
                  <a:pt x="4804" y="13377"/>
                  <a:pt x="4837" y="13143"/>
                </a:cubicBezTo>
                <a:cubicBezTo>
                  <a:pt x="4937" y="13377"/>
                  <a:pt x="5071" y="13577"/>
                  <a:pt x="5171" y="13844"/>
                </a:cubicBezTo>
                <a:lnTo>
                  <a:pt x="2903" y="15145"/>
                </a:lnTo>
                <a:cubicBezTo>
                  <a:pt x="2706" y="14927"/>
                  <a:pt x="2439" y="14808"/>
                  <a:pt x="2175" y="14808"/>
                </a:cubicBezTo>
                <a:cubicBezTo>
                  <a:pt x="2035" y="14808"/>
                  <a:pt x="1896" y="14842"/>
                  <a:pt x="1768" y="14911"/>
                </a:cubicBezTo>
                <a:cubicBezTo>
                  <a:pt x="1335" y="15178"/>
                  <a:pt x="1168" y="15712"/>
                  <a:pt x="1435" y="16145"/>
                </a:cubicBezTo>
                <a:cubicBezTo>
                  <a:pt x="1596" y="16421"/>
                  <a:pt x="1914" y="16586"/>
                  <a:pt x="2228" y="16586"/>
                </a:cubicBezTo>
                <a:cubicBezTo>
                  <a:pt x="2370" y="16586"/>
                  <a:pt x="2511" y="16552"/>
                  <a:pt x="2636" y="16479"/>
                </a:cubicBezTo>
                <a:cubicBezTo>
                  <a:pt x="3003" y="16245"/>
                  <a:pt x="3169" y="15812"/>
                  <a:pt x="3003" y="15378"/>
                </a:cubicBezTo>
                <a:lnTo>
                  <a:pt x="5304" y="14110"/>
                </a:lnTo>
                <a:cubicBezTo>
                  <a:pt x="5471" y="14377"/>
                  <a:pt x="5671" y="14644"/>
                  <a:pt x="5905" y="14944"/>
                </a:cubicBezTo>
                <a:cubicBezTo>
                  <a:pt x="5971" y="15044"/>
                  <a:pt x="6072" y="15145"/>
                  <a:pt x="6172" y="15211"/>
                </a:cubicBezTo>
                <a:lnTo>
                  <a:pt x="5971" y="15411"/>
                </a:lnTo>
                <a:cubicBezTo>
                  <a:pt x="5814" y="15307"/>
                  <a:pt x="5639" y="15257"/>
                  <a:pt x="5465" y="15257"/>
                </a:cubicBezTo>
                <a:cubicBezTo>
                  <a:pt x="5306" y="15257"/>
                  <a:pt x="5147" y="15298"/>
                  <a:pt x="5004" y="15378"/>
                </a:cubicBezTo>
                <a:cubicBezTo>
                  <a:pt x="4604" y="15645"/>
                  <a:pt x="4437" y="16179"/>
                  <a:pt x="4671" y="16612"/>
                </a:cubicBezTo>
                <a:cubicBezTo>
                  <a:pt x="4854" y="16888"/>
                  <a:pt x="5164" y="17053"/>
                  <a:pt x="5481" y="17053"/>
                </a:cubicBezTo>
                <a:cubicBezTo>
                  <a:pt x="5624" y="17053"/>
                  <a:pt x="5769" y="17019"/>
                  <a:pt x="5905" y="16946"/>
                </a:cubicBezTo>
                <a:cubicBezTo>
                  <a:pt x="6305" y="16679"/>
                  <a:pt x="6472" y="16145"/>
                  <a:pt x="6238" y="15712"/>
                </a:cubicBezTo>
                <a:cubicBezTo>
                  <a:pt x="6238" y="15678"/>
                  <a:pt x="6172" y="15678"/>
                  <a:pt x="6172" y="15645"/>
                </a:cubicBezTo>
                <a:lnTo>
                  <a:pt x="6405" y="15445"/>
                </a:lnTo>
                <a:cubicBezTo>
                  <a:pt x="6739" y="15778"/>
                  <a:pt x="7106" y="16012"/>
                  <a:pt x="7473" y="16279"/>
                </a:cubicBezTo>
                <a:lnTo>
                  <a:pt x="6172" y="18514"/>
                </a:lnTo>
                <a:cubicBezTo>
                  <a:pt x="6066" y="18470"/>
                  <a:pt x="5956" y="18449"/>
                  <a:pt x="5847" y="18449"/>
                </a:cubicBezTo>
                <a:cubicBezTo>
                  <a:pt x="5543" y="18449"/>
                  <a:pt x="5251" y="18610"/>
                  <a:pt x="5104" y="18881"/>
                </a:cubicBezTo>
                <a:cubicBezTo>
                  <a:pt x="4837" y="19314"/>
                  <a:pt x="5004" y="19848"/>
                  <a:pt x="5438" y="20115"/>
                </a:cubicBezTo>
                <a:cubicBezTo>
                  <a:pt x="5563" y="20188"/>
                  <a:pt x="5704" y="20222"/>
                  <a:pt x="5846" y="20222"/>
                </a:cubicBezTo>
                <a:cubicBezTo>
                  <a:pt x="6159" y="20222"/>
                  <a:pt x="6478" y="20057"/>
                  <a:pt x="6639" y="19781"/>
                </a:cubicBezTo>
                <a:cubicBezTo>
                  <a:pt x="6839" y="19381"/>
                  <a:pt x="6772" y="18881"/>
                  <a:pt x="6438" y="18647"/>
                </a:cubicBezTo>
                <a:lnTo>
                  <a:pt x="7739" y="16379"/>
                </a:lnTo>
                <a:cubicBezTo>
                  <a:pt x="8073" y="16612"/>
                  <a:pt x="8440" y="16712"/>
                  <a:pt x="8807" y="16846"/>
                </a:cubicBezTo>
                <a:lnTo>
                  <a:pt x="8640" y="17313"/>
                </a:lnTo>
                <a:cubicBezTo>
                  <a:pt x="8473" y="17313"/>
                  <a:pt x="8306" y="17346"/>
                  <a:pt x="8140" y="17446"/>
                </a:cubicBezTo>
                <a:cubicBezTo>
                  <a:pt x="7739" y="17680"/>
                  <a:pt x="7573" y="18213"/>
                  <a:pt x="7806" y="18647"/>
                </a:cubicBezTo>
                <a:cubicBezTo>
                  <a:pt x="7990" y="18922"/>
                  <a:pt x="8300" y="19087"/>
                  <a:pt x="8606" y="19087"/>
                </a:cubicBezTo>
                <a:cubicBezTo>
                  <a:pt x="8744" y="19087"/>
                  <a:pt x="8882" y="19053"/>
                  <a:pt x="9007" y="18981"/>
                </a:cubicBezTo>
                <a:cubicBezTo>
                  <a:pt x="9441" y="18714"/>
                  <a:pt x="9607" y="18180"/>
                  <a:pt x="9341" y="17780"/>
                </a:cubicBezTo>
                <a:cubicBezTo>
                  <a:pt x="9274" y="17613"/>
                  <a:pt x="9107" y="17480"/>
                  <a:pt x="8940" y="17379"/>
                </a:cubicBezTo>
                <a:lnTo>
                  <a:pt x="9074" y="16979"/>
                </a:lnTo>
                <a:cubicBezTo>
                  <a:pt x="9574" y="17113"/>
                  <a:pt x="10108" y="17179"/>
                  <a:pt x="10641" y="17213"/>
                </a:cubicBezTo>
                <a:lnTo>
                  <a:pt x="10641" y="19815"/>
                </a:lnTo>
                <a:cubicBezTo>
                  <a:pt x="10241" y="19881"/>
                  <a:pt x="9908" y="20215"/>
                  <a:pt x="9908" y="20682"/>
                </a:cubicBezTo>
                <a:cubicBezTo>
                  <a:pt x="9908" y="21182"/>
                  <a:pt x="10308" y="21549"/>
                  <a:pt x="10775" y="21549"/>
                </a:cubicBezTo>
                <a:cubicBezTo>
                  <a:pt x="11275" y="21549"/>
                  <a:pt x="11642" y="21149"/>
                  <a:pt x="11642" y="20682"/>
                </a:cubicBezTo>
                <a:cubicBezTo>
                  <a:pt x="11642" y="20215"/>
                  <a:pt x="11309" y="19881"/>
                  <a:pt x="10908" y="19815"/>
                </a:cubicBezTo>
                <a:lnTo>
                  <a:pt x="10908" y="17213"/>
                </a:lnTo>
                <a:cubicBezTo>
                  <a:pt x="11442" y="17213"/>
                  <a:pt x="11942" y="17146"/>
                  <a:pt x="12443" y="17013"/>
                </a:cubicBezTo>
                <a:lnTo>
                  <a:pt x="12509" y="17446"/>
                </a:lnTo>
                <a:cubicBezTo>
                  <a:pt x="12476" y="17446"/>
                  <a:pt x="12443" y="17480"/>
                  <a:pt x="12409" y="17513"/>
                </a:cubicBezTo>
                <a:cubicBezTo>
                  <a:pt x="11976" y="17780"/>
                  <a:pt x="11809" y="18313"/>
                  <a:pt x="12076" y="18714"/>
                </a:cubicBezTo>
                <a:cubicBezTo>
                  <a:pt x="12233" y="19005"/>
                  <a:pt x="12525" y="19176"/>
                  <a:pt x="12831" y="19176"/>
                </a:cubicBezTo>
                <a:cubicBezTo>
                  <a:pt x="12981" y="19176"/>
                  <a:pt x="13134" y="19135"/>
                  <a:pt x="13277" y="19047"/>
                </a:cubicBezTo>
                <a:cubicBezTo>
                  <a:pt x="13677" y="18814"/>
                  <a:pt x="13844" y="18280"/>
                  <a:pt x="13610" y="17846"/>
                </a:cubicBezTo>
                <a:cubicBezTo>
                  <a:pt x="13443" y="17546"/>
                  <a:pt x="13143" y="17379"/>
                  <a:pt x="12810" y="17379"/>
                </a:cubicBezTo>
                <a:lnTo>
                  <a:pt x="12676" y="16946"/>
                </a:lnTo>
                <a:cubicBezTo>
                  <a:pt x="13077" y="16812"/>
                  <a:pt x="13443" y="16646"/>
                  <a:pt x="13810" y="16445"/>
                </a:cubicBezTo>
                <a:lnTo>
                  <a:pt x="15111" y="18680"/>
                </a:lnTo>
                <a:cubicBezTo>
                  <a:pt x="14778" y="18981"/>
                  <a:pt x="14678" y="19448"/>
                  <a:pt x="14911" y="19815"/>
                </a:cubicBezTo>
                <a:cubicBezTo>
                  <a:pt x="15072" y="20090"/>
                  <a:pt x="15375" y="20255"/>
                  <a:pt x="15689" y="20255"/>
                </a:cubicBezTo>
                <a:cubicBezTo>
                  <a:pt x="15832" y="20255"/>
                  <a:pt x="15977" y="20221"/>
                  <a:pt x="16112" y="20148"/>
                </a:cubicBezTo>
                <a:cubicBezTo>
                  <a:pt x="16512" y="19881"/>
                  <a:pt x="16679" y="19348"/>
                  <a:pt x="16446" y="18947"/>
                </a:cubicBezTo>
                <a:cubicBezTo>
                  <a:pt x="16298" y="18651"/>
                  <a:pt x="16003" y="18483"/>
                  <a:pt x="15685" y="18483"/>
                </a:cubicBezTo>
                <a:cubicBezTo>
                  <a:pt x="15573" y="18483"/>
                  <a:pt x="15458" y="18504"/>
                  <a:pt x="15345" y="18547"/>
                </a:cubicBezTo>
                <a:lnTo>
                  <a:pt x="14077" y="16312"/>
                </a:lnTo>
                <a:cubicBezTo>
                  <a:pt x="14511" y="16012"/>
                  <a:pt x="14978" y="15645"/>
                  <a:pt x="15345" y="15278"/>
                </a:cubicBezTo>
                <a:lnTo>
                  <a:pt x="15812" y="15678"/>
                </a:lnTo>
                <a:cubicBezTo>
                  <a:pt x="15612" y="15978"/>
                  <a:pt x="15612" y="16312"/>
                  <a:pt x="15778" y="16646"/>
                </a:cubicBezTo>
                <a:cubicBezTo>
                  <a:pt x="15939" y="16921"/>
                  <a:pt x="16258" y="17086"/>
                  <a:pt x="16571" y="17086"/>
                </a:cubicBezTo>
                <a:cubicBezTo>
                  <a:pt x="16713" y="17086"/>
                  <a:pt x="16854" y="17052"/>
                  <a:pt x="16979" y="16979"/>
                </a:cubicBezTo>
                <a:cubicBezTo>
                  <a:pt x="17413" y="16712"/>
                  <a:pt x="17580" y="16179"/>
                  <a:pt x="17313" y="15778"/>
                </a:cubicBezTo>
                <a:cubicBezTo>
                  <a:pt x="17156" y="15487"/>
                  <a:pt x="16849" y="15316"/>
                  <a:pt x="16543" y="15316"/>
                </a:cubicBezTo>
                <a:cubicBezTo>
                  <a:pt x="16393" y="15316"/>
                  <a:pt x="16243" y="15357"/>
                  <a:pt x="16112" y="15445"/>
                </a:cubicBezTo>
                <a:cubicBezTo>
                  <a:pt x="16079" y="15445"/>
                  <a:pt x="16079" y="15478"/>
                  <a:pt x="16012" y="15478"/>
                </a:cubicBezTo>
                <a:lnTo>
                  <a:pt x="15512" y="15044"/>
                </a:lnTo>
                <a:cubicBezTo>
                  <a:pt x="15778" y="14778"/>
                  <a:pt x="15979" y="14477"/>
                  <a:pt x="16145" y="14177"/>
                </a:cubicBezTo>
                <a:lnTo>
                  <a:pt x="18447" y="15478"/>
                </a:lnTo>
                <a:cubicBezTo>
                  <a:pt x="18280" y="15878"/>
                  <a:pt x="18447" y="16345"/>
                  <a:pt x="18814" y="16546"/>
                </a:cubicBezTo>
                <a:cubicBezTo>
                  <a:pt x="18956" y="16633"/>
                  <a:pt x="19110" y="16674"/>
                  <a:pt x="19259" y="16674"/>
                </a:cubicBezTo>
                <a:cubicBezTo>
                  <a:pt x="19566" y="16674"/>
                  <a:pt x="19858" y="16503"/>
                  <a:pt x="20015" y="16212"/>
                </a:cubicBezTo>
                <a:cubicBezTo>
                  <a:pt x="20282" y="15812"/>
                  <a:pt x="20115" y="15278"/>
                  <a:pt x="19681" y="15011"/>
                </a:cubicBezTo>
                <a:cubicBezTo>
                  <a:pt x="19544" y="14936"/>
                  <a:pt x="19387" y="14899"/>
                  <a:pt x="19233" y="14899"/>
                </a:cubicBezTo>
                <a:cubicBezTo>
                  <a:pt x="18977" y="14899"/>
                  <a:pt x="18726" y="15003"/>
                  <a:pt x="18580" y="15211"/>
                </a:cubicBezTo>
                <a:lnTo>
                  <a:pt x="16279" y="13944"/>
                </a:lnTo>
                <a:cubicBezTo>
                  <a:pt x="16512" y="13477"/>
                  <a:pt x="16746" y="12943"/>
                  <a:pt x="16846" y="12443"/>
                </a:cubicBezTo>
                <a:lnTo>
                  <a:pt x="17413" y="12609"/>
                </a:lnTo>
                <a:cubicBezTo>
                  <a:pt x="17413" y="12776"/>
                  <a:pt x="17446" y="12943"/>
                  <a:pt x="17513" y="13110"/>
                </a:cubicBezTo>
                <a:cubicBezTo>
                  <a:pt x="17697" y="13385"/>
                  <a:pt x="18007" y="13550"/>
                  <a:pt x="18323" y="13550"/>
                </a:cubicBezTo>
                <a:cubicBezTo>
                  <a:pt x="18467" y="13550"/>
                  <a:pt x="18612" y="13516"/>
                  <a:pt x="18747" y="13443"/>
                </a:cubicBezTo>
                <a:cubicBezTo>
                  <a:pt x="19148" y="13176"/>
                  <a:pt x="19314" y="12643"/>
                  <a:pt x="19081" y="12209"/>
                </a:cubicBezTo>
                <a:cubicBezTo>
                  <a:pt x="18897" y="11934"/>
                  <a:pt x="18587" y="11769"/>
                  <a:pt x="18270" y="11769"/>
                </a:cubicBezTo>
                <a:cubicBezTo>
                  <a:pt x="18127" y="11769"/>
                  <a:pt x="17982" y="11803"/>
                  <a:pt x="17847" y="11876"/>
                </a:cubicBezTo>
                <a:cubicBezTo>
                  <a:pt x="17680" y="11976"/>
                  <a:pt x="17580" y="12142"/>
                  <a:pt x="17480" y="12309"/>
                </a:cubicBezTo>
                <a:lnTo>
                  <a:pt x="16946" y="12142"/>
                </a:lnTo>
                <a:cubicBezTo>
                  <a:pt x="16979" y="11842"/>
                  <a:pt x="17013" y="11609"/>
                  <a:pt x="17013" y="11308"/>
                </a:cubicBezTo>
                <a:lnTo>
                  <a:pt x="17013" y="11008"/>
                </a:lnTo>
                <a:lnTo>
                  <a:pt x="19681" y="11008"/>
                </a:lnTo>
                <a:cubicBezTo>
                  <a:pt x="19781" y="11442"/>
                  <a:pt x="20115" y="11775"/>
                  <a:pt x="20582" y="11775"/>
                </a:cubicBezTo>
                <a:cubicBezTo>
                  <a:pt x="21082" y="11775"/>
                  <a:pt x="21449" y="11342"/>
                  <a:pt x="21449" y="10875"/>
                </a:cubicBezTo>
                <a:cubicBezTo>
                  <a:pt x="21382" y="10341"/>
                  <a:pt x="21016" y="9941"/>
                  <a:pt x="20515" y="9941"/>
                </a:cubicBezTo>
                <a:cubicBezTo>
                  <a:pt x="20048" y="9941"/>
                  <a:pt x="19715" y="10274"/>
                  <a:pt x="19648" y="10675"/>
                </a:cubicBezTo>
                <a:lnTo>
                  <a:pt x="16979" y="10675"/>
                </a:lnTo>
                <a:cubicBezTo>
                  <a:pt x="16979" y="10274"/>
                  <a:pt x="16879" y="9841"/>
                  <a:pt x="16813" y="9474"/>
                </a:cubicBezTo>
                <a:lnTo>
                  <a:pt x="17480" y="9340"/>
                </a:lnTo>
                <a:cubicBezTo>
                  <a:pt x="17480" y="9374"/>
                  <a:pt x="17513" y="9440"/>
                  <a:pt x="17546" y="9474"/>
                </a:cubicBezTo>
                <a:cubicBezTo>
                  <a:pt x="17730" y="9749"/>
                  <a:pt x="18040" y="9914"/>
                  <a:pt x="18357" y="9914"/>
                </a:cubicBezTo>
                <a:cubicBezTo>
                  <a:pt x="18500" y="9914"/>
                  <a:pt x="18645" y="9880"/>
                  <a:pt x="18781" y="9807"/>
                </a:cubicBezTo>
                <a:cubicBezTo>
                  <a:pt x="19181" y="9541"/>
                  <a:pt x="19348" y="9007"/>
                  <a:pt x="19114" y="8607"/>
                </a:cubicBezTo>
                <a:cubicBezTo>
                  <a:pt x="18935" y="8315"/>
                  <a:pt x="18635" y="8144"/>
                  <a:pt x="18327" y="8144"/>
                </a:cubicBezTo>
                <a:cubicBezTo>
                  <a:pt x="18176" y="8144"/>
                  <a:pt x="18022" y="8185"/>
                  <a:pt x="17880" y="8273"/>
                </a:cubicBezTo>
                <a:cubicBezTo>
                  <a:pt x="17613" y="8440"/>
                  <a:pt x="17446" y="8707"/>
                  <a:pt x="17446" y="9040"/>
                </a:cubicBezTo>
                <a:lnTo>
                  <a:pt x="16712" y="9174"/>
                </a:lnTo>
                <a:cubicBezTo>
                  <a:pt x="16612" y="8673"/>
                  <a:pt x="16379" y="8206"/>
                  <a:pt x="16145" y="7806"/>
                </a:cubicBezTo>
                <a:lnTo>
                  <a:pt x="18514" y="6438"/>
                </a:lnTo>
                <a:cubicBezTo>
                  <a:pt x="18701" y="6647"/>
                  <a:pt x="18954" y="6751"/>
                  <a:pt x="19207" y="6751"/>
                </a:cubicBezTo>
                <a:cubicBezTo>
                  <a:pt x="19359" y="6751"/>
                  <a:pt x="19510" y="6714"/>
                  <a:pt x="19648" y="6638"/>
                </a:cubicBezTo>
                <a:cubicBezTo>
                  <a:pt x="20048" y="6372"/>
                  <a:pt x="20215" y="5838"/>
                  <a:pt x="19981" y="5438"/>
                </a:cubicBezTo>
                <a:cubicBezTo>
                  <a:pt x="19825" y="5146"/>
                  <a:pt x="19517" y="4976"/>
                  <a:pt x="19211" y="4976"/>
                </a:cubicBezTo>
                <a:cubicBezTo>
                  <a:pt x="19062" y="4976"/>
                  <a:pt x="18912" y="5016"/>
                  <a:pt x="18781" y="5104"/>
                </a:cubicBezTo>
                <a:cubicBezTo>
                  <a:pt x="18414" y="5304"/>
                  <a:pt x="18214" y="5771"/>
                  <a:pt x="18414" y="6171"/>
                </a:cubicBezTo>
                <a:lnTo>
                  <a:pt x="16012" y="7539"/>
                </a:lnTo>
                <a:cubicBezTo>
                  <a:pt x="15912" y="7306"/>
                  <a:pt x="15745" y="7105"/>
                  <a:pt x="15578" y="6872"/>
                </a:cubicBezTo>
                <a:cubicBezTo>
                  <a:pt x="15478" y="6772"/>
                  <a:pt x="15345" y="6638"/>
                  <a:pt x="15278" y="6538"/>
                </a:cubicBezTo>
                <a:lnTo>
                  <a:pt x="15945" y="5938"/>
                </a:lnTo>
                <a:cubicBezTo>
                  <a:pt x="16120" y="6054"/>
                  <a:pt x="16317" y="6126"/>
                  <a:pt x="16517" y="6126"/>
                </a:cubicBezTo>
                <a:cubicBezTo>
                  <a:pt x="16661" y="6126"/>
                  <a:pt x="16806" y="6089"/>
                  <a:pt x="16946" y="6005"/>
                </a:cubicBezTo>
                <a:cubicBezTo>
                  <a:pt x="17346" y="5771"/>
                  <a:pt x="17513" y="5204"/>
                  <a:pt x="17280" y="4804"/>
                </a:cubicBezTo>
                <a:cubicBezTo>
                  <a:pt x="17100" y="4513"/>
                  <a:pt x="16801" y="4342"/>
                  <a:pt x="16502" y="4342"/>
                </a:cubicBezTo>
                <a:cubicBezTo>
                  <a:pt x="16356" y="4342"/>
                  <a:pt x="16210" y="4383"/>
                  <a:pt x="16079" y="4470"/>
                </a:cubicBezTo>
                <a:cubicBezTo>
                  <a:pt x="15645" y="4704"/>
                  <a:pt x="15478" y="5237"/>
                  <a:pt x="15745" y="5671"/>
                </a:cubicBezTo>
                <a:lnTo>
                  <a:pt x="15011" y="6305"/>
                </a:lnTo>
                <a:cubicBezTo>
                  <a:pt x="14678" y="5971"/>
                  <a:pt x="14311" y="5671"/>
                  <a:pt x="13910" y="5404"/>
                </a:cubicBezTo>
                <a:lnTo>
                  <a:pt x="15278" y="3036"/>
                </a:lnTo>
                <a:cubicBezTo>
                  <a:pt x="15384" y="3080"/>
                  <a:pt x="15494" y="3101"/>
                  <a:pt x="15603" y="3101"/>
                </a:cubicBezTo>
                <a:cubicBezTo>
                  <a:pt x="15906" y="3101"/>
                  <a:pt x="16198" y="2939"/>
                  <a:pt x="16346" y="2669"/>
                </a:cubicBezTo>
                <a:cubicBezTo>
                  <a:pt x="16612" y="2235"/>
                  <a:pt x="16446" y="1702"/>
                  <a:pt x="16012" y="1468"/>
                </a:cubicBezTo>
                <a:cubicBezTo>
                  <a:pt x="15880" y="1380"/>
                  <a:pt x="15735" y="1340"/>
                  <a:pt x="15589" y="1340"/>
                </a:cubicBezTo>
                <a:cubicBezTo>
                  <a:pt x="15290" y="1340"/>
                  <a:pt x="14990" y="1510"/>
                  <a:pt x="14811" y="1802"/>
                </a:cubicBezTo>
                <a:cubicBezTo>
                  <a:pt x="14611" y="2169"/>
                  <a:pt x="14678" y="2669"/>
                  <a:pt x="15011" y="2902"/>
                </a:cubicBezTo>
                <a:lnTo>
                  <a:pt x="13644" y="5304"/>
                </a:lnTo>
                <a:cubicBezTo>
                  <a:pt x="13277" y="5071"/>
                  <a:pt x="12910" y="4904"/>
                  <a:pt x="12476" y="4804"/>
                </a:cubicBezTo>
                <a:lnTo>
                  <a:pt x="12776" y="3536"/>
                </a:lnTo>
                <a:cubicBezTo>
                  <a:pt x="12910" y="3536"/>
                  <a:pt x="13077" y="3503"/>
                  <a:pt x="13177" y="3403"/>
                </a:cubicBezTo>
                <a:cubicBezTo>
                  <a:pt x="13610" y="3169"/>
                  <a:pt x="13777" y="2636"/>
                  <a:pt x="13510" y="2202"/>
                </a:cubicBezTo>
                <a:cubicBezTo>
                  <a:pt x="13349" y="1927"/>
                  <a:pt x="13047" y="1762"/>
                  <a:pt x="12732" y="1762"/>
                </a:cubicBezTo>
                <a:cubicBezTo>
                  <a:pt x="12590" y="1762"/>
                  <a:pt x="12445" y="1796"/>
                  <a:pt x="12309" y="1868"/>
                </a:cubicBezTo>
                <a:cubicBezTo>
                  <a:pt x="11909" y="2135"/>
                  <a:pt x="11742" y="2669"/>
                  <a:pt x="11976" y="3069"/>
                </a:cubicBezTo>
                <a:cubicBezTo>
                  <a:pt x="12109" y="3303"/>
                  <a:pt x="12276" y="3403"/>
                  <a:pt x="12476" y="3503"/>
                </a:cubicBezTo>
                <a:lnTo>
                  <a:pt x="12176" y="4704"/>
                </a:lnTo>
                <a:cubicBezTo>
                  <a:pt x="11742" y="4570"/>
                  <a:pt x="11275" y="4537"/>
                  <a:pt x="10808" y="4537"/>
                </a:cubicBezTo>
                <a:lnTo>
                  <a:pt x="10808" y="1735"/>
                </a:lnTo>
                <a:cubicBezTo>
                  <a:pt x="11242" y="1668"/>
                  <a:pt x="11575" y="1335"/>
                  <a:pt x="11575" y="868"/>
                </a:cubicBezTo>
                <a:cubicBezTo>
                  <a:pt x="11575" y="367"/>
                  <a:pt x="11142" y="0"/>
                  <a:pt x="1067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40"/>
          <p:cNvSpPr/>
          <p:nvPr/>
        </p:nvSpPr>
        <p:spPr>
          <a:xfrm>
            <a:off x="1606550" y="2704850"/>
            <a:ext cx="285070" cy="286453"/>
          </a:xfrm>
          <a:custGeom>
            <a:avLst/>
            <a:gdLst/>
            <a:ahLst/>
            <a:cxnLst/>
            <a:rect l="l" t="t" r="r" b="b"/>
            <a:pathLst>
              <a:path w="21450" h="21550" extrusionOk="0">
                <a:moveTo>
                  <a:pt x="10675" y="0"/>
                </a:moveTo>
                <a:cubicBezTo>
                  <a:pt x="10174" y="0"/>
                  <a:pt x="9808" y="401"/>
                  <a:pt x="9808" y="868"/>
                </a:cubicBezTo>
                <a:cubicBezTo>
                  <a:pt x="9808" y="1335"/>
                  <a:pt x="10141" y="1668"/>
                  <a:pt x="10575" y="1735"/>
                </a:cubicBezTo>
                <a:lnTo>
                  <a:pt x="10575" y="4537"/>
                </a:lnTo>
                <a:cubicBezTo>
                  <a:pt x="10008" y="4537"/>
                  <a:pt x="9507" y="4637"/>
                  <a:pt x="9074" y="4737"/>
                </a:cubicBezTo>
                <a:lnTo>
                  <a:pt x="8840" y="4137"/>
                </a:lnTo>
                <a:cubicBezTo>
                  <a:pt x="8907" y="4137"/>
                  <a:pt x="8940" y="4070"/>
                  <a:pt x="8940" y="4070"/>
                </a:cubicBezTo>
                <a:cubicBezTo>
                  <a:pt x="9341" y="3836"/>
                  <a:pt x="9507" y="3303"/>
                  <a:pt x="9274" y="2869"/>
                </a:cubicBezTo>
                <a:cubicBezTo>
                  <a:pt x="9090" y="2594"/>
                  <a:pt x="8780" y="2429"/>
                  <a:pt x="8474" y="2429"/>
                </a:cubicBezTo>
                <a:cubicBezTo>
                  <a:pt x="8336" y="2429"/>
                  <a:pt x="8198" y="2463"/>
                  <a:pt x="8073" y="2536"/>
                </a:cubicBezTo>
                <a:cubicBezTo>
                  <a:pt x="7639" y="2802"/>
                  <a:pt x="7473" y="3336"/>
                  <a:pt x="7739" y="3736"/>
                </a:cubicBezTo>
                <a:cubicBezTo>
                  <a:pt x="7906" y="4037"/>
                  <a:pt x="8240" y="4203"/>
                  <a:pt x="8573" y="4203"/>
                </a:cubicBezTo>
                <a:lnTo>
                  <a:pt x="8773" y="4837"/>
                </a:lnTo>
                <a:cubicBezTo>
                  <a:pt x="8407" y="4971"/>
                  <a:pt x="8073" y="5071"/>
                  <a:pt x="7739" y="5304"/>
                </a:cubicBezTo>
                <a:lnTo>
                  <a:pt x="6338" y="2902"/>
                </a:lnTo>
                <a:cubicBezTo>
                  <a:pt x="6672" y="2636"/>
                  <a:pt x="6772" y="2169"/>
                  <a:pt x="6572" y="1802"/>
                </a:cubicBezTo>
                <a:cubicBezTo>
                  <a:pt x="6393" y="1510"/>
                  <a:pt x="6093" y="1340"/>
                  <a:pt x="5784" y="1340"/>
                </a:cubicBezTo>
                <a:cubicBezTo>
                  <a:pt x="5633" y="1340"/>
                  <a:pt x="5480" y="1380"/>
                  <a:pt x="5338" y="1468"/>
                </a:cubicBezTo>
                <a:cubicBezTo>
                  <a:pt x="4937" y="1702"/>
                  <a:pt x="4771" y="2235"/>
                  <a:pt x="5004" y="2669"/>
                </a:cubicBezTo>
                <a:cubicBezTo>
                  <a:pt x="5176" y="2939"/>
                  <a:pt x="5456" y="3101"/>
                  <a:pt x="5765" y="3101"/>
                </a:cubicBezTo>
                <a:cubicBezTo>
                  <a:pt x="5876" y="3101"/>
                  <a:pt x="5990" y="3080"/>
                  <a:pt x="6105" y="3036"/>
                </a:cubicBezTo>
                <a:lnTo>
                  <a:pt x="7473" y="5404"/>
                </a:lnTo>
                <a:cubicBezTo>
                  <a:pt x="7006" y="5704"/>
                  <a:pt x="6605" y="6038"/>
                  <a:pt x="6238" y="6405"/>
                </a:cubicBezTo>
                <a:lnTo>
                  <a:pt x="5805" y="6138"/>
                </a:lnTo>
                <a:cubicBezTo>
                  <a:pt x="5971" y="5871"/>
                  <a:pt x="6005" y="5504"/>
                  <a:pt x="5838" y="5204"/>
                </a:cubicBezTo>
                <a:cubicBezTo>
                  <a:pt x="5677" y="4929"/>
                  <a:pt x="5375" y="4764"/>
                  <a:pt x="5060" y="4764"/>
                </a:cubicBezTo>
                <a:cubicBezTo>
                  <a:pt x="4917" y="4764"/>
                  <a:pt x="4772" y="4798"/>
                  <a:pt x="4637" y="4871"/>
                </a:cubicBezTo>
                <a:cubicBezTo>
                  <a:pt x="4237" y="5137"/>
                  <a:pt x="4070" y="5671"/>
                  <a:pt x="4304" y="6071"/>
                </a:cubicBezTo>
                <a:cubicBezTo>
                  <a:pt x="4483" y="6363"/>
                  <a:pt x="4782" y="6533"/>
                  <a:pt x="5081" y="6533"/>
                </a:cubicBezTo>
                <a:cubicBezTo>
                  <a:pt x="5227" y="6533"/>
                  <a:pt x="5373" y="6493"/>
                  <a:pt x="5504" y="6405"/>
                </a:cubicBezTo>
                <a:cubicBezTo>
                  <a:pt x="5571" y="6372"/>
                  <a:pt x="5605" y="6372"/>
                  <a:pt x="5605" y="6338"/>
                </a:cubicBezTo>
                <a:lnTo>
                  <a:pt x="6005" y="6638"/>
                </a:lnTo>
                <a:cubicBezTo>
                  <a:pt x="5971" y="6705"/>
                  <a:pt x="5905" y="6772"/>
                  <a:pt x="5838" y="6839"/>
                </a:cubicBezTo>
                <a:cubicBezTo>
                  <a:pt x="5671" y="7039"/>
                  <a:pt x="5504" y="7239"/>
                  <a:pt x="5404" y="7506"/>
                </a:cubicBezTo>
                <a:lnTo>
                  <a:pt x="3003" y="6138"/>
                </a:lnTo>
                <a:cubicBezTo>
                  <a:pt x="3169" y="5704"/>
                  <a:pt x="3003" y="5237"/>
                  <a:pt x="2636" y="5037"/>
                </a:cubicBezTo>
                <a:cubicBezTo>
                  <a:pt x="2511" y="4964"/>
                  <a:pt x="2370" y="4931"/>
                  <a:pt x="2228" y="4931"/>
                </a:cubicBezTo>
                <a:cubicBezTo>
                  <a:pt x="1914" y="4931"/>
                  <a:pt x="1596" y="5095"/>
                  <a:pt x="1435" y="5371"/>
                </a:cubicBezTo>
                <a:cubicBezTo>
                  <a:pt x="1168" y="5805"/>
                  <a:pt x="1335" y="6338"/>
                  <a:pt x="1768" y="6605"/>
                </a:cubicBezTo>
                <a:cubicBezTo>
                  <a:pt x="1896" y="6674"/>
                  <a:pt x="2039" y="6708"/>
                  <a:pt x="2183" y="6708"/>
                </a:cubicBezTo>
                <a:cubicBezTo>
                  <a:pt x="2454" y="6708"/>
                  <a:pt x="2728" y="6590"/>
                  <a:pt x="2903" y="6372"/>
                </a:cubicBezTo>
                <a:lnTo>
                  <a:pt x="5271" y="7773"/>
                </a:lnTo>
                <a:cubicBezTo>
                  <a:pt x="5004" y="8173"/>
                  <a:pt x="4837" y="8607"/>
                  <a:pt x="4737" y="9107"/>
                </a:cubicBezTo>
                <a:lnTo>
                  <a:pt x="4304" y="9007"/>
                </a:lnTo>
                <a:cubicBezTo>
                  <a:pt x="4304" y="8840"/>
                  <a:pt x="4270" y="8707"/>
                  <a:pt x="4170" y="8607"/>
                </a:cubicBezTo>
                <a:cubicBezTo>
                  <a:pt x="4013" y="8315"/>
                  <a:pt x="3721" y="8144"/>
                  <a:pt x="3415" y="8144"/>
                </a:cubicBezTo>
                <a:cubicBezTo>
                  <a:pt x="3265" y="8144"/>
                  <a:pt x="3112" y="8185"/>
                  <a:pt x="2969" y="8273"/>
                </a:cubicBezTo>
                <a:cubicBezTo>
                  <a:pt x="2569" y="8506"/>
                  <a:pt x="2402" y="9040"/>
                  <a:pt x="2636" y="9474"/>
                </a:cubicBezTo>
                <a:cubicBezTo>
                  <a:pt x="2819" y="9749"/>
                  <a:pt x="3129" y="9914"/>
                  <a:pt x="3435" y="9914"/>
                </a:cubicBezTo>
                <a:cubicBezTo>
                  <a:pt x="3574" y="9914"/>
                  <a:pt x="3712" y="9880"/>
                  <a:pt x="3837" y="9807"/>
                </a:cubicBezTo>
                <a:cubicBezTo>
                  <a:pt x="4070" y="9674"/>
                  <a:pt x="4170" y="9507"/>
                  <a:pt x="4237" y="9307"/>
                </a:cubicBezTo>
                <a:lnTo>
                  <a:pt x="4604" y="9374"/>
                </a:lnTo>
                <a:cubicBezTo>
                  <a:pt x="4504" y="9807"/>
                  <a:pt x="4437" y="10208"/>
                  <a:pt x="4437" y="10675"/>
                </a:cubicBezTo>
                <a:lnTo>
                  <a:pt x="1768" y="10675"/>
                </a:lnTo>
                <a:cubicBezTo>
                  <a:pt x="1668" y="10274"/>
                  <a:pt x="1335" y="9941"/>
                  <a:pt x="901" y="9941"/>
                </a:cubicBezTo>
                <a:cubicBezTo>
                  <a:pt x="401" y="9941"/>
                  <a:pt x="1" y="10341"/>
                  <a:pt x="1" y="10808"/>
                </a:cubicBezTo>
                <a:cubicBezTo>
                  <a:pt x="1" y="11308"/>
                  <a:pt x="434" y="11675"/>
                  <a:pt x="901" y="11675"/>
                </a:cubicBezTo>
                <a:cubicBezTo>
                  <a:pt x="1335" y="11675"/>
                  <a:pt x="1668" y="11342"/>
                  <a:pt x="1768" y="10908"/>
                </a:cubicBezTo>
                <a:lnTo>
                  <a:pt x="4437" y="10908"/>
                </a:lnTo>
                <a:cubicBezTo>
                  <a:pt x="4437" y="11375"/>
                  <a:pt x="4504" y="11876"/>
                  <a:pt x="4604" y="12309"/>
                </a:cubicBezTo>
                <a:cubicBezTo>
                  <a:pt x="4422" y="12148"/>
                  <a:pt x="4204" y="12059"/>
                  <a:pt x="3985" y="12059"/>
                </a:cubicBezTo>
                <a:cubicBezTo>
                  <a:pt x="3843" y="12059"/>
                  <a:pt x="3701" y="12097"/>
                  <a:pt x="3570" y="12176"/>
                </a:cubicBezTo>
                <a:cubicBezTo>
                  <a:pt x="3136" y="12409"/>
                  <a:pt x="2969" y="12976"/>
                  <a:pt x="3236" y="13377"/>
                </a:cubicBezTo>
                <a:cubicBezTo>
                  <a:pt x="3393" y="13668"/>
                  <a:pt x="3685" y="13839"/>
                  <a:pt x="3992" y="13839"/>
                </a:cubicBezTo>
                <a:cubicBezTo>
                  <a:pt x="4141" y="13839"/>
                  <a:pt x="4295" y="13798"/>
                  <a:pt x="4437" y="13710"/>
                </a:cubicBezTo>
                <a:cubicBezTo>
                  <a:pt x="4637" y="13577"/>
                  <a:pt x="4804" y="13377"/>
                  <a:pt x="4837" y="13143"/>
                </a:cubicBezTo>
                <a:cubicBezTo>
                  <a:pt x="4937" y="13377"/>
                  <a:pt x="5071" y="13577"/>
                  <a:pt x="5171" y="13844"/>
                </a:cubicBezTo>
                <a:lnTo>
                  <a:pt x="2903" y="15145"/>
                </a:lnTo>
                <a:cubicBezTo>
                  <a:pt x="2706" y="14927"/>
                  <a:pt x="2439" y="14808"/>
                  <a:pt x="2175" y="14808"/>
                </a:cubicBezTo>
                <a:cubicBezTo>
                  <a:pt x="2035" y="14808"/>
                  <a:pt x="1896" y="14842"/>
                  <a:pt x="1768" y="14911"/>
                </a:cubicBezTo>
                <a:cubicBezTo>
                  <a:pt x="1335" y="15178"/>
                  <a:pt x="1168" y="15712"/>
                  <a:pt x="1435" y="16145"/>
                </a:cubicBezTo>
                <a:cubicBezTo>
                  <a:pt x="1596" y="16421"/>
                  <a:pt x="1914" y="16586"/>
                  <a:pt x="2228" y="16586"/>
                </a:cubicBezTo>
                <a:cubicBezTo>
                  <a:pt x="2370" y="16586"/>
                  <a:pt x="2511" y="16552"/>
                  <a:pt x="2636" y="16479"/>
                </a:cubicBezTo>
                <a:cubicBezTo>
                  <a:pt x="3003" y="16245"/>
                  <a:pt x="3169" y="15812"/>
                  <a:pt x="3003" y="15378"/>
                </a:cubicBezTo>
                <a:lnTo>
                  <a:pt x="5304" y="14110"/>
                </a:lnTo>
                <a:cubicBezTo>
                  <a:pt x="5471" y="14377"/>
                  <a:pt x="5671" y="14644"/>
                  <a:pt x="5905" y="14944"/>
                </a:cubicBezTo>
                <a:cubicBezTo>
                  <a:pt x="5971" y="15044"/>
                  <a:pt x="6072" y="15145"/>
                  <a:pt x="6172" y="15211"/>
                </a:cubicBezTo>
                <a:lnTo>
                  <a:pt x="5971" y="15411"/>
                </a:lnTo>
                <a:cubicBezTo>
                  <a:pt x="5814" y="15307"/>
                  <a:pt x="5639" y="15257"/>
                  <a:pt x="5465" y="15257"/>
                </a:cubicBezTo>
                <a:cubicBezTo>
                  <a:pt x="5306" y="15257"/>
                  <a:pt x="5147" y="15298"/>
                  <a:pt x="5004" y="15378"/>
                </a:cubicBezTo>
                <a:cubicBezTo>
                  <a:pt x="4604" y="15645"/>
                  <a:pt x="4437" y="16179"/>
                  <a:pt x="4671" y="16612"/>
                </a:cubicBezTo>
                <a:cubicBezTo>
                  <a:pt x="4854" y="16888"/>
                  <a:pt x="5164" y="17053"/>
                  <a:pt x="5481" y="17053"/>
                </a:cubicBezTo>
                <a:cubicBezTo>
                  <a:pt x="5624" y="17053"/>
                  <a:pt x="5769" y="17019"/>
                  <a:pt x="5905" y="16946"/>
                </a:cubicBezTo>
                <a:cubicBezTo>
                  <a:pt x="6305" y="16679"/>
                  <a:pt x="6472" y="16145"/>
                  <a:pt x="6238" y="15712"/>
                </a:cubicBezTo>
                <a:cubicBezTo>
                  <a:pt x="6238" y="15678"/>
                  <a:pt x="6172" y="15678"/>
                  <a:pt x="6172" y="15645"/>
                </a:cubicBezTo>
                <a:lnTo>
                  <a:pt x="6405" y="15445"/>
                </a:lnTo>
                <a:cubicBezTo>
                  <a:pt x="6739" y="15778"/>
                  <a:pt x="7106" y="16012"/>
                  <a:pt x="7473" y="16279"/>
                </a:cubicBezTo>
                <a:lnTo>
                  <a:pt x="6172" y="18514"/>
                </a:lnTo>
                <a:cubicBezTo>
                  <a:pt x="6066" y="18470"/>
                  <a:pt x="5956" y="18449"/>
                  <a:pt x="5847" y="18449"/>
                </a:cubicBezTo>
                <a:cubicBezTo>
                  <a:pt x="5543" y="18449"/>
                  <a:pt x="5251" y="18610"/>
                  <a:pt x="5104" y="18881"/>
                </a:cubicBezTo>
                <a:cubicBezTo>
                  <a:pt x="4837" y="19314"/>
                  <a:pt x="5004" y="19848"/>
                  <a:pt x="5438" y="20115"/>
                </a:cubicBezTo>
                <a:cubicBezTo>
                  <a:pt x="5563" y="20188"/>
                  <a:pt x="5704" y="20222"/>
                  <a:pt x="5846" y="20222"/>
                </a:cubicBezTo>
                <a:cubicBezTo>
                  <a:pt x="6159" y="20222"/>
                  <a:pt x="6478" y="20057"/>
                  <a:pt x="6639" y="19781"/>
                </a:cubicBezTo>
                <a:cubicBezTo>
                  <a:pt x="6839" y="19381"/>
                  <a:pt x="6772" y="18881"/>
                  <a:pt x="6438" y="18647"/>
                </a:cubicBezTo>
                <a:lnTo>
                  <a:pt x="7739" y="16379"/>
                </a:lnTo>
                <a:cubicBezTo>
                  <a:pt x="8073" y="16612"/>
                  <a:pt x="8440" y="16712"/>
                  <a:pt x="8807" y="16846"/>
                </a:cubicBezTo>
                <a:lnTo>
                  <a:pt x="8640" y="17313"/>
                </a:lnTo>
                <a:cubicBezTo>
                  <a:pt x="8473" y="17313"/>
                  <a:pt x="8306" y="17346"/>
                  <a:pt x="8140" y="17446"/>
                </a:cubicBezTo>
                <a:cubicBezTo>
                  <a:pt x="7739" y="17680"/>
                  <a:pt x="7573" y="18213"/>
                  <a:pt x="7806" y="18647"/>
                </a:cubicBezTo>
                <a:cubicBezTo>
                  <a:pt x="7990" y="18922"/>
                  <a:pt x="8300" y="19087"/>
                  <a:pt x="8606" y="19087"/>
                </a:cubicBezTo>
                <a:cubicBezTo>
                  <a:pt x="8744" y="19087"/>
                  <a:pt x="8882" y="19053"/>
                  <a:pt x="9007" y="18981"/>
                </a:cubicBezTo>
                <a:cubicBezTo>
                  <a:pt x="9441" y="18714"/>
                  <a:pt x="9607" y="18180"/>
                  <a:pt x="9341" y="17780"/>
                </a:cubicBezTo>
                <a:cubicBezTo>
                  <a:pt x="9274" y="17613"/>
                  <a:pt x="9107" y="17480"/>
                  <a:pt x="8940" y="17379"/>
                </a:cubicBezTo>
                <a:lnTo>
                  <a:pt x="9074" y="16979"/>
                </a:lnTo>
                <a:cubicBezTo>
                  <a:pt x="9574" y="17113"/>
                  <a:pt x="10108" y="17179"/>
                  <a:pt x="10641" y="17213"/>
                </a:cubicBezTo>
                <a:lnTo>
                  <a:pt x="10641" y="19815"/>
                </a:lnTo>
                <a:cubicBezTo>
                  <a:pt x="10241" y="19881"/>
                  <a:pt x="9908" y="20215"/>
                  <a:pt x="9908" y="20682"/>
                </a:cubicBezTo>
                <a:cubicBezTo>
                  <a:pt x="9908" y="21182"/>
                  <a:pt x="10308" y="21549"/>
                  <a:pt x="10775" y="21549"/>
                </a:cubicBezTo>
                <a:cubicBezTo>
                  <a:pt x="11275" y="21549"/>
                  <a:pt x="11642" y="21149"/>
                  <a:pt x="11642" y="20682"/>
                </a:cubicBezTo>
                <a:cubicBezTo>
                  <a:pt x="11642" y="20215"/>
                  <a:pt x="11309" y="19881"/>
                  <a:pt x="10908" y="19815"/>
                </a:cubicBezTo>
                <a:lnTo>
                  <a:pt x="10908" y="17213"/>
                </a:lnTo>
                <a:cubicBezTo>
                  <a:pt x="11442" y="17213"/>
                  <a:pt x="11942" y="17146"/>
                  <a:pt x="12443" y="17013"/>
                </a:cubicBezTo>
                <a:lnTo>
                  <a:pt x="12509" y="17446"/>
                </a:lnTo>
                <a:cubicBezTo>
                  <a:pt x="12476" y="17446"/>
                  <a:pt x="12443" y="17480"/>
                  <a:pt x="12409" y="17513"/>
                </a:cubicBezTo>
                <a:cubicBezTo>
                  <a:pt x="11976" y="17780"/>
                  <a:pt x="11809" y="18313"/>
                  <a:pt x="12076" y="18714"/>
                </a:cubicBezTo>
                <a:cubicBezTo>
                  <a:pt x="12233" y="19005"/>
                  <a:pt x="12525" y="19176"/>
                  <a:pt x="12831" y="19176"/>
                </a:cubicBezTo>
                <a:cubicBezTo>
                  <a:pt x="12981" y="19176"/>
                  <a:pt x="13134" y="19135"/>
                  <a:pt x="13277" y="19047"/>
                </a:cubicBezTo>
                <a:cubicBezTo>
                  <a:pt x="13677" y="18814"/>
                  <a:pt x="13844" y="18280"/>
                  <a:pt x="13610" y="17846"/>
                </a:cubicBezTo>
                <a:cubicBezTo>
                  <a:pt x="13443" y="17546"/>
                  <a:pt x="13143" y="17379"/>
                  <a:pt x="12810" y="17379"/>
                </a:cubicBezTo>
                <a:lnTo>
                  <a:pt x="12676" y="16946"/>
                </a:lnTo>
                <a:cubicBezTo>
                  <a:pt x="13077" y="16812"/>
                  <a:pt x="13443" y="16646"/>
                  <a:pt x="13810" y="16445"/>
                </a:cubicBezTo>
                <a:lnTo>
                  <a:pt x="15111" y="18680"/>
                </a:lnTo>
                <a:cubicBezTo>
                  <a:pt x="14778" y="18981"/>
                  <a:pt x="14678" y="19448"/>
                  <a:pt x="14911" y="19815"/>
                </a:cubicBezTo>
                <a:cubicBezTo>
                  <a:pt x="15072" y="20090"/>
                  <a:pt x="15375" y="20255"/>
                  <a:pt x="15689" y="20255"/>
                </a:cubicBezTo>
                <a:cubicBezTo>
                  <a:pt x="15832" y="20255"/>
                  <a:pt x="15977" y="20221"/>
                  <a:pt x="16112" y="20148"/>
                </a:cubicBezTo>
                <a:cubicBezTo>
                  <a:pt x="16512" y="19881"/>
                  <a:pt x="16679" y="19348"/>
                  <a:pt x="16446" y="18947"/>
                </a:cubicBezTo>
                <a:cubicBezTo>
                  <a:pt x="16298" y="18651"/>
                  <a:pt x="16003" y="18483"/>
                  <a:pt x="15685" y="18483"/>
                </a:cubicBezTo>
                <a:cubicBezTo>
                  <a:pt x="15573" y="18483"/>
                  <a:pt x="15458" y="18504"/>
                  <a:pt x="15345" y="18547"/>
                </a:cubicBezTo>
                <a:lnTo>
                  <a:pt x="14077" y="16312"/>
                </a:lnTo>
                <a:cubicBezTo>
                  <a:pt x="14511" y="16012"/>
                  <a:pt x="14978" y="15645"/>
                  <a:pt x="15345" y="15278"/>
                </a:cubicBezTo>
                <a:lnTo>
                  <a:pt x="15812" y="15678"/>
                </a:lnTo>
                <a:cubicBezTo>
                  <a:pt x="15612" y="15978"/>
                  <a:pt x="15612" y="16312"/>
                  <a:pt x="15778" y="16646"/>
                </a:cubicBezTo>
                <a:cubicBezTo>
                  <a:pt x="15939" y="16921"/>
                  <a:pt x="16258" y="17086"/>
                  <a:pt x="16571" y="17086"/>
                </a:cubicBezTo>
                <a:cubicBezTo>
                  <a:pt x="16713" y="17086"/>
                  <a:pt x="16854" y="17052"/>
                  <a:pt x="16979" y="16979"/>
                </a:cubicBezTo>
                <a:cubicBezTo>
                  <a:pt x="17413" y="16712"/>
                  <a:pt x="17580" y="16179"/>
                  <a:pt x="17313" y="15778"/>
                </a:cubicBezTo>
                <a:cubicBezTo>
                  <a:pt x="17156" y="15487"/>
                  <a:pt x="16849" y="15316"/>
                  <a:pt x="16543" y="15316"/>
                </a:cubicBezTo>
                <a:cubicBezTo>
                  <a:pt x="16393" y="15316"/>
                  <a:pt x="16243" y="15357"/>
                  <a:pt x="16112" y="15445"/>
                </a:cubicBezTo>
                <a:cubicBezTo>
                  <a:pt x="16079" y="15445"/>
                  <a:pt x="16079" y="15478"/>
                  <a:pt x="16012" y="15478"/>
                </a:cubicBezTo>
                <a:lnTo>
                  <a:pt x="15512" y="15044"/>
                </a:lnTo>
                <a:cubicBezTo>
                  <a:pt x="15778" y="14778"/>
                  <a:pt x="15979" y="14477"/>
                  <a:pt x="16145" y="14177"/>
                </a:cubicBezTo>
                <a:lnTo>
                  <a:pt x="18447" y="15478"/>
                </a:lnTo>
                <a:cubicBezTo>
                  <a:pt x="18280" y="15878"/>
                  <a:pt x="18447" y="16345"/>
                  <a:pt x="18814" y="16546"/>
                </a:cubicBezTo>
                <a:cubicBezTo>
                  <a:pt x="18956" y="16633"/>
                  <a:pt x="19110" y="16674"/>
                  <a:pt x="19259" y="16674"/>
                </a:cubicBezTo>
                <a:cubicBezTo>
                  <a:pt x="19566" y="16674"/>
                  <a:pt x="19858" y="16503"/>
                  <a:pt x="20015" y="16212"/>
                </a:cubicBezTo>
                <a:cubicBezTo>
                  <a:pt x="20282" y="15812"/>
                  <a:pt x="20115" y="15278"/>
                  <a:pt x="19681" y="15011"/>
                </a:cubicBezTo>
                <a:cubicBezTo>
                  <a:pt x="19544" y="14936"/>
                  <a:pt x="19387" y="14899"/>
                  <a:pt x="19233" y="14899"/>
                </a:cubicBezTo>
                <a:cubicBezTo>
                  <a:pt x="18977" y="14899"/>
                  <a:pt x="18726" y="15003"/>
                  <a:pt x="18580" y="15211"/>
                </a:cubicBezTo>
                <a:lnTo>
                  <a:pt x="16279" y="13944"/>
                </a:lnTo>
                <a:cubicBezTo>
                  <a:pt x="16512" y="13477"/>
                  <a:pt x="16746" y="12943"/>
                  <a:pt x="16846" y="12443"/>
                </a:cubicBezTo>
                <a:lnTo>
                  <a:pt x="17413" y="12609"/>
                </a:lnTo>
                <a:cubicBezTo>
                  <a:pt x="17413" y="12776"/>
                  <a:pt x="17446" y="12943"/>
                  <a:pt x="17513" y="13110"/>
                </a:cubicBezTo>
                <a:cubicBezTo>
                  <a:pt x="17697" y="13385"/>
                  <a:pt x="18007" y="13550"/>
                  <a:pt x="18323" y="13550"/>
                </a:cubicBezTo>
                <a:cubicBezTo>
                  <a:pt x="18467" y="13550"/>
                  <a:pt x="18612" y="13516"/>
                  <a:pt x="18747" y="13443"/>
                </a:cubicBezTo>
                <a:cubicBezTo>
                  <a:pt x="19148" y="13176"/>
                  <a:pt x="19314" y="12643"/>
                  <a:pt x="19081" y="12209"/>
                </a:cubicBezTo>
                <a:cubicBezTo>
                  <a:pt x="18897" y="11934"/>
                  <a:pt x="18587" y="11769"/>
                  <a:pt x="18270" y="11769"/>
                </a:cubicBezTo>
                <a:cubicBezTo>
                  <a:pt x="18127" y="11769"/>
                  <a:pt x="17982" y="11803"/>
                  <a:pt x="17847" y="11876"/>
                </a:cubicBezTo>
                <a:cubicBezTo>
                  <a:pt x="17680" y="11976"/>
                  <a:pt x="17580" y="12142"/>
                  <a:pt x="17480" y="12309"/>
                </a:cubicBezTo>
                <a:lnTo>
                  <a:pt x="16946" y="12142"/>
                </a:lnTo>
                <a:cubicBezTo>
                  <a:pt x="16979" y="11842"/>
                  <a:pt x="17013" y="11609"/>
                  <a:pt x="17013" y="11308"/>
                </a:cubicBezTo>
                <a:lnTo>
                  <a:pt x="17013" y="11008"/>
                </a:lnTo>
                <a:lnTo>
                  <a:pt x="19681" y="11008"/>
                </a:lnTo>
                <a:cubicBezTo>
                  <a:pt x="19781" y="11442"/>
                  <a:pt x="20115" y="11775"/>
                  <a:pt x="20582" y="11775"/>
                </a:cubicBezTo>
                <a:cubicBezTo>
                  <a:pt x="21082" y="11775"/>
                  <a:pt x="21449" y="11342"/>
                  <a:pt x="21449" y="10875"/>
                </a:cubicBezTo>
                <a:cubicBezTo>
                  <a:pt x="21382" y="10341"/>
                  <a:pt x="21016" y="9941"/>
                  <a:pt x="20515" y="9941"/>
                </a:cubicBezTo>
                <a:cubicBezTo>
                  <a:pt x="20048" y="9941"/>
                  <a:pt x="19715" y="10274"/>
                  <a:pt x="19648" y="10675"/>
                </a:cubicBezTo>
                <a:lnTo>
                  <a:pt x="16979" y="10675"/>
                </a:lnTo>
                <a:cubicBezTo>
                  <a:pt x="16979" y="10274"/>
                  <a:pt x="16879" y="9841"/>
                  <a:pt x="16813" y="9474"/>
                </a:cubicBezTo>
                <a:lnTo>
                  <a:pt x="17480" y="9340"/>
                </a:lnTo>
                <a:cubicBezTo>
                  <a:pt x="17480" y="9374"/>
                  <a:pt x="17513" y="9440"/>
                  <a:pt x="17546" y="9474"/>
                </a:cubicBezTo>
                <a:cubicBezTo>
                  <a:pt x="17730" y="9749"/>
                  <a:pt x="18040" y="9914"/>
                  <a:pt x="18357" y="9914"/>
                </a:cubicBezTo>
                <a:cubicBezTo>
                  <a:pt x="18500" y="9914"/>
                  <a:pt x="18645" y="9880"/>
                  <a:pt x="18781" y="9807"/>
                </a:cubicBezTo>
                <a:cubicBezTo>
                  <a:pt x="19181" y="9541"/>
                  <a:pt x="19348" y="9007"/>
                  <a:pt x="19114" y="8607"/>
                </a:cubicBezTo>
                <a:cubicBezTo>
                  <a:pt x="18935" y="8315"/>
                  <a:pt x="18635" y="8144"/>
                  <a:pt x="18327" y="8144"/>
                </a:cubicBezTo>
                <a:cubicBezTo>
                  <a:pt x="18176" y="8144"/>
                  <a:pt x="18022" y="8185"/>
                  <a:pt x="17880" y="8273"/>
                </a:cubicBezTo>
                <a:cubicBezTo>
                  <a:pt x="17613" y="8440"/>
                  <a:pt x="17446" y="8707"/>
                  <a:pt x="17446" y="9040"/>
                </a:cubicBezTo>
                <a:lnTo>
                  <a:pt x="16712" y="9174"/>
                </a:lnTo>
                <a:cubicBezTo>
                  <a:pt x="16612" y="8673"/>
                  <a:pt x="16379" y="8206"/>
                  <a:pt x="16145" y="7806"/>
                </a:cubicBezTo>
                <a:lnTo>
                  <a:pt x="18514" y="6438"/>
                </a:lnTo>
                <a:cubicBezTo>
                  <a:pt x="18701" y="6647"/>
                  <a:pt x="18954" y="6751"/>
                  <a:pt x="19207" y="6751"/>
                </a:cubicBezTo>
                <a:cubicBezTo>
                  <a:pt x="19359" y="6751"/>
                  <a:pt x="19510" y="6714"/>
                  <a:pt x="19648" y="6638"/>
                </a:cubicBezTo>
                <a:cubicBezTo>
                  <a:pt x="20048" y="6372"/>
                  <a:pt x="20215" y="5838"/>
                  <a:pt x="19981" y="5438"/>
                </a:cubicBezTo>
                <a:cubicBezTo>
                  <a:pt x="19825" y="5146"/>
                  <a:pt x="19517" y="4976"/>
                  <a:pt x="19211" y="4976"/>
                </a:cubicBezTo>
                <a:cubicBezTo>
                  <a:pt x="19062" y="4976"/>
                  <a:pt x="18912" y="5016"/>
                  <a:pt x="18781" y="5104"/>
                </a:cubicBezTo>
                <a:cubicBezTo>
                  <a:pt x="18414" y="5304"/>
                  <a:pt x="18214" y="5771"/>
                  <a:pt x="18414" y="6171"/>
                </a:cubicBezTo>
                <a:lnTo>
                  <a:pt x="16012" y="7539"/>
                </a:lnTo>
                <a:cubicBezTo>
                  <a:pt x="15912" y="7306"/>
                  <a:pt x="15745" y="7105"/>
                  <a:pt x="15578" y="6872"/>
                </a:cubicBezTo>
                <a:cubicBezTo>
                  <a:pt x="15478" y="6772"/>
                  <a:pt x="15345" y="6638"/>
                  <a:pt x="15278" y="6538"/>
                </a:cubicBezTo>
                <a:lnTo>
                  <a:pt x="15945" y="5938"/>
                </a:lnTo>
                <a:cubicBezTo>
                  <a:pt x="16120" y="6054"/>
                  <a:pt x="16317" y="6126"/>
                  <a:pt x="16517" y="6126"/>
                </a:cubicBezTo>
                <a:cubicBezTo>
                  <a:pt x="16661" y="6126"/>
                  <a:pt x="16806" y="6089"/>
                  <a:pt x="16946" y="6005"/>
                </a:cubicBezTo>
                <a:cubicBezTo>
                  <a:pt x="17346" y="5771"/>
                  <a:pt x="17513" y="5204"/>
                  <a:pt x="17280" y="4804"/>
                </a:cubicBezTo>
                <a:cubicBezTo>
                  <a:pt x="17100" y="4513"/>
                  <a:pt x="16801" y="4342"/>
                  <a:pt x="16502" y="4342"/>
                </a:cubicBezTo>
                <a:cubicBezTo>
                  <a:pt x="16356" y="4342"/>
                  <a:pt x="16210" y="4383"/>
                  <a:pt x="16079" y="4470"/>
                </a:cubicBezTo>
                <a:cubicBezTo>
                  <a:pt x="15645" y="4704"/>
                  <a:pt x="15478" y="5237"/>
                  <a:pt x="15745" y="5671"/>
                </a:cubicBezTo>
                <a:lnTo>
                  <a:pt x="15011" y="6305"/>
                </a:lnTo>
                <a:cubicBezTo>
                  <a:pt x="14678" y="5971"/>
                  <a:pt x="14311" y="5671"/>
                  <a:pt x="13910" y="5404"/>
                </a:cubicBezTo>
                <a:lnTo>
                  <a:pt x="15278" y="3036"/>
                </a:lnTo>
                <a:cubicBezTo>
                  <a:pt x="15384" y="3080"/>
                  <a:pt x="15494" y="3101"/>
                  <a:pt x="15603" y="3101"/>
                </a:cubicBezTo>
                <a:cubicBezTo>
                  <a:pt x="15906" y="3101"/>
                  <a:pt x="16198" y="2939"/>
                  <a:pt x="16346" y="2669"/>
                </a:cubicBezTo>
                <a:cubicBezTo>
                  <a:pt x="16612" y="2235"/>
                  <a:pt x="16446" y="1702"/>
                  <a:pt x="16012" y="1468"/>
                </a:cubicBezTo>
                <a:cubicBezTo>
                  <a:pt x="15880" y="1380"/>
                  <a:pt x="15735" y="1340"/>
                  <a:pt x="15589" y="1340"/>
                </a:cubicBezTo>
                <a:cubicBezTo>
                  <a:pt x="15290" y="1340"/>
                  <a:pt x="14990" y="1510"/>
                  <a:pt x="14811" y="1802"/>
                </a:cubicBezTo>
                <a:cubicBezTo>
                  <a:pt x="14611" y="2169"/>
                  <a:pt x="14678" y="2669"/>
                  <a:pt x="15011" y="2902"/>
                </a:cubicBezTo>
                <a:lnTo>
                  <a:pt x="13644" y="5304"/>
                </a:lnTo>
                <a:cubicBezTo>
                  <a:pt x="13277" y="5071"/>
                  <a:pt x="12910" y="4904"/>
                  <a:pt x="12476" y="4804"/>
                </a:cubicBezTo>
                <a:lnTo>
                  <a:pt x="12776" y="3536"/>
                </a:lnTo>
                <a:cubicBezTo>
                  <a:pt x="12910" y="3536"/>
                  <a:pt x="13077" y="3503"/>
                  <a:pt x="13177" y="3403"/>
                </a:cubicBezTo>
                <a:cubicBezTo>
                  <a:pt x="13610" y="3169"/>
                  <a:pt x="13777" y="2636"/>
                  <a:pt x="13510" y="2202"/>
                </a:cubicBezTo>
                <a:cubicBezTo>
                  <a:pt x="13349" y="1927"/>
                  <a:pt x="13047" y="1762"/>
                  <a:pt x="12732" y="1762"/>
                </a:cubicBezTo>
                <a:cubicBezTo>
                  <a:pt x="12590" y="1762"/>
                  <a:pt x="12445" y="1796"/>
                  <a:pt x="12309" y="1868"/>
                </a:cubicBezTo>
                <a:cubicBezTo>
                  <a:pt x="11909" y="2135"/>
                  <a:pt x="11742" y="2669"/>
                  <a:pt x="11976" y="3069"/>
                </a:cubicBezTo>
                <a:cubicBezTo>
                  <a:pt x="12109" y="3303"/>
                  <a:pt x="12276" y="3403"/>
                  <a:pt x="12476" y="3503"/>
                </a:cubicBezTo>
                <a:lnTo>
                  <a:pt x="12176" y="4704"/>
                </a:lnTo>
                <a:cubicBezTo>
                  <a:pt x="11742" y="4570"/>
                  <a:pt x="11275" y="4537"/>
                  <a:pt x="10808" y="4537"/>
                </a:cubicBezTo>
                <a:lnTo>
                  <a:pt x="10808" y="1735"/>
                </a:lnTo>
                <a:cubicBezTo>
                  <a:pt x="11242" y="1668"/>
                  <a:pt x="11575" y="1335"/>
                  <a:pt x="11575" y="868"/>
                </a:cubicBezTo>
                <a:cubicBezTo>
                  <a:pt x="11575" y="367"/>
                  <a:pt x="11142" y="0"/>
                  <a:pt x="1067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40"/>
          <p:cNvSpPr/>
          <p:nvPr/>
        </p:nvSpPr>
        <p:spPr>
          <a:xfrm>
            <a:off x="3332225" y="3375200"/>
            <a:ext cx="230105" cy="233656"/>
          </a:xfrm>
          <a:custGeom>
            <a:avLst/>
            <a:gdLst/>
            <a:ahLst/>
            <a:cxnLst/>
            <a:rect l="l" t="t" r="r" b="b"/>
            <a:pathLst>
              <a:path w="21450" h="21550" extrusionOk="0">
                <a:moveTo>
                  <a:pt x="10675" y="0"/>
                </a:moveTo>
                <a:cubicBezTo>
                  <a:pt x="10174" y="0"/>
                  <a:pt x="9808" y="401"/>
                  <a:pt x="9808" y="868"/>
                </a:cubicBezTo>
                <a:cubicBezTo>
                  <a:pt x="9808" y="1335"/>
                  <a:pt x="10141" y="1668"/>
                  <a:pt x="10575" y="1735"/>
                </a:cubicBezTo>
                <a:lnTo>
                  <a:pt x="10575" y="4537"/>
                </a:lnTo>
                <a:cubicBezTo>
                  <a:pt x="10008" y="4537"/>
                  <a:pt x="9507" y="4637"/>
                  <a:pt x="9074" y="4737"/>
                </a:cubicBezTo>
                <a:lnTo>
                  <a:pt x="8840" y="4137"/>
                </a:lnTo>
                <a:cubicBezTo>
                  <a:pt x="8907" y="4137"/>
                  <a:pt x="8940" y="4070"/>
                  <a:pt x="8940" y="4070"/>
                </a:cubicBezTo>
                <a:cubicBezTo>
                  <a:pt x="9341" y="3836"/>
                  <a:pt x="9507" y="3303"/>
                  <a:pt x="9274" y="2869"/>
                </a:cubicBezTo>
                <a:cubicBezTo>
                  <a:pt x="9090" y="2594"/>
                  <a:pt x="8780" y="2429"/>
                  <a:pt x="8474" y="2429"/>
                </a:cubicBezTo>
                <a:cubicBezTo>
                  <a:pt x="8336" y="2429"/>
                  <a:pt x="8198" y="2463"/>
                  <a:pt x="8073" y="2536"/>
                </a:cubicBezTo>
                <a:cubicBezTo>
                  <a:pt x="7639" y="2802"/>
                  <a:pt x="7473" y="3336"/>
                  <a:pt x="7739" y="3736"/>
                </a:cubicBezTo>
                <a:cubicBezTo>
                  <a:pt x="7906" y="4037"/>
                  <a:pt x="8240" y="4203"/>
                  <a:pt x="8573" y="4203"/>
                </a:cubicBezTo>
                <a:lnTo>
                  <a:pt x="8773" y="4837"/>
                </a:lnTo>
                <a:cubicBezTo>
                  <a:pt x="8407" y="4971"/>
                  <a:pt x="8073" y="5071"/>
                  <a:pt x="7739" y="5304"/>
                </a:cubicBezTo>
                <a:lnTo>
                  <a:pt x="6338" y="2902"/>
                </a:lnTo>
                <a:cubicBezTo>
                  <a:pt x="6672" y="2636"/>
                  <a:pt x="6772" y="2169"/>
                  <a:pt x="6572" y="1802"/>
                </a:cubicBezTo>
                <a:cubicBezTo>
                  <a:pt x="6393" y="1510"/>
                  <a:pt x="6093" y="1340"/>
                  <a:pt x="5784" y="1340"/>
                </a:cubicBezTo>
                <a:cubicBezTo>
                  <a:pt x="5633" y="1340"/>
                  <a:pt x="5480" y="1380"/>
                  <a:pt x="5338" y="1468"/>
                </a:cubicBezTo>
                <a:cubicBezTo>
                  <a:pt x="4937" y="1702"/>
                  <a:pt x="4771" y="2235"/>
                  <a:pt x="5004" y="2669"/>
                </a:cubicBezTo>
                <a:cubicBezTo>
                  <a:pt x="5176" y="2939"/>
                  <a:pt x="5456" y="3101"/>
                  <a:pt x="5765" y="3101"/>
                </a:cubicBezTo>
                <a:cubicBezTo>
                  <a:pt x="5876" y="3101"/>
                  <a:pt x="5990" y="3080"/>
                  <a:pt x="6105" y="3036"/>
                </a:cubicBezTo>
                <a:lnTo>
                  <a:pt x="7473" y="5404"/>
                </a:lnTo>
                <a:cubicBezTo>
                  <a:pt x="7006" y="5704"/>
                  <a:pt x="6605" y="6038"/>
                  <a:pt x="6238" y="6405"/>
                </a:cubicBezTo>
                <a:lnTo>
                  <a:pt x="5805" y="6138"/>
                </a:lnTo>
                <a:cubicBezTo>
                  <a:pt x="5971" y="5871"/>
                  <a:pt x="6005" y="5504"/>
                  <a:pt x="5838" y="5204"/>
                </a:cubicBezTo>
                <a:cubicBezTo>
                  <a:pt x="5677" y="4929"/>
                  <a:pt x="5375" y="4764"/>
                  <a:pt x="5060" y="4764"/>
                </a:cubicBezTo>
                <a:cubicBezTo>
                  <a:pt x="4917" y="4764"/>
                  <a:pt x="4772" y="4798"/>
                  <a:pt x="4637" y="4871"/>
                </a:cubicBezTo>
                <a:cubicBezTo>
                  <a:pt x="4237" y="5137"/>
                  <a:pt x="4070" y="5671"/>
                  <a:pt x="4304" y="6071"/>
                </a:cubicBezTo>
                <a:cubicBezTo>
                  <a:pt x="4483" y="6363"/>
                  <a:pt x="4782" y="6533"/>
                  <a:pt x="5081" y="6533"/>
                </a:cubicBezTo>
                <a:cubicBezTo>
                  <a:pt x="5227" y="6533"/>
                  <a:pt x="5373" y="6493"/>
                  <a:pt x="5504" y="6405"/>
                </a:cubicBezTo>
                <a:cubicBezTo>
                  <a:pt x="5571" y="6372"/>
                  <a:pt x="5605" y="6372"/>
                  <a:pt x="5605" y="6338"/>
                </a:cubicBezTo>
                <a:lnTo>
                  <a:pt x="6005" y="6638"/>
                </a:lnTo>
                <a:cubicBezTo>
                  <a:pt x="5971" y="6705"/>
                  <a:pt x="5905" y="6772"/>
                  <a:pt x="5838" y="6839"/>
                </a:cubicBezTo>
                <a:cubicBezTo>
                  <a:pt x="5671" y="7039"/>
                  <a:pt x="5504" y="7239"/>
                  <a:pt x="5404" y="7506"/>
                </a:cubicBezTo>
                <a:lnTo>
                  <a:pt x="3003" y="6138"/>
                </a:lnTo>
                <a:cubicBezTo>
                  <a:pt x="3169" y="5704"/>
                  <a:pt x="3003" y="5237"/>
                  <a:pt x="2636" y="5037"/>
                </a:cubicBezTo>
                <a:cubicBezTo>
                  <a:pt x="2511" y="4964"/>
                  <a:pt x="2370" y="4931"/>
                  <a:pt x="2228" y="4931"/>
                </a:cubicBezTo>
                <a:cubicBezTo>
                  <a:pt x="1914" y="4931"/>
                  <a:pt x="1596" y="5095"/>
                  <a:pt x="1435" y="5371"/>
                </a:cubicBezTo>
                <a:cubicBezTo>
                  <a:pt x="1168" y="5805"/>
                  <a:pt x="1335" y="6338"/>
                  <a:pt x="1768" y="6605"/>
                </a:cubicBezTo>
                <a:cubicBezTo>
                  <a:pt x="1896" y="6674"/>
                  <a:pt x="2039" y="6708"/>
                  <a:pt x="2183" y="6708"/>
                </a:cubicBezTo>
                <a:cubicBezTo>
                  <a:pt x="2454" y="6708"/>
                  <a:pt x="2728" y="6590"/>
                  <a:pt x="2903" y="6372"/>
                </a:cubicBezTo>
                <a:lnTo>
                  <a:pt x="5271" y="7773"/>
                </a:lnTo>
                <a:cubicBezTo>
                  <a:pt x="5004" y="8173"/>
                  <a:pt x="4837" y="8607"/>
                  <a:pt x="4737" y="9107"/>
                </a:cubicBezTo>
                <a:lnTo>
                  <a:pt x="4304" y="9007"/>
                </a:lnTo>
                <a:cubicBezTo>
                  <a:pt x="4304" y="8840"/>
                  <a:pt x="4270" y="8707"/>
                  <a:pt x="4170" y="8607"/>
                </a:cubicBezTo>
                <a:cubicBezTo>
                  <a:pt x="4013" y="8315"/>
                  <a:pt x="3721" y="8144"/>
                  <a:pt x="3415" y="8144"/>
                </a:cubicBezTo>
                <a:cubicBezTo>
                  <a:pt x="3265" y="8144"/>
                  <a:pt x="3112" y="8185"/>
                  <a:pt x="2969" y="8273"/>
                </a:cubicBezTo>
                <a:cubicBezTo>
                  <a:pt x="2569" y="8506"/>
                  <a:pt x="2402" y="9040"/>
                  <a:pt x="2636" y="9474"/>
                </a:cubicBezTo>
                <a:cubicBezTo>
                  <a:pt x="2819" y="9749"/>
                  <a:pt x="3129" y="9914"/>
                  <a:pt x="3435" y="9914"/>
                </a:cubicBezTo>
                <a:cubicBezTo>
                  <a:pt x="3574" y="9914"/>
                  <a:pt x="3712" y="9880"/>
                  <a:pt x="3837" y="9807"/>
                </a:cubicBezTo>
                <a:cubicBezTo>
                  <a:pt x="4070" y="9674"/>
                  <a:pt x="4170" y="9507"/>
                  <a:pt x="4237" y="9307"/>
                </a:cubicBezTo>
                <a:lnTo>
                  <a:pt x="4604" y="9374"/>
                </a:lnTo>
                <a:cubicBezTo>
                  <a:pt x="4504" y="9807"/>
                  <a:pt x="4437" y="10208"/>
                  <a:pt x="4437" y="10675"/>
                </a:cubicBezTo>
                <a:lnTo>
                  <a:pt x="1768" y="10675"/>
                </a:lnTo>
                <a:cubicBezTo>
                  <a:pt x="1668" y="10274"/>
                  <a:pt x="1335" y="9941"/>
                  <a:pt x="901" y="9941"/>
                </a:cubicBezTo>
                <a:cubicBezTo>
                  <a:pt x="401" y="9941"/>
                  <a:pt x="1" y="10341"/>
                  <a:pt x="1" y="10808"/>
                </a:cubicBezTo>
                <a:cubicBezTo>
                  <a:pt x="1" y="11308"/>
                  <a:pt x="434" y="11675"/>
                  <a:pt x="901" y="11675"/>
                </a:cubicBezTo>
                <a:cubicBezTo>
                  <a:pt x="1335" y="11675"/>
                  <a:pt x="1668" y="11342"/>
                  <a:pt x="1768" y="10908"/>
                </a:cubicBezTo>
                <a:lnTo>
                  <a:pt x="4437" y="10908"/>
                </a:lnTo>
                <a:cubicBezTo>
                  <a:pt x="4437" y="11375"/>
                  <a:pt x="4504" y="11876"/>
                  <a:pt x="4604" y="12309"/>
                </a:cubicBezTo>
                <a:cubicBezTo>
                  <a:pt x="4422" y="12148"/>
                  <a:pt x="4204" y="12059"/>
                  <a:pt x="3985" y="12059"/>
                </a:cubicBezTo>
                <a:cubicBezTo>
                  <a:pt x="3843" y="12059"/>
                  <a:pt x="3701" y="12097"/>
                  <a:pt x="3570" y="12176"/>
                </a:cubicBezTo>
                <a:cubicBezTo>
                  <a:pt x="3136" y="12409"/>
                  <a:pt x="2969" y="12976"/>
                  <a:pt x="3236" y="13377"/>
                </a:cubicBezTo>
                <a:cubicBezTo>
                  <a:pt x="3393" y="13668"/>
                  <a:pt x="3685" y="13839"/>
                  <a:pt x="3992" y="13839"/>
                </a:cubicBezTo>
                <a:cubicBezTo>
                  <a:pt x="4141" y="13839"/>
                  <a:pt x="4295" y="13798"/>
                  <a:pt x="4437" y="13710"/>
                </a:cubicBezTo>
                <a:cubicBezTo>
                  <a:pt x="4637" y="13577"/>
                  <a:pt x="4804" y="13377"/>
                  <a:pt x="4837" y="13143"/>
                </a:cubicBezTo>
                <a:cubicBezTo>
                  <a:pt x="4937" y="13377"/>
                  <a:pt x="5071" y="13577"/>
                  <a:pt x="5171" y="13844"/>
                </a:cubicBezTo>
                <a:lnTo>
                  <a:pt x="2903" y="15145"/>
                </a:lnTo>
                <a:cubicBezTo>
                  <a:pt x="2706" y="14927"/>
                  <a:pt x="2439" y="14808"/>
                  <a:pt x="2175" y="14808"/>
                </a:cubicBezTo>
                <a:cubicBezTo>
                  <a:pt x="2035" y="14808"/>
                  <a:pt x="1896" y="14842"/>
                  <a:pt x="1768" y="14911"/>
                </a:cubicBezTo>
                <a:cubicBezTo>
                  <a:pt x="1335" y="15178"/>
                  <a:pt x="1168" y="15712"/>
                  <a:pt x="1435" y="16145"/>
                </a:cubicBezTo>
                <a:cubicBezTo>
                  <a:pt x="1596" y="16421"/>
                  <a:pt x="1914" y="16586"/>
                  <a:pt x="2228" y="16586"/>
                </a:cubicBezTo>
                <a:cubicBezTo>
                  <a:pt x="2370" y="16586"/>
                  <a:pt x="2511" y="16552"/>
                  <a:pt x="2636" y="16479"/>
                </a:cubicBezTo>
                <a:cubicBezTo>
                  <a:pt x="3003" y="16245"/>
                  <a:pt x="3169" y="15812"/>
                  <a:pt x="3003" y="15378"/>
                </a:cubicBezTo>
                <a:lnTo>
                  <a:pt x="5304" y="14110"/>
                </a:lnTo>
                <a:cubicBezTo>
                  <a:pt x="5471" y="14377"/>
                  <a:pt x="5671" y="14644"/>
                  <a:pt x="5905" y="14944"/>
                </a:cubicBezTo>
                <a:cubicBezTo>
                  <a:pt x="5971" y="15044"/>
                  <a:pt x="6072" y="15145"/>
                  <a:pt x="6172" y="15211"/>
                </a:cubicBezTo>
                <a:lnTo>
                  <a:pt x="5971" y="15411"/>
                </a:lnTo>
                <a:cubicBezTo>
                  <a:pt x="5814" y="15307"/>
                  <a:pt x="5639" y="15257"/>
                  <a:pt x="5465" y="15257"/>
                </a:cubicBezTo>
                <a:cubicBezTo>
                  <a:pt x="5306" y="15257"/>
                  <a:pt x="5147" y="15298"/>
                  <a:pt x="5004" y="15378"/>
                </a:cubicBezTo>
                <a:cubicBezTo>
                  <a:pt x="4604" y="15645"/>
                  <a:pt x="4437" y="16179"/>
                  <a:pt x="4671" y="16612"/>
                </a:cubicBezTo>
                <a:cubicBezTo>
                  <a:pt x="4854" y="16888"/>
                  <a:pt x="5164" y="17053"/>
                  <a:pt x="5481" y="17053"/>
                </a:cubicBezTo>
                <a:cubicBezTo>
                  <a:pt x="5624" y="17053"/>
                  <a:pt x="5769" y="17019"/>
                  <a:pt x="5905" y="16946"/>
                </a:cubicBezTo>
                <a:cubicBezTo>
                  <a:pt x="6305" y="16679"/>
                  <a:pt x="6472" y="16145"/>
                  <a:pt x="6238" y="15712"/>
                </a:cubicBezTo>
                <a:cubicBezTo>
                  <a:pt x="6238" y="15678"/>
                  <a:pt x="6172" y="15678"/>
                  <a:pt x="6172" y="15645"/>
                </a:cubicBezTo>
                <a:lnTo>
                  <a:pt x="6405" y="15445"/>
                </a:lnTo>
                <a:cubicBezTo>
                  <a:pt x="6739" y="15778"/>
                  <a:pt x="7106" y="16012"/>
                  <a:pt x="7473" y="16279"/>
                </a:cubicBezTo>
                <a:lnTo>
                  <a:pt x="6172" y="18514"/>
                </a:lnTo>
                <a:cubicBezTo>
                  <a:pt x="6066" y="18470"/>
                  <a:pt x="5956" y="18449"/>
                  <a:pt x="5847" y="18449"/>
                </a:cubicBezTo>
                <a:cubicBezTo>
                  <a:pt x="5543" y="18449"/>
                  <a:pt x="5251" y="18610"/>
                  <a:pt x="5104" y="18881"/>
                </a:cubicBezTo>
                <a:cubicBezTo>
                  <a:pt x="4837" y="19314"/>
                  <a:pt x="5004" y="19848"/>
                  <a:pt x="5438" y="20115"/>
                </a:cubicBezTo>
                <a:cubicBezTo>
                  <a:pt x="5563" y="20188"/>
                  <a:pt x="5704" y="20222"/>
                  <a:pt x="5846" y="20222"/>
                </a:cubicBezTo>
                <a:cubicBezTo>
                  <a:pt x="6159" y="20222"/>
                  <a:pt x="6478" y="20057"/>
                  <a:pt x="6639" y="19781"/>
                </a:cubicBezTo>
                <a:cubicBezTo>
                  <a:pt x="6839" y="19381"/>
                  <a:pt x="6772" y="18881"/>
                  <a:pt x="6438" y="18647"/>
                </a:cubicBezTo>
                <a:lnTo>
                  <a:pt x="7739" y="16379"/>
                </a:lnTo>
                <a:cubicBezTo>
                  <a:pt x="8073" y="16612"/>
                  <a:pt x="8440" y="16712"/>
                  <a:pt x="8807" y="16846"/>
                </a:cubicBezTo>
                <a:lnTo>
                  <a:pt x="8640" y="17313"/>
                </a:lnTo>
                <a:cubicBezTo>
                  <a:pt x="8473" y="17313"/>
                  <a:pt x="8306" y="17346"/>
                  <a:pt x="8140" y="17446"/>
                </a:cubicBezTo>
                <a:cubicBezTo>
                  <a:pt x="7739" y="17680"/>
                  <a:pt x="7573" y="18213"/>
                  <a:pt x="7806" y="18647"/>
                </a:cubicBezTo>
                <a:cubicBezTo>
                  <a:pt x="7990" y="18922"/>
                  <a:pt x="8300" y="19087"/>
                  <a:pt x="8606" y="19087"/>
                </a:cubicBezTo>
                <a:cubicBezTo>
                  <a:pt x="8744" y="19087"/>
                  <a:pt x="8882" y="19053"/>
                  <a:pt x="9007" y="18981"/>
                </a:cubicBezTo>
                <a:cubicBezTo>
                  <a:pt x="9441" y="18714"/>
                  <a:pt x="9607" y="18180"/>
                  <a:pt x="9341" y="17780"/>
                </a:cubicBezTo>
                <a:cubicBezTo>
                  <a:pt x="9274" y="17613"/>
                  <a:pt x="9107" y="17480"/>
                  <a:pt x="8940" y="17379"/>
                </a:cubicBezTo>
                <a:lnTo>
                  <a:pt x="9074" y="16979"/>
                </a:lnTo>
                <a:cubicBezTo>
                  <a:pt x="9574" y="17113"/>
                  <a:pt x="10108" y="17179"/>
                  <a:pt x="10641" y="17213"/>
                </a:cubicBezTo>
                <a:lnTo>
                  <a:pt x="10641" y="19815"/>
                </a:lnTo>
                <a:cubicBezTo>
                  <a:pt x="10241" y="19881"/>
                  <a:pt x="9908" y="20215"/>
                  <a:pt x="9908" y="20682"/>
                </a:cubicBezTo>
                <a:cubicBezTo>
                  <a:pt x="9908" y="21182"/>
                  <a:pt x="10308" y="21549"/>
                  <a:pt x="10775" y="21549"/>
                </a:cubicBezTo>
                <a:cubicBezTo>
                  <a:pt x="11275" y="21549"/>
                  <a:pt x="11642" y="21149"/>
                  <a:pt x="11642" y="20682"/>
                </a:cubicBezTo>
                <a:cubicBezTo>
                  <a:pt x="11642" y="20215"/>
                  <a:pt x="11309" y="19881"/>
                  <a:pt x="10908" y="19815"/>
                </a:cubicBezTo>
                <a:lnTo>
                  <a:pt x="10908" y="17213"/>
                </a:lnTo>
                <a:cubicBezTo>
                  <a:pt x="11442" y="17213"/>
                  <a:pt x="11942" y="17146"/>
                  <a:pt x="12443" y="17013"/>
                </a:cubicBezTo>
                <a:lnTo>
                  <a:pt x="12509" y="17446"/>
                </a:lnTo>
                <a:cubicBezTo>
                  <a:pt x="12476" y="17446"/>
                  <a:pt x="12443" y="17480"/>
                  <a:pt x="12409" y="17513"/>
                </a:cubicBezTo>
                <a:cubicBezTo>
                  <a:pt x="11976" y="17780"/>
                  <a:pt x="11809" y="18313"/>
                  <a:pt x="12076" y="18714"/>
                </a:cubicBezTo>
                <a:cubicBezTo>
                  <a:pt x="12233" y="19005"/>
                  <a:pt x="12525" y="19176"/>
                  <a:pt x="12831" y="19176"/>
                </a:cubicBezTo>
                <a:cubicBezTo>
                  <a:pt x="12981" y="19176"/>
                  <a:pt x="13134" y="19135"/>
                  <a:pt x="13277" y="19047"/>
                </a:cubicBezTo>
                <a:cubicBezTo>
                  <a:pt x="13677" y="18814"/>
                  <a:pt x="13844" y="18280"/>
                  <a:pt x="13610" y="17846"/>
                </a:cubicBezTo>
                <a:cubicBezTo>
                  <a:pt x="13443" y="17546"/>
                  <a:pt x="13143" y="17379"/>
                  <a:pt x="12810" y="17379"/>
                </a:cubicBezTo>
                <a:lnTo>
                  <a:pt x="12676" y="16946"/>
                </a:lnTo>
                <a:cubicBezTo>
                  <a:pt x="13077" y="16812"/>
                  <a:pt x="13443" y="16646"/>
                  <a:pt x="13810" y="16445"/>
                </a:cubicBezTo>
                <a:lnTo>
                  <a:pt x="15111" y="18680"/>
                </a:lnTo>
                <a:cubicBezTo>
                  <a:pt x="14778" y="18981"/>
                  <a:pt x="14678" y="19448"/>
                  <a:pt x="14911" y="19815"/>
                </a:cubicBezTo>
                <a:cubicBezTo>
                  <a:pt x="15072" y="20090"/>
                  <a:pt x="15375" y="20255"/>
                  <a:pt x="15689" y="20255"/>
                </a:cubicBezTo>
                <a:cubicBezTo>
                  <a:pt x="15832" y="20255"/>
                  <a:pt x="15977" y="20221"/>
                  <a:pt x="16112" y="20148"/>
                </a:cubicBezTo>
                <a:cubicBezTo>
                  <a:pt x="16512" y="19881"/>
                  <a:pt x="16679" y="19348"/>
                  <a:pt x="16446" y="18947"/>
                </a:cubicBezTo>
                <a:cubicBezTo>
                  <a:pt x="16298" y="18651"/>
                  <a:pt x="16003" y="18483"/>
                  <a:pt x="15685" y="18483"/>
                </a:cubicBezTo>
                <a:cubicBezTo>
                  <a:pt x="15573" y="18483"/>
                  <a:pt x="15458" y="18504"/>
                  <a:pt x="15345" y="18547"/>
                </a:cubicBezTo>
                <a:lnTo>
                  <a:pt x="14077" y="16312"/>
                </a:lnTo>
                <a:cubicBezTo>
                  <a:pt x="14511" y="16012"/>
                  <a:pt x="14978" y="15645"/>
                  <a:pt x="15345" y="15278"/>
                </a:cubicBezTo>
                <a:lnTo>
                  <a:pt x="15812" y="15678"/>
                </a:lnTo>
                <a:cubicBezTo>
                  <a:pt x="15612" y="15978"/>
                  <a:pt x="15612" y="16312"/>
                  <a:pt x="15778" y="16646"/>
                </a:cubicBezTo>
                <a:cubicBezTo>
                  <a:pt x="15939" y="16921"/>
                  <a:pt x="16258" y="17086"/>
                  <a:pt x="16571" y="17086"/>
                </a:cubicBezTo>
                <a:cubicBezTo>
                  <a:pt x="16713" y="17086"/>
                  <a:pt x="16854" y="17052"/>
                  <a:pt x="16979" y="16979"/>
                </a:cubicBezTo>
                <a:cubicBezTo>
                  <a:pt x="17413" y="16712"/>
                  <a:pt x="17580" y="16179"/>
                  <a:pt x="17313" y="15778"/>
                </a:cubicBezTo>
                <a:cubicBezTo>
                  <a:pt x="17156" y="15487"/>
                  <a:pt x="16849" y="15316"/>
                  <a:pt x="16543" y="15316"/>
                </a:cubicBezTo>
                <a:cubicBezTo>
                  <a:pt x="16393" y="15316"/>
                  <a:pt x="16243" y="15357"/>
                  <a:pt x="16112" y="15445"/>
                </a:cubicBezTo>
                <a:cubicBezTo>
                  <a:pt x="16079" y="15445"/>
                  <a:pt x="16079" y="15478"/>
                  <a:pt x="16012" y="15478"/>
                </a:cubicBezTo>
                <a:lnTo>
                  <a:pt x="15512" y="15044"/>
                </a:lnTo>
                <a:cubicBezTo>
                  <a:pt x="15778" y="14778"/>
                  <a:pt x="15979" y="14477"/>
                  <a:pt x="16145" y="14177"/>
                </a:cubicBezTo>
                <a:lnTo>
                  <a:pt x="18447" y="15478"/>
                </a:lnTo>
                <a:cubicBezTo>
                  <a:pt x="18280" y="15878"/>
                  <a:pt x="18447" y="16345"/>
                  <a:pt x="18814" y="16546"/>
                </a:cubicBezTo>
                <a:cubicBezTo>
                  <a:pt x="18956" y="16633"/>
                  <a:pt x="19110" y="16674"/>
                  <a:pt x="19259" y="16674"/>
                </a:cubicBezTo>
                <a:cubicBezTo>
                  <a:pt x="19566" y="16674"/>
                  <a:pt x="19858" y="16503"/>
                  <a:pt x="20015" y="16212"/>
                </a:cubicBezTo>
                <a:cubicBezTo>
                  <a:pt x="20282" y="15812"/>
                  <a:pt x="20115" y="15278"/>
                  <a:pt x="19681" y="15011"/>
                </a:cubicBezTo>
                <a:cubicBezTo>
                  <a:pt x="19544" y="14936"/>
                  <a:pt x="19387" y="14899"/>
                  <a:pt x="19233" y="14899"/>
                </a:cubicBezTo>
                <a:cubicBezTo>
                  <a:pt x="18977" y="14899"/>
                  <a:pt x="18726" y="15003"/>
                  <a:pt x="18580" y="15211"/>
                </a:cubicBezTo>
                <a:lnTo>
                  <a:pt x="16279" y="13944"/>
                </a:lnTo>
                <a:cubicBezTo>
                  <a:pt x="16512" y="13477"/>
                  <a:pt x="16746" y="12943"/>
                  <a:pt x="16846" y="12443"/>
                </a:cubicBezTo>
                <a:lnTo>
                  <a:pt x="17413" y="12609"/>
                </a:lnTo>
                <a:cubicBezTo>
                  <a:pt x="17413" y="12776"/>
                  <a:pt x="17446" y="12943"/>
                  <a:pt x="17513" y="13110"/>
                </a:cubicBezTo>
                <a:cubicBezTo>
                  <a:pt x="17697" y="13385"/>
                  <a:pt x="18007" y="13550"/>
                  <a:pt x="18323" y="13550"/>
                </a:cubicBezTo>
                <a:cubicBezTo>
                  <a:pt x="18467" y="13550"/>
                  <a:pt x="18612" y="13516"/>
                  <a:pt x="18747" y="13443"/>
                </a:cubicBezTo>
                <a:cubicBezTo>
                  <a:pt x="19148" y="13176"/>
                  <a:pt x="19314" y="12643"/>
                  <a:pt x="19081" y="12209"/>
                </a:cubicBezTo>
                <a:cubicBezTo>
                  <a:pt x="18897" y="11934"/>
                  <a:pt x="18587" y="11769"/>
                  <a:pt x="18270" y="11769"/>
                </a:cubicBezTo>
                <a:cubicBezTo>
                  <a:pt x="18127" y="11769"/>
                  <a:pt x="17982" y="11803"/>
                  <a:pt x="17847" y="11876"/>
                </a:cubicBezTo>
                <a:cubicBezTo>
                  <a:pt x="17680" y="11976"/>
                  <a:pt x="17580" y="12142"/>
                  <a:pt x="17480" y="12309"/>
                </a:cubicBezTo>
                <a:lnTo>
                  <a:pt x="16946" y="12142"/>
                </a:lnTo>
                <a:cubicBezTo>
                  <a:pt x="16979" y="11842"/>
                  <a:pt x="17013" y="11609"/>
                  <a:pt x="17013" y="11308"/>
                </a:cubicBezTo>
                <a:lnTo>
                  <a:pt x="17013" y="11008"/>
                </a:lnTo>
                <a:lnTo>
                  <a:pt x="19681" y="11008"/>
                </a:lnTo>
                <a:cubicBezTo>
                  <a:pt x="19781" y="11442"/>
                  <a:pt x="20115" y="11775"/>
                  <a:pt x="20582" y="11775"/>
                </a:cubicBezTo>
                <a:cubicBezTo>
                  <a:pt x="21082" y="11775"/>
                  <a:pt x="21449" y="11342"/>
                  <a:pt x="21449" y="10875"/>
                </a:cubicBezTo>
                <a:cubicBezTo>
                  <a:pt x="21382" y="10341"/>
                  <a:pt x="21016" y="9941"/>
                  <a:pt x="20515" y="9941"/>
                </a:cubicBezTo>
                <a:cubicBezTo>
                  <a:pt x="20048" y="9941"/>
                  <a:pt x="19715" y="10274"/>
                  <a:pt x="19648" y="10675"/>
                </a:cubicBezTo>
                <a:lnTo>
                  <a:pt x="16979" y="10675"/>
                </a:lnTo>
                <a:cubicBezTo>
                  <a:pt x="16979" y="10274"/>
                  <a:pt x="16879" y="9841"/>
                  <a:pt x="16813" y="9474"/>
                </a:cubicBezTo>
                <a:lnTo>
                  <a:pt x="17480" y="9340"/>
                </a:lnTo>
                <a:cubicBezTo>
                  <a:pt x="17480" y="9374"/>
                  <a:pt x="17513" y="9440"/>
                  <a:pt x="17546" y="9474"/>
                </a:cubicBezTo>
                <a:cubicBezTo>
                  <a:pt x="17730" y="9749"/>
                  <a:pt x="18040" y="9914"/>
                  <a:pt x="18357" y="9914"/>
                </a:cubicBezTo>
                <a:cubicBezTo>
                  <a:pt x="18500" y="9914"/>
                  <a:pt x="18645" y="9880"/>
                  <a:pt x="18781" y="9807"/>
                </a:cubicBezTo>
                <a:cubicBezTo>
                  <a:pt x="19181" y="9541"/>
                  <a:pt x="19348" y="9007"/>
                  <a:pt x="19114" y="8607"/>
                </a:cubicBezTo>
                <a:cubicBezTo>
                  <a:pt x="18935" y="8315"/>
                  <a:pt x="18635" y="8144"/>
                  <a:pt x="18327" y="8144"/>
                </a:cubicBezTo>
                <a:cubicBezTo>
                  <a:pt x="18176" y="8144"/>
                  <a:pt x="18022" y="8185"/>
                  <a:pt x="17880" y="8273"/>
                </a:cubicBezTo>
                <a:cubicBezTo>
                  <a:pt x="17613" y="8440"/>
                  <a:pt x="17446" y="8707"/>
                  <a:pt x="17446" y="9040"/>
                </a:cubicBezTo>
                <a:lnTo>
                  <a:pt x="16712" y="9174"/>
                </a:lnTo>
                <a:cubicBezTo>
                  <a:pt x="16612" y="8673"/>
                  <a:pt x="16379" y="8206"/>
                  <a:pt x="16145" y="7806"/>
                </a:cubicBezTo>
                <a:lnTo>
                  <a:pt x="18514" y="6438"/>
                </a:lnTo>
                <a:cubicBezTo>
                  <a:pt x="18701" y="6647"/>
                  <a:pt x="18954" y="6751"/>
                  <a:pt x="19207" y="6751"/>
                </a:cubicBezTo>
                <a:cubicBezTo>
                  <a:pt x="19359" y="6751"/>
                  <a:pt x="19510" y="6714"/>
                  <a:pt x="19648" y="6638"/>
                </a:cubicBezTo>
                <a:cubicBezTo>
                  <a:pt x="20048" y="6372"/>
                  <a:pt x="20215" y="5838"/>
                  <a:pt x="19981" y="5438"/>
                </a:cubicBezTo>
                <a:cubicBezTo>
                  <a:pt x="19825" y="5146"/>
                  <a:pt x="19517" y="4976"/>
                  <a:pt x="19211" y="4976"/>
                </a:cubicBezTo>
                <a:cubicBezTo>
                  <a:pt x="19062" y="4976"/>
                  <a:pt x="18912" y="5016"/>
                  <a:pt x="18781" y="5104"/>
                </a:cubicBezTo>
                <a:cubicBezTo>
                  <a:pt x="18414" y="5304"/>
                  <a:pt x="18214" y="5771"/>
                  <a:pt x="18414" y="6171"/>
                </a:cubicBezTo>
                <a:lnTo>
                  <a:pt x="16012" y="7539"/>
                </a:lnTo>
                <a:cubicBezTo>
                  <a:pt x="15912" y="7306"/>
                  <a:pt x="15745" y="7105"/>
                  <a:pt x="15578" y="6872"/>
                </a:cubicBezTo>
                <a:cubicBezTo>
                  <a:pt x="15478" y="6772"/>
                  <a:pt x="15345" y="6638"/>
                  <a:pt x="15278" y="6538"/>
                </a:cubicBezTo>
                <a:lnTo>
                  <a:pt x="15945" y="5938"/>
                </a:lnTo>
                <a:cubicBezTo>
                  <a:pt x="16120" y="6054"/>
                  <a:pt x="16317" y="6126"/>
                  <a:pt x="16517" y="6126"/>
                </a:cubicBezTo>
                <a:cubicBezTo>
                  <a:pt x="16661" y="6126"/>
                  <a:pt x="16806" y="6089"/>
                  <a:pt x="16946" y="6005"/>
                </a:cubicBezTo>
                <a:cubicBezTo>
                  <a:pt x="17346" y="5771"/>
                  <a:pt x="17513" y="5204"/>
                  <a:pt x="17280" y="4804"/>
                </a:cubicBezTo>
                <a:cubicBezTo>
                  <a:pt x="17100" y="4513"/>
                  <a:pt x="16801" y="4342"/>
                  <a:pt x="16502" y="4342"/>
                </a:cubicBezTo>
                <a:cubicBezTo>
                  <a:pt x="16356" y="4342"/>
                  <a:pt x="16210" y="4383"/>
                  <a:pt x="16079" y="4470"/>
                </a:cubicBezTo>
                <a:cubicBezTo>
                  <a:pt x="15645" y="4704"/>
                  <a:pt x="15478" y="5237"/>
                  <a:pt x="15745" y="5671"/>
                </a:cubicBezTo>
                <a:lnTo>
                  <a:pt x="15011" y="6305"/>
                </a:lnTo>
                <a:cubicBezTo>
                  <a:pt x="14678" y="5971"/>
                  <a:pt x="14311" y="5671"/>
                  <a:pt x="13910" y="5404"/>
                </a:cubicBezTo>
                <a:lnTo>
                  <a:pt x="15278" y="3036"/>
                </a:lnTo>
                <a:cubicBezTo>
                  <a:pt x="15384" y="3080"/>
                  <a:pt x="15494" y="3101"/>
                  <a:pt x="15603" y="3101"/>
                </a:cubicBezTo>
                <a:cubicBezTo>
                  <a:pt x="15906" y="3101"/>
                  <a:pt x="16198" y="2939"/>
                  <a:pt x="16346" y="2669"/>
                </a:cubicBezTo>
                <a:cubicBezTo>
                  <a:pt x="16612" y="2235"/>
                  <a:pt x="16446" y="1702"/>
                  <a:pt x="16012" y="1468"/>
                </a:cubicBezTo>
                <a:cubicBezTo>
                  <a:pt x="15880" y="1380"/>
                  <a:pt x="15735" y="1340"/>
                  <a:pt x="15589" y="1340"/>
                </a:cubicBezTo>
                <a:cubicBezTo>
                  <a:pt x="15290" y="1340"/>
                  <a:pt x="14990" y="1510"/>
                  <a:pt x="14811" y="1802"/>
                </a:cubicBezTo>
                <a:cubicBezTo>
                  <a:pt x="14611" y="2169"/>
                  <a:pt x="14678" y="2669"/>
                  <a:pt x="15011" y="2902"/>
                </a:cubicBezTo>
                <a:lnTo>
                  <a:pt x="13644" y="5304"/>
                </a:lnTo>
                <a:cubicBezTo>
                  <a:pt x="13277" y="5071"/>
                  <a:pt x="12910" y="4904"/>
                  <a:pt x="12476" y="4804"/>
                </a:cubicBezTo>
                <a:lnTo>
                  <a:pt x="12776" y="3536"/>
                </a:lnTo>
                <a:cubicBezTo>
                  <a:pt x="12910" y="3536"/>
                  <a:pt x="13077" y="3503"/>
                  <a:pt x="13177" y="3403"/>
                </a:cubicBezTo>
                <a:cubicBezTo>
                  <a:pt x="13610" y="3169"/>
                  <a:pt x="13777" y="2636"/>
                  <a:pt x="13510" y="2202"/>
                </a:cubicBezTo>
                <a:cubicBezTo>
                  <a:pt x="13349" y="1927"/>
                  <a:pt x="13047" y="1762"/>
                  <a:pt x="12732" y="1762"/>
                </a:cubicBezTo>
                <a:cubicBezTo>
                  <a:pt x="12590" y="1762"/>
                  <a:pt x="12445" y="1796"/>
                  <a:pt x="12309" y="1868"/>
                </a:cubicBezTo>
                <a:cubicBezTo>
                  <a:pt x="11909" y="2135"/>
                  <a:pt x="11742" y="2669"/>
                  <a:pt x="11976" y="3069"/>
                </a:cubicBezTo>
                <a:cubicBezTo>
                  <a:pt x="12109" y="3303"/>
                  <a:pt x="12276" y="3403"/>
                  <a:pt x="12476" y="3503"/>
                </a:cubicBezTo>
                <a:lnTo>
                  <a:pt x="12176" y="4704"/>
                </a:lnTo>
                <a:cubicBezTo>
                  <a:pt x="11742" y="4570"/>
                  <a:pt x="11275" y="4537"/>
                  <a:pt x="10808" y="4537"/>
                </a:cubicBezTo>
                <a:lnTo>
                  <a:pt x="10808" y="1735"/>
                </a:lnTo>
                <a:cubicBezTo>
                  <a:pt x="11242" y="1668"/>
                  <a:pt x="11575" y="1335"/>
                  <a:pt x="11575" y="868"/>
                </a:cubicBezTo>
                <a:cubicBezTo>
                  <a:pt x="11575" y="367"/>
                  <a:pt x="11142" y="0"/>
                  <a:pt x="1067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40"/>
          <p:cNvSpPr/>
          <p:nvPr/>
        </p:nvSpPr>
        <p:spPr>
          <a:xfrm>
            <a:off x="5111200" y="3806750"/>
            <a:ext cx="205813" cy="233656"/>
          </a:xfrm>
          <a:custGeom>
            <a:avLst/>
            <a:gdLst/>
            <a:ahLst/>
            <a:cxnLst/>
            <a:rect l="l" t="t" r="r" b="b"/>
            <a:pathLst>
              <a:path w="21450" h="21550" extrusionOk="0">
                <a:moveTo>
                  <a:pt x="10675" y="0"/>
                </a:moveTo>
                <a:cubicBezTo>
                  <a:pt x="10174" y="0"/>
                  <a:pt x="9808" y="401"/>
                  <a:pt x="9808" y="868"/>
                </a:cubicBezTo>
                <a:cubicBezTo>
                  <a:pt x="9808" y="1335"/>
                  <a:pt x="10141" y="1668"/>
                  <a:pt x="10575" y="1735"/>
                </a:cubicBezTo>
                <a:lnTo>
                  <a:pt x="10575" y="4537"/>
                </a:lnTo>
                <a:cubicBezTo>
                  <a:pt x="10008" y="4537"/>
                  <a:pt x="9507" y="4637"/>
                  <a:pt x="9074" y="4737"/>
                </a:cubicBezTo>
                <a:lnTo>
                  <a:pt x="8840" y="4137"/>
                </a:lnTo>
                <a:cubicBezTo>
                  <a:pt x="8907" y="4137"/>
                  <a:pt x="8940" y="4070"/>
                  <a:pt x="8940" y="4070"/>
                </a:cubicBezTo>
                <a:cubicBezTo>
                  <a:pt x="9341" y="3836"/>
                  <a:pt x="9507" y="3303"/>
                  <a:pt x="9274" y="2869"/>
                </a:cubicBezTo>
                <a:cubicBezTo>
                  <a:pt x="9090" y="2594"/>
                  <a:pt x="8780" y="2429"/>
                  <a:pt x="8474" y="2429"/>
                </a:cubicBezTo>
                <a:cubicBezTo>
                  <a:pt x="8336" y="2429"/>
                  <a:pt x="8198" y="2463"/>
                  <a:pt x="8073" y="2536"/>
                </a:cubicBezTo>
                <a:cubicBezTo>
                  <a:pt x="7639" y="2802"/>
                  <a:pt x="7473" y="3336"/>
                  <a:pt x="7739" y="3736"/>
                </a:cubicBezTo>
                <a:cubicBezTo>
                  <a:pt x="7906" y="4037"/>
                  <a:pt x="8240" y="4203"/>
                  <a:pt x="8573" y="4203"/>
                </a:cubicBezTo>
                <a:lnTo>
                  <a:pt x="8773" y="4837"/>
                </a:lnTo>
                <a:cubicBezTo>
                  <a:pt x="8407" y="4971"/>
                  <a:pt x="8073" y="5071"/>
                  <a:pt x="7739" y="5304"/>
                </a:cubicBezTo>
                <a:lnTo>
                  <a:pt x="6338" y="2902"/>
                </a:lnTo>
                <a:cubicBezTo>
                  <a:pt x="6672" y="2636"/>
                  <a:pt x="6772" y="2169"/>
                  <a:pt x="6572" y="1802"/>
                </a:cubicBezTo>
                <a:cubicBezTo>
                  <a:pt x="6393" y="1510"/>
                  <a:pt x="6093" y="1340"/>
                  <a:pt x="5784" y="1340"/>
                </a:cubicBezTo>
                <a:cubicBezTo>
                  <a:pt x="5633" y="1340"/>
                  <a:pt x="5480" y="1380"/>
                  <a:pt x="5338" y="1468"/>
                </a:cubicBezTo>
                <a:cubicBezTo>
                  <a:pt x="4937" y="1702"/>
                  <a:pt x="4771" y="2235"/>
                  <a:pt x="5004" y="2669"/>
                </a:cubicBezTo>
                <a:cubicBezTo>
                  <a:pt x="5176" y="2939"/>
                  <a:pt x="5456" y="3101"/>
                  <a:pt x="5765" y="3101"/>
                </a:cubicBezTo>
                <a:cubicBezTo>
                  <a:pt x="5876" y="3101"/>
                  <a:pt x="5990" y="3080"/>
                  <a:pt x="6105" y="3036"/>
                </a:cubicBezTo>
                <a:lnTo>
                  <a:pt x="7473" y="5404"/>
                </a:lnTo>
                <a:cubicBezTo>
                  <a:pt x="7006" y="5704"/>
                  <a:pt x="6605" y="6038"/>
                  <a:pt x="6238" y="6405"/>
                </a:cubicBezTo>
                <a:lnTo>
                  <a:pt x="5805" y="6138"/>
                </a:lnTo>
                <a:cubicBezTo>
                  <a:pt x="5971" y="5871"/>
                  <a:pt x="6005" y="5504"/>
                  <a:pt x="5838" y="5204"/>
                </a:cubicBezTo>
                <a:cubicBezTo>
                  <a:pt x="5677" y="4929"/>
                  <a:pt x="5375" y="4764"/>
                  <a:pt x="5060" y="4764"/>
                </a:cubicBezTo>
                <a:cubicBezTo>
                  <a:pt x="4917" y="4764"/>
                  <a:pt x="4772" y="4798"/>
                  <a:pt x="4637" y="4871"/>
                </a:cubicBezTo>
                <a:cubicBezTo>
                  <a:pt x="4237" y="5137"/>
                  <a:pt x="4070" y="5671"/>
                  <a:pt x="4304" y="6071"/>
                </a:cubicBezTo>
                <a:cubicBezTo>
                  <a:pt x="4483" y="6363"/>
                  <a:pt x="4782" y="6533"/>
                  <a:pt x="5081" y="6533"/>
                </a:cubicBezTo>
                <a:cubicBezTo>
                  <a:pt x="5227" y="6533"/>
                  <a:pt x="5373" y="6493"/>
                  <a:pt x="5504" y="6405"/>
                </a:cubicBezTo>
                <a:cubicBezTo>
                  <a:pt x="5571" y="6372"/>
                  <a:pt x="5605" y="6372"/>
                  <a:pt x="5605" y="6338"/>
                </a:cubicBezTo>
                <a:lnTo>
                  <a:pt x="6005" y="6638"/>
                </a:lnTo>
                <a:cubicBezTo>
                  <a:pt x="5971" y="6705"/>
                  <a:pt x="5905" y="6772"/>
                  <a:pt x="5838" y="6839"/>
                </a:cubicBezTo>
                <a:cubicBezTo>
                  <a:pt x="5671" y="7039"/>
                  <a:pt x="5504" y="7239"/>
                  <a:pt x="5404" y="7506"/>
                </a:cubicBezTo>
                <a:lnTo>
                  <a:pt x="3003" y="6138"/>
                </a:lnTo>
                <a:cubicBezTo>
                  <a:pt x="3169" y="5704"/>
                  <a:pt x="3003" y="5237"/>
                  <a:pt x="2636" y="5037"/>
                </a:cubicBezTo>
                <a:cubicBezTo>
                  <a:pt x="2511" y="4964"/>
                  <a:pt x="2370" y="4931"/>
                  <a:pt x="2228" y="4931"/>
                </a:cubicBezTo>
                <a:cubicBezTo>
                  <a:pt x="1914" y="4931"/>
                  <a:pt x="1596" y="5095"/>
                  <a:pt x="1435" y="5371"/>
                </a:cubicBezTo>
                <a:cubicBezTo>
                  <a:pt x="1168" y="5805"/>
                  <a:pt x="1335" y="6338"/>
                  <a:pt x="1768" y="6605"/>
                </a:cubicBezTo>
                <a:cubicBezTo>
                  <a:pt x="1896" y="6674"/>
                  <a:pt x="2039" y="6708"/>
                  <a:pt x="2183" y="6708"/>
                </a:cubicBezTo>
                <a:cubicBezTo>
                  <a:pt x="2454" y="6708"/>
                  <a:pt x="2728" y="6590"/>
                  <a:pt x="2903" y="6372"/>
                </a:cubicBezTo>
                <a:lnTo>
                  <a:pt x="5271" y="7773"/>
                </a:lnTo>
                <a:cubicBezTo>
                  <a:pt x="5004" y="8173"/>
                  <a:pt x="4837" y="8607"/>
                  <a:pt x="4737" y="9107"/>
                </a:cubicBezTo>
                <a:lnTo>
                  <a:pt x="4304" y="9007"/>
                </a:lnTo>
                <a:cubicBezTo>
                  <a:pt x="4304" y="8840"/>
                  <a:pt x="4270" y="8707"/>
                  <a:pt x="4170" y="8607"/>
                </a:cubicBezTo>
                <a:cubicBezTo>
                  <a:pt x="4013" y="8315"/>
                  <a:pt x="3721" y="8144"/>
                  <a:pt x="3415" y="8144"/>
                </a:cubicBezTo>
                <a:cubicBezTo>
                  <a:pt x="3265" y="8144"/>
                  <a:pt x="3112" y="8185"/>
                  <a:pt x="2969" y="8273"/>
                </a:cubicBezTo>
                <a:cubicBezTo>
                  <a:pt x="2569" y="8506"/>
                  <a:pt x="2402" y="9040"/>
                  <a:pt x="2636" y="9474"/>
                </a:cubicBezTo>
                <a:cubicBezTo>
                  <a:pt x="2819" y="9749"/>
                  <a:pt x="3129" y="9914"/>
                  <a:pt x="3435" y="9914"/>
                </a:cubicBezTo>
                <a:cubicBezTo>
                  <a:pt x="3574" y="9914"/>
                  <a:pt x="3712" y="9880"/>
                  <a:pt x="3837" y="9807"/>
                </a:cubicBezTo>
                <a:cubicBezTo>
                  <a:pt x="4070" y="9674"/>
                  <a:pt x="4170" y="9507"/>
                  <a:pt x="4237" y="9307"/>
                </a:cubicBezTo>
                <a:lnTo>
                  <a:pt x="4604" y="9374"/>
                </a:lnTo>
                <a:cubicBezTo>
                  <a:pt x="4504" y="9807"/>
                  <a:pt x="4437" y="10208"/>
                  <a:pt x="4437" y="10675"/>
                </a:cubicBezTo>
                <a:lnTo>
                  <a:pt x="1768" y="10675"/>
                </a:lnTo>
                <a:cubicBezTo>
                  <a:pt x="1668" y="10274"/>
                  <a:pt x="1335" y="9941"/>
                  <a:pt x="901" y="9941"/>
                </a:cubicBezTo>
                <a:cubicBezTo>
                  <a:pt x="401" y="9941"/>
                  <a:pt x="1" y="10341"/>
                  <a:pt x="1" y="10808"/>
                </a:cubicBezTo>
                <a:cubicBezTo>
                  <a:pt x="1" y="11308"/>
                  <a:pt x="434" y="11675"/>
                  <a:pt x="901" y="11675"/>
                </a:cubicBezTo>
                <a:cubicBezTo>
                  <a:pt x="1335" y="11675"/>
                  <a:pt x="1668" y="11342"/>
                  <a:pt x="1768" y="10908"/>
                </a:cubicBezTo>
                <a:lnTo>
                  <a:pt x="4437" y="10908"/>
                </a:lnTo>
                <a:cubicBezTo>
                  <a:pt x="4437" y="11375"/>
                  <a:pt x="4504" y="11876"/>
                  <a:pt x="4604" y="12309"/>
                </a:cubicBezTo>
                <a:cubicBezTo>
                  <a:pt x="4422" y="12148"/>
                  <a:pt x="4204" y="12059"/>
                  <a:pt x="3985" y="12059"/>
                </a:cubicBezTo>
                <a:cubicBezTo>
                  <a:pt x="3843" y="12059"/>
                  <a:pt x="3701" y="12097"/>
                  <a:pt x="3570" y="12176"/>
                </a:cubicBezTo>
                <a:cubicBezTo>
                  <a:pt x="3136" y="12409"/>
                  <a:pt x="2969" y="12976"/>
                  <a:pt x="3236" y="13377"/>
                </a:cubicBezTo>
                <a:cubicBezTo>
                  <a:pt x="3393" y="13668"/>
                  <a:pt x="3685" y="13839"/>
                  <a:pt x="3992" y="13839"/>
                </a:cubicBezTo>
                <a:cubicBezTo>
                  <a:pt x="4141" y="13839"/>
                  <a:pt x="4295" y="13798"/>
                  <a:pt x="4437" y="13710"/>
                </a:cubicBezTo>
                <a:cubicBezTo>
                  <a:pt x="4637" y="13577"/>
                  <a:pt x="4804" y="13377"/>
                  <a:pt x="4837" y="13143"/>
                </a:cubicBezTo>
                <a:cubicBezTo>
                  <a:pt x="4937" y="13377"/>
                  <a:pt x="5071" y="13577"/>
                  <a:pt x="5171" y="13844"/>
                </a:cubicBezTo>
                <a:lnTo>
                  <a:pt x="2903" y="15145"/>
                </a:lnTo>
                <a:cubicBezTo>
                  <a:pt x="2706" y="14927"/>
                  <a:pt x="2439" y="14808"/>
                  <a:pt x="2175" y="14808"/>
                </a:cubicBezTo>
                <a:cubicBezTo>
                  <a:pt x="2035" y="14808"/>
                  <a:pt x="1896" y="14842"/>
                  <a:pt x="1768" y="14911"/>
                </a:cubicBezTo>
                <a:cubicBezTo>
                  <a:pt x="1335" y="15178"/>
                  <a:pt x="1168" y="15712"/>
                  <a:pt x="1435" y="16145"/>
                </a:cubicBezTo>
                <a:cubicBezTo>
                  <a:pt x="1596" y="16421"/>
                  <a:pt x="1914" y="16586"/>
                  <a:pt x="2228" y="16586"/>
                </a:cubicBezTo>
                <a:cubicBezTo>
                  <a:pt x="2370" y="16586"/>
                  <a:pt x="2511" y="16552"/>
                  <a:pt x="2636" y="16479"/>
                </a:cubicBezTo>
                <a:cubicBezTo>
                  <a:pt x="3003" y="16245"/>
                  <a:pt x="3169" y="15812"/>
                  <a:pt x="3003" y="15378"/>
                </a:cubicBezTo>
                <a:lnTo>
                  <a:pt x="5304" y="14110"/>
                </a:lnTo>
                <a:cubicBezTo>
                  <a:pt x="5471" y="14377"/>
                  <a:pt x="5671" y="14644"/>
                  <a:pt x="5905" y="14944"/>
                </a:cubicBezTo>
                <a:cubicBezTo>
                  <a:pt x="5971" y="15044"/>
                  <a:pt x="6072" y="15145"/>
                  <a:pt x="6172" y="15211"/>
                </a:cubicBezTo>
                <a:lnTo>
                  <a:pt x="5971" y="15411"/>
                </a:lnTo>
                <a:cubicBezTo>
                  <a:pt x="5814" y="15307"/>
                  <a:pt x="5639" y="15257"/>
                  <a:pt x="5465" y="15257"/>
                </a:cubicBezTo>
                <a:cubicBezTo>
                  <a:pt x="5306" y="15257"/>
                  <a:pt x="5147" y="15298"/>
                  <a:pt x="5004" y="15378"/>
                </a:cubicBezTo>
                <a:cubicBezTo>
                  <a:pt x="4604" y="15645"/>
                  <a:pt x="4437" y="16179"/>
                  <a:pt x="4671" y="16612"/>
                </a:cubicBezTo>
                <a:cubicBezTo>
                  <a:pt x="4854" y="16888"/>
                  <a:pt x="5164" y="17053"/>
                  <a:pt x="5481" y="17053"/>
                </a:cubicBezTo>
                <a:cubicBezTo>
                  <a:pt x="5624" y="17053"/>
                  <a:pt x="5769" y="17019"/>
                  <a:pt x="5905" y="16946"/>
                </a:cubicBezTo>
                <a:cubicBezTo>
                  <a:pt x="6305" y="16679"/>
                  <a:pt x="6472" y="16145"/>
                  <a:pt x="6238" y="15712"/>
                </a:cubicBezTo>
                <a:cubicBezTo>
                  <a:pt x="6238" y="15678"/>
                  <a:pt x="6172" y="15678"/>
                  <a:pt x="6172" y="15645"/>
                </a:cubicBezTo>
                <a:lnTo>
                  <a:pt x="6405" y="15445"/>
                </a:lnTo>
                <a:cubicBezTo>
                  <a:pt x="6739" y="15778"/>
                  <a:pt x="7106" y="16012"/>
                  <a:pt x="7473" y="16279"/>
                </a:cubicBezTo>
                <a:lnTo>
                  <a:pt x="6172" y="18514"/>
                </a:lnTo>
                <a:cubicBezTo>
                  <a:pt x="6066" y="18470"/>
                  <a:pt x="5956" y="18449"/>
                  <a:pt x="5847" y="18449"/>
                </a:cubicBezTo>
                <a:cubicBezTo>
                  <a:pt x="5543" y="18449"/>
                  <a:pt x="5251" y="18610"/>
                  <a:pt x="5104" y="18881"/>
                </a:cubicBezTo>
                <a:cubicBezTo>
                  <a:pt x="4837" y="19314"/>
                  <a:pt x="5004" y="19848"/>
                  <a:pt x="5438" y="20115"/>
                </a:cubicBezTo>
                <a:cubicBezTo>
                  <a:pt x="5563" y="20188"/>
                  <a:pt x="5704" y="20222"/>
                  <a:pt x="5846" y="20222"/>
                </a:cubicBezTo>
                <a:cubicBezTo>
                  <a:pt x="6159" y="20222"/>
                  <a:pt x="6478" y="20057"/>
                  <a:pt x="6639" y="19781"/>
                </a:cubicBezTo>
                <a:cubicBezTo>
                  <a:pt x="6839" y="19381"/>
                  <a:pt x="6772" y="18881"/>
                  <a:pt x="6438" y="18647"/>
                </a:cubicBezTo>
                <a:lnTo>
                  <a:pt x="7739" y="16379"/>
                </a:lnTo>
                <a:cubicBezTo>
                  <a:pt x="8073" y="16612"/>
                  <a:pt x="8440" y="16712"/>
                  <a:pt x="8807" y="16846"/>
                </a:cubicBezTo>
                <a:lnTo>
                  <a:pt x="8640" y="17313"/>
                </a:lnTo>
                <a:cubicBezTo>
                  <a:pt x="8473" y="17313"/>
                  <a:pt x="8306" y="17346"/>
                  <a:pt x="8140" y="17446"/>
                </a:cubicBezTo>
                <a:cubicBezTo>
                  <a:pt x="7739" y="17680"/>
                  <a:pt x="7573" y="18213"/>
                  <a:pt x="7806" y="18647"/>
                </a:cubicBezTo>
                <a:cubicBezTo>
                  <a:pt x="7990" y="18922"/>
                  <a:pt x="8300" y="19087"/>
                  <a:pt x="8606" y="19087"/>
                </a:cubicBezTo>
                <a:cubicBezTo>
                  <a:pt x="8744" y="19087"/>
                  <a:pt x="8882" y="19053"/>
                  <a:pt x="9007" y="18981"/>
                </a:cubicBezTo>
                <a:cubicBezTo>
                  <a:pt x="9441" y="18714"/>
                  <a:pt x="9607" y="18180"/>
                  <a:pt x="9341" y="17780"/>
                </a:cubicBezTo>
                <a:cubicBezTo>
                  <a:pt x="9274" y="17613"/>
                  <a:pt x="9107" y="17480"/>
                  <a:pt x="8940" y="17379"/>
                </a:cubicBezTo>
                <a:lnTo>
                  <a:pt x="9074" y="16979"/>
                </a:lnTo>
                <a:cubicBezTo>
                  <a:pt x="9574" y="17113"/>
                  <a:pt x="10108" y="17179"/>
                  <a:pt x="10641" y="17213"/>
                </a:cubicBezTo>
                <a:lnTo>
                  <a:pt x="10641" y="19815"/>
                </a:lnTo>
                <a:cubicBezTo>
                  <a:pt x="10241" y="19881"/>
                  <a:pt x="9908" y="20215"/>
                  <a:pt x="9908" y="20682"/>
                </a:cubicBezTo>
                <a:cubicBezTo>
                  <a:pt x="9908" y="21182"/>
                  <a:pt x="10308" y="21549"/>
                  <a:pt x="10775" y="21549"/>
                </a:cubicBezTo>
                <a:cubicBezTo>
                  <a:pt x="11275" y="21549"/>
                  <a:pt x="11642" y="21149"/>
                  <a:pt x="11642" y="20682"/>
                </a:cubicBezTo>
                <a:cubicBezTo>
                  <a:pt x="11642" y="20215"/>
                  <a:pt x="11309" y="19881"/>
                  <a:pt x="10908" y="19815"/>
                </a:cubicBezTo>
                <a:lnTo>
                  <a:pt x="10908" y="17213"/>
                </a:lnTo>
                <a:cubicBezTo>
                  <a:pt x="11442" y="17213"/>
                  <a:pt x="11942" y="17146"/>
                  <a:pt x="12443" y="17013"/>
                </a:cubicBezTo>
                <a:lnTo>
                  <a:pt x="12509" y="17446"/>
                </a:lnTo>
                <a:cubicBezTo>
                  <a:pt x="12476" y="17446"/>
                  <a:pt x="12443" y="17480"/>
                  <a:pt x="12409" y="17513"/>
                </a:cubicBezTo>
                <a:cubicBezTo>
                  <a:pt x="11976" y="17780"/>
                  <a:pt x="11809" y="18313"/>
                  <a:pt x="12076" y="18714"/>
                </a:cubicBezTo>
                <a:cubicBezTo>
                  <a:pt x="12233" y="19005"/>
                  <a:pt x="12525" y="19176"/>
                  <a:pt x="12831" y="19176"/>
                </a:cubicBezTo>
                <a:cubicBezTo>
                  <a:pt x="12981" y="19176"/>
                  <a:pt x="13134" y="19135"/>
                  <a:pt x="13277" y="19047"/>
                </a:cubicBezTo>
                <a:cubicBezTo>
                  <a:pt x="13677" y="18814"/>
                  <a:pt x="13844" y="18280"/>
                  <a:pt x="13610" y="17846"/>
                </a:cubicBezTo>
                <a:cubicBezTo>
                  <a:pt x="13443" y="17546"/>
                  <a:pt x="13143" y="17379"/>
                  <a:pt x="12810" y="17379"/>
                </a:cubicBezTo>
                <a:lnTo>
                  <a:pt x="12676" y="16946"/>
                </a:lnTo>
                <a:cubicBezTo>
                  <a:pt x="13077" y="16812"/>
                  <a:pt x="13443" y="16646"/>
                  <a:pt x="13810" y="16445"/>
                </a:cubicBezTo>
                <a:lnTo>
                  <a:pt x="15111" y="18680"/>
                </a:lnTo>
                <a:cubicBezTo>
                  <a:pt x="14778" y="18981"/>
                  <a:pt x="14678" y="19448"/>
                  <a:pt x="14911" y="19815"/>
                </a:cubicBezTo>
                <a:cubicBezTo>
                  <a:pt x="15072" y="20090"/>
                  <a:pt x="15375" y="20255"/>
                  <a:pt x="15689" y="20255"/>
                </a:cubicBezTo>
                <a:cubicBezTo>
                  <a:pt x="15832" y="20255"/>
                  <a:pt x="15977" y="20221"/>
                  <a:pt x="16112" y="20148"/>
                </a:cubicBezTo>
                <a:cubicBezTo>
                  <a:pt x="16512" y="19881"/>
                  <a:pt x="16679" y="19348"/>
                  <a:pt x="16446" y="18947"/>
                </a:cubicBezTo>
                <a:cubicBezTo>
                  <a:pt x="16298" y="18651"/>
                  <a:pt x="16003" y="18483"/>
                  <a:pt x="15685" y="18483"/>
                </a:cubicBezTo>
                <a:cubicBezTo>
                  <a:pt x="15573" y="18483"/>
                  <a:pt x="15458" y="18504"/>
                  <a:pt x="15345" y="18547"/>
                </a:cubicBezTo>
                <a:lnTo>
                  <a:pt x="14077" y="16312"/>
                </a:lnTo>
                <a:cubicBezTo>
                  <a:pt x="14511" y="16012"/>
                  <a:pt x="14978" y="15645"/>
                  <a:pt x="15345" y="15278"/>
                </a:cubicBezTo>
                <a:lnTo>
                  <a:pt x="15812" y="15678"/>
                </a:lnTo>
                <a:cubicBezTo>
                  <a:pt x="15612" y="15978"/>
                  <a:pt x="15612" y="16312"/>
                  <a:pt x="15778" y="16646"/>
                </a:cubicBezTo>
                <a:cubicBezTo>
                  <a:pt x="15939" y="16921"/>
                  <a:pt x="16258" y="17086"/>
                  <a:pt x="16571" y="17086"/>
                </a:cubicBezTo>
                <a:cubicBezTo>
                  <a:pt x="16713" y="17086"/>
                  <a:pt x="16854" y="17052"/>
                  <a:pt x="16979" y="16979"/>
                </a:cubicBezTo>
                <a:cubicBezTo>
                  <a:pt x="17413" y="16712"/>
                  <a:pt x="17580" y="16179"/>
                  <a:pt x="17313" y="15778"/>
                </a:cubicBezTo>
                <a:cubicBezTo>
                  <a:pt x="17156" y="15487"/>
                  <a:pt x="16849" y="15316"/>
                  <a:pt x="16543" y="15316"/>
                </a:cubicBezTo>
                <a:cubicBezTo>
                  <a:pt x="16393" y="15316"/>
                  <a:pt x="16243" y="15357"/>
                  <a:pt x="16112" y="15445"/>
                </a:cubicBezTo>
                <a:cubicBezTo>
                  <a:pt x="16079" y="15445"/>
                  <a:pt x="16079" y="15478"/>
                  <a:pt x="16012" y="15478"/>
                </a:cubicBezTo>
                <a:lnTo>
                  <a:pt x="15512" y="15044"/>
                </a:lnTo>
                <a:cubicBezTo>
                  <a:pt x="15778" y="14778"/>
                  <a:pt x="15979" y="14477"/>
                  <a:pt x="16145" y="14177"/>
                </a:cubicBezTo>
                <a:lnTo>
                  <a:pt x="18447" y="15478"/>
                </a:lnTo>
                <a:cubicBezTo>
                  <a:pt x="18280" y="15878"/>
                  <a:pt x="18447" y="16345"/>
                  <a:pt x="18814" y="16546"/>
                </a:cubicBezTo>
                <a:cubicBezTo>
                  <a:pt x="18956" y="16633"/>
                  <a:pt x="19110" y="16674"/>
                  <a:pt x="19259" y="16674"/>
                </a:cubicBezTo>
                <a:cubicBezTo>
                  <a:pt x="19566" y="16674"/>
                  <a:pt x="19858" y="16503"/>
                  <a:pt x="20015" y="16212"/>
                </a:cubicBezTo>
                <a:cubicBezTo>
                  <a:pt x="20282" y="15812"/>
                  <a:pt x="20115" y="15278"/>
                  <a:pt x="19681" y="15011"/>
                </a:cubicBezTo>
                <a:cubicBezTo>
                  <a:pt x="19544" y="14936"/>
                  <a:pt x="19387" y="14899"/>
                  <a:pt x="19233" y="14899"/>
                </a:cubicBezTo>
                <a:cubicBezTo>
                  <a:pt x="18977" y="14899"/>
                  <a:pt x="18726" y="15003"/>
                  <a:pt x="18580" y="15211"/>
                </a:cubicBezTo>
                <a:lnTo>
                  <a:pt x="16279" y="13944"/>
                </a:lnTo>
                <a:cubicBezTo>
                  <a:pt x="16512" y="13477"/>
                  <a:pt x="16746" y="12943"/>
                  <a:pt x="16846" y="12443"/>
                </a:cubicBezTo>
                <a:lnTo>
                  <a:pt x="17413" y="12609"/>
                </a:lnTo>
                <a:cubicBezTo>
                  <a:pt x="17413" y="12776"/>
                  <a:pt x="17446" y="12943"/>
                  <a:pt x="17513" y="13110"/>
                </a:cubicBezTo>
                <a:cubicBezTo>
                  <a:pt x="17697" y="13385"/>
                  <a:pt x="18007" y="13550"/>
                  <a:pt x="18323" y="13550"/>
                </a:cubicBezTo>
                <a:cubicBezTo>
                  <a:pt x="18467" y="13550"/>
                  <a:pt x="18612" y="13516"/>
                  <a:pt x="18747" y="13443"/>
                </a:cubicBezTo>
                <a:cubicBezTo>
                  <a:pt x="19148" y="13176"/>
                  <a:pt x="19314" y="12643"/>
                  <a:pt x="19081" y="12209"/>
                </a:cubicBezTo>
                <a:cubicBezTo>
                  <a:pt x="18897" y="11934"/>
                  <a:pt x="18587" y="11769"/>
                  <a:pt x="18270" y="11769"/>
                </a:cubicBezTo>
                <a:cubicBezTo>
                  <a:pt x="18127" y="11769"/>
                  <a:pt x="17982" y="11803"/>
                  <a:pt x="17847" y="11876"/>
                </a:cubicBezTo>
                <a:cubicBezTo>
                  <a:pt x="17680" y="11976"/>
                  <a:pt x="17580" y="12142"/>
                  <a:pt x="17480" y="12309"/>
                </a:cubicBezTo>
                <a:lnTo>
                  <a:pt x="16946" y="12142"/>
                </a:lnTo>
                <a:cubicBezTo>
                  <a:pt x="16979" y="11842"/>
                  <a:pt x="17013" y="11609"/>
                  <a:pt x="17013" y="11308"/>
                </a:cubicBezTo>
                <a:lnTo>
                  <a:pt x="17013" y="11008"/>
                </a:lnTo>
                <a:lnTo>
                  <a:pt x="19681" y="11008"/>
                </a:lnTo>
                <a:cubicBezTo>
                  <a:pt x="19781" y="11442"/>
                  <a:pt x="20115" y="11775"/>
                  <a:pt x="20582" y="11775"/>
                </a:cubicBezTo>
                <a:cubicBezTo>
                  <a:pt x="21082" y="11775"/>
                  <a:pt x="21449" y="11342"/>
                  <a:pt x="21449" y="10875"/>
                </a:cubicBezTo>
                <a:cubicBezTo>
                  <a:pt x="21382" y="10341"/>
                  <a:pt x="21016" y="9941"/>
                  <a:pt x="20515" y="9941"/>
                </a:cubicBezTo>
                <a:cubicBezTo>
                  <a:pt x="20048" y="9941"/>
                  <a:pt x="19715" y="10274"/>
                  <a:pt x="19648" y="10675"/>
                </a:cubicBezTo>
                <a:lnTo>
                  <a:pt x="16979" y="10675"/>
                </a:lnTo>
                <a:cubicBezTo>
                  <a:pt x="16979" y="10274"/>
                  <a:pt x="16879" y="9841"/>
                  <a:pt x="16813" y="9474"/>
                </a:cubicBezTo>
                <a:lnTo>
                  <a:pt x="17480" y="9340"/>
                </a:lnTo>
                <a:cubicBezTo>
                  <a:pt x="17480" y="9374"/>
                  <a:pt x="17513" y="9440"/>
                  <a:pt x="17546" y="9474"/>
                </a:cubicBezTo>
                <a:cubicBezTo>
                  <a:pt x="17730" y="9749"/>
                  <a:pt x="18040" y="9914"/>
                  <a:pt x="18357" y="9914"/>
                </a:cubicBezTo>
                <a:cubicBezTo>
                  <a:pt x="18500" y="9914"/>
                  <a:pt x="18645" y="9880"/>
                  <a:pt x="18781" y="9807"/>
                </a:cubicBezTo>
                <a:cubicBezTo>
                  <a:pt x="19181" y="9541"/>
                  <a:pt x="19348" y="9007"/>
                  <a:pt x="19114" y="8607"/>
                </a:cubicBezTo>
                <a:cubicBezTo>
                  <a:pt x="18935" y="8315"/>
                  <a:pt x="18635" y="8144"/>
                  <a:pt x="18327" y="8144"/>
                </a:cubicBezTo>
                <a:cubicBezTo>
                  <a:pt x="18176" y="8144"/>
                  <a:pt x="18022" y="8185"/>
                  <a:pt x="17880" y="8273"/>
                </a:cubicBezTo>
                <a:cubicBezTo>
                  <a:pt x="17613" y="8440"/>
                  <a:pt x="17446" y="8707"/>
                  <a:pt x="17446" y="9040"/>
                </a:cubicBezTo>
                <a:lnTo>
                  <a:pt x="16712" y="9174"/>
                </a:lnTo>
                <a:cubicBezTo>
                  <a:pt x="16612" y="8673"/>
                  <a:pt x="16379" y="8206"/>
                  <a:pt x="16145" y="7806"/>
                </a:cubicBezTo>
                <a:lnTo>
                  <a:pt x="18514" y="6438"/>
                </a:lnTo>
                <a:cubicBezTo>
                  <a:pt x="18701" y="6647"/>
                  <a:pt x="18954" y="6751"/>
                  <a:pt x="19207" y="6751"/>
                </a:cubicBezTo>
                <a:cubicBezTo>
                  <a:pt x="19359" y="6751"/>
                  <a:pt x="19510" y="6714"/>
                  <a:pt x="19648" y="6638"/>
                </a:cubicBezTo>
                <a:cubicBezTo>
                  <a:pt x="20048" y="6372"/>
                  <a:pt x="20215" y="5838"/>
                  <a:pt x="19981" y="5438"/>
                </a:cubicBezTo>
                <a:cubicBezTo>
                  <a:pt x="19825" y="5146"/>
                  <a:pt x="19517" y="4976"/>
                  <a:pt x="19211" y="4976"/>
                </a:cubicBezTo>
                <a:cubicBezTo>
                  <a:pt x="19062" y="4976"/>
                  <a:pt x="18912" y="5016"/>
                  <a:pt x="18781" y="5104"/>
                </a:cubicBezTo>
                <a:cubicBezTo>
                  <a:pt x="18414" y="5304"/>
                  <a:pt x="18214" y="5771"/>
                  <a:pt x="18414" y="6171"/>
                </a:cubicBezTo>
                <a:lnTo>
                  <a:pt x="16012" y="7539"/>
                </a:lnTo>
                <a:cubicBezTo>
                  <a:pt x="15912" y="7306"/>
                  <a:pt x="15745" y="7105"/>
                  <a:pt x="15578" y="6872"/>
                </a:cubicBezTo>
                <a:cubicBezTo>
                  <a:pt x="15478" y="6772"/>
                  <a:pt x="15345" y="6638"/>
                  <a:pt x="15278" y="6538"/>
                </a:cubicBezTo>
                <a:lnTo>
                  <a:pt x="15945" y="5938"/>
                </a:lnTo>
                <a:cubicBezTo>
                  <a:pt x="16120" y="6054"/>
                  <a:pt x="16317" y="6126"/>
                  <a:pt x="16517" y="6126"/>
                </a:cubicBezTo>
                <a:cubicBezTo>
                  <a:pt x="16661" y="6126"/>
                  <a:pt x="16806" y="6089"/>
                  <a:pt x="16946" y="6005"/>
                </a:cubicBezTo>
                <a:cubicBezTo>
                  <a:pt x="17346" y="5771"/>
                  <a:pt x="17513" y="5204"/>
                  <a:pt x="17280" y="4804"/>
                </a:cubicBezTo>
                <a:cubicBezTo>
                  <a:pt x="17100" y="4513"/>
                  <a:pt x="16801" y="4342"/>
                  <a:pt x="16502" y="4342"/>
                </a:cubicBezTo>
                <a:cubicBezTo>
                  <a:pt x="16356" y="4342"/>
                  <a:pt x="16210" y="4383"/>
                  <a:pt x="16079" y="4470"/>
                </a:cubicBezTo>
                <a:cubicBezTo>
                  <a:pt x="15645" y="4704"/>
                  <a:pt x="15478" y="5237"/>
                  <a:pt x="15745" y="5671"/>
                </a:cubicBezTo>
                <a:lnTo>
                  <a:pt x="15011" y="6305"/>
                </a:lnTo>
                <a:cubicBezTo>
                  <a:pt x="14678" y="5971"/>
                  <a:pt x="14311" y="5671"/>
                  <a:pt x="13910" y="5404"/>
                </a:cubicBezTo>
                <a:lnTo>
                  <a:pt x="15278" y="3036"/>
                </a:lnTo>
                <a:cubicBezTo>
                  <a:pt x="15384" y="3080"/>
                  <a:pt x="15494" y="3101"/>
                  <a:pt x="15603" y="3101"/>
                </a:cubicBezTo>
                <a:cubicBezTo>
                  <a:pt x="15906" y="3101"/>
                  <a:pt x="16198" y="2939"/>
                  <a:pt x="16346" y="2669"/>
                </a:cubicBezTo>
                <a:cubicBezTo>
                  <a:pt x="16612" y="2235"/>
                  <a:pt x="16446" y="1702"/>
                  <a:pt x="16012" y="1468"/>
                </a:cubicBezTo>
                <a:cubicBezTo>
                  <a:pt x="15880" y="1380"/>
                  <a:pt x="15735" y="1340"/>
                  <a:pt x="15589" y="1340"/>
                </a:cubicBezTo>
                <a:cubicBezTo>
                  <a:pt x="15290" y="1340"/>
                  <a:pt x="14990" y="1510"/>
                  <a:pt x="14811" y="1802"/>
                </a:cubicBezTo>
                <a:cubicBezTo>
                  <a:pt x="14611" y="2169"/>
                  <a:pt x="14678" y="2669"/>
                  <a:pt x="15011" y="2902"/>
                </a:cubicBezTo>
                <a:lnTo>
                  <a:pt x="13644" y="5304"/>
                </a:lnTo>
                <a:cubicBezTo>
                  <a:pt x="13277" y="5071"/>
                  <a:pt x="12910" y="4904"/>
                  <a:pt x="12476" y="4804"/>
                </a:cubicBezTo>
                <a:lnTo>
                  <a:pt x="12776" y="3536"/>
                </a:lnTo>
                <a:cubicBezTo>
                  <a:pt x="12910" y="3536"/>
                  <a:pt x="13077" y="3503"/>
                  <a:pt x="13177" y="3403"/>
                </a:cubicBezTo>
                <a:cubicBezTo>
                  <a:pt x="13610" y="3169"/>
                  <a:pt x="13777" y="2636"/>
                  <a:pt x="13510" y="2202"/>
                </a:cubicBezTo>
                <a:cubicBezTo>
                  <a:pt x="13349" y="1927"/>
                  <a:pt x="13047" y="1762"/>
                  <a:pt x="12732" y="1762"/>
                </a:cubicBezTo>
                <a:cubicBezTo>
                  <a:pt x="12590" y="1762"/>
                  <a:pt x="12445" y="1796"/>
                  <a:pt x="12309" y="1868"/>
                </a:cubicBezTo>
                <a:cubicBezTo>
                  <a:pt x="11909" y="2135"/>
                  <a:pt x="11742" y="2669"/>
                  <a:pt x="11976" y="3069"/>
                </a:cubicBezTo>
                <a:cubicBezTo>
                  <a:pt x="12109" y="3303"/>
                  <a:pt x="12276" y="3403"/>
                  <a:pt x="12476" y="3503"/>
                </a:cubicBezTo>
                <a:lnTo>
                  <a:pt x="12176" y="4704"/>
                </a:lnTo>
                <a:cubicBezTo>
                  <a:pt x="11742" y="4570"/>
                  <a:pt x="11275" y="4537"/>
                  <a:pt x="10808" y="4537"/>
                </a:cubicBezTo>
                <a:lnTo>
                  <a:pt x="10808" y="1735"/>
                </a:lnTo>
                <a:cubicBezTo>
                  <a:pt x="11242" y="1668"/>
                  <a:pt x="11575" y="1335"/>
                  <a:pt x="11575" y="868"/>
                </a:cubicBezTo>
                <a:cubicBezTo>
                  <a:pt x="11575" y="367"/>
                  <a:pt x="11142" y="0"/>
                  <a:pt x="1067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40"/>
          <p:cNvSpPr/>
          <p:nvPr/>
        </p:nvSpPr>
        <p:spPr>
          <a:xfrm>
            <a:off x="8050276" y="4153974"/>
            <a:ext cx="475761" cy="478087"/>
          </a:xfrm>
          <a:custGeom>
            <a:avLst/>
            <a:gdLst/>
            <a:ahLst/>
            <a:cxnLst/>
            <a:rect l="l" t="t" r="r" b="b"/>
            <a:pathLst>
              <a:path w="21450" h="21550" extrusionOk="0">
                <a:moveTo>
                  <a:pt x="10675" y="0"/>
                </a:moveTo>
                <a:cubicBezTo>
                  <a:pt x="10174" y="0"/>
                  <a:pt x="9808" y="401"/>
                  <a:pt x="9808" y="868"/>
                </a:cubicBezTo>
                <a:cubicBezTo>
                  <a:pt x="9808" y="1335"/>
                  <a:pt x="10141" y="1668"/>
                  <a:pt x="10575" y="1735"/>
                </a:cubicBezTo>
                <a:lnTo>
                  <a:pt x="10575" y="4537"/>
                </a:lnTo>
                <a:cubicBezTo>
                  <a:pt x="10008" y="4537"/>
                  <a:pt x="9507" y="4637"/>
                  <a:pt x="9074" y="4737"/>
                </a:cubicBezTo>
                <a:lnTo>
                  <a:pt x="8840" y="4137"/>
                </a:lnTo>
                <a:cubicBezTo>
                  <a:pt x="8907" y="4137"/>
                  <a:pt x="8940" y="4070"/>
                  <a:pt x="8940" y="4070"/>
                </a:cubicBezTo>
                <a:cubicBezTo>
                  <a:pt x="9341" y="3836"/>
                  <a:pt x="9507" y="3303"/>
                  <a:pt x="9274" y="2869"/>
                </a:cubicBezTo>
                <a:cubicBezTo>
                  <a:pt x="9090" y="2594"/>
                  <a:pt x="8780" y="2429"/>
                  <a:pt x="8474" y="2429"/>
                </a:cubicBezTo>
                <a:cubicBezTo>
                  <a:pt x="8336" y="2429"/>
                  <a:pt x="8198" y="2463"/>
                  <a:pt x="8073" y="2536"/>
                </a:cubicBezTo>
                <a:cubicBezTo>
                  <a:pt x="7639" y="2802"/>
                  <a:pt x="7473" y="3336"/>
                  <a:pt x="7739" y="3736"/>
                </a:cubicBezTo>
                <a:cubicBezTo>
                  <a:pt x="7906" y="4037"/>
                  <a:pt x="8240" y="4203"/>
                  <a:pt x="8573" y="4203"/>
                </a:cubicBezTo>
                <a:lnTo>
                  <a:pt x="8773" y="4837"/>
                </a:lnTo>
                <a:cubicBezTo>
                  <a:pt x="8407" y="4971"/>
                  <a:pt x="8073" y="5071"/>
                  <a:pt x="7739" y="5304"/>
                </a:cubicBezTo>
                <a:lnTo>
                  <a:pt x="6338" y="2902"/>
                </a:lnTo>
                <a:cubicBezTo>
                  <a:pt x="6672" y="2636"/>
                  <a:pt x="6772" y="2169"/>
                  <a:pt x="6572" y="1802"/>
                </a:cubicBezTo>
                <a:cubicBezTo>
                  <a:pt x="6393" y="1510"/>
                  <a:pt x="6093" y="1340"/>
                  <a:pt x="5784" y="1340"/>
                </a:cubicBezTo>
                <a:cubicBezTo>
                  <a:pt x="5633" y="1340"/>
                  <a:pt x="5480" y="1380"/>
                  <a:pt x="5338" y="1468"/>
                </a:cubicBezTo>
                <a:cubicBezTo>
                  <a:pt x="4937" y="1702"/>
                  <a:pt x="4771" y="2235"/>
                  <a:pt x="5004" y="2669"/>
                </a:cubicBezTo>
                <a:cubicBezTo>
                  <a:pt x="5176" y="2939"/>
                  <a:pt x="5456" y="3101"/>
                  <a:pt x="5765" y="3101"/>
                </a:cubicBezTo>
                <a:cubicBezTo>
                  <a:pt x="5876" y="3101"/>
                  <a:pt x="5990" y="3080"/>
                  <a:pt x="6105" y="3036"/>
                </a:cubicBezTo>
                <a:lnTo>
                  <a:pt x="7473" y="5404"/>
                </a:lnTo>
                <a:cubicBezTo>
                  <a:pt x="7006" y="5704"/>
                  <a:pt x="6605" y="6038"/>
                  <a:pt x="6238" y="6405"/>
                </a:cubicBezTo>
                <a:lnTo>
                  <a:pt x="5805" y="6138"/>
                </a:lnTo>
                <a:cubicBezTo>
                  <a:pt x="5971" y="5871"/>
                  <a:pt x="6005" y="5504"/>
                  <a:pt x="5838" y="5204"/>
                </a:cubicBezTo>
                <a:cubicBezTo>
                  <a:pt x="5677" y="4929"/>
                  <a:pt x="5375" y="4764"/>
                  <a:pt x="5060" y="4764"/>
                </a:cubicBezTo>
                <a:cubicBezTo>
                  <a:pt x="4917" y="4764"/>
                  <a:pt x="4772" y="4798"/>
                  <a:pt x="4637" y="4871"/>
                </a:cubicBezTo>
                <a:cubicBezTo>
                  <a:pt x="4237" y="5137"/>
                  <a:pt x="4070" y="5671"/>
                  <a:pt x="4304" y="6071"/>
                </a:cubicBezTo>
                <a:cubicBezTo>
                  <a:pt x="4483" y="6363"/>
                  <a:pt x="4782" y="6533"/>
                  <a:pt x="5081" y="6533"/>
                </a:cubicBezTo>
                <a:cubicBezTo>
                  <a:pt x="5227" y="6533"/>
                  <a:pt x="5373" y="6493"/>
                  <a:pt x="5504" y="6405"/>
                </a:cubicBezTo>
                <a:cubicBezTo>
                  <a:pt x="5571" y="6372"/>
                  <a:pt x="5605" y="6372"/>
                  <a:pt x="5605" y="6338"/>
                </a:cubicBezTo>
                <a:lnTo>
                  <a:pt x="6005" y="6638"/>
                </a:lnTo>
                <a:cubicBezTo>
                  <a:pt x="5971" y="6705"/>
                  <a:pt x="5905" y="6772"/>
                  <a:pt x="5838" y="6839"/>
                </a:cubicBezTo>
                <a:cubicBezTo>
                  <a:pt x="5671" y="7039"/>
                  <a:pt x="5504" y="7239"/>
                  <a:pt x="5404" y="7506"/>
                </a:cubicBezTo>
                <a:lnTo>
                  <a:pt x="3003" y="6138"/>
                </a:lnTo>
                <a:cubicBezTo>
                  <a:pt x="3169" y="5704"/>
                  <a:pt x="3003" y="5237"/>
                  <a:pt x="2636" y="5037"/>
                </a:cubicBezTo>
                <a:cubicBezTo>
                  <a:pt x="2511" y="4964"/>
                  <a:pt x="2370" y="4931"/>
                  <a:pt x="2228" y="4931"/>
                </a:cubicBezTo>
                <a:cubicBezTo>
                  <a:pt x="1914" y="4931"/>
                  <a:pt x="1596" y="5095"/>
                  <a:pt x="1435" y="5371"/>
                </a:cubicBezTo>
                <a:cubicBezTo>
                  <a:pt x="1168" y="5805"/>
                  <a:pt x="1335" y="6338"/>
                  <a:pt x="1768" y="6605"/>
                </a:cubicBezTo>
                <a:cubicBezTo>
                  <a:pt x="1896" y="6674"/>
                  <a:pt x="2039" y="6708"/>
                  <a:pt x="2183" y="6708"/>
                </a:cubicBezTo>
                <a:cubicBezTo>
                  <a:pt x="2454" y="6708"/>
                  <a:pt x="2728" y="6590"/>
                  <a:pt x="2903" y="6372"/>
                </a:cubicBezTo>
                <a:lnTo>
                  <a:pt x="5271" y="7773"/>
                </a:lnTo>
                <a:cubicBezTo>
                  <a:pt x="5004" y="8173"/>
                  <a:pt x="4837" y="8607"/>
                  <a:pt x="4737" y="9107"/>
                </a:cubicBezTo>
                <a:lnTo>
                  <a:pt x="4304" y="9007"/>
                </a:lnTo>
                <a:cubicBezTo>
                  <a:pt x="4304" y="8840"/>
                  <a:pt x="4270" y="8707"/>
                  <a:pt x="4170" y="8607"/>
                </a:cubicBezTo>
                <a:cubicBezTo>
                  <a:pt x="4013" y="8315"/>
                  <a:pt x="3721" y="8144"/>
                  <a:pt x="3415" y="8144"/>
                </a:cubicBezTo>
                <a:cubicBezTo>
                  <a:pt x="3265" y="8144"/>
                  <a:pt x="3112" y="8185"/>
                  <a:pt x="2969" y="8273"/>
                </a:cubicBezTo>
                <a:cubicBezTo>
                  <a:pt x="2569" y="8506"/>
                  <a:pt x="2402" y="9040"/>
                  <a:pt x="2636" y="9474"/>
                </a:cubicBezTo>
                <a:cubicBezTo>
                  <a:pt x="2819" y="9749"/>
                  <a:pt x="3129" y="9914"/>
                  <a:pt x="3435" y="9914"/>
                </a:cubicBezTo>
                <a:cubicBezTo>
                  <a:pt x="3574" y="9914"/>
                  <a:pt x="3712" y="9880"/>
                  <a:pt x="3837" y="9807"/>
                </a:cubicBezTo>
                <a:cubicBezTo>
                  <a:pt x="4070" y="9674"/>
                  <a:pt x="4170" y="9507"/>
                  <a:pt x="4237" y="9307"/>
                </a:cubicBezTo>
                <a:lnTo>
                  <a:pt x="4604" y="9374"/>
                </a:lnTo>
                <a:cubicBezTo>
                  <a:pt x="4504" y="9807"/>
                  <a:pt x="4437" y="10208"/>
                  <a:pt x="4437" y="10675"/>
                </a:cubicBezTo>
                <a:lnTo>
                  <a:pt x="1768" y="10675"/>
                </a:lnTo>
                <a:cubicBezTo>
                  <a:pt x="1668" y="10274"/>
                  <a:pt x="1335" y="9941"/>
                  <a:pt x="901" y="9941"/>
                </a:cubicBezTo>
                <a:cubicBezTo>
                  <a:pt x="401" y="9941"/>
                  <a:pt x="1" y="10341"/>
                  <a:pt x="1" y="10808"/>
                </a:cubicBezTo>
                <a:cubicBezTo>
                  <a:pt x="1" y="11308"/>
                  <a:pt x="434" y="11675"/>
                  <a:pt x="901" y="11675"/>
                </a:cubicBezTo>
                <a:cubicBezTo>
                  <a:pt x="1335" y="11675"/>
                  <a:pt x="1668" y="11342"/>
                  <a:pt x="1768" y="10908"/>
                </a:cubicBezTo>
                <a:lnTo>
                  <a:pt x="4437" y="10908"/>
                </a:lnTo>
                <a:cubicBezTo>
                  <a:pt x="4437" y="11375"/>
                  <a:pt x="4504" y="11876"/>
                  <a:pt x="4604" y="12309"/>
                </a:cubicBezTo>
                <a:cubicBezTo>
                  <a:pt x="4422" y="12148"/>
                  <a:pt x="4204" y="12059"/>
                  <a:pt x="3985" y="12059"/>
                </a:cubicBezTo>
                <a:cubicBezTo>
                  <a:pt x="3843" y="12059"/>
                  <a:pt x="3701" y="12097"/>
                  <a:pt x="3570" y="12176"/>
                </a:cubicBezTo>
                <a:cubicBezTo>
                  <a:pt x="3136" y="12409"/>
                  <a:pt x="2969" y="12976"/>
                  <a:pt x="3236" y="13377"/>
                </a:cubicBezTo>
                <a:cubicBezTo>
                  <a:pt x="3393" y="13668"/>
                  <a:pt x="3685" y="13839"/>
                  <a:pt x="3992" y="13839"/>
                </a:cubicBezTo>
                <a:cubicBezTo>
                  <a:pt x="4141" y="13839"/>
                  <a:pt x="4295" y="13798"/>
                  <a:pt x="4437" y="13710"/>
                </a:cubicBezTo>
                <a:cubicBezTo>
                  <a:pt x="4637" y="13577"/>
                  <a:pt x="4804" y="13377"/>
                  <a:pt x="4837" y="13143"/>
                </a:cubicBezTo>
                <a:cubicBezTo>
                  <a:pt x="4937" y="13377"/>
                  <a:pt x="5071" y="13577"/>
                  <a:pt x="5171" y="13844"/>
                </a:cubicBezTo>
                <a:lnTo>
                  <a:pt x="2903" y="15145"/>
                </a:lnTo>
                <a:cubicBezTo>
                  <a:pt x="2706" y="14927"/>
                  <a:pt x="2439" y="14808"/>
                  <a:pt x="2175" y="14808"/>
                </a:cubicBezTo>
                <a:cubicBezTo>
                  <a:pt x="2035" y="14808"/>
                  <a:pt x="1896" y="14842"/>
                  <a:pt x="1768" y="14911"/>
                </a:cubicBezTo>
                <a:cubicBezTo>
                  <a:pt x="1335" y="15178"/>
                  <a:pt x="1168" y="15712"/>
                  <a:pt x="1435" y="16145"/>
                </a:cubicBezTo>
                <a:cubicBezTo>
                  <a:pt x="1596" y="16421"/>
                  <a:pt x="1914" y="16586"/>
                  <a:pt x="2228" y="16586"/>
                </a:cubicBezTo>
                <a:cubicBezTo>
                  <a:pt x="2370" y="16586"/>
                  <a:pt x="2511" y="16552"/>
                  <a:pt x="2636" y="16479"/>
                </a:cubicBezTo>
                <a:cubicBezTo>
                  <a:pt x="3003" y="16245"/>
                  <a:pt x="3169" y="15812"/>
                  <a:pt x="3003" y="15378"/>
                </a:cubicBezTo>
                <a:lnTo>
                  <a:pt x="5304" y="14110"/>
                </a:lnTo>
                <a:cubicBezTo>
                  <a:pt x="5471" y="14377"/>
                  <a:pt x="5671" y="14644"/>
                  <a:pt x="5905" y="14944"/>
                </a:cubicBezTo>
                <a:cubicBezTo>
                  <a:pt x="5971" y="15044"/>
                  <a:pt x="6072" y="15145"/>
                  <a:pt x="6172" y="15211"/>
                </a:cubicBezTo>
                <a:lnTo>
                  <a:pt x="5971" y="15411"/>
                </a:lnTo>
                <a:cubicBezTo>
                  <a:pt x="5814" y="15307"/>
                  <a:pt x="5639" y="15257"/>
                  <a:pt x="5465" y="15257"/>
                </a:cubicBezTo>
                <a:cubicBezTo>
                  <a:pt x="5306" y="15257"/>
                  <a:pt x="5147" y="15298"/>
                  <a:pt x="5004" y="15378"/>
                </a:cubicBezTo>
                <a:cubicBezTo>
                  <a:pt x="4604" y="15645"/>
                  <a:pt x="4437" y="16179"/>
                  <a:pt x="4671" y="16612"/>
                </a:cubicBezTo>
                <a:cubicBezTo>
                  <a:pt x="4854" y="16888"/>
                  <a:pt x="5164" y="17053"/>
                  <a:pt x="5481" y="17053"/>
                </a:cubicBezTo>
                <a:cubicBezTo>
                  <a:pt x="5624" y="17053"/>
                  <a:pt x="5769" y="17019"/>
                  <a:pt x="5905" y="16946"/>
                </a:cubicBezTo>
                <a:cubicBezTo>
                  <a:pt x="6305" y="16679"/>
                  <a:pt x="6472" y="16145"/>
                  <a:pt x="6238" y="15712"/>
                </a:cubicBezTo>
                <a:cubicBezTo>
                  <a:pt x="6238" y="15678"/>
                  <a:pt x="6172" y="15678"/>
                  <a:pt x="6172" y="15645"/>
                </a:cubicBezTo>
                <a:lnTo>
                  <a:pt x="6405" y="15445"/>
                </a:lnTo>
                <a:cubicBezTo>
                  <a:pt x="6739" y="15778"/>
                  <a:pt x="7106" y="16012"/>
                  <a:pt x="7473" y="16279"/>
                </a:cubicBezTo>
                <a:lnTo>
                  <a:pt x="6172" y="18514"/>
                </a:lnTo>
                <a:cubicBezTo>
                  <a:pt x="6066" y="18470"/>
                  <a:pt x="5956" y="18449"/>
                  <a:pt x="5847" y="18449"/>
                </a:cubicBezTo>
                <a:cubicBezTo>
                  <a:pt x="5543" y="18449"/>
                  <a:pt x="5251" y="18610"/>
                  <a:pt x="5104" y="18881"/>
                </a:cubicBezTo>
                <a:cubicBezTo>
                  <a:pt x="4837" y="19314"/>
                  <a:pt x="5004" y="19848"/>
                  <a:pt x="5438" y="20115"/>
                </a:cubicBezTo>
                <a:cubicBezTo>
                  <a:pt x="5563" y="20188"/>
                  <a:pt x="5704" y="20222"/>
                  <a:pt x="5846" y="20222"/>
                </a:cubicBezTo>
                <a:cubicBezTo>
                  <a:pt x="6159" y="20222"/>
                  <a:pt x="6478" y="20057"/>
                  <a:pt x="6639" y="19781"/>
                </a:cubicBezTo>
                <a:cubicBezTo>
                  <a:pt x="6839" y="19381"/>
                  <a:pt x="6772" y="18881"/>
                  <a:pt x="6438" y="18647"/>
                </a:cubicBezTo>
                <a:lnTo>
                  <a:pt x="7739" y="16379"/>
                </a:lnTo>
                <a:cubicBezTo>
                  <a:pt x="8073" y="16612"/>
                  <a:pt x="8440" y="16712"/>
                  <a:pt x="8807" y="16846"/>
                </a:cubicBezTo>
                <a:lnTo>
                  <a:pt x="8640" y="17313"/>
                </a:lnTo>
                <a:cubicBezTo>
                  <a:pt x="8473" y="17313"/>
                  <a:pt x="8306" y="17346"/>
                  <a:pt x="8140" y="17446"/>
                </a:cubicBezTo>
                <a:cubicBezTo>
                  <a:pt x="7739" y="17680"/>
                  <a:pt x="7573" y="18213"/>
                  <a:pt x="7806" y="18647"/>
                </a:cubicBezTo>
                <a:cubicBezTo>
                  <a:pt x="7990" y="18922"/>
                  <a:pt x="8300" y="19087"/>
                  <a:pt x="8606" y="19087"/>
                </a:cubicBezTo>
                <a:cubicBezTo>
                  <a:pt x="8744" y="19087"/>
                  <a:pt x="8882" y="19053"/>
                  <a:pt x="9007" y="18981"/>
                </a:cubicBezTo>
                <a:cubicBezTo>
                  <a:pt x="9441" y="18714"/>
                  <a:pt x="9607" y="18180"/>
                  <a:pt x="9341" y="17780"/>
                </a:cubicBezTo>
                <a:cubicBezTo>
                  <a:pt x="9274" y="17613"/>
                  <a:pt x="9107" y="17480"/>
                  <a:pt x="8940" y="17379"/>
                </a:cubicBezTo>
                <a:lnTo>
                  <a:pt x="9074" y="16979"/>
                </a:lnTo>
                <a:cubicBezTo>
                  <a:pt x="9574" y="17113"/>
                  <a:pt x="10108" y="17179"/>
                  <a:pt x="10641" y="17213"/>
                </a:cubicBezTo>
                <a:lnTo>
                  <a:pt x="10641" y="19815"/>
                </a:lnTo>
                <a:cubicBezTo>
                  <a:pt x="10241" y="19881"/>
                  <a:pt x="9908" y="20215"/>
                  <a:pt x="9908" y="20682"/>
                </a:cubicBezTo>
                <a:cubicBezTo>
                  <a:pt x="9908" y="21182"/>
                  <a:pt x="10308" y="21549"/>
                  <a:pt x="10775" y="21549"/>
                </a:cubicBezTo>
                <a:cubicBezTo>
                  <a:pt x="11275" y="21549"/>
                  <a:pt x="11642" y="21149"/>
                  <a:pt x="11642" y="20682"/>
                </a:cubicBezTo>
                <a:cubicBezTo>
                  <a:pt x="11642" y="20215"/>
                  <a:pt x="11309" y="19881"/>
                  <a:pt x="10908" y="19815"/>
                </a:cubicBezTo>
                <a:lnTo>
                  <a:pt x="10908" y="17213"/>
                </a:lnTo>
                <a:cubicBezTo>
                  <a:pt x="11442" y="17213"/>
                  <a:pt x="11942" y="17146"/>
                  <a:pt x="12443" y="17013"/>
                </a:cubicBezTo>
                <a:lnTo>
                  <a:pt x="12509" y="17446"/>
                </a:lnTo>
                <a:cubicBezTo>
                  <a:pt x="12476" y="17446"/>
                  <a:pt x="12443" y="17480"/>
                  <a:pt x="12409" y="17513"/>
                </a:cubicBezTo>
                <a:cubicBezTo>
                  <a:pt x="11976" y="17780"/>
                  <a:pt x="11809" y="18313"/>
                  <a:pt x="12076" y="18714"/>
                </a:cubicBezTo>
                <a:cubicBezTo>
                  <a:pt x="12233" y="19005"/>
                  <a:pt x="12525" y="19176"/>
                  <a:pt x="12831" y="19176"/>
                </a:cubicBezTo>
                <a:cubicBezTo>
                  <a:pt x="12981" y="19176"/>
                  <a:pt x="13134" y="19135"/>
                  <a:pt x="13277" y="19047"/>
                </a:cubicBezTo>
                <a:cubicBezTo>
                  <a:pt x="13677" y="18814"/>
                  <a:pt x="13844" y="18280"/>
                  <a:pt x="13610" y="17846"/>
                </a:cubicBezTo>
                <a:cubicBezTo>
                  <a:pt x="13443" y="17546"/>
                  <a:pt x="13143" y="17379"/>
                  <a:pt x="12810" y="17379"/>
                </a:cubicBezTo>
                <a:lnTo>
                  <a:pt x="12676" y="16946"/>
                </a:lnTo>
                <a:cubicBezTo>
                  <a:pt x="13077" y="16812"/>
                  <a:pt x="13443" y="16646"/>
                  <a:pt x="13810" y="16445"/>
                </a:cubicBezTo>
                <a:lnTo>
                  <a:pt x="15111" y="18680"/>
                </a:lnTo>
                <a:cubicBezTo>
                  <a:pt x="14778" y="18981"/>
                  <a:pt x="14678" y="19448"/>
                  <a:pt x="14911" y="19815"/>
                </a:cubicBezTo>
                <a:cubicBezTo>
                  <a:pt x="15072" y="20090"/>
                  <a:pt x="15375" y="20255"/>
                  <a:pt x="15689" y="20255"/>
                </a:cubicBezTo>
                <a:cubicBezTo>
                  <a:pt x="15832" y="20255"/>
                  <a:pt x="15977" y="20221"/>
                  <a:pt x="16112" y="20148"/>
                </a:cubicBezTo>
                <a:cubicBezTo>
                  <a:pt x="16512" y="19881"/>
                  <a:pt x="16679" y="19348"/>
                  <a:pt x="16446" y="18947"/>
                </a:cubicBezTo>
                <a:cubicBezTo>
                  <a:pt x="16298" y="18651"/>
                  <a:pt x="16003" y="18483"/>
                  <a:pt x="15685" y="18483"/>
                </a:cubicBezTo>
                <a:cubicBezTo>
                  <a:pt x="15573" y="18483"/>
                  <a:pt x="15458" y="18504"/>
                  <a:pt x="15345" y="18547"/>
                </a:cubicBezTo>
                <a:lnTo>
                  <a:pt x="14077" y="16312"/>
                </a:lnTo>
                <a:cubicBezTo>
                  <a:pt x="14511" y="16012"/>
                  <a:pt x="14978" y="15645"/>
                  <a:pt x="15345" y="15278"/>
                </a:cubicBezTo>
                <a:lnTo>
                  <a:pt x="15812" y="15678"/>
                </a:lnTo>
                <a:cubicBezTo>
                  <a:pt x="15612" y="15978"/>
                  <a:pt x="15612" y="16312"/>
                  <a:pt x="15778" y="16646"/>
                </a:cubicBezTo>
                <a:cubicBezTo>
                  <a:pt x="15939" y="16921"/>
                  <a:pt x="16258" y="17086"/>
                  <a:pt x="16571" y="17086"/>
                </a:cubicBezTo>
                <a:cubicBezTo>
                  <a:pt x="16713" y="17086"/>
                  <a:pt x="16854" y="17052"/>
                  <a:pt x="16979" y="16979"/>
                </a:cubicBezTo>
                <a:cubicBezTo>
                  <a:pt x="17413" y="16712"/>
                  <a:pt x="17580" y="16179"/>
                  <a:pt x="17313" y="15778"/>
                </a:cubicBezTo>
                <a:cubicBezTo>
                  <a:pt x="17156" y="15487"/>
                  <a:pt x="16849" y="15316"/>
                  <a:pt x="16543" y="15316"/>
                </a:cubicBezTo>
                <a:cubicBezTo>
                  <a:pt x="16393" y="15316"/>
                  <a:pt x="16243" y="15357"/>
                  <a:pt x="16112" y="15445"/>
                </a:cubicBezTo>
                <a:cubicBezTo>
                  <a:pt x="16079" y="15445"/>
                  <a:pt x="16079" y="15478"/>
                  <a:pt x="16012" y="15478"/>
                </a:cubicBezTo>
                <a:lnTo>
                  <a:pt x="15512" y="15044"/>
                </a:lnTo>
                <a:cubicBezTo>
                  <a:pt x="15778" y="14778"/>
                  <a:pt x="15979" y="14477"/>
                  <a:pt x="16145" y="14177"/>
                </a:cubicBezTo>
                <a:lnTo>
                  <a:pt x="18447" y="15478"/>
                </a:lnTo>
                <a:cubicBezTo>
                  <a:pt x="18280" y="15878"/>
                  <a:pt x="18447" y="16345"/>
                  <a:pt x="18814" y="16546"/>
                </a:cubicBezTo>
                <a:cubicBezTo>
                  <a:pt x="18956" y="16633"/>
                  <a:pt x="19110" y="16674"/>
                  <a:pt x="19259" y="16674"/>
                </a:cubicBezTo>
                <a:cubicBezTo>
                  <a:pt x="19566" y="16674"/>
                  <a:pt x="19858" y="16503"/>
                  <a:pt x="20015" y="16212"/>
                </a:cubicBezTo>
                <a:cubicBezTo>
                  <a:pt x="20282" y="15812"/>
                  <a:pt x="20115" y="15278"/>
                  <a:pt x="19681" y="15011"/>
                </a:cubicBezTo>
                <a:cubicBezTo>
                  <a:pt x="19544" y="14936"/>
                  <a:pt x="19387" y="14899"/>
                  <a:pt x="19233" y="14899"/>
                </a:cubicBezTo>
                <a:cubicBezTo>
                  <a:pt x="18977" y="14899"/>
                  <a:pt x="18726" y="15003"/>
                  <a:pt x="18580" y="15211"/>
                </a:cubicBezTo>
                <a:lnTo>
                  <a:pt x="16279" y="13944"/>
                </a:lnTo>
                <a:cubicBezTo>
                  <a:pt x="16512" y="13477"/>
                  <a:pt x="16746" y="12943"/>
                  <a:pt x="16846" y="12443"/>
                </a:cubicBezTo>
                <a:lnTo>
                  <a:pt x="17413" y="12609"/>
                </a:lnTo>
                <a:cubicBezTo>
                  <a:pt x="17413" y="12776"/>
                  <a:pt x="17446" y="12943"/>
                  <a:pt x="17513" y="13110"/>
                </a:cubicBezTo>
                <a:cubicBezTo>
                  <a:pt x="17697" y="13385"/>
                  <a:pt x="18007" y="13550"/>
                  <a:pt x="18323" y="13550"/>
                </a:cubicBezTo>
                <a:cubicBezTo>
                  <a:pt x="18467" y="13550"/>
                  <a:pt x="18612" y="13516"/>
                  <a:pt x="18747" y="13443"/>
                </a:cubicBezTo>
                <a:cubicBezTo>
                  <a:pt x="19148" y="13176"/>
                  <a:pt x="19314" y="12643"/>
                  <a:pt x="19081" y="12209"/>
                </a:cubicBezTo>
                <a:cubicBezTo>
                  <a:pt x="18897" y="11934"/>
                  <a:pt x="18587" y="11769"/>
                  <a:pt x="18270" y="11769"/>
                </a:cubicBezTo>
                <a:cubicBezTo>
                  <a:pt x="18127" y="11769"/>
                  <a:pt x="17982" y="11803"/>
                  <a:pt x="17847" y="11876"/>
                </a:cubicBezTo>
                <a:cubicBezTo>
                  <a:pt x="17680" y="11976"/>
                  <a:pt x="17580" y="12142"/>
                  <a:pt x="17480" y="12309"/>
                </a:cubicBezTo>
                <a:lnTo>
                  <a:pt x="16946" y="12142"/>
                </a:lnTo>
                <a:cubicBezTo>
                  <a:pt x="16979" y="11842"/>
                  <a:pt x="17013" y="11609"/>
                  <a:pt x="17013" y="11308"/>
                </a:cubicBezTo>
                <a:lnTo>
                  <a:pt x="17013" y="11008"/>
                </a:lnTo>
                <a:lnTo>
                  <a:pt x="19681" y="11008"/>
                </a:lnTo>
                <a:cubicBezTo>
                  <a:pt x="19781" y="11442"/>
                  <a:pt x="20115" y="11775"/>
                  <a:pt x="20582" y="11775"/>
                </a:cubicBezTo>
                <a:cubicBezTo>
                  <a:pt x="21082" y="11775"/>
                  <a:pt x="21449" y="11342"/>
                  <a:pt x="21449" y="10875"/>
                </a:cubicBezTo>
                <a:cubicBezTo>
                  <a:pt x="21382" y="10341"/>
                  <a:pt x="21016" y="9941"/>
                  <a:pt x="20515" y="9941"/>
                </a:cubicBezTo>
                <a:cubicBezTo>
                  <a:pt x="20048" y="9941"/>
                  <a:pt x="19715" y="10274"/>
                  <a:pt x="19648" y="10675"/>
                </a:cubicBezTo>
                <a:lnTo>
                  <a:pt x="16979" y="10675"/>
                </a:lnTo>
                <a:cubicBezTo>
                  <a:pt x="16979" y="10274"/>
                  <a:pt x="16879" y="9841"/>
                  <a:pt x="16813" y="9474"/>
                </a:cubicBezTo>
                <a:lnTo>
                  <a:pt x="17480" y="9340"/>
                </a:lnTo>
                <a:cubicBezTo>
                  <a:pt x="17480" y="9374"/>
                  <a:pt x="17513" y="9440"/>
                  <a:pt x="17546" y="9474"/>
                </a:cubicBezTo>
                <a:cubicBezTo>
                  <a:pt x="17730" y="9749"/>
                  <a:pt x="18040" y="9914"/>
                  <a:pt x="18357" y="9914"/>
                </a:cubicBezTo>
                <a:cubicBezTo>
                  <a:pt x="18500" y="9914"/>
                  <a:pt x="18645" y="9880"/>
                  <a:pt x="18781" y="9807"/>
                </a:cubicBezTo>
                <a:cubicBezTo>
                  <a:pt x="19181" y="9541"/>
                  <a:pt x="19348" y="9007"/>
                  <a:pt x="19114" y="8607"/>
                </a:cubicBezTo>
                <a:cubicBezTo>
                  <a:pt x="18935" y="8315"/>
                  <a:pt x="18635" y="8144"/>
                  <a:pt x="18327" y="8144"/>
                </a:cubicBezTo>
                <a:cubicBezTo>
                  <a:pt x="18176" y="8144"/>
                  <a:pt x="18022" y="8185"/>
                  <a:pt x="17880" y="8273"/>
                </a:cubicBezTo>
                <a:cubicBezTo>
                  <a:pt x="17613" y="8440"/>
                  <a:pt x="17446" y="8707"/>
                  <a:pt x="17446" y="9040"/>
                </a:cubicBezTo>
                <a:lnTo>
                  <a:pt x="16712" y="9174"/>
                </a:lnTo>
                <a:cubicBezTo>
                  <a:pt x="16612" y="8673"/>
                  <a:pt x="16379" y="8206"/>
                  <a:pt x="16145" y="7806"/>
                </a:cubicBezTo>
                <a:lnTo>
                  <a:pt x="18514" y="6438"/>
                </a:lnTo>
                <a:cubicBezTo>
                  <a:pt x="18701" y="6647"/>
                  <a:pt x="18954" y="6751"/>
                  <a:pt x="19207" y="6751"/>
                </a:cubicBezTo>
                <a:cubicBezTo>
                  <a:pt x="19359" y="6751"/>
                  <a:pt x="19510" y="6714"/>
                  <a:pt x="19648" y="6638"/>
                </a:cubicBezTo>
                <a:cubicBezTo>
                  <a:pt x="20048" y="6372"/>
                  <a:pt x="20215" y="5838"/>
                  <a:pt x="19981" y="5438"/>
                </a:cubicBezTo>
                <a:cubicBezTo>
                  <a:pt x="19825" y="5146"/>
                  <a:pt x="19517" y="4976"/>
                  <a:pt x="19211" y="4976"/>
                </a:cubicBezTo>
                <a:cubicBezTo>
                  <a:pt x="19062" y="4976"/>
                  <a:pt x="18912" y="5016"/>
                  <a:pt x="18781" y="5104"/>
                </a:cubicBezTo>
                <a:cubicBezTo>
                  <a:pt x="18414" y="5304"/>
                  <a:pt x="18214" y="5771"/>
                  <a:pt x="18414" y="6171"/>
                </a:cubicBezTo>
                <a:lnTo>
                  <a:pt x="16012" y="7539"/>
                </a:lnTo>
                <a:cubicBezTo>
                  <a:pt x="15912" y="7306"/>
                  <a:pt x="15745" y="7105"/>
                  <a:pt x="15578" y="6872"/>
                </a:cubicBezTo>
                <a:cubicBezTo>
                  <a:pt x="15478" y="6772"/>
                  <a:pt x="15345" y="6638"/>
                  <a:pt x="15278" y="6538"/>
                </a:cubicBezTo>
                <a:lnTo>
                  <a:pt x="15945" y="5938"/>
                </a:lnTo>
                <a:cubicBezTo>
                  <a:pt x="16120" y="6054"/>
                  <a:pt x="16317" y="6126"/>
                  <a:pt x="16517" y="6126"/>
                </a:cubicBezTo>
                <a:cubicBezTo>
                  <a:pt x="16661" y="6126"/>
                  <a:pt x="16806" y="6089"/>
                  <a:pt x="16946" y="6005"/>
                </a:cubicBezTo>
                <a:cubicBezTo>
                  <a:pt x="17346" y="5771"/>
                  <a:pt x="17513" y="5204"/>
                  <a:pt x="17280" y="4804"/>
                </a:cubicBezTo>
                <a:cubicBezTo>
                  <a:pt x="17100" y="4513"/>
                  <a:pt x="16801" y="4342"/>
                  <a:pt x="16502" y="4342"/>
                </a:cubicBezTo>
                <a:cubicBezTo>
                  <a:pt x="16356" y="4342"/>
                  <a:pt x="16210" y="4383"/>
                  <a:pt x="16079" y="4470"/>
                </a:cubicBezTo>
                <a:cubicBezTo>
                  <a:pt x="15645" y="4704"/>
                  <a:pt x="15478" y="5237"/>
                  <a:pt x="15745" y="5671"/>
                </a:cubicBezTo>
                <a:lnTo>
                  <a:pt x="15011" y="6305"/>
                </a:lnTo>
                <a:cubicBezTo>
                  <a:pt x="14678" y="5971"/>
                  <a:pt x="14311" y="5671"/>
                  <a:pt x="13910" y="5404"/>
                </a:cubicBezTo>
                <a:lnTo>
                  <a:pt x="15278" y="3036"/>
                </a:lnTo>
                <a:cubicBezTo>
                  <a:pt x="15384" y="3080"/>
                  <a:pt x="15494" y="3101"/>
                  <a:pt x="15603" y="3101"/>
                </a:cubicBezTo>
                <a:cubicBezTo>
                  <a:pt x="15906" y="3101"/>
                  <a:pt x="16198" y="2939"/>
                  <a:pt x="16346" y="2669"/>
                </a:cubicBezTo>
                <a:cubicBezTo>
                  <a:pt x="16612" y="2235"/>
                  <a:pt x="16446" y="1702"/>
                  <a:pt x="16012" y="1468"/>
                </a:cubicBezTo>
                <a:cubicBezTo>
                  <a:pt x="15880" y="1380"/>
                  <a:pt x="15735" y="1340"/>
                  <a:pt x="15589" y="1340"/>
                </a:cubicBezTo>
                <a:cubicBezTo>
                  <a:pt x="15290" y="1340"/>
                  <a:pt x="14990" y="1510"/>
                  <a:pt x="14811" y="1802"/>
                </a:cubicBezTo>
                <a:cubicBezTo>
                  <a:pt x="14611" y="2169"/>
                  <a:pt x="14678" y="2669"/>
                  <a:pt x="15011" y="2902"/>
                </a:cubicBezTo>
                <a:lnTo>
                  <a:pt x="13644" y="5304"/>
                </a:lnTo>
                <a:cubicBezTo>
                  <a:pt x="13277" y="5071"/>
                  <a:pt x="12910" y="4904"/>
                  <a:pt x="12476" y="4804"/>
                </a:cubicBezTo>
                <a:lnTo>
                  <a:pt x="12776" y="3536"/>
                </a:lnTo>
                <a:cubicBezTo>
                  <a:pt x="12910" y="3536"/>
                  <a:pt x="13077" y="3503"/>
                  <a:pt x="13177" y="3403"/>
                </a:cubicBezTo>
                <a:cubicBezTo>
                  <a:pt x="13610" y="3169"/>
                  <a:pt x="13777" y="2636"/>
                  <a:pt x="13510" y="2202"/>
                </a:cubicBezTo>
                <a:cubicBezTo>
                  <a:pt x="13349" y="1927"/>
                  <a:pt x="13047" y="1762"/>
                  <a:pt x="12732" y="1762"/>
                </a:cubicBezTo>
                <a:cubicBezTo>
                  <a:pt x="12590" y="1762"/>
                  <a:pt x="12445" y="1796"/>
                  <a:pt x="12309" y="1868"/>
                </a:cubicBezTo>
                <a:cubicBezTo>
                  <a:pt x="11909" y="2135"/>
                  <a:pt x="11742" y="2669"/>
                  <a:pt x="11976" y="3069"/>
                </a:cubicBezTo>
                <a:cubicBezTo>
                  <a:pt x="12109" y="3303"/>
                  <a:pt x="12276" y="3403"/>
                  <a:pt x="12476" y="3503"/>
                </a:cubicBezTo>
                <a:lnTo>
                  <a:pt x="12176" y="4704"/>
                </a:lnTo>
                <a:cubicBezTo>
                  <a:pt x="11742" y="4570"/>
                  <a:pt x="11275" y="4537"/>
                  <a:pt x="10808" y="4537"/>
                </a:cubicBezTo>
                <a:lnTo>
                  <a:pt x="10808" y="1735"/>
                </a:lnTo>
                <a:cubicBezTo>
                  <a:pt x="11242" y="1668"/>
                  <a:pt x="11575" y="1335"/>
                  <a:pt x="11575" y="868"/>
                </a:cubicBezTo>
                <a:cubicBezTo>
                  <a:pt x="11575" y="367"/>
                  <a:pt x="11142" y="0"/>
                  <a:pt x="106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40"/>
          <p:cNvSpPr/>
          <p:nvPr/>
        </p:nvSpPr>
        <p:spPr>
          <a:xfrm>
            <a:off x="1301375" y="2143775"/>
            <a:ext cx="1623600" cy="4782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Homens: 0,8%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Mulheres: 0,9%</a:t>
            </a:r>
            <a:endParaRPr/>
          </a:p>
        </p:txBody>
      </p:sp>
      <p:sp>
        <p:nvSpPr>
          <p:cNvPr id="1117" name="Google Shape;1117;p40"/>
          <p:cNvSpPr/>
          <p:nvPr/>
        </p:nvSpPr>
        <p:spPr>
          <a:xfrm>
            <a:off x="4708325" y="3205875"/>
            <a:ext cx="1623600" cy="4782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Homens: 0,7%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Mulheres: 0,9%</a:t>
            </a:r>
            <a:endParaRPr/>
          </a:p>
        </p:txBody>
      </p:sp>
      <p:sp>
        <p:nvSpPr>
          <p:cNvPr id="1118" name="Google Shape;1118;p40"/>
          <p:cNvSpPr/>
          <p:nvPr/>
        </p:nvSpPr>
        <p:spPr>
          <a:xfrm>
            <a:off x="3261900" y="1821400"/>
            <a:ext cx="1623600" cy="4782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Homens: 0,3%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Mulheres: 0,3%</a:t>
            </a:r>
            <a:endParaRPr/>
          </a:p>
        </p:txBody>
      </p:sp>
      <p:sp>
        <p:nvSpPr>
          <p:cNvPr id="1119" name="Google Shape;1119;p40"/>
          <p:cNvSpPr/>
          <p:nvPr/>
        </p:nvSpPr>
        <p:spPr>
          <a:xfrm>
            <a:off x="2938488" y="2817200"/>
            <a:ext cx="1623600" cy="4782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Homens: 1,6%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Mulheres: 1,9%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1"/>
          <p:cNvSpPr txBox="1">
            <a:spLocks noGrp="1"/>
          </p:cNvSpPr>
          <p:nvPr>
            <p:ph type="title"/>
          </p:nvPr>
        </p:nvSpPr>
        <p:spPr>
          <a:xfrm>
            <a:off x="613950" y="1140541"/>
            <a:ext cx="79161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/>
              <a:t>DIAGNÓSTICO</a:t>
            </a:r>
            <a:endParaRPr sz="6800"/>
          </a:p>
        </p:txBody>
      </p:sp>
      <p:sp>
        <p:nvSpPr>
          <p:cNvPr id="1125" name="Google Shape;1125;p41"/>
          <p:cNvSpPr txBox="1">
            <a:spLocks noGrp="1"/>
          </p:cNvSpPr>
          <p:nvPr>
            <p:ph type="subTitle" idx="1"/>
          </p:nvPr>
        </p:nvSpPr>
        <p:spPr>
          <a:xfrm>
            <a:off x="1218000" y="2441341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 diagnóstico laboratorial da gonorréia depende da identificação da </a:t>
            </a:r>
            <a:r>
              <a:rPr lang="en" sz="2000" i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N. gonorrhoeae</a:t>
            </a:r>
            <a:r>
              <a:rPr lang="en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em um local infectado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26" name="Google Shape;1126;p41"/>
          <p:cNvGrpSpPr/>
          <p:nvPr/>
        </p:nvGrpSpPr>
        <p:grpSpPr>
          <a:xfrm flipH="1">
            <a:off x="7359514" y="3609246"/>
            <a:ext cx="1246894" cy="1092131"/>
            <a:chOff x="6825388" y="3374475"/>
            <a:chExt cx="1610350" cy="1410475"/>
          </a:xfrm>
        </p:grpSpPr>
        <p:sp>
          <p:nvSpPr>
            <p:cNvPr id="1127" name="Google Shape;1127;p41"/>
            <p:cNvSpPr/>
            <p:nvPr/>
          </p:nvSpPr>
          <p:spPr>
            <a:xfrm rot="-5400000">
              <a:off x="7214838" y="3571825"/>
              <a:ext cx="856475" cy="1039375"/>
            </a:xfrm>
            <a:custGeom>
              <a:avLst/>
              <a:gdLst/>
              <a:ahLst/>
              <a:cxnLst/>
              <a:rect l="l" t="t" r="r" b="b"/>
              <a:pathLst>
                <a:path w="34259" h="41575" extrusionOk="0">
                  <a:moveTo>
                    <a:pt x="27181" y="1"/>
                  </a:moveTo>
                  <a:cubicBezTo>
                    <a:pt x="27127" y="1"/>
                    <a:pt x="27074" y="1"/>
                    <a:pt x="27020" y="3"/>
                  </a:cubicBezTo>
                  <a:cubicBezTo>
                    <a:pt x="21416" y="270"/>
                    <a:pt x="11575" y="13379"/>
                    <a:pt x="4037" y="23553"/>
                  </a:cubicBezTo>
                  <a:cubicBezTo>
                    <a:pt x="3203" y="24687"/>
                    <a:pt x="1501" y="27356"/>
                    <a:pt x="634" y="31159"/>
                  </a:cubicBezTo>
                  <a:cubicBezTo>
                    <a:pt x="0" y="33861"/>
                    <a:pt x="200" y="36863"/>
                    <a:pt x="1802" y="39064"/>
                  </a:cubicBezTo>
                  <a:cubicBezTo>
                    <a:pt x="2993" y="40762"/>
                    <a:pt x="5127" y="41574"/>
                    <a:pt x="7151" y="41574"/>
                  </a:cubicBezTo>
                  <a:cubicBezTo>
                    <a:pt x="7792" y="41574"/>
                    <a:pt x="8421" y="41493"/>
                    <a:pt x="9007" y="41333"/>
                  </a:cubicBezTo>
                  <a:cubicBezTo>
                    <a:pt x="10741" y="40832"/>
                    <a:pt x="11875" y="39665"/>
                    <a:pt x="12376" y="39131"/>
                  </a:cubicBezTo>
                  <a:cubicBezTo>
                    <a:pt x="23851" y="26622"/>
                    <a:pt x="30189" y="15281"/>
                    <a:pt x="30889" y="13980"/>
                  </a:cubicBezTo>
                  <a:cubicBezTo>
                    <a:pt x="32757" y="10544"/>
                    <a:pt x="34258" y="7642"/>
                    <a:pt x="33324" y="4773"/>
                  </a:cubicBezTo>
                  <a:cubicBezTo>
                    <a:pt x="33224" y="4540"/>
                    <a:pt x="32090" y="1271"/>
                    <a:pt x="29154" y="270"/>
                  </a:cubicBezTo>
                  <a:cubicBezTo>
                    <a:pt x="29151" y="271"/>
                    <a:pt x="29146" y="272"/>
                    <a:pt x="29139" y="272"/>
                  </a:cubicBezTo>
                  <a:cubicBezTo>
                    <a:pt x="29005" y="272"/>
                    <a:pt x="28188" y="1"/>
                    <a:pt x="2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1"/>
            <p:cNvSpPr/>
            <p:nvPr/>
          </p:nvSpPr>
          <p:spPr>
            <a:xfrm rot="-5400000">
              <a:off x="7242075" y="3600463"/>
              <a:ext cx="801425" cy="987100"/>
            </a:xfrm>
            <a:custGeom>
              <a:avLst/>
              <a:gdLst/>
              <a:ahLst/>
              <a:cxnLst/>
              <a:rect l="l" t="t" r="r" b="b"/>
              <a:pathLst>
                <a:path w="32057" h="39484" extrusionOk="0">
                  <a:moveTo>
                    <a:pt x="26205" y="0"/>
                  </a:moveTo>
                  <a:cubicBezTo>
                    <a:pt x="26154" y="0"/>
                    <a:pt x="26103" y="1"/>
                    <a:pt x="26052" y="3"/>
                  </a:cubicBezTo>
                  <a:cubicBezTo>
                    <a:pt x="20848" y="237"/>
                    <a:pt x="10207" y="14580"/>
                    <a:pt x="3869" y="23153"/>
                  </a:cubicBezTo>
                  <a:cubicBezTo>
                    <a:pt x="3169" y="24087"/>
                    <a:pt x="1501" y="26656"/>
                    <a:pt x="634" y="30325"/>
                  </a:cubicBezTo>
                  <a:cubicBezTo>
                    <a:pt x="0" y="33027"/>
                    <a:pt x="367" y="35629"/>
                    <a:pt x="1635" y="37430"/>
                  </a:cubicBezTo>
                  <a:cubicBezTo>
                    <a:pt x="1835" y="37663"/>
                    <a:pt x="2035" y="37930"/>
                    <a:pt x="2302" y="38130"/>
                  </a:cubicBezTo>
                  <a:cubicBezTo>
                    <a:pt x="3267" y="38999"/>
                    <a:pt x="4702" y="39483"/>
                    <a:pt x="6105" y="39483"/>
                  </a:cubicBezTo>
                  <a:cubicBezTo>
                    <a:pt x="6641" y="39483"/>
                    <a:pt x="7173" y="39412"/>
                    <a:pt x="7672" y="39265"/>
                  </a:cubicBezTo>
                  <a:cubicBezTo>
                    <a:pt x="9173" y="38831"/>
                    <a:pt x="10141" y="37797"/>
                    <a:pt x="10541" y="37330"/>
                  </a:cubicBezTo>
                  <a:cubicBezTo>
                    <a:pt x="21582" y="25288"/>
                    <a:pt x="27820" y="14447"/>
                    <a:pt x="28921" y="12412"/>
                  </a:cubicBezTo>
                  <a:cubicBezTo>
                    <a:pt x="30855" y="8943"/>
                    <a:pt x="32056" y="6441"/>
                    <a:pt x="31256" y="4073"/>
                  </a:cubicBezTo>
                  <a:cubicBezTo>
                    <a:pt x="31256" y="4006"/>
                    <a:pt x="30689" y="2338"/>
                    <a:pt x="29354" y="1171"/>
                  </a:cubicBezTo>
                  <a:cubicBezTo>
                    <a:pt x="28887" y="737"/>
                    <a:pt x="28354" y="437"/>
                    <a:pt x="27753" y="237"/>
                  </a:cubicBezTo>
                  <a:cubicBezTo>
                    <a:pt x="27753" y="237"/>
                    <a:pt x="27015" y="0"/>
                    <a:pt x="26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1"/>
            <p:cNvSpPr/>
            <p:nvPr/>
          </p:nvSpPr>
          <p:spPr>
            <a:xfrm rot="-5400000">
              <a:off x="7270213" y="3780875"/>
              <a:ext cx="41725" cy="33375"/>
            </a:xfrm>
            <a:custGeom>
              <a:avLst/>
              <a:gdLst/>
              <a:ahLst/>
              <a:cxnLst/>
              <a:rect l="l" t="t" r="r" b="b"/>
              <a:pathLst>
                <a:path w="1669" h="1335" extrusionOk="0">
                  <a:moveTo>
                    <a:pt x="835" y="1"/>
                  </a:moveTo>
                  <a:cubicBezTo>
                    <a:pt x="1" y="1"/>
                    <a:pt x="1" y="1335"/>
                    <a:pt x="835" y="1335"/>
                  </a:cubicBezTo>
                  <a:cubicBezTo>
                    <a:pt x="1669" y="1335"/>
                    <a:pt x="1669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1"/>
            <p:cNvSpPr/>
            <p:nvPr/>
          </p:nvSpPr>
          <p:spPr>
            <a:xfrm rot="-5400000">
              <a:off x="7319850" y="3948913"/>
              <a:ext cx="42550" cy="33375"/>
            </a:xfrm>
            <a:custGeom>
              <a:avLst/>
              <a:gdLst/>
              <a:ahLst/>
              <a:cxnLst/>
              <a:rect l="l" t="t" r="r" b="b"/>
              <a:pathLst>
                <a:path w="1702" h="1335" extrusionOk="0">
                  <a:moveTo>
                    <a:pt x="868" y="0"/>
                  </a:moveTo>
                  <a:cubicBezTo>
                    <a:pt x="1" y="0"/>
                    <a:pt x="1" y="1334"/>
                    <a:pt x="868" y="1334"/>
                  </a:cubicBezTo>
                  <a:cubicBezTo>
                    <a:pt x="1702" y="1334"/>
                    <a:pt x="1702" y="0"/>
                    <a:pt x="8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1"/>
            <p:cNvSpPr/>
            <p:nvPr/>
          </p:nvSpPr>
          <p:spPr>
            <a:xfrm rot="-5400000">
              <a:off x="7419488" y="3881775"/>
              <a:ext cx="41725" cy="33375"/>
            </a:xfrm>
            <a:custGeom>
              <a:avLst/>
              <a:gdLst/>
              <a:ahLst/>
              <a:cxnLst/>
              <a:rect l="l" t="t" r="r" b="b"/>
              <a:pathLst>
                <a:path w="1669" h="1335" extrusionOk="0">
                  <a:moveTo>
                    <a:pt x="834" y="1"/>
                  </a:moveTo>
                  <a:cubicBezTo>
                    <a:pt x="0" y="34"/>
                    <a:pt x="0" y="1335"/>
                    <a:pt x="834" y="1335"/>
                  </a:cubicBezTo>
                  <a:cubicBezTo>
                    <a:pt x="1668" y="1335"/>
                    <a:pt x="1668" y="1"/>
                    <a:pt x="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1"/>
            <p:cNvSpPr/>
            <p:nvPr/>
          </p:nvSpPr>
          <p:spPr>
            <a:xfrm rot="-5400000">
              <a:off x="7368638" y="3803375"/>
              <a:ext cx="41700" cy="33400"/>
            </a:xfrm>
            <a:custGeom>
              <a:avLst/>
              <a:gdLst/>
              <a:ahLst/>
              <a:cxnLst/>
              <a:rect l="l" t="t" r="r" b="b"/>
              <a:pathLst>
                <a:path w="1668" h="1336" extrusionOk="0">
                  <a:moveTo>
                    <a:pt x="834" y="1"/>
                  </a:moveTo>
                  <a:cubicBezTo>
                    <a:pt x="0" y="1"/>
                    <a:pt x="0" y="1335"/>
                    <a:pt x="834" y="1335"/>
                  </a:cubicBezTo>
                  <a:cubicBezTo>
                    <a:pt x="1668" y="1335"/>
                    <a:pt x="1668" y="1"/>
                    <a:pt x="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1"/>
            <p:cNvSpPr/>
            <p:nvPr/>
          </p:nvSpPr>
          <p:spPr>
            <a:xfrm rot="-5400000">
              <a:off x="7620463" y="3907625"/>
              <a:ext cx="41725" cy="33375"/>
            </a:xfrm>
            <a:custGeom>
              <a:avLst/>
              <a:gdLst/>
              <a:ahLst/>
              <a:cxnLst/>
              <a:rect l="l" t="t" r="r" b="b"/>
              <a:pathLst>
                <a:path w="1669" h="1335" extrusionOk="0">
                  <a:moveTo>
                    <a:pt x="834" y="1"/>
                  </a:moveTo>
                  <a:cubicBezTo>
                    <a:pt x="0" y="1"/>
                    <a:pt x="0" y="1335"/>
                    <a:pt x="834" y="1335"/>
                  </a:cubicBezTo>
                  <a:cubicBezTo>
                    <a:pt x="1668" y="1335"/>
                    <a:pt x="1668" y="1"/>
                    <a:pt x="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1"/>
            <p:cNvSpPr/>
            <p:nvPr/>
          </p:nvSpPr>
          <p:spPr>
            <a:xfrm rot="-5400000">
              <a:off x="7518325" y="4143213"/>
              <a:ext cx="42550" cy="33375"/>
            </a:xfrm>
            <a:custGeom>
              <a:avLst/>
              <a:gdLst/>
              <a:ahLst/>
              <a:cxnLst/>
              <a:rect l="l" t="t" r="r" b="b"/>
              <a:pathLst>
                <a:path w="1702" h="1335" extrusionOk="0">
                  <a:moveTo>
                    <a:pt x="868" y="0"/>
                  </a:moveTo>
                  <a:cubicBezTo>
                    <a:pt x="0" y="0"/>
                    <a:pt x="0" y="1334"/>
                    <a:pt x="868" y="1334"/>
                  </a:cubicBezTo>
                  <a:cubicBezTo>
                    <a:pt x="1702" y="1334"/>
                    <a:pt x="1702" y="0"/>
                    <a:pt x="8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1"/>
            <p:cNvSpPr/>
            <p:nvPr/>
          </p:nvSpPr>
          <p:spPr>
            <a:xfrm rot="-5400000">
              <a:off x="7710950" y="4101513"/>
              <a:ext cx="42550" cy="33375"/>
            </a:xfrm>
            <a:custGeom>
              <a:avLst/>
              <a:gdLst/>
              <a:ahLst/>
              <a:cxnLst/>
              <a:rect l="l" t="t" r="r" b="b"/>
              <a:pathLst>
                <a:path w="1702" h="1335" extrusionOk="0">
                  <a:moveTo>
                    <a:pt x="867" y="1"/>
                  </a:moveTo>
                  <a:cubicBezTo>
                    <a:pt x="0" y="1"/>
                    <a:pt x="0" y="1335"/>
                    <a:pt x="867" y="1335"/>
                  </a:cubicBezTo>
                  <a:cubicBezTo>
                    <a:pt x="1701" y="1335"/>
                    <a:pt x="170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1"/>
            <p:cNvSpPr/>
            <p:nvPr/>
          </p:nvSpPr>
          <p:spPr>
            <a:xfrm rot="-5400000">
              <a:off x="7598788" y="4031050"/>
              <a:ext cx="41725" cy="33375"/>
            </a:xfrm>
            <a:custGeom>
              <a:avLst/>
              <a:gdLst/>
              <a:ahLst/>
              <a:cxnLst/>
              <a:rect l="l" t="t" r="r" b="b"/>
              <a:pathLst>
                <a:path w="1669" h="1335" extrusionOk="0">
                  <a:moveTo>
                    <a:pt x="834" y="0"/>
                  </a:moveTo>
                  <a:cubicBezTo>
                    <a:pt x="1" y="34"/>
                    <a:pt x="1" y="1335"/>
                    <a:pt x="834" y="1335"/>
                  </a:cubicBezTo>
                  <a:cubicBezTo>
                    <a:pt x="1668" y="1335"/>
                    <a:pt x="1668" y="0"/>
                    <a:pt x="8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1"/>
            <p:cNvSpPr/>
            <p:nvPr/>
          </p:nvSpPr>
          <p:spPr>
            <a:xfrm rot="-5400000">
              <a:off x="7905688" y="4096100"/>
              <a:ext cx="43375" cy="33375"/>
            </a:xfrm>
            <a:custGeom>
              <a:avLst/>
              <a:gdLst/>
              <a:ahLst/>
              <a:cxnLst/>
              <a:rect l="l" t="t" r="r" b="b"/>
              <a:pathLst>
                <a:path w="1735" h="1335" extrusionOk="0">
                  <a:moveTo>
                    <a:pt x="901" y="0"/>
                  </a:moveTo>
                  <a:cubicBezTo>
                    <a:pt x="0" y="0"/>
                    <a:pt x="0" y="1335"/>
                    <a:pt x="901" y="1335"/>
                  </a:cubicBezTo>
                  <a:cubicBezTo>
                    <a:pt x="1735" y="1335"/>
                    <a:pt x="1735" y="0"/>
                    <a:pt x="9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1"/>
            <p:cNvSpPr/>
            <p:nvPr/>
          </p:nvSpPr>
          <p:spPr>
            <a:xfrm rot="-5400000">
              <a:off x="7964875" y="4225363"/>
              <a:ext cx="43400" cy="33375"/>
            </a:xfrm>
            <a:custGeom>
              <a:avLst/>
              <a:gdLst/>
              <a:ahLst/>
              <a:cxnLst/>
              <a:rect l="l" t="t" r="r" b="b"/>
              <a:pathLst>
                <a:path w="1736" h="1335" extrusionOk="0">
                  <a:moveTo>
                    <a:pt x="902" y="1"/>
                  </a:moveTo>
                  <a:cubicBezTo>
                    <a:pt x="1" y="34"/>
                    <a:pt x="1" y="1335"/>
                    <a:pt x="902" y="1335"/>
                  </a:cubicBezTo>
                  <a:cubicBezTo>
                    <a:pt x="1736" y="1335"/>
                    <a:pt x="1736" y="1"/>
                    <a:pt x="9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1"/>
            <p:cNvSpPr/>
            <p:nvPr/>
          </p:nvSpPr>
          <p:spPr>
            <a:xfrm rot="-5400000">
              <a:off x="7934875" y="4312088"/>
              <a:ext cx="41700" cy="33375"/>
            </a:xfrm>
            <a:custGeom>
              <a:avLst/>
              <a:gdLst/>
              <a:ahLst/>
              <a:cxnLst/>
              <a:rect l="l" t="t" r="r" b="b"/>
              <a:pathLst>
                <a:path w="1668" h="1335" extrusionOk="0">
                  <a:moveTo>
                    <a:pt x="834" y="0"/>
                  </a:moveTo>
                  <a:cubicBezTo>
                    <a:pt x="0" y="0"/>
                    <a:pt x="0" y="1335"/>
                    <a:pt x="834" y="1335"/>
                  </a:cubicBezTo>
                  <a:cubicBezTo>
                    <a:pt x="1668" y="1335"/>
                    <a:pt x="1668" y="0"/>
                    <a:pt x="8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1"/>
            <p:cNvSpPr/>
            <p:nvPr/>
          </p:nvSpPr>
          <p:spPr>
            <a:xfrm rot="-5400000">
              <a:off x="7809775" y="4241188"/>
              <a:ext cx="41725" cy="33400"/>
            </a:xfrm>
            <a:custGeom>
              <a:avLst/>
              <a:gdLst/>
              <a:ahLst/>
              <a:cxnLst/>
              <a:rect l="l" t="t" r="r" b="b"/>
              <a:pathLst>
                <a:path w="1669" h="1336" extrusionOk="0">
                  <a:moveTo>
                    <a:pt x="834" y="1"/>
                  </a:moveTo>
                  <a:cubicBezTo>
                    <a:pt x="1" y="1"/>
                    <a:pt x="1" y="1335"/>
                    <a:pt x="834" y="1335"/>
                  </a:cubicBezTo>
                  <a:cubicBezTo>
                    <a:pt x="1668" y="1335"/>
                    <a:pt x="1668" y="1"/>
                    <a:pt x="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1"/>
            <p:cNvSpPr/>
            <p:nvPr/>
          </p:nvSpPr>
          <p:spPr>
            <a:xfrm rot="-5400000">
              <a:off x="8080813" y="4346275"/>
              <a:ext cx="43375" cy="33375"/>
            </a:xfrm>
            <a:custGeom>
              <a:avLst/>
              <a:gdLst/>
              <a:ahLst/>
              <a:cxnLst/>
              <a:rect l="l" t="t" r="r" b="b"/>
              <a:pathLst>
                <a:path w="1735" h="1335" extrusionOk="0">
                  <a:moveTo>
                    <a:pt x="901" y="0"/>
                  </a:moveTo>
                  <a:cubicBezTo>
                    <a:pt x="0" y="0"/>
                    <a:pt x="0" y="1335"/>
                    <a:pt x="901" y="1335"/>
                  </a:cubicBezTo>
                  <a:cubicBezTo>
                    <a:pt x="1735" y="1335"/>
                    <a:pt x="1735" y="0"/>
                    <a:pt x="9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1"/>
            <p:cNvSpPr/>
            <p:nvPr/>
          </p:nvSpPr>
          <p:spPr>
            <a:xfrm rot="-5400000">
              <a:off x="8010750" y="4406313"/>
              <a:ext cx="41725" cy="33400"/>
            </a:xfrm>
            <a:custGeom>
              <a:avLst/>
              <a:gdLst/>
              <a:ahLst/>
              <a:cxnLst/>
              <a:rect l="l" t="t" r="r" b="b"/>
              <a:pathLst>
                <a:path w="1669" h="1336" extrusionOk="0">
                  <a:moveTo>
                    <a:pt x="835" y="1"/>
                  </a:moveTo>
                  <a:cubicBezTo>
                    <a:pt x="1" y="1"/>
                    <a:pt x="1" y="1335"/>
                    <a:pt x="835" y="1335"/>
                  </a:cubicBezTo>
                  <a:cubicBezTo>
                    <a:pt x="1669" y="1335"/>
                    <a:pt x="1669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1"/>
            <p:cNvSpPr/>
            <p:nvPr/>
          </p:nvSpPr>
          <p:spPr>
            <a:xfrm rot="-5400000">
              <a:off x="7890663" y="4394650"/>
              <a:ext cx="41725" cy="33375"/>
            </a:xfrm>
            <a:custGeom>
              <a:avLst/>
              <a:gdLst/>
              <a:ahLst/>
              <a:cxnLst/>
              <a:rect l="l" t="t" r="r" b="b"/>
              <a:pathLst>
                <a:path w="1669" h="1335" extrusionOk="0">
                  <a:moveTo>
                    <a:pt x="835" y="0"/>
                  </a:moveTo>
                  <a:cubicBezTo>
                    <a:pt x="1" y="34"/>
                    <a:pt x="1" y="1335"/>
                    <a:pt x="835" y="1335"/>
                  </a:cubicBezTo>
                  <a:cubicBezTo>
                    <a:pt x="1669" y="1335"/>
                    <a:pt x="1669" y="0"/>
                    <a:pt x="8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1"/>
            <p:cNvSpPr/>
            <p:nvPr/>
          </p:nvSpPr>
          <p:spPr>
            <a:xfrm rot="-5400000">
              <a:off x="7411150" y="3962663"/>
              <a:ext cx="128450" cy="98425"/>
            </a:xfrm>
            <a:custGeom>
              <a:avLst/>
              <a:gdLst/>
              <a:ahLst/>
              <a:cxnLst/>
              <a:rect l="l" t="t" r="r" b="b"/>
              <a:pathLst>
                <a:path w="5138" h="3937" extrusionOk="0">
                  <a:moveTo>
                    <a:pt x="2602" y="1"/>
                  </a:moveTo>
                  <a:cubicBezTo>
                    <a:pt x="0" y="1"/>
                    <a:pt x="0" y="3937"/>
                    <a:pt x="2602" y="3937"/>
                  </a:cubicBezTo>
                  <a:cubicBezTo>
                    <a:pt x="5137" y="3937"/>
                    <a:pt x="5137" y="1"/>
                    <a:pt x="2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1"/>
            <p:cNvSpPr/>
            <p:nvPr/>
          </p:nvSpPr>
          <p:spPr>
            <a:xfrm rot="-5400000">
              <a:off x="7166400" y="3850488"/>
              <a:ext cx="128450" cy="99275"/>
            </a:xfrm>
            <a:custGeom>
              <a:avLst/>
              <a:gdLst/>
              <a:ahLst/>
              <a:cxnLst/>
              <a:rect l="l" t="t" r="r" b="b"/>
              <a:pathLst>
                <a:path w="5138" h="3971" extrusionOk="0">
                  <a:moveTo>
                    <a:pt x="2570" y="0"/>
                  </a:moveTo>
                  <a:cubicBezTo>
                    <a:pt x="0" y="0"/>
                    <a:pt x="11" y="3970"/>
                    <a:pt x="2602" y="3970"/>
                  </a:cubicBezTo>
                  <a:cubicBezTo>
                    <a:pt x="5137" y="3970"/>
                    <a:pt x="5137" y="1"/>
                    <a:pt x="2602" y="1"/>
                  </a:cubicBezTo>
                  <a:cubicBezTo>
                    <a:pt x="2591" y="1"/>
                    <a:pt x="2581" y="0"/>
                    <a:pt x="25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1"/>
            <p:cNvSpPr/>
            <p:nvPr/>
          </p:nvSpPr>
          <p:spPr>
            <a:xfrm rot="-5400000">
              <a:off x="7773075" y="4104438"/>
              <a:ext cx="127625" cy="99250"/>
            </a:xfrm>
            <a:custGeom>
              <a:avLst/>
              <a:gdLst/>
              <a:ahLst/>
              <a:cxnLst/>
              <a:rect l="l" t="t" r="r" b="b"/>
              <a:pathLst>
                <a:path w="5105" h="3970" extrusionOk="0">
                  <a:moveTo>
                    <a:pt x="2569" y="0"/>
                  </a:moveTo>
                  <a:cubicBezTo>
                    <a:pt x="1" y="0"/>
                    <a:pt x="1" y="3970"/>
                    <a:pt x="2569" y="3970"/>
                  </a:cubicBezTo>
                  <a:cubicBezTo>
                    <a:pt x="5104" y="3970"/>
                    <a:pt x="5104" y="0"/>
                    <a:pt x="2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1"/>
            <p:cNvSpPr/>
            <p:nvPr/>
          </p:nvSpPr>
          <p:spPr>
            <a:xfrm rot="-5400000">
              <a:off x="7562513" y="4204100"/>
              <a:ext cx="85925" cy="66725"/>
            </a:xfrm>
            <a:custGeom>
              <a:avLst/>
              <a:gdLst/>
              <a:ahLst/>
              <a:cxnLst/>
              <a:rect l="l" t="t" r="r" b="b"/>
              <a:pathLst>
                <a:path w="3437" h="2669" extrusionOk="0">
                  <a:moveTo>
                    <a:pt x="1735" y="0"/>
                  </a:moveTo>
                  <a:cubicBezTo>
                    <a:pt x="68" y="0"/>
                    <a:pt x="1" y="2669"/>
                    <a:pt x="1735" y="2669"/>
                  </a:cubicBezTo>
                  <a:cubicBezTo>
                    <a:pt x="3437" y="2669"/>
                    <a:pt x="3437" y="0"/>
                    <a:pt x="17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1"/>
            <p:cNvSpPr/>
            <p:nvPr/>
          </p:nvSpPr>
          <p:spPr>
            <a:xfrm rot="-5400000">
              <a:off x="7813525" y="4321663"/>
              <a:ext cx="85925" cy="66750"/>
            </a:xfrm>
            <a:custGeom>
              <a:avLst/>
              <a:gdLst/>
              <a:ahLst/>
              <a:cxnLst/>
              <a:rect l="l" t="t" r="r" b="b"/>
              <a:pathLst>
                <a:path w="3437" h="2670" extrusionOk="0">
                  <a:moveTo>
                    <a:pt x="1702" y="1"/>
                  </a:moveTo>
                  <a:cubicBezTo>
                    <a:pt x="0" y="1"/>
                    <a:pt x="0" y="2669"/>
                    <a:pt x="1702" y="2669"/>
                  </a:cubicBezTo>
                  <a:cubicBezTo>
                    <a:pt x="3436" y="2669"/>
                    <a:pt x="3436" y="1"/>
                    <a:pt x="1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1"/>
            <p:cNvSpPr/>
            <p:nvPr/>
          </p:nvSpPr>
          <p:spPr>
            <a:xfrm rot="-5400000">
              <a:off x="7425763" y="3808800"/>
              <a:ext cx="85900" cy="66750"/>
            </a:xfrm>
            <a:custGeom>
              <a:avLst/>
              <a:gdLst/>
              <a:ahLst/>
              <a:cxnLst/>
              <a:rect l="l" t="t" r="r" b="b"/>
              <a:pathLst>
                <a:path w="3436" h="2670" extrusionOk="0">
                  <a:moveTo>
                    <a:pt x="1701" y="1"/>
                  </a:moveTo>
                  <a:cubicBezTo>
                    <a:pt x="0" y="1"/>
                    <a:pt x="0" y="2669"/>
                    <a:pt x="1701" y="2669"/>
                  </a:cubicBezTo>
                  <a:cubicBezTo>
                    <a:pt x="3436" y="2669"/>
                    <a:pt x="3436" y="1"/>
                    <a:pt x="1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1"/>
            <p:cNvSpPr/>
            <p:nvPr/>
          </p:nvSpPr>
          <p:spPr>
            <a:xfrm rot="-5400000">
              <a:off x="7293600" y="3653188"/>
              <a:ext cx="703850" cy="985925"/>
            </a:xfrm>
            <a:custGeom>
              <a:avLst/>
              <a:gdLst/>
              <a:ahLst/>
              <a:cxnLst/>
              <a:rect l="l" t="t" r="r" b="b"/>
              <a:pathLst>
                <a:path w="28154" h="39437" extrusionOk="0">
                  <a:moveTo>
                    <a:pt x="26232" y="0"/>
                  </a:moveTo>
                  <a:cubicBezTo>
                    <a:pt x="26172" y="0"/>
                    <a:pt x="26113" y="1"/>
                    <a:pt x="26053" y="4"/>
                  </a:cubicBezTo>
                  <a:cubicBezTo>
                    <a:pt x="20849" y="204"/>
                    <a:pt x="10208" y="14547"/>
                    <a:pt x="3870" y="23153"/>
                  </a:cubicBezTo>
                  <a:cubicBezTo>
                    <a:pt x="3170" y="24054"/>
                    <a:pt x="1502" y="26656"/>
                    <a:pt x="634" y="30325"/>
                  </a:cubicBezTo>
                  <a:cubicBezTo>
                    <a:pt x="1" y="33027"/>
                    <a:pt x="368" y="35629"/>
                    <a:pt x="1635" y="37397"/>
                  </a:cubicBezTo>
                  <a:cubicBezTo>
                    <a:pt x="1835" y="37664"/>
                    <a:pt x="2035" y="37897"/>
                    <a:pt x="2302" y="38131"/>
                  </a:cubicBezTo>
                  <a:cubicBezTo>
                    <a:pt x="3292" y="38976"/>
                    <a:pt x="4720" y="39437"/>
                    <a:pt x="6154" y="39437"/>
                  </a:cubicBezTo>
                  <a:cubicBezTo>
                    <a:pt x="6700" y="39437"/>
                    <a:pt x="7248" y="39370"/>
                    <a:pt x="7773" y="39232"/>
                  </a:cubicBezTo>
                  <a:cubicBezTo>
                    <a:pt x="8273" y="39132"/>
                    <a:pt x="8707" y="38898"/>
                    <a:pt x="9107" y="38665"/>
                  </a:cubicBezTo>
                  <a:cubicBezTo>
                    <a:pt x="8307" y="38464"/>
                    <a:pt x="7539" y="38064"/>
                    <a:pt x="6972" y="37564"/>
                  </a:cubicBezTo>
                  <a:cubicBezTo>
                    <a:pt x="6705" y="37364"/>
                    <a:pt x="6505" y="37130"/>
                    <a:pt x="6305" y="36863"/>
                  </a:cubicBezTo>
                  <a:cubicBezTo>
                    <a:pt x="5038" y="35062"/>
                    <a:pt x="4671" y="32493"/>
                    <a:pt x="5304" y="29792"/>
                  </a:cubicBezTo>
                  <a:cubicBezTo>
                    <a:pt x="6172" y="26122"/>
                    <a:pt x="7840" y="23520"/>
                    <a:pt x="8540" y="22620"/>
                  </a:cubicBezTo>
                  <a:cubicBezTo>
                    <a:pt x="13977" y="15281"/>
                    <a:pt x="22550" y="3706"/>
                    <a:pt x="28154" y="370"/>
                  </a:cubicBezTo>
                  <a:cubicBezTo>
                    <a:pt x="28021" y="304"/>
                    <a:pt x="27887" y="237"/>
                    <a:pt x="27787" y="204"/>
                  </a:cubicBezTo>
                  <a:cubicBezTo>
                    <a:pt x="27787" y="204"/>
                    <a:pt x="27061" y="0"/>
                    <a:pt x="26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1"/>
            <p:cNvSpPr/>
            <p:nvPr/>
          </p:nvSpPr>
          <p:spPr>
            <a:xfrm rot="-5400000">
              <a:off x="7294138" y="3668925"/>
              <a:ext cx="200150" cy="334000"/>
            </a:xfrm>
            <a:custGeom>
              <a:avLst/>
              <a:gdLst/>
              <a:ahLst/>
              <a:cxnLst/>
              <a:rect l="l" t="t" r="r" b="b"/>
              <a:pathLst>
                <a:path w="8006" h="13360" extrusionOk="0">
                  <a:moveTo>
                    <a:pt x="6732" y="0"/>
                  </a:moveTo>
                  <a:cubicBezTo>
                    <a:pt x="6203" y="0"/>
                    <a:pt x="5613" y="219"/>
                    <a:pt x="5204" y="520"/>
                  </a:cubicBezTo>
                  <a:cubicBezTo>
                    <a:pt x="4370" y="1120"/>
                    <a:pt x="4170" y="2054"/>
                    <a:pt x="3903" y="2688"/>
                  </a:cubicBezTo>
                  <a:cubicBezTo>
                    <a:pt x="2736" y="5557"/>
                    <a:pt x="1635" y="8459"/>
                    <a:pt x="467" y="11328"/>
                  </a:cubicBezTo>
                  <a:cubicBezTo>
                    <a:pt x="200" y="11995"/>
                    <a:pt x="0" y="12896"/>
                    <a:pt x="567" y="13229"/>
                  </a:cubicBezTo>
                  <a:cubicBezTo>
                    <a:pt x="705" y="13321"/>
                    <a:pt x="849" y="13360"/>
                    <a:pt x="996" y="13360"/>
                  </a:cubicBezTo>
                  <a:cubicBezTo>
                    <a:pt x="1490" y="13360"/>
                    <a:pt x="2009" y="12915"/>
                    <a:pt x="2369" y="12529"/>
                  </a:cubicBezTo>
                  <a:cubicBezTo>
                    <a:pt x="2969" y="11895"/>
                    <a:pt x="3469" y="11495"/>
                    <a:pt x="3570" y="11328"/>
                  </a:cubicBezTo>
                  <a:cubicBezTo>
                    <a:pt x="4837" y="9627"/>
                    <a:pt x="5971" y="7959"/>
                    <a:pt x="6405" y="7225"/>
                  </a:cubicBezTo>
                  <a:cubicBezTo>
                    <a:pt x="7839" y="4556"/>
                    <a:pt x="7973" y="2655"/>
                    <a:pt x="7973" y="1721"/>
                  </a:cubicBezTo>
                  <a:cubicBezTo>
                    <a:pt x="8006" y="1054"/>
                    <a:pt x="7873" y="520"/>
                    <a:pt x="7506" y="220"/>
                  </a:cubicBezTo>
                  <a:cubicBezTo>
                    <a:pt x="7293" y="66"/>
                    <a:pt x="7022" y="0"/>
                    <a:pt x="6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1"/>
            <p:cNvSpPr/>
            <p:nvPr/>
          </p:nvSpPr>
          <p:spPr>
            <a:xfrm rot="-5400000">
              <a:off x="7501650" y="4374038"/>
              <a:ext cx="364550" cy="206975"/>
            </a:xfrm>
            <a:custGeom>
              <a:avLst/>
              <a:gdLst/>
              <a:ahLst/>
              <a:cxnLst/>
              <a:rect l="l" t="t" r="r" b="b"/>
              <a:pathLst>
                <a:path w="14582" h="8279" extrusionOk="0">
                  <a:moveTo>
                    <a:pt x="14051" y="1"/>
                  </a:moveTo>
                  <a:cubicBezTo>
                    <a:pt x="13980" y="1"/>
                    <a:pt x="13908" y="21"/>
                    <a:pt x="13842" y="68"/>
                  </a:cubicBezTo>
                  <a:cubicBezTo>
                    <a:pt x="13298" y="505"/>
                    <a:pt x="12660" y="621"/>
                    <a:pt x="11992" y="621"/>
                  </a:cubicBezTo>
                  <a:cubicBezTo>
                    <a:pt x="11235" y="621"/>
                    <a:pt x="10439" y="472"/>
                    <a:pt x="9699" y="472"/>
                  </a:cubicBezTo>
                  <a:cubicBezTo>
                    <a:pt x="9449" y="472"/>
                    <a:pt x="9205" y="489"/>
                    <a:pt x="8971" y="535"/>
                  </a:cubicBezTo>
                  <a:cubicBezTo>
                    <a:pt x="7771" y="735"/>
                    <a:pt x="6636" y="1335"/>
                    <a:pt x="5636" y="2036"/>
                  </a:cubicBezTo>
                  <a:cubicBezTo>
                    <a:pt x="3434" y="3537"/>
                    <a:pt x="1733" y="5638"/>
                    <a:pt x="165" y="7840"/>
                  </a:cubicBezTo>
                  <a:cubicBezTo>
                    <a:pt x="1" y="8051"/>
                    <a:pt x="233" y="8279"/>
                    <a:pt x="478" y="8279"/>
                  </a:cubicBezTo>
                  <a:cubicBezTo>
                    <a:pt x="581" y="8279"/>
                    <a:pt x="687" y="8239"/>
                    <a:pt x="766" y="8140"/>
                  </a:cubicBezTo>
                  <a:cubicBezTo>
                    <a:pt x="2600" y="5571"/>
                    <a:pt x="4935" y="2636"/>
                    <a:pt x="7971" y="1535"/>
                  </a:cubicBezTo>
                  <a:cubicBezTo>
                    <a:pt x="8636" y="1286"/>
                    <a:pt x="9328" y="1231"/>
                    <a:pt x="10020" y="1231"/>
                  </a:cubicBezTo>
                  <a:cubicBezTo>
                    <a:pt x="10566" y="1231"/>
                    <a:pt x="11113" y="1265"/>
                    <a:pt x="11647" y="1265"/>
                  </a:cubicBezTo>
                  <a:cubicBezTo>
                    <a:pt x="12608" y="1265"/>
                    <a:pt x="13531" y="1154"/>
                    <a:pt x="14342" y="535"/>
                  </a:cubicBezTo>
                  <a:cubicBezTo>
                    <a:pt x="14582" y="321"/>
                    <a:pt x="14331" y="1"/>
                    <a:pt x="14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1"/>
            <p:cNvSpPr/>
            <p:nvPr/>
          </p:nvSpPr>
          <p:spPr>
            <a:xfrm rot="-5400000">
              <a:off x="7967350" y="3833563"/>
              <a:ext cx="70900" cy="334125"/>
            </a:xfrm>
            <a:custGeom>
              <a:avLst/>
              <a:gdLst/>
              <a:ahLst/>
              <a:cxnLst/>
              <a:rect l="l" t="t" r="r" b="b"/>
              <a:pathLst>
                <a:path w="2836" h="13365" extrusionOk="0">
                  <a:moveTo>
                    <a:pt x="1222" y="0"/>
                  </a:moveTo>
                  <a:cubicBezTo>
                    <a:pt x="1088" y="0"/>
                    <a:pt x="955" y="69"/>
                    <a:pt x="901" y="230"/>
                  </a:cubicBezTo>
                  <a:cubicBezTo>
                    <a:pt x="634" y="1164"/>
                    <a:pt x="634" y="1864"/>
                    <a:pt x="901" y="2798"/>
                  </a:cubicBezTo>
                  <a:cubicBezTo>
                    <a:pt x="1502" y="4499"/>
                    <a:pt x="2169" y="5734"/>
                    <a:pt x="1735" y="7635"/>
                  </a:cubicBezTo>
                  <a:cubicBezTo>
                    <a:pt x="1335" y="9403"/>
                    <a:pt x="0" y="11471"/>
                    <a:pt x="1135" y="13206"/>
                  </a:cubicBezTo>
                  <a:cubicBezTo>
                    <a:pt x="1196" y="13318"/>
                    <a:pt x="1292" y="13365"/>
                    <a:pt x="1390" y="13365"/>
                  </a:cubicBezTo>
                  <a:cubicBezTo>
                    <a:pt x="1610" y="13365"/>
                    <a:pt x="1840" y="13126"/>
                    <a:pt x="1702" y="12872"/>
                  </a:cubicBezTo>
                  <a:cubicBezTo>
                    <a:pt x="568" y="11137"/>
                    <a:pt x="2536" y="8235"/>
                    <a:pt x="2669" y="6401"/>
                  </a:cubicBezTo>
                  <a:cubicBezTo>
                    <a:pt x="2836" y="4299"/>
                    <a:pt x="901" y="2398"/>
                    <a:pt x="1568" y="396"/>
                  </a:cubicBezTo>
                  <a:cubicBezTo>
                    <a:pt x="1628" y="156"/>
                    <a:pt x="1424" y="0"/>
                    <a:pt x="12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1"/>
            <p:cNvSpPr/>
            <p:nvPr/>
          </p:nvSpPr>
          <p:spPr>
            <a:xfrm rot="-5400000">
              <a:off x="7358113" y="3581225"/>
              <a:ext cx="399650" cy="183500"/>
            </a:xfrm>
            <a:custGeom>
              <a:avLst/>
              <a:gdLst/>
              <a:ahLst/>
              <a:cxnLst/>
              <a:rect l="l" t="t" r="r" b="b"/>
              <a:pathLst>
                <a:path w="15986" h="7340" extrusionOk="0">
                  <a:moveTo>
                    <a:pt x="15490" y="1"/>
                  </a:moveTo>
                  <a:cubicBezTo>
                    <a:pt x="12461" y="1"/>
                    <a:pt x="10800" y="2447"/>
                    <a:pt x="8514" y="4070"/>
                  </a:cubicBezTo>
                  <a:cubicBezTo>
                    <a:pt x="5978" y="5805"/>
                    <a:pt x="2643" y="4804"/>
                    <a:pt x="241" y="6806"/>
                  </a:cubicBezTo>
                  <a:cubicBezTo>
                    <a:pt x="1" y="7019"/>
                    <a:pt x="230" y="7339"/>
                    <a:pt x="503" y="7339"/>
                  </a:cubicBezTo>
                  <a:cubicBezTo>
                    <a:pt x="571" y="7339"/>
                    <a:pt x="641" y="7319"/>
                    <a:pt x="708" y="7273"/>
                  </a:cubicBezTo>
                  <a:cubicBezTo>
                    <a:pt x="2843" y="5471"/>
                    <a:pt x="5945" y="6339"/>
                    <a:pt x="8313" y="4971"/>
                  </a:cubicBezTo>
                  <a:cubicBezTo>
                    <a:pt x="10782" y="3503"/>
                    <a:pt x="12383" y="668"/>
                    <a:pt x="15552" y="668"/>
                  </a:cubicBezTo>
                  <a:cubicBezTo>
                    <a:pt x="15986" y="668"/>
                    <a:pt x="15986" y="1"/>
                    <a:pt x="15552" y="1"/>
                  </a:cubicBezTo>
                  <a:cubicBezTo>
                    <a:pt x="15531" y="1"/>
                    <a:pt x="15511" y="1"/>
                    <a:pt x="154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1"/>
            <p:cNvSpPr/>
            <p:nvPr/>
          </p:nvSpPr>
          <p:spPr>
            <a:xfrm rot="-5400000">
              <a:off x="7189475" y="3474963"/>
              <a:ext cx="408975" cy="208000"/>
            </a:xfrm>
            <a:custGeom>
              <a:avLst/>
              <a:gdLst/>
              <a:ahLst/>
              <a:cxnLst/>
              <a:rect l="l" t="t" r="r" b="b"/>
              <a:pathLst>
                <a:path w="16359" h="8320" extrusionOk="0">
                  <a:moveTo>
                    <a:pt x="15877" y="1"/>
                  </a:moveTo>
                  <a:cubicBezTo>
                    <a:pt x="15825" y="1"/>
                    <a:pt x="15770" y="14"/>
                    <a:pt x="15714" y="45"/>
                  </a:cubicBezTo>
                  <a:cubicBezTo>
                    <a:pt x="13546" y="1479"/>
                    <a:pt x="10777" y="1346"/>
                    <a:pt x="8542" y="2713"/>
                  </a:cubicBezTo>
                  <a:cubicBezTo>
                    <a:pt x="6168" y="4162"/>
                    <a:pt x="4279" y="7691"/>
                    <a:pt x="1320" y="7691"/>
                  </a:cubicBezTo>
                  <a:cubicBezTo>
                    <a:pt x="1078" y="7691"/>
                    <a:pt x="828" y="7667"/>
                    <a:pt x="570" y="7617"/>
                  </a:cubicBezTo>
                  <a:cubicBezTo>
                    <a:pt x="538" y="7610"/>
                    <a:pt x="508" y="7606"/>
                    <a:pt x="479" y="7606"/>
                  </a:cubicBezTo>
                  <a:cubicBezTo>
                    <a:pt x="115" y="7606"/>
                    <a:pt x="1" y="8156"/>
                    <a:pt x="403" y="8217"/>
                  </a:cubicBezTo>
                  <a:cubicBezTo>
                    <a:pt x="740" y="8287"/>
                    <a:pt x="1060" y="8319"/>
                    <a:pt x="1366" y="8319"/>
                  </a:cubicBezTo>
                  <a:cubicBezTo>
                    <a:pt x="3696" y="8319"/>
                    <a:pt x="5197" y="6441"/>
                    <a:pt x="6908" y="4848"/>
                  </a:cubicBezTo>
                  <a:cubicBezTo>
                    <a:pt x="8309" y="3514"/>
                    <a:pt x="9876" y="2613"/>
                    <a:pt x="11711" y="2113"/>
                  </a:cubicBezTo>
                  <a:cubicBezTo>
                    <a:pt x="13246" y="1679"/>
                    <a:pt x="14713" y="1546"/>
                    <a:pt x="16048" y="645"/>
                  </a:cubicBezTo>
                  <a:cubicBezTo>
                    <a:pt x="16359" y="419"/>
                    <a:pt x="16166" y="1"/>
                    <a:pt x="158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1"/>
            <p:cNvSpPr/>
            <p:nvPr/>
          </p:nvSpPr>
          <p:spPr>
            <a:xfrm rot="-5400000">
              <a:off x="7122688" y="3473600"/>
              <a:ext cx="287675" cy="165725"/>
            </a:xfrm>
            <a:custGeom>
              <a:avLst/>
              <a:gdLst/>
              <a:ahLst/>
              <a:cxnLst/>
              <a:rect l="l" t="t" r="r" b="b"/>
              <a:pathLst>
                <a:path w="11507" h="6629" extrusionOk="0">
                  <a:moveTo>
                    <a:pt x="11069" y="0"/>
                  </a:moveTo>
                  <a:cubicBezTo>
                    <a:pt x="11033" y="0"/>
                    <a:pt x="10994" y="9"/>
                    <a:pt x="10954" y="27"/>
                  </a:cubicBezTo>
                  <a:cubicBezTo>
                    <a:pt x="9152" y="628"/>
                    <a:pt x="7484" y="1461"/>
                    <a:pt x="5950" y="2629"/>
                  </a:cubicBezTo>
                  <a:cubicBezTo>
                    <a:pt x="5383" y="3096"/>
                    <a:pt x="4883" y="3596"/>
                    <a:pt x="4282" y="4063"/>
                  </a:cubicBezTo>
                  <a:cubicBezTo>
                    <a:pt x="3115" y="4964"/>
                    <a:pt x="1714" y="5464"/>
                    <a:pt x="379" y="6065"/>
                  </a:cubicBezTo>
                  <a:cubicBezTo>
                    <a:pt x="0" y="6181"/>
                    <a:pt x="207" y="6629"/>
                    <a:pt x="510" y="6629"/>
                  </a:cubicBezTo>
                  <a:cubicBezTo>
                    <a:pt x="554" y="6629"/>
                    <a:pt x="600" y="6620"/>
                    <a:pt x="646" y="6598"/>
                  </a:cubicBezTo>
                  <a:cubicBezTo>
                    <a:pt x="2314" y="5865"/>
                    <a:pt x="3815" y="5197"/>
                    <a:pt x="5250" y="4030"/>
                  </a:cubicBezTo>
                  <a:cubicBezTo>
                    <a:pt x="7084" y="2529"/>
                    <a:pt x="8885" y="1395"/>
                    <a:pt x="11120" y="628"/>
                  </a:cubicBezTo>
                  <a:cubicBezTo>
                    <a:pt x="11506" y="539"/>
                    <a:pt x="11364" y="0"/>
                    <a:pt x="110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1"/>
            <p:cNvSpPr/>
            <p:nvPr/>
          </p:nvSpPr>
          <p:spPr>
            <a:xfrm rot="-5400000">
              <a:off x="7138663" y="3941125"/>
              <a:ext cx="96750" cy="401700"/>
            </a:xfrm>
            <a:custGeom>
              <a:avLst/>
              <a:gdLst/>
              <a:ahLst/>
              <a:cxnLst/>
              <a:rect l="l" t="t" r="r" b="b"/>
              <a:pathLst>
                <a:path w="3870" h="16068" extrusionOk="0">
                  <a:moveTo>
                    <a:pt x="3044" y="0"/>
                  </a:moveTo>
                  <a:cubicBezTo>
                    <a:pt x="2858" y="0"/>
                    <a:pt x="2663" y="164"/>
                    <a:pt x="2702" y="421"/>
                  </a:cubicBezTo>
                  <a:cubicBezTo>
                    <a:pt x="3236" y="3423"/>
                    <a:pt x="567" y="5825"/>
                    <a:pt x="134" y="8693"/>
                  </a:cubicBezTo>
                  <a:cubicBezTo>
                    <a:pt x="0" y="9427"/>
                    <a:pt x="0" y="10128"/>
                    <a:pt x="134" y="10795"/>
                  </a:cubicBezTo>
                  <a:cubicBezTo>
                    <a:pt x="467" y="12363"/>
                    <a:pt x="1968" y="13830"/>
                    <a:pt x="1168" y="15532"/>
                  </a:cubicBezTo>
                  <a:cubicBezTo>
                    <a:pt x="1056" y="15822"/>
                    <a:pt x="1259" y="16068"/>
                    <a:pt x="1465" y="16068"/>
                  </a:cubicBezTo>
                  <a:cubicBezTo>
                    <a:pt x="1567" y="16068"/>
                    <a:pt x="1669" y="16008"/>
                    <a:pt x="1735" y="15865"/>
                  </a:cubicBezTo>
                  <a:cubicBezTo>
                    <a:pt x="2169" y="14998"/>
                    <a:pt x="2169" y="14264"/>
                    <a:pt x="1868" y="13363"/>
                  </a:cubicBezTo>
                  <a:cubicBezTo>
                    <a:pt x="1301" y="11529"/>
                    <a:pt x="401" y="10328"/>
                    <a:pt x="868" y="8260"/>
                  </a:cubicBezTo>
                  <a:cubicBezTo>
                    <a:pt x="1501" y="5458"/>
                    <a:pt x="3870" y="3289"/>
                    <a:pt x="3336" y="254"/>
                  </a:cubicBezTo>
                  <a:cubicBezTo>
                    <a:pt x="3295" y="77"/>
                    <a:pt x="3172" y="0"/>
                    <a:pt x="30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1"/>
            <p:cNvSpPr/>
            <p:nvPr/>
          </p:nvSpPr>
          <p:spPr>
            <a:xfrm rot="-5400000">
              <a:off x="7074900" y="3861463"/>
              <a:ext cx="77575" cy="345050"/>
            </a:xfrm>
            <a:custGeom>
              <a:avLst/>
              <a:gdLst/>
              <a:ahLst/>
              <a:cxnLst/>
              <a:rect l="l" t="t" r="r" b="b"/>
              <a:pathLst>
                <a:path w="3103" h="13802" extrusionOk="0">
                  <a:moveTo>
                    <a:pt x="1943" y="0"/>
                  </a:moveTo>
                  <a:cubicBezTo>
                    <a:pt x="1747" y="0"/>
                    <a:pt x="1556" y="163"/>
                    <a:pt x="1635" y="420"/>
                  </a:cubicBezTo>
                  <a:cubicBezTo>
                    <a:pt x="2102" y="1988"/>
                    <a:pt x="2436" y="3122"/>
                    <a:pt x="1635" y="4790"/>
                  </a:cubicBezTo>
                  <a:cubicBezTo>
                    <a:pt x="1202" y="5658"/>
                    <a:pt x="501" y="6391"/>
                    <a:pt x="201" y="7325"/>
                  </a:cubicBezTo>
                  <a:cubicBezTo>
                    <a:pt x="1" y="7959"/>
                    <a:pt x="1" y="8493"/>
                    <a:pt x="134" y="9160"/>
                  </a:cubicBezTo>
                  <a:cubicBezTo>
                    <a:pt x="168" y="9394"/>
                    <a:pt x="334" y="9627"/>
                    <a:pt x="434" y="9827"/>
                  </a:cubicBezTo>
                  <a:cubicBezTo>
                    <a:pt x="935" y="11128"/>
                    <a:pt x="1135" y="12095"/>
                    <a:pt x="434" y="13330"/>
                  </a:cubicBezTo>
                  <a:cubicBezTo>
                    <a:pt x="269" y="13566"/>
                    <a:pt x="521" y="13801"/>
                    <a:pt x="754" y="13801"/>
                  </a:cubicBezTo>
                  <a:cubicBezTo>
                    <a:pt x="850" y="13801"/>
                    <a:pt x="943" y="13761"/>
                    <a:pt x="1001" y="13663"/>
                  </a:cubicBezTo>
                  <a:cubicBezTo>
                    <a:pt x="2436" y="11128"/>
                    <a:pt x="134" y="8927"/>
                    <a:pt x="1468" y="6325"/>
                  </a:cubicBezTo>
                  <a:cubicBezTo>
                    <a:pt x="1969" y="5391"/>
                    <a:pt x="2769" y="4557"/>
                    <a:pt x="2936" y="3423"/>
                  </a:cubicBezTo>
                  <a:cubicBezTo>
                    <a:pt x="3103" y="2288"/>
                    <a:pt x="2603" y="1321"/>
                    <a:pt x="2269" y="254"/>
                  </a:cubicBezTo>
                  <a:cubicBezTo>
                    <a:pt x="2215" y="77"/>
                    <a:pt x="2077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1"/>
            <p:cNvSpPr/>
            <p:nvPr/>
          </p:nvSpPr>
          <p:spPr>
            <a:xfrm rot="-5400000">
              <a:off x="6946813" y="3700775"/>
              <a:ext cx="120925" cy="363775"/>
            </a:xfrm>
            <a:custGeom>
              <a:avLst/>
              <a:gdLst/>
              <a:ahLst/>
              <a:cxnLst/>
              <a:rect l="l" t="t" r="r" b="b"/>
              <a:pathLst>
                <a:path w="4837" h="14551" extrusionOk="0">
                  <a:moveTo>
                    <a:pt x="4383" y="1"/>
                  </a:moveTo>
                  <a:cubicBezTo>
                    <a:pt x="4274" y="1"/>
                    <a:pt x="4163" y="54"/>
                    <a:pt x="4088" y="181"/>
                  </a:cubicBezTo>
                  <a:cubicBezTo>
                    <a:pt x="3454" y="1115"/>
                    <a:pt x="3254" y="2083"/>
                    <a:pt x="2954" y="3183"/>
                  </a:cubicBezTo>
                  <a:cubicBezTo>
                    <a:pt x="2587" y="4418"/>
                    <a:pt x="1820" y="5452"/>
                    <a:pt x="1353" y="6719"/>
                  </a:cubicBezTo>
                  <a:cubicBezTo>
                    <a:pt x="1019" y="7587"/>
                    <a:pt x="786" y="8687"/>
                    <a:pt x="786" y="9621"/>
                  </a:cubicBezTo>
                  <a:cubicBezTo>
                    <a:pt x="786" y="9922"/>
                    <a:pt x="819" y="10188"/>
                    <a:pt x="852" y="10455"/>
                  </a:cubicBezTo>
                  <a:cubicBezTo>
                    <a:pt x="986" y="11956"/>
                    <a:pt x="852" y="12724"/>
                    <a:pt x="185" y="14058"/>
                  </a:cubicBezTo>
                  <a:cubicBezTo>
                    <a:pt x="0" y="14312"/>
                    <a:pt x="216" y="14551"/>
                    <a:pt x="433" y="14551"/>
                  </a:cubicBezTo>
                  <a:cubicBezTo>
                    <a:pt x="528" y="14551"/>
                    <a:pt x="624" y="14504"/>
                    <a:pt x="686" y="14391"/>
                  </a:cubicBezTo>
                  <a:cubicBezTo>
                    <a:pt x="1119" y="13558"/>
                    <a:pt x="1620" y="12624"/>
                    <a:pt x="1653" y="11690"/>
                  </a:cubicBezTo>
                  <a:cubicBezTo>
                    <a:pt x="1686" y="10422"/>
                    <a:pt x="1353" y="9288"/>
                    <a:pt x="1653" y="8020"/>
                  </a:cubicBezTo>
                  <a:cubicBezTo>
                    <a:pt x="1953" y="6719"/>
                    <a:pt x="2687" y="5719"/>
                    <a:pt x="3187" y="4551"/>
                  </a:cubicBezTo>
                  <a:cubicBezTo>
                    <a:pt x="3754" y="3217"/>
                    <a:pt x="3855" y="1782"/>
                    <a:pt x="4655" y="515"/>
                  </a:cubicBezTo>
                  <a:cubicBezTo>
                    <a:pt x="4837" y="242"/>
                    <a:pt x="4616" y="1"/>
                    <a:pt x="43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1"/>
            <p:cNvSpPr/>
            <p:nvPr/>
          </p:nvSpPr>
          <p:spPr>
            <a:xfrm rot="-5400000">
              <a:off x="7620338" y="4443800"/>
              <a:ext cx="385225" cy="257025"/>
            </a:xfrm>
            <a:custGeom>
              <a:avLst/>
              <a:gdLst/>
              <a:ahLst/>
              <a:cxnLst/>
              <a:rect l="l" t="t" r="r" b="b"/>
              <a:pathLst>
                <a:path w="15409" h="10281" extrusionOk="0">
                  <a:moveTo>
                    <a:pt x="14935" y="1"/>
                  </a:moveTo>
                  <a:cubicBezTo>
                    <a:pt x="14859" y="1"/>
                    <a:pt x="14781" y="33"/>
                    <a:pt x="14711" y="111"/>
                  </a:cubicBezTo>
                  <a:cubicBezTo>
                    <a:pt x="13477" y="1445"/>
                    <a:pt x="11509" y="1411"/>
                    <a:pt x="10041" y="2412"/>
                  </a:cubicBezTo>
                  <a:cubicBezTo>
                    <a:pt x="9107" y="3079"/>
                    <a:pt x="8373" y="4013"/>
                    <a:pt x="7706" y="4947"/>
                  </a:cubicBezTo>
                  <a:cubicBezTo>
                    <a:pt x="6705" y="6348"/>
                    <a:pt x="5704" y="7916"/>
                    <a:pt x="3970" y="8416"/>
                  </a:cubicBezTo>
                  <a:cubicBezTo>
                    <a:pt x="2602" y="8850"/>
                    <a:pt x="1301" y="8583"/>
                    <a:pt x="200" y="9717"/>
                  </a:cubicBezTo>
                  <a:cubicBezTo>
                    <a:pt x="0" y="9943"/>
                    <a:pt x="194" y="10280"/>
                    <a:pt x="430" y="10280"/>
                  </a:cubicBezTo>
                  <a:cubicBezTo>
                    <a:pt x="509" y="10280"/>
                    <a:pt x="592" y="10243"/>
                    <a:pt x="667" y="10151"/>
                  </a:cubicBezTo>
                  <a:cubicBezTo>
                    <a:pt x="1835" y="8950"/>
                    <a:pt x="3936" y="9417"/>
                    <a:pt x="5304" y="8550"/>
                  </a:cubicBezTo>
                  <a:cubicBezTo>
                    <a:pt x="6271" y="7949"/>
                    <a:pt x="6972" y="7049"/>
                    <a:pt x="7639" y="6115"/>
                  </a:cubicBezTo>
                  <a:cubicBezTo>
                    <a:pt x="8606" y="4814"/>
                    <a:pt x="9507" y="3380"/>
                    <a:pt x="11008" y="2612"/>
                  </a:cubicBezTo>
                  <a:cubicBezTo>
                    <a:pt x="12476" y="1878"/>
                    <a:pt x="14010" y="1878"/>
                    <a:pt x="15178" y="611"/>
                  </a:cubicBezTo>
                  <a:cubicBezTo>
                    <a:pt x="15408" y="355"/>
                    <a:pt x="15187" y="1"/>
                    <a:pt x="149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1"/>
            <p:cNvSpPr/>
            <p:nvPr/>
          </p:nvSpPr>
          <p:spPr>
            <a:xfrm rot="-5400000">
              <a:off x="7851113" y="4504500"/>
              <a:ext cx="288225" cy="237275"/>
            </a:xfrm>
            <a:custGeom>
              <a:avLst/>
              <a:gdLst/>
              <a:ahLst/>
              <a:cxnLst/>
              <a:rect l="l" t="t" r="r" b="b"/>
              <a:pathLst>
                <a:path w="11529" h="9491" extrusionOk="0">
                  <a:moveTo>
                    <a:pt x="11122" y="1"/>
                  </a:moveTo>
                  <a:cubicBezTo>
                    <a:pt x="10988" y="1"/>
                    <a:pt x="10854" y="70"/>
                    <a:pt x="10801" y="230"/>
                  </a:cubicBezTo>
                  <a:cubicBezTo>
                    <a:pt x="9433" y="3899"/>
                    <a:pt x="6431" y="3599"/>
                    <a:pt x="3362" y="4900"/>
                  </a:cubicBezTo>
                  <a:cubicBezTo>
                    <a:pt x="1461" y="5701"/>
                    <a:pt x="460" y="7102"/>
                    <a:pt x="60" y="9070"/>
                  </a:cubicBezTo>
                  <a:cubicBezTo>
                    <a:pt x="1" y="9327"/>
                    <a:pt x="199" y="9490"/>
                    <a:pt x="392" y="9490"/>
                  </a:cubicBezTo>
                  <a:cubicBezTo>
                    <a:pt x="524" y="9490"/>
                    <a:pt x="653" y="9413"/>
                    <a:pt x="694" y="9237"/>
                  </a:cubicBezTo>
                  <a:cubicBezTo>
                    <a:pt x="1528" y="5200"/>
                    <a:pt x="4930" y="5434"/>
                    <a:pt x="8066" y="4200"/>
                  </a:cubicBezTo>
                  <a:cubicBezTo>
                    <a:pt x="9900" y="3432"/>
                    <a:pt x="10768" y="2198"/>
                    <a:pt x="11468" y="397"/>
                  </a:cubicBezTo>
                  <a:cubicBezTo>
                    <a:pt x="11528" y="157"/>
                    <a:pt x="11324" y="1"/>
                    <a:pt x="11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1"/>
            <p:cNvSpPr/>
            <p:nvPr/>
          </p:nvSpPr>
          <p:spPr>
            <a:xfrm rot="-5400000">
              <a:off x="8089200" y="3943038"/>
              <a:ext cx="83400" cy="351175"/>
            </a:xfrm>
            <a:custGeom>
              <a:avLst/>
              <a:gdLst/>
              <a:ahLst/>
              <a:cxnLst/>
              <a:rect l="l" t="t" r="r" b="b"/>
              <a:pathLst>
                <a:path w="3336" h="14047" extrusionOk="0">
                  <a:moveTo>
                    <a:pt x="2052" y="0"/>
                  </a:moveTo>
                  <a:cubicBezTo>
                    <a:pt x="1953" y="0"/>
                    <a:pt x="1856" y="53"/>
                    <a:pt x="1802" y="183"/>
                  </a:cubicBezTo>
                  <a:cubicBezTo>
                    <a:pt x="934" y="2118"/>
                    <a:pt x="0" y="4220"/>
                    <a:pt x="534" y="6421"/>
                  </a:cubicBezTo>
                  <a:cubicBezTo>
                    <a:pt x="834" y="7589"/>
                    <a:pt x="1601" y="8456"/>
                    <a:pt x="2035" y="9557"/>
                  </a:cubicBezTo>
                  <a:cubicBezTo>
                    <a:pt x="2669" y="11024"/>
                    <a:pt x="2335" y="12325"/>
                    <a:pt x="2602" y="13793"/>
                  </a:cubicBezTo>
                  <a:cubicBezTo>
                    <a:pt x="2629" y="13970"/>
                    <a:pt x="2750" y="14047"/>
                    <a:pt x="2878" y="14047"/>
                  </a:cubicBezTo>
                  <a:cubicBezTo>
                    <a:pt x="3063" y="14047"/>
                    <a:pt x="3262" y="13883"/>
                    <a:pt x="3203" y="13626"/>
                  </a:cubicBezTo>
                  <a:cubicBezTo>
                    <a:pt x="3036" y="12592"/>
                    <a:pt x="3336" y="11491"/>
                    <a:pt x="3136" y="10457"/>
                  </a:cubicBezTo>
                  <a:cubicBezTo>
                    <a:pt x="2969" y="9790"/>
                    <a:pt x="2635" y="9256"/>
                    <a:pt x="2302" y="8689"/>
                  </a:cubicBezTo>
                  <a:cubicBezTo>
                    <a:pt x="634" y="5754"/>
                    <a:pt x="1001" y="3419"/>
                    <a:pt x="2335" y="450"/>
                  </a:cubicBezTo>
                  <a:cubicBezTo>
                    <a:pt x="2470" y="225"/>
                    <a:pt x="2256" y="0"/>
                    <a:pt x="20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1"/>
            <p:cNvSpPr/>
            <p:nvPr/>
          </p:nvSpPr>
          <p:spPr>
            <a:xfrm rot="-5400000">
              <a:off x="8213975" y="4021963"/>
              <a:ext cx="75900" cy="367625"/>
            </a:xfrm>
            <a:custGeom>
              <a:avLst/>
              <a:gdLst/>
              <a:ahLst/>
              <a:cxnLst/>
              <a:rect l="l" t="t" r="r" b="b"/>
              <a:pathLst>
                <a:path w="3036" h="14705" extrusionOk="0">
                  <a:moveTo>
                    <a:pt x="1736" y="0"/>
                  </a:moveTo>
                  <a:cubicBezTo>
                    <a:pt x="1605" y="0"/>
                    <a:pt x="1475" y="62"/>
                    <a:pt x="1435" y="208"/>
                  </a:cubicBezTo>
                  <a:cubicBezTo>
                    <a:pt x="601" y="2409"/>
                    <a:pt x="1" y="4444"/>
                    <a:pt x="935" y="6713"/>
                  </a:cubicBezTo>
                  <a:cubicBezTo>
                    <a:pt x="1335" y="7713"/>
                    <a:pt x="1802" y="8514"/>
                    <a:pt x="1802" y="9581"/>
                  </a:cubicBezTo>
                  <a:cubicBezTo>
                    <a:pt x="1802" y="10682"/>
                    <a:pt x="1535" y="10949"/>
                    <a:pt x="1201" y="12016"/>
                  </a:cubicBezTo>
                  <a:cubicBezTo>
                    <a:pt x="868" y="12917"/>
                    <a:pt x="801" y="13551"/>
                    <a:pt x="1035" y="14451"/>
                  </a:cubicBezTo>
                  <a:cubicBezTo>
                    <a:pt x="1089" y="14628"/>
                    <a:pt x="1226" y="14705"/>
                    <a:pt x="1361" y="14705"/>
                  </a:cubicBezTo>
                  <a:cubicBezTo>
                    <a:pt x="1557" y="14705"/>
                    <a:pt x="1748" y="14542"/>
                    <a:pt x="1668" y="14285"/>
                  </a:cubicBezTo>
                  <a:cubicBezTo>
                    <a:pt x="1035" y="12183"/>
                    <a:pt x="3036" y="10449"/>
                    <a:pt x="2302" y="8247"/>
                  </a:cubicBezTo>
                  <a:cubicBezTo>
                    <a:pt x="1935" y="7079"/>
                    <a:pt x="1268" y="6112"/>
                    <a:pt x="1135" y="4878"/>
                  </a:cubicBezTo>
                  <a:cubicBezTo>
                    <a:pt x="968" y="3277"/>
                    <a:pt x="1502" y="1776"/>
                    <a:pt x="2035" y="341"/>
                  </a:cubicBezTo>
                  <a:cubicBezTo>
                    <a:pt x="2136" y="141"/>
                    <a:pt x="1934" y="0"/>
                    <a:pt x="17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1"/>
            <p:cNvSpPr/>
            <p:nvPr/>
          </p:nvSpPr>
          <p:spPr>
            <a:xfrm rot="-5400000">
              <a:off x="7019213" y="4434675"/>
              <a:ext cx="206825" cy="160125"/>
            </a:xfrm>
            <a:custGeom>
              <a:avLst/>
              <a:gdLst/>
              <a:ahLst/>
              <a:cxnLst/>
              <a:rect l="l" t="t" r="r" b="b"/>
              <a:pathLst>
                <a:path w="8273" h="6405" extrusionOk="0">
                  <a:moveTo>
                    <a:pt x="4136" y="0"/>
                  </a:moveTo>
                  <a:cubicBezTo>
                    <a:pt x="0" y="0"/>
                    <a:pt x="0" y="6405"/>
                    <a:pt x="4136" y="6405"/>
                  </a:cubicBezTo>
                  <a:cubicBezTo>
                    <a:pt x="8273" y="6405"/>
                    <a:pt x="8273" y="0"/>
                    <a:pt x="4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1"/>
            <p:cNvSpPr/>
            <p:nvPr/>
          </p:nvSpPr>
          <p:spPr>
            <a:xfrm rot="-5400000">
              <a:off x="8138338" y="4509725"/>
              <a:ext cx="68400" cy="53400"/>
            </a:xfrm>
            <a:custGeom>
              <a:avLst/>
              <a:gdLst/>
              <a:ahLst/>
              <a:cxnLst/>
              <a:rect l="l" t="t" r="r" b="b"/>
              <a:pathLst>
                <a:path w="2736" h="2136" extrusionOk="0">
                  <a:moveTo>
                    <a:pt x="1337" y="1"/>
                  </a:moveTo>
                  <a:cubicBezTo>
                    <a:pt x="1" y="1"/>
                    <a:pt x="11" y="2136"/>
                    <a:pt x="1368" y="2136"/>
                  </a:cubicBezTo>
                  <a:cubicBezTo>
                    <a:pt x="2736" y="2136"/>
                    <a:pt x="2736" y="1"/>
                    <a:pt x="1368" y="1"/>
                  </a:cubicBezTo>
                  <a:cubicBezTo>
                    <a:pt x="1358" y="1"/>
                    <a:pt x="1347" y="1"/>
                    <a:pt x="1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1"/>
            <p:cNvSpPr/>
            <p:nvPr/>
          </p:nvSpPr>
          <p:spPr>
            <a:xfrm rot="-5400000">
              <a:off x="7184325" y="4724038"/>
              <a:ext cx="69250" cy="52575"/>
            </a:xfrm>
            <a:custGeom>
              <a:avLst/>
              <a:gdLst/>
              <a:ahLst/>
              <a:cxnLst/>
              <a:rect l="l" t="t" r="r" b="b"/>
              <a:pathLst>
                <a:path w="2770" h="2103" extrusionOk="0">
                  <a:moveTo>
                    <a:pt x="1402" y="1"/>
                  </a:moveTo>
                  <a:cubicBezTo>
                    <a:pt x="1" y="1"/>
                    <a:pt x="1" y="2102"/>
                    <a:pt x="1402" y="2102"/>
                  </a:cubicBezTo>
                  <a:cubicBezTo>
                    <a:pt x="2769" y="2102"/>
                    <a:pt x="2769" y="1"/>
                    <a:pt x="14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1"/>
            <p:cNvSpPr/>
            <p:nvPr/>
          </p:nvSpPr>
          <p:spPr>
            <a:xfrm rot="-5400000">
              <a:off x="7324025" y="4477613"/>
              <a:ext cx="69225" cy="53400"/>
            </a:xfrm>
            <a:custGeom>
              <a:avLst/>
              <a:gdLst/>
              <a:ahLst/>
              <a:cxnLst/>
              <a:rect l="l" t="t" r="r" b="b"/>
              <a:pathLst>
                <a:path w="2769" h="2136" extrusionOk="0">
                  <a:moveTo>
                    <a:pt x="1401" y="0"/>
                  </a:moveTo>
                  <a:cubicBezTo>
                    <a:pt x="0" y="0"/>
                    <a:pt x="0" y="2135"/>
                    <a:pt x="1401" y="2135"/>
                  </a:cubicBezTo>
                  <a:cubicBezTo>
                    <a:pt x="2769" y="2135"/>
                    <a:pt x="2769" y="0"/>
                    <a:pt x="1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8" name="Google Shape;1168;p41"/>
          <p:cNvGrpSpPr/>
          <p:nvPr/>
        </p:nvGrpSpPr>
        <p:grpSpPr>
          <a:xfrm>
            <a:off x="5175557" y="158849"/>
            <a:ext cx="1218282" cy="1087072"/>
            <a:chOff x="5068453" y="637293"/>
            <a:chExt cx="1331456" cy="1188057"/>
          </a:xfrm>
        </p:grpSpPr>
        <p:grpSp>
          <p:nvGrpSpPr>
            <p:cNvPr id="1169" name="Google Shape;1169;p41"/>
            <p:cNvGrpSpPr/>
            <p:nvPr/>
          </p:nvGrpSpPr>
          <p:grpSpPr>
            <a:xfrm rot="-900116">
              <a:off x="5169176" y="767750"/>
              <a:ext cx="1130010" cy="927143"/>
              <a:chOff x="5913650" y="411588"/>
              <a:chExt cx="790767" cy="648716"/>
            </a:xfrm>
          </p:grpSpPr>
          <p:sp>
            <p:nvSpPr>
              <p:cNvPr id="1170" name="Google Shape;1170;p41"/>
              <p:cNvSpPr/>
              <p:nvPr/>
            </p:nvSpPr>
            <p:spPr>
              <a:xfrm>
                <a:off x="5913650" y="411588"/>
                <a:ext cx="711350" cy="407825"/>
              </a:xfrm>
              <a:custGeom>
                <a:avLst/>
                <a:gdLst/>
                <a:ahLst/>
                <a:cxnLst/>
                <a:rect l="l" t="t" r="r" b="b"/>
                <a:pathLst>
                  <a:path w="28454" h="16313" extrusionOk="0">
                    <a:moveTo>
                      <a:pt x="14919" y="1"/>
                    </a:moveTo>
                    <a:cubicBezTo>
                      <a:pt x="8976" y="1"/>
                      <a:pt x="3114" y="3337"/>
                      <a:pt x="834" y="9089"/>
                    </a:cubicBezTo>
                    <a:cubicBezTo>
                      <a:pt x="0" y="11157"/>
                      <a:pt x="367" y="13692"/>
                      <a:pt x="2202" y="15260"/>
                    </a:cubicBezTo>
                    <a:cubicBezTo>
                      <a:pt x="3055" y="15974"/>
                      <a:pt x="4104" y="16313"/>
                      <a:pt x="5152" y="16313"/>
                    </a:cubicBezTo>
                    <a:cubicBezTo>
                      <a:pt x="6358" y="16313"/>
                      <a:pt x="7563" y="15865"/>
                      <a:pt x="8473" y="15027"/>
                    </a:cubicBezTo>
                    <a:cubicBezTo>
                      <a:pt x="9607" y="14026"/>
                      <a:pt x="9741" y="12358"/>
                      <a:pt x="10708" y="11291"/>
                    </a:cubicBezTo>
                    <a:cubicBezTo>
                      <a:pt x="11541" y="10313"/>
                      <a:pt x="12860" y="9774"/>
                      <a:pt x="14127" y="9774"/>
                    </a:cubicBezTo>
                    <a:cubicBezTo>
                      <a:pt x="15497" y="9774"/>
                      <a:pt x="16807" y="10405"/>
                      <a:pt x="17379" y="11791"/>
                    </a:cubicBezTo>
                    <a:cubicBezTo>
                      <a:pt x="17613" y="12158"/>
                      <a:pt x="17880" y="12458"/>
                      <a:pt x="18180" y="12792"/>
                    </a:cubicBezTo>
                    <a:cubicBezTo>
                      <a:pt x="19177" y="13804"/>
                      <a:pt x="20506" y="14311"/>
                      <a:pt x="21811" y="14311"/>
                    </a:cubicBezTo>
                    <a:cubicBezTo>
                      <a:pt x="23432" y="14311"/>
                      <a:pt x="25017" y="13529"/>
                      <a:pt x="25885" y="11958"/>
                    </a:cubicBezTo>
                    <a:cubicBezTo>
                      <a:pt x="28454" y="7321"/>
                      <a:pt x="24284" y="2451"/>
                      <a:pt x="19981" y="850"/>
                    </a:cubicBezTo>
                    <a:cubicBezTo>
                      <a:pt x="18342" y="276"/>
                      <a:pt x="16627" y="1"/>
                      <a:pt x="149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857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1"/>
              <p:cNvSpPr/>
              <p:nvPr/>
            </p:nvSpPr>
            <p:spPr>
              <a:xfrm>
                <a:off x="6034425" y="627763"/>
                <a:ext cx="125250" cy="118425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4737" extrusionOk="0">
                    <a:moveTo>
                      <a:pt x="4288" y="0"/>
                    </a:moveTo>
                    <a:cubicBezTo>
                      <a:pt x="4039" y="0"/>
                      <a:pt x="3791" y="65"/>
                      <a:pt x="3542" y="175"/>
                    </a:cubicBezTo>
                    <a:cubicBezTo>
                      <a:pt x="3142" y="342"/>
                      <a:pt x="2675" y="509"/>
                      <a:pt x="2241" y="676"/>
                    </a:cubicBezTo>
                    <a:cubicBezTo>
                      <a:pt x="1707" y="876"/>
                      <a:pt x="1140" y="1143"/>
                      <a:pt x="707" y="1543"/>
                    </a:cubicBezTo>
                    <a:cubicBezTo>
                      <a:pt x="409" y="1865"/>
                      <a:pt x="204" y="2335"/>
                      <a:pt x="241" y="2773"/>
                    </a:cubicBezTo>
                    <a:lnTo>
                      <a:pt x="241" y="2773"/>
                    </a:lnTo>
                    <a:cubicBezTo>
                      <a:pt x="1" y="3478"/>
                      <a:pt x="31" y="4257"/>
                      <a:pt x="640" y="4612"/>
                    </a:cubicBezTo>
                    <a:cubicBezTo>
                      <a:pt x="793" y="4698"/>
                      <a:pt x="954" y="4737"/>
                      <a:pt x="1116" y="4737"/>
                    </a:cubicBezTo>
                    <a:cubicBezTo>
                      <a:pt x="1770" y="4737"/>
                      <a:pt x="2454" y="4112"/>
                      <a:pt x="2775" y="3444"/>
                    </a:cubicBezTo>
                    <a:cubicBezTo>
                      <a:pt x="3142" y="2610"/>
                      <a:pt x="3442" y="1643"/>
                      <a:pt x="4209" y="1176"/>
                    </a:cubicBezTo>
                    <a:cubicBezTo>
                      <a:pt x="4509" y="1043"/>
                      <a:pt x="4843" y="943"/>
                      <a:pt x="4910" y="642"/>
                    </a:cubicBezTo>
                    <a:cubicBezTo>
                      <a:pt x="5010" y="342"/>
                      <a:pt x="4709" y="42"/>
                      <a:pt x="4443" y="9"/>
                    </a:cubicBezTo>
                    <a:cubicBezTo>
                      <a:pt x="4391" y="3"/>
                      <a:pt x="4340" y="0"/>
                      <a:pt x="4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1"/>
              <p:cNvSpPr/>
              <p:nvPr/>
            </p:nvSpPr>
            <p:spPr>
              <a:xfrm>
                <a:off x="6171325" y="626213"/>
                <a:ext cx="372800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14912" h="5696" extrusionOk="0">
                    <a:moveTo>
                      <a:pt x="415" y="2584"/>
                    </a:moveTo>
                    <a:cubicBezTo>
                      <a:pt x="399" y="2602"/>
                      <a:pt x="383" y="2620"/>
                      <a:pt x="368" y="2639"/>
                    </a:cubicBezTo>
                    <a:cubicBezTo>
                      <a:pt x="247" y="2789"/>
                      <a:pt x="154" y="2939"/>
                      <a:pt x="40" y="3138"/>
                    </a:cubicBezTo>
                    <a:lnTo>
                      <a:pt x="40" y="3138"/>
                    </a:lnTo>
                    <a:cubicBezTo>
                      <a:pt x="98" y="3039"/>
                      <a:pt x="223" y="2838"/>
                      <a:pt x="415" y="2584"/>
                    </a:cubicBezTo>
                    <a:close/>
                    <a:moveTo>
                      <a:pt x="40" y="3138"/>
                    </a:moveTo>
                    <a:cubicBezTo>
                      <a:pt x="14" y="3182"/>
                      <a:pt x="1" y="3206"/>
                      <a:pt x="1" y="3206"/>
                    </a:cubicBezTo>
                    <a:cubicBezTo>
                      <a:pt x="14" y="3183"/>
                      <a:pt x="27" y="3160"/>
                      <a:pt x="40" y="3138"/>
                    </a:cubicBezTo>
                    <a:close/>
                    <a:moveTo>
                      <a:pt x="5227" y="0"/>
                    </a:moveTo>
                    <a:cubicBezTo>
                      <a:pt x="5020" y="0"/>
                      <a:pt x="4801" y="12"/>
                      <a:pt x="4571" y="37"/>
                    </a:cubicBezTo>
                    <a:cubicBezTo>
                      <a:pt x="2446" y="271"/>
                      <a:pt x="1057" y="1729"/>
                      <a:pt x="415" y="2584"/>
                    </a:cubicBezTo>
                    <a:lnTo>
                      <a:pt x="415" y="2584"/>
                    </a:lnTo>
                    <a:cubicBezTo>
                      <a:pt x="1235" y="1641"/>
                      <a:pt x="2519" y="1123"/>
                      <a:pt x="3761" y="1123"/>
                    </a:cubicBezTo>
                    <a:cubicBezTo>
                      <a:pt x="5131" y="1123"/>
                      <a:pt x="6450" y="1753"/>
                      <a:pt x="7039" y="3139"/>
                    </a:cubicBezTo>
                    <a:cubicBezTo>
                      <a:pt x="7306" y="3540"/>
                      <a:pt x="7573" y="3873"/>
                      <a:pt x="7873" y="4173"/>
                    </a:cubicBezTo>
                    <a:cubicBezTo>
                      <a:pt x="8869" y="5187"/>
                      <a:pt x="10191" y="5696"/>
                      <a:pt x="11491" y="5696"/>
                    </a:cubicBezTo>
                    <a:cubicBezTo>
                      <a:pt x="12758" y="5696"/>
                      <a:pt x="14006" y="5212"/>
                      <a:pt x="14911" y="4240"/>
                    </a:cubicBezTo>
                    <a:lnTo>
                      <a:pt x="14911" y="4240"/>
                    </a:lnTo>
                    <a:cubicBezTo>
                      <a:pt x="14325" y="4443"/>
                      <a:pt x="13773" y="4529"/>
                      <a:pt x="13258" y="4529"/>
                    </a:cubicBezTo>
                    <a:cubicBezTo>
                      <a:pt x="10901" y="4529"/>
                      <a:pt x="9342" y="2738"/>
                      <a:pt x="9040" y="2272"/>
                    </a:cubicBezTo>
                    <a:cubicBezTo>
                      <a:pt x="8701" y="1778"/>
                      <a:pt x="7791" y="0"/>
                      <a:pt x="52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41"/>
              <p:cNvSpPr/>
              <p:nvPr/>
            </p:nvSpPr>
            <p:spPr>
              <a:xfrm>
                <a:off x="6478611" y="743178"/>
                <a:ext cx="111775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12685" extrusionOk="0">
                    <a:moveTo>
                      <a:pt x="467" y="0"/>
                    </a:moveTo>
                    <a:cubicBezTo>
                      <a:pt x="467" y="0"/>
                      <a:pt x="334" y="34"/>
                      <a:pt x="267" y="200"/>
                    </a:cubicBezTo>
                    <a:cubicBezTo>
                      <a:pt x="134" y="367"/>
                      <a:pt x="34" y="634"/>
                      <a:pt x="34" y="968"/>
                    </a:cubicBezTo>
                    <a:cubicBezTo>
                      <a:pt x="0" y="1635"/>
                      <a:pt x="334" y="2435"/>
                      <a:pt x="834" y="3102"/>
                    </a:cubicBezTo>
                    <a:cubicBezTo>
                      <a:pt x="1335" y="3770"/>
                      <a:pt x="1868" y="4337"/>
                      <a:pt x="2135" y="4870"/>
                    </a:cubicBezTo>
                    <a:cubicBezTo>
                      <a:pt x="2436" y="5371"/>
                      <a:pt x="2402" y="5838"/>
                      <a:pt x="2402" y="6004"/>
                    </a:cubicBezTo>
                    <a:cubicBezTo>
                      <a:pt x="2402" y="6171"/>
                      <a:pt x="2302" y="6638"/>
                      <a:pt x="2169" y="7372"/>
                    </a:cubicBezTo>
                    <a:cubicBezTo>
                      <a:pt x="2135" y="7772"/>
                      <a:pt x="2102" y="8206"/>
                      <a:pt x="2235" y="8673"/>
                    </a:cubicBezTo>
                    <a:cubicBezTo>
                      <a:pt x="2335" y="9140"/>
                      <a:pt x="2602" y="9540"/>
                      <a:pt x="2836" y="9941"/>
                    </a:cubicBezTo>
                    <a:cubicBezTo>
                      <a:pt x="3103" y="10308"/>
                      <a:pt x="3336" y="10641"/>
                      <a:pt x="3570" y="10941"/>
                    </a:cubicBezTo>
                    <a:cubicBezTo>
                      <a:pt x="3703" y="11208"/>
                      <a:pt x="3903" y="11508"/>
                      <a:pt x="3970" y="11775"/>
                    </a:cubicBezTo>
                    <a:cubicBezTo>
                      <a:pt x="4170" y="12276"/>
                      <a:pt x="4070" y="12643"/>
                      <a:pt x="4170" y="12676"/>
                    </a:cubicBezTo>
                    <a:cubicBezTo>
                      <a:pt x="4181" y="12681"/>
                      <a:pt x="4192" y="12684"/>
                      <a:pt x="4203" y="12684"/>
                    </a:cubicBezTo>
                    <a:cubicBezTo>
                      <a:pt x="4258" y="12684"/>
                      <a:pt x="4309" y="12615"/>
                      <a:pt x="4337" y="12476"/>
                    </a:cubicBezTo>
                    <a:cubicBezTo>
                      <a:pt x="4437" y="12309"/>
                      <a:pt x="4470" y="12009"/>
                      <a:pt x="4437" y="11675"/>
                    </a:cubicBezTo>
                    <a:cubicBezTo>
                      <a:pt x="4404" y="11342"/>
                      <a:pt x="4270" y="10975"/>
                      <a:pt x="4070" y="10608"/>
                    </a:cubicBezTo>
                    <a:cubicBezTo>
                      <a:pt x="3837" y="10207"/>
                      <a:pt x="3603" y="9874"/>
                      <a:pt x="3370" y="9540"/>
                    </a:cubicBezTo>
                    <a:cubicBezTo>
                      <a:pt x="3169" y="9173"/>
                      <a:pt x="3003" y="8840"/>
                      <a:pt x="2936" y="8506"/>
                    </a:cubicBezTo>
                    <a:cubicBezTo>
                      <a:pt x="2836" y="8173"/>
                      <a:pt x="2869" y="7839"/>
                      <a:pt x="2936" y="7506"/>
                    </a:cubicBezTo>
                    <a:cubicBezTo>
                      <a:pt x="3003" y="6838"/>
                      <a:pt x="3136" y="6271"/>
                      <a:pt x="3136" y="6038"/>
                    </a:cubicBezTo>
                    <a:cubicBezTo>
                      <a:pt x="3136" y="5938"/>
                      <a:pt x="3169" y="5771"/>
                      <a:pt x="3136" y="5471"/>
                    </a:cubicBezTo>
                    <a:cubicBezTo>
                      <a:pt x="3103" y="5171"/>
                      <a:pt x="3003" y="4837"/>
                      <a:pt x="2836" y="4503"/>
                    </a:cubicBezTo>
                    <a:cubicBezTo>
                      <a:pt x="2502" y="3836"/>
                      <a:pt x="1935" y="3202"/>
                      <a:pt x="1435" y="2635"/>
                    </a:cubicBezTo>
                    <a:cubicBezTo>
                      <a:pt x="934" y="2035"/>
                      <a:pt x="634" y="1435"/>
                      <a:pt x="534" y="934"/>
                    </a:cubicBezTo>
                    <a:cubicBezTo>
                      <a:pt x="434" y="434"/>
                      <a:pt x="601" y="10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41"/>
              <p:cNvSpPr/>
              <p:nvPr/>
            </p:nvSpPr>
            <p:spPr>
              <a:xfrm>
                <a:off x="6406500" y="715413"/>
                <a:ext cx="45050" cy="275325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11013" extrusionOk="0">
                    <a:moveTo>
                      <a:pt x="980" y="1"/>
                    </a:moveTo>
                    <a:cubicBezTo>
                      <a:pt x="886" y="1"/>
                      <a:pt x="615" y="177"/>
                      <a:pt x="401" y="605"/>
                    </a:cubicBezTo>
                    <a:cubicBezTo>
                      <a:pt x="134" y="1039"/>
                      <a:pt x="0" y="1773"/>
                      <a:pt x="100" y="2473"/>
                    </a:cubicBezTo>
                    <a:cubicBezTo>
                      <a:pt x="134" y="2807"/>
                      <a:pt x="234" y="3141"/>
                      <a:pt x="301" y="3474"/>
                    </a:cubicBezTo>
                    <a:cubicBezTo>
                      <a:pt x="434" y="3808"/>
                      <a:pt x="501" y="4108"/>
                      <a:pt x="601" y="4341"/>
                    </a:cubicBezTo>
                    <a:cubicBezTo>
                      <a:pt x="768" y="4842"/>
                      <a:pt x="868" y="5209"/>
                      <a:pt x="934" y="5376"/>
                    </a:cubicBezTo>
                    <a:cubicBezTo>
                      <a:pt x="968" y="5509"/>
                      <a:pt x="1068" y="5943"/>
                      <a:pt x="1068" y="6476"/>
                    </a:cubicBezTo>
                    <a:cubicBezTo>
                      <a:pt x="1068" y="6977"/>
                      <a:pt x="834" y="7644"/>
                      <a:pt x="601" y="8278"/>
                    </a:cubicBezTo>
                    <a:cubicBezTo>
                      <a:pt x="334" y="8945"/>
                      <a:pt x="100" y="9612"/>
                      <a:pt x="34" y="10146"/>
                    </a:cubicBezTo>
                    <a:cubicBezTo>
                      <a:pt x="0" y="10679"/>
                      <a:pt x="167" y="11013"/>
                      <a:pt x="267" y="11013"/>
                    </a:cubicBezTo>
                    <a:cubicBezTo>
                      <a:pt x="401" y="10980"/>
                      <a:pt x="401" y="10679"/>
                      <a:pt x="534" y="10212"/>
                    </a:cubicBezTo>
                    <a:cubicBezTo>
                      <a:pt x="667" y="9812"/>
                      <a:pt x="968" y="9212"/>
                      <a:pt x="1268" y="8544"/>
                    </a:cubicBezTo>
                    <a:cubicBezTo>
                      <a:pt x="1535" y="7944"/>
                      <a:pt x="1802" y="7177"/>
                      <a:pt x="1802" y="6510"/>
                    </a:cubicBezTo>
                    <a:cubicBezTo>
                      <a:pt x="1802" y="5843"/>
                      <a:pt x="1668" y="5376"/>
                      <a:pt x="1635" y="5209"/>
                    </a:cubicBezTo>
                    <a:cubicBezTo>
                      <a:pt x="1601" y="5042"/>
                      <a:pt x="1468" y="4642"/>
                      <a:pt x="1301" y="4108"/>
                    </a:cubicBezTo>
                    <a:cubicBezTo>
                      <a:pt x="1134" y="3541"/>
                      <a:pt x="868" y="2940"/>
                      <a:pt x="801" y="2340"/>
                    </a:cubicBezTo>
                    <a:cubicBezTo>
                      <a:pt x="734" y="1773"/>
                      <a:pt x="734" y="1173"/>
                      <a:pt x="834" y="772"/>
                    </a:cubicBezTo>
                    <a:cubicBezTo>
                      <a:pt x="968" y="372"/>
                      <a:pt x="1101" y="105"/>
                      <a:pt x="1001" y="5"/>
                    </a:cubicBezTo>
                    <a:cubicBezTo>
                      <a:pt x="996" y="2"/>
                      <a:pt x="989" y="1"/>
                      <a:pt x="9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1"/>
              <p:cNvSpPr/>
              <p:nvPr/>
            </p:nvSpPr>
            <p:spPr>
              <a:xfrm>
                <a:off x="6554267" y="701785"/>
                <a:ext cx="150150" cy="17852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7141" extrusionOk="0">
                    <a:moveTo>
                      <a:pt x="325" y="0"/>
                    </a:moveTo>
                    <a:cubicBezTo>
                      <a:pt x="146" y="0"/>
                      <a:pt x="34" y="55"/>
                      <a:pt x="34" y="133"/>
                    </a:cubicBezTo>
                    <a:cubicBezTo>
                      <a:pt x="1" y="266"/>
                      <a:pt x="234" y="333"/>
                      <a:pt x="501" y="533"/>
                    </a:cubicBezTo>
                    <a:cubicBezTo>
                      <a:pt x="735" y="767"/>
                      <a:pt x="1035" y="1133"/>
                      <a:pt x="1235" y="1600"/>
                    </a:cubicBezTo>
                    <a:cubicBezTo>
                      <a:pt x="1469" y="2001"/>
                      <a:pt x="1635" y="2568"/>
                      <a:pt x="1836" y="3001"/>
                    </a:cubicBezTo>
                    <a:cubicBezTo>
                      <a:pt x="2002" y="3435"/>
                      <a:pt x="2303" y="3769"/>
                      <a:pt x="2369" y="3869"/>
                    </a:cubicBezTo>
                    <a:cubicBezTo>
                      <a:pt x="2469" y="3969"/>
                      <a:pt x="2736" y="4302"/>
                      <a:pt x="3170" y="4603"/>
                    </a:cubicBezTo>
                    <a:cubicBezTo>
                      <a:pt x="3570" y="4903"/>
                      <a:pt x="4071" y="5170"/>
                      <a:pt x="4504" y="5503"/>
                    </a:cubicBezTo>
                    <a:cubicBezTo>
                      <a:pt x="4938" y="5837"/>
                      <a:pt x="5238" y="6237"/>
                      <a:pt x="5405" y="6571"/>
                    </a:cubicBezTo>
                    <a:cubicBezTo>
                      <a:pt x="5572" y="6838"/>
                      <a:pt x="5572" y="7138"/>
                      <a:pt x="5705" y="7138"/>
                    </a:cubicBezTo>
                    <a:cubicBezTo>
                      <a:pt x="5709" y="7140"/>
                      <a:pt x="5713" y="7141"/>
                      <a:pt x="5717" y="7141"/>
                    </a:cubicBezTo>
                    <a:cubicBezTo>
                      <a:pt x="5794" y="7141"/>
                      <a:pt x="5974" y="6876"/>
                      <a:pt x="6005" y="6404"/>
                    </a:cubicBezTo>
                    <a:cubicBezTo>
                      <a:pt x="5905" y="5904"/>
                      <a:pt x="5538" y="5336"/>
                      <a:pt x="5071" y="4936"/>
                    </a:cubicBezTo>
                    <a:cubicBezTo>
                      <a:pt x="4571" y="4503"/>
                      <a:pt x="4071" y="4236"/>
                      <a:pt x="3704" y="3935"/>
                    </a:cubicBezTo>
                    <a:cubicBezTo>
                      <a:pt x="3337" y="3669"/>
                      <a:pt x="3137" y="3435"/>
                      <a:pt x="3036" y="3335"/>
                    </a:cubicBezTo>
                    <a:cubicBezTo>
                      <a:pt x="2970" y="3268"/>
                      <a:pt x="2736" y="3001"/>
                      <a:pt x="2569" y="2635"/>
                    </a:cubicBezTo>
                    <a:cubicBezTo>
                      <a:pt x="2369" y="2268"/>
                      <a:pt x="2203" y="1734"/>
                      <a:pt x="1902" y="1234"/>
                    </a:cubicBezTo>
                    <a:cubicBezTo>
                      <a:pt x="1669" y="733"/>
                      <a:pt x="1202" y="266"/>
                      <a:pt x="802" y="99"/>
                    </a:cubicBezTo>
                    <a:cubicBezTo>
                      <a:pt x="619" y="29"/>
                      <a:pt x="455" y="0"/>
                      <a:pt x="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6" name="Google Shape;1176;p41"/>
            <p:cNvSpPr/>
            <p:nvPr/>
          </p:nvSpPr>
          <p:spPr>
            <a:xfrm rot="-2223885">
              <a:off x="6106705" y="888456"/>
              <a:ext cx="214569" cy="255157"/>
            </a:xfrm>
            <a:custGeom>
              <a:avLst/>
              <a:gdLst/>
              <a:ahLst/>
              <a:cxnLst/>
              <a:rect l="l" t="t" r="r" b="b"/>
              <a:pathLst>
                <a:path w="6006" h="7141" extrusionOk="0">
                  <a:moveTo>
                    <a:pt x="325" y="0"/>
                  </a:moveTo>
                  <a:cubicBezTo>
                    <a:pt x="146" y="0"/>
                    <a:pt x="34" y="55"/>
                    <a:pt x="34" y="133"/>
                  </a:cubicBezTo>
                  <a:cubicBezTo>
                    <a:pt x="1" y="266"/>
                    <a:pt x="234" y="333"/>
                    <a:pt x="501" y="533"/>
                  </a:cubicBezTo>
                  <a:cubicBezTo>
                    <a:pt x="735" y="767"/>
                    <a:pt x="1035" y="1133"/>
                    <a:pt x="1235" y="1600"/>
                  </a:cubicBezTo>
                  <a:cubicBezTo>
                    <a:pt x="1469" y="2001"/>
                    <a:pt x="1635" y="2568"/>
                    <a:pt x="1836" y="3001"/>
                  </a:cubicBezTo>
                  <a:cubicBezTo>
                    <a:pt x="2002" y="3435"/>
                    <a:pt x="2303" y="3769"/>
                    <a:pt x="2369" y="3869"/>
                  </a:cubicBezTo>
                  <a:cubicBezTo>
                    <a:pt x="2469" y="3969"/>
                    <a:pt x="2736" y="4302"/>
                    <a:pt x="3170" y="4603"/>
                  </a:cubicBezTo>
                  <a:cubicBezTo>
                    <a:pt x="3570" y="4903"/>
                    <a:pt x="4071" y="5170"/>
                    <a:pt x="4504" y="5503"/>
                  </a:cubicBezTo>
                  <a:cubicBezTo>
                    <a:pt x="4938" y="5837"/>
                    <a:pt x="5238" y="6237"/>
                    <a:pt x="5405" y="6571"/>
                  </a:cubicBezTo>
                  <a:cubicBezTo>
                    <a:pt x="5572" y="6838"/>
                    <a:pt x="5572" y="7138"/>
                    <a:pt x="5705" y="7138"/>
                  </a:cubicBezTo>
                  <a:cubicBezTo>
                    <a:pt x="5709" y="7140"/>
                    <a:pt x="5713" y="7141"/>
                    <a:pt x="5717" y="7141"/>
                  </a:cubicBezTo>
                  <a:cubicBezTo>
                    <a:pt x="5794" y="7141"/>
                    <a:pt x="5974" y="6876"/>
                    <a:pt x="6005" y="6404"/>
                  </a:cubicBezTo>
                  <a:cubicBezTo>
                    <a:pt x="5905" y="5904"/>
                    <a:pt x="5538" y="5336"/>
                    <a:pt x="5071" y="4936"/>
                  </a:cubicBezTo>
                  <a:cubicBezTo>
                    <a:pt x="4571" y="4503"/>
                    <a:pt x="4071" y="4236"/>
                    <a:pt x="3704" y="3935"/>
                  </a:cubicBezTo>
                  <a:cubicBezTo>
                    <a:pt x="3337" y="3669"/>
                    <a:pt x="3137" y="3435"/>
                    <a:pt x="3036" y="3335"/>
                  </a:cubicBezTo>
                  <a:cubicBezTo>
                    <a:pt x="2970" y="3268"/>
                    <a:pt x="2736" y="3001"/>
                    <a:pt x="2569" y="2635"/>
                  </a:cubicBezTo>
                  <a:cubicBezTo>
                    <a:pt x="2369" y="2268"/>
                    <a:pt x="2203" y="1734"/>
                    <a:pt x="1902" y="1234"/>
                  </a:cubicBezTo>
                  <a:cubicBezTo>
                    <a:pt x="1669" y="733"/>
                    <a:pt x="1202" y="266"/>
                    <a:pt x="802" y="99"/>
                  </a:cubicBezTo>
                  <a:cubicBezTo>
                    <a:pt x="619" y="29"/>
                    <a:pt x="455" y="0"/>
                    <a:pt x="3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1"/>
            <p:cNvSpPr/>
            <p:nvPr/>
          </p:nvSpPr>
          <p:spPr>
            <a:xfrm rot="1984841">
              <a:off x="5688632" y="1173686"/>
              <a:ext cx="214571" cy="255145"/>
            </a:xfrm>
            <a:custGeom>
              <a:avLst/>
              <a:gdLst/>
              <a:ahLst/>
              <a:cxnLst/>
              <a:rect l="l" t="t" r="r" b="b"/>
              <a:pathLst>
                <a:path w="6006" h="7141" extrusionOk="0">
                  <a:moveTo>
                    <a:pt x="325" y="0"/>
                  </a:moveTo>
                  <a:cubicBezTo>
                    <a:pt x="146" y="0"/>
                    <a:pt x="34" y="55"/>
                    <a:pt x="34" y="133"/>
                  </a:cubicBezTo>
                  <a:cubicBezTo>
                    <a:pt x="1" y="266"/>
                    <a:pt x="234" y="333"/>
                    <a:pt x="501" y="533"/>
                  </a:cubicBezTo>
                  <a:cubicBezTo>
                    <a:pt x="735" y="767"/>
                    <a:pt x="1035" y="1133"/>
                    <a:pt x="1235" y="1600"/>
                  </a:cubicBezTo>
                  <a:cubicBezTo>
                    <a:pt x="1469" y="2001"/>
                    <a:pt x="1635" y="2568"/>
                    <a:pt x="1836" y="3001"/>
                  </a:cubicBezTo>
                  <a:cubicBezTo>
                    <a:pt x="2002" y="3435"/>
                    <a:pt x="2303" y="3769"/>
                    <a:pt x="2369" y="3869"/>
                  </a:cubicBezTo>
                  <a:cubicBezTo>
                    <a:pt x="2469" y="3969"/>
                    <a:pt x="2736" y="4302"/>
                    <a:pt x="3170" y="4603"/>
                  </a:cubicBezTo>
                  <a:cubicBezTo>
                    <a:pt x="3570" y="4903"/>
                    <a:pt x="4071" y="5170"/>
                    <a:pt x="4504" y="5503"/>
                  </a:cubicBezTo>
                  <a:cubicBezTo>
                    <a:pt x="4938" y="5837"/>
                    <a:pt x="5238" y="6237"/>
                    <a:pt x="5405" y="6571"/>
                  </a:cubicBezTo>
                  <a:cubicBezTo>
                    <a:pt x="5572" y="6838"/>
                    <a:pt x="5572" y="7138"/>
                    <a:pt x="5705" y="7138"/>
                  </a:cubicBezTo>
                  <a:cubicBezTo>
                    <a:pt x="5709" y="7140"/>
                    <a:pt x="5713" y="7141"/>
                    <a:pt x="5717" y="7141"/>
                  </a:cubicBezTo>
                  <a:cubicBezTo>
                    <a:pt x="5794" y="7141"/>
                    <a:pt x="5974" y="6876"/>
                    <a:pt x="6005" y="6404"/>
                  </a:cubicBezTo>
                  <a:cubicBezTo>
                    <a:pt x="5905" y="5904"/>
                    <a:pt x="5538" y="5336"/>
                    <a:pt x="5071" y="4936"/>
                  </a:cubicBezTo>
                  <a:cubicBezTo>
                    <a:pt x="4571" y="4503"/>
                    <a:pt x="4071" y="4236"/>
                    <a:pt x="3704" y="3935"/>
                  </a:cubicBezTo>
                  <a:cubicBezTo>
                    <a:pt x="3337" y="3669"/>
                    <a:pt x="3137" y="3435"/>
                    <a:pt x="3036" y="3335"/>
                  </a:cubicBezTo>
                  <a:cubicBezTo>
                    <a:pt x="2970" y="3268"/>
                    <a:pt x="2736" y="3001"/>
                    <a:pt x="2569" y="2635"/>
                  </a:cubicBezTo>
                  <a:cubicBezTo>
                    <a:pt x="2369" y="2268"/>
                    <a:pt x="2203" y="1734"/>
                    <a:pt x="1902" y="1234"/>
                  </a:cubicBezTo>
                  <a:cubicBezTo>
                    <a:pt x="1669" y="733"/>
                    <a:pt x="1202" y="266"/>
                    <a:pt x="802" y="99"/>
                  </a:cubicBezTo>
                  <a:cubicBezTo>
                    <a:pt x="619" y="29"/>
                    <a:pt x="455" y="0"/>
                    <a:pt x="3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1"/>
            <p:cNvSpPr/>
            <p:nvPr/>
          </p:nvSpPr>
          <p:spPr>
            <a:xfrm>
              <a:off x="5762675" y="938500"/>
              <a:ext cx="104100" cy="104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1"/>
            <p:cNvSpPr/>
            <p:nvPr/>
          </p:nvSpPr>
          <p:spPr>
            <a:xfrm>
              <a:off x="5874800" y="1042600"/>
              <a:ext cx="50400" cy="50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1"/>
            <p:cNvSpPr/>
            <p:nvPr/>
          </p:nvSpPr>
          <p:spPr>
            <a:xfrm>
              <a:off x="5973525" y="956075"/>
              <a:ext cx="50400" cy="50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1"/>
            <p:cNvSpPr/>
            <p:nvPr/>
          </p:nvSpPr>
          <p:spPr>
            <a:xfrm>
              <a:off x="5405550" y="990838"/>
              <a:ext cx="50400" cy="50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1"/>
            <p:cNvSpPr/>
            <p:nvPr/>
          </p:nvSpPr>
          <p:spPr>
            <a:xfrm>
              <a:off x="5482350" y="886750"/>
              <a:ext cx="104100" cy="104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1"/>
            <p:cNvSpPr/>
            <p:nvPr/>
          </p:nvSpPr>
          <p:spPr>
            <a:xfrm>
              <a:off x="5221525" y="1179275"/>
              <a:ext cx="104100" cy="104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1"/>
            <p:cNvSpPr/>
            <p:nvPr/>
          </p:nvSpPr>
          <p:spPr>
            <a:xfrm>
              <a:off x="5290975" y="1327238"/>
              <a:ext cx="50400" cy="50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1"/>
            <p:cNvSpPr/>
            <p:nvPr/>
          </p:nvSpPr>
          <p:spPr>
            <a:xfrm>
              <a:off x="5325625" y="1076613"/>
              <a:ext cx="50400" cy="50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1"/>
            <p:cNvSpPr/>
            <p:nvPr/>
          </p:nvSpPr>
          <p:spPr>
            <a:xfrm>
              <a:off x="5497475" y="1085388"/>
              <a:ext cx="50400" cy="50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1"/>
            <p:cNvSpPr/>
            <p:nvPr/>
          </p:nvSpPr>
          <p:spPr>
            <a:xfrm>
              <a:off x="5623000" y="984213"/>
              <a:ext cx="50400" cy="50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5673400" y="836338"/>
              <a:ext cx="50400" cy="50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5834275" y="849563"/>
              <a:ext cx="50400" cy="50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" name="Google Shape;1190;p41"/>
          <p:cNvGrpSpPr/>
          <p:nvPr/>
        </p:nvGrpSpPr>
        <p:grpSpPr>
          <a:xfrm>
            <a:off x="535494" y="3555777"/>
            <a:ext cx="1155339" cy="1199116"/>
            <a:chOff x="535494" y="3555777"/>
            <a:chExt cx="1155339" cy="1199116"/>
          </a:xfrm>
        </p:grpSpPr>
        <p:grpSp>
          <p:nvGrpSpPr>
            <p:cNvPr id="1191" name="Google Shape;1191;p41"/>
            <p:cNvGrpSpPr/>
            <p:nvPr/>
          </p:nvGrpSpPr>
          <p:grpSpPr>
            <a:xfrm rot="-6300146">
              <a:off x="617014" y="3690265"/>
              <a:ext cx="992299" cy="930139"/>
              <a:chOff x="404550" y="154025"/>
              <a:chExt cx="1231975" cy="1154700"/>
            </a:xfrm>
          </p:grpSpPr>
          <p:sp>
            <p:nvSpPr>
              <p:cNvPr id="1192" name="Google Shape;1192;p41"/>
              <p:cNvSpPr/>
              <p:nvPr/>
            </p:nvSpPr>
            <p:spPr>
              <a:xfrm>
                <a:off x="516625" y="195550"/>
                <a:ext cx="1083300" cy="10533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133" extrusionOk="0">
                    <a:moveTo>
                      <a:pt x="29079" y="929"/>
                    </a:moveTo>
                    <a:cubicBezTo>
                      <a:pt x="30102" y="929"/>
                      <a:pt x="31130" y="990"/>
                      <a:pt x="32157" y="1114"/>
                    </a:cubicBezTo>
                    <a:cubicBezTo>
                      <a:pt x="36993" y="1681"/>
                      <a:pt x="41096" y="4317"/>
                      <a:pt x="42197" y="9320"/>
                    </a:cubicBezTo>
                    <a:cubicBezTo>
                      <a:pt x="43098" y="13223"/>
                      <a:pt x="41697" y="16625"/>
                      <a:pt x="38661" y="19161"/>
                    </a:cubicBezTo>
                    <a:cubicBezTo>
                      <a:pt x="35492" y="21829"/>
                      <a:pt x="32357" y="24131"/>
                      <a:pt x="30255" y="27733"/>
                    </a:cubicBezTo>
                    <a:cubicBezTo>
                      <a:pt x="29188" y="29535"/>
                      <a:pt x="28487" y="31403"/>
                      <a:pt x="27820" y="33337"/>
                    </a:cubicBezTo>
                    <a:cubicBezTo>
                      <a:pt x="27153" y="35406"/>
                      <a:pt x="26419" y="37340"/>
                      <a:pt x="24685" y="38808"/>
                    </a:cubicBezTo>
                    <a:cubicBezTo>
                      <a:pt x="22628" y="40513"/>
                      <a:pt x="19937" y="41331"/>
                      <a:pt x="17243" y="41331"/>
                    </a:cubicBezTo>
                    <a:cubicBezTo>
                      <a:pt x="15350" y="41331"/>
                      <a:pt x="13455" y="40927"/>
                      <a:pt x="11775" y="40142"/>
                    </a:cubicBezTo>
                    <a:cubicBezTo>
                      <a:pt x="8306" y="38575"/>
                      <a:pt x="5804" y="35472"/>
                      <a:pt x="4303" y="32036"/>
                    </a:cubicBezTo>
                    <a:cubicBezTo>
                      <a:pt x="1168" y="24698"/>
                      <a:pt x="4237" y="16625"/>
                      <a:pt x="8907" y="10655"/>
                    </a:cubicBezTo>
                    <a:cubicBezTo>
                      <a:pt x="13742" y="4463"/>
                      <a:pt x="21288" y="929"/>
                      <a:pt x="29079" y="929"/>
                    </a:cubicBezTo>
                    <a:close/>
                    <a:moveTo>
                      <a:pt x="28924" y="1"/>
                    </a:moveTo>
                    <a:cubicBezTo>
                      <a:pt x="21865" y="1"/>
                      <a:pt x="14618" y="3259"/>
                      <a:pt x="9941" y="8186"/>
                    </a:cubicBezTo>
                    <a:cubicBezTo>
                      <a:pt x="4003" y="14391"/>
                      <a:pt x="0" y="23997"/>
                      <a:pt x="3570" y="32337"/>
                    </a:cubicBezTo>
                    <a:cubicBezTo>
                      <a:pt x="3595" y="32396"/>
                      <a:pt x="3628" y="32442"/>
                      <a:pt x="3667" y="32478"/>
                    </a:cubicBezTo>
                    <a:lnTo>
                      <a:pt x="3667" y="32478"/>
                    </a:lnTo>
                    <a:cubicBezTo>
                      <a:pt x="6191" y="38027"/>
                      <a:pt x="11307" y="42133"/>
                      <a:pt x="17245" y="42133"/>
                    </a:cubicBezTo>
                    <a:cubicBezTo>
                      <a:pt x="18365" y="42133"/>
                      <a:pt x="19515" y="41987"/>
                      <a:pt x="20682" y="41677"/>
                    </a:cubicBezTo>
                    <a:cubicBezTo>
                      <a:pt x="22817" y="41076"/>
                      <a:pt x="24918" y="39976"/>
                      <a:pt x="26319" y="38241"/>
                    </a:cubicBezTo>
                    <a:cubicBezTo>
                      <a:pt x="27653" y="36673"/>
                      <a:pt x="28187" y="34638"/>
                      <a:pt x="28821" y="32704"/>
                    </a:cubicBezTo>
                    <a:cubicBezTo>
                      <a:pt x="29788" y="29902"/>
                      <a:pt x="31156" y="27233"/>
                      <a:pt x="33124" y="24998"/>
                    </a:cubicBezTo>
                    <a:cubicBezTo>
                      <a:pt x="34692" y="23197"/>
                      <a:pt x="36627" y="21796"/>
                      <a:pt x="38461" y="20295"/>
                    </a:cubicBezTo>
                    <a:cubicBezTo>
                      <a:pt x="41297" y="17993"/>
                      <a:pt x="43331" y="15191"/>
                      <a:pt x="43165" y="11388"/>
                    </a:cubicBezTo>
                    <a:cubicBezTo>
                      <a:pt x="42964" y="6785"/>
                      <a:pt x="40262" y="2716"/>
                      <a:pt x="35826" y="1148"/>
                    </a:cubicBezTo>
                    <a:cubicBezTo>
                      <a:pt x="33614" y="363"/>
                      <a:pt x="31280" y="1"/>
                      <a:pt x="289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41"/>
              <p:cNvSpPr/>
              <p:nvPr/>
            </p:nvSpPr>
            <p:spPr>
              <a:xfrm>
                <a:off x="564150" y="247700"/>
                <a:ext cx="993225" cy="953525"/>
              </a:xfrm>
              <a:custGeom>
                <a:avLst/>
                <a:gdLst/>
                <a:ahLst/>
                <a:cxnLst/>
                <a:rect l="l" t="t" r="r" b="b"/>
                <a:pathLst>
                  <a:path w="39729" h="38141" extrusionOk="0">
                    <a:moveTo>
                      <a:pt x="26808" y="1"/>
                    </a:moveTo>
                    <a:cubicBezTo>
                      <a:pt x="21099" y="1"/>
                      <a:pt x="14472" y="2256"/>
                      <a:pt x="9541" y="7401"/>
                    </a:cubicBezTo>
                    <a:cubicBezTo>
                      <a:pt x="5038" y="12071"/>
                      <a:pt x="1" y="21077"/>
                      <a:pt x="3336" y="29150"/>
                    </a:cubicBezTo>
                    <a:cubicBezTo>
                      <a:pt x="3837" y="30351"/>
                      <a:pt x="6572" y="36589"/>
                      <a:pt x="12843" y="37923"/>
                    </a:cubicBezTo>
                    <a:cubicBezTo>
                      <a:pt x="13099" y="37965"/>
                      <a:pt x="14018" y="38141"/>
                      <a:pt x="15273" y="38141"/>
                    </a:cubicBezTo>
                    <a:cubicBezTo>
                      <a:pt x="16968" y="38141"/>
                      <a:pt x="19274" y="37821"/>
                      <a:pt x="21383" y="36422"/>
                    </a:cubicBezTo>
                    <a:cubicBezTo>
                      <a:pt x="25052" y="33953"/>
                      <a:pt x="24085" y="30918"/>
                      <a:pt x="27187" y="25447"/>
                    </a:cubicBezTo>
                    <a:cubicBezTo>
                      <a:pt x="32024" y="16908"/>
                      <a:pt x="38695" y="16908"/>
                      <a:pt x="39396" y="10537"/>
                    </a:cubicBezTo>
                    <a:cubicBezTo>
                      <a:pt x="39429" y="10270"/>
                      <a:pt x="39729" y="6467"/>
                      <a:pt x="37261" y="3565"/>
                    </a:cubicBezTo>
                    <a:cubicBezTo>
                      <a:pt x="34726" y="529"/>
                      <a:pt x="30756" y="229"/>
                      <a:pt x="28421" y="62"/>
                    </a:cubicBezTo>
                    <a:cubicBezTo>
                      <a:pt x="27893" y="22"/>
                      <a:pt x="27355" y="1"/>
                      <a:pt x="268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41"/>
              <p:cNvSpPr/>
              <p:nvPr/>
            </p:nvSpPr>
            <p:spPr>
              <a:xfrm>
                <a:off x="595000" y="278875"/>
                <a:ext cx="928200" cy="892800"/>
              </a:xfrm>
              <a:custGeom>
                <a:avLst/>
                <a:gdLst/>
                <a:ahLst/>
                <a:cxnLst/>
                <a:rect l="l" t="t" r="r" b="b"/>
                <a:pathLst>
                  <a:path w="37128" h="35712" extrusionOk="0">
                    <a:moveTo>
                      <a:pt x="25729" y="1"/>
                    </a:moveTo>
                    <a:cubicBezTo>
                      <a:pt x="20744" y="1"/>
                      <a:pt x="14195" y="1817"/>
                      <a:pt x="9174" y="7021"/>
                    </a:cubicBezTo>
                    <a:cubicBezTo>
                      <a:pt x="5471" y="10891"/>
                      <a:pt x="1" y="19564"/>
                      <a:pt x="3203" y="27469"/>
                    </a:cubicBezTo>
                    <a:cubicBezTo>
                      <a:pt x="3270" y="27503"/>
                      <a:pt x="3303" y="27636"/>
                      <a:pt x="3337" y="27736"/>
                    </a:cubicBezTo>
                    <a:cubicBezTo>
                      <a:pt x="4204" y="29704"/>
                      <a:pt x="6772" y="34374"/>
                      <a:pt x="11809" y="35508"/>
                    </a:cubicBezTo>
                    <a:cubicBezTo>
                      <a:pt x="12101" y="35564"/>
                      <a:pt x="12924" y="35712"/>
                      <a:pt x="14009" y="35712"/>
                    </a:cubicBezTo>
                    <a:cubicBezTo>
                      <a:pt x="15531" y="35712"/>
                      <a:pt x="17570" y="35421"/>
                      <a:pt x="19381" y="34174"/>
                    </a:cubicBezTo>
                    <a:cubicBezTo>
                      <a:pt x="21216" y="32907"/>
                      <a:pt x="21650" y="31639"/>
                      <a:pt x="22350" y="29404"/>
                    </a:cubicBezTo>
                    <a:cubicBezTo>
                      <a:pt x="22851" y="27870"/>
                      <a:pt x="23484" y="25968"/>
                      <a:pt x="24819" y="23633"/>
                    </a:cubicBezTo>
                    <a:cubicBezTo>
                      <a:pt x="27287" y="19363"/>
                      <a:pt x="30156" y="17129"/>
                      <a:pt x="32457" y="15327"/>
                    </a:cubicBezTo>
                    <a:cubicBezTo>
                      <a:pt x="34959" y="13359"/>
                      <a:pt x="36627" y="12025"/>
                      <a:pt x="36894" y="9190"/>
                    </a:cubicBezTo>
                    <a:cubicBezTo>
                      <a:pt x="36894" y="9190"/>
                      <a:pt x="37127" y="7121"/>
                      <a:pt x="36160" y="4953"/>
                    </a:cubicBezTo>
                    <a:cubicBezTo>
                      <a:pt x="35893" y="4286"/>
                      <a:pt x="35526" y="3686"/>
                      <a:pt x="35059" y="3152"/>
                    </a:cubicBezTo>
                    <a:cubicBezTo>
                      <a:pt x="32858" y="483"/>
                      <a:pt x="29289" y="216"/>
                      <a:pt x="27120" y="50"/>
                    </a:cubicBezTo>
                    <a:cubicBezTo>
                      <a:pt x="26673" y="17"/>
                      <a:pt x="26208" y="1"/>
                      <a:pt x="257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41"/>
              <p:cNvSpPr/>
              <p:nvPr/>
            </p:nvSpPr>
            <p:spPr>
              <a:xfrm>
                <a:off x="1183775" y="407700"/>
                <a:ext cx="158450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338" h="6339" extrusionOk="0">
                    <a:moveTo>
                      <a:pt x="3169" y="0"/>
                    </a:moveTo>
                    <a:cubicBezTo>
                      <a:pt x="1434" y="0"/>
                      <a:pt x="0" y="1401"/>
                      <a:pt x="0" y="3169"/>
                    </a:cubicBezTo>
                    <a:cubicBezTo>
                      <a:pt x="0" y="4904"/>
                      <a:pt x="1434" y="6338"/>
                      <a:pt x="3169" y="6338"/>
                    </a:cubicBezTo>
                    <a:cubicBezTo>
                      <a:pt x="4937" y="6338"/>
                      <a:pt x="6338" y="4904"/>
                      <a:pt x="6338" y="3169"/>
                    </a:cubicBezTo>
                    <a:cubicBezTo>
                      <a:pt x="6338" y="1401"/>
                      <a:pt x="4937" y="0"/>
                      <a:pt x="31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41"/>
              <p:cNvSpPr/>
              <p:nvPr/>
            </p:nvSpPr>
            <p:spPr>
              <a:xfrm>
                <a:off x="941925" y="922225"/>
                <a:ext cx="1584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339" h="6339" extrusionOk="0">
                    <a:moveTo>
                      <a:pt x="3169" y="1"/>
                    </a:moveTo>
                    <a:cubicBezTo>
                      <a:pt x="1435" y="1"/>
                      <a:pt x="0" y="1435"/>
                      <a:pt x="0" y="3170"/>
                    </a:cubicBezTo>
                    <a:cubicBezTo>
                      <a:pt x="0" y="4938"/>
                      <a:pt x="1435" y="6339"/>
                      <a:pt x="3169" y="6339"/>
                    </a:cubicBezTo>
                    <a:cubicBezTo>
                      <a:pt x="4937" y="6339"/>
                      <a:pt x="6338" y="4938"/>
                      <a:pt x="6338" y="3170"/>
                    </a:cubicBezTo>
                    <a:cubicBezTo>
                      <a:pt x="6338" y="1435"/>
                      <a:pt x="4937" y="1"/>
                      <a:pt x="3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41"/>
              <p:cNvSpPr/>
              <p:nvPr/>
            </p:nvSpPr>
            <p:spPr>
              <a:xfrm>
                <a:off x="908575" y="403525"/>
                <a:ext cx="158450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338" h="6339" extrusionOk="0">
                    <a:moveTo>
                      <a:pt x="3169" y="1"/>
                    </a:moveTo>
                    <a:cubicBezTo>
                      <a:pt x="1435" y="1"/>
                      <a:pt x="0" y="1402"/>
                      <a:pt x="0" y="3169"/>
                    </a:cubicBezTo>
                    <a:cubicBezTo>
                      <a:pt x="0" y="4904"/>
                      <a:pt x="1435" y="6338"/>
                      <a:pt x="3169" y="6338"/>
                    </a:cubicBezTo>
                    <a:cubicBezTo>
                      <a:pt x="4937" y="6338"/>
                      <a:pt x="6338" y="4904"/>
                      <a:pt x="6338" y="3169"/>
                    </a:cubicBezTo>
                    <a:cubicBezTo>
                      <a:pt x="6338" y="1402"/>
                      <a:pt x="4937" y="1"/>
                      <a:pt x="3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41"/>
              <p:cNvSpPr/>
              <p:nvPr/>
            </p:nvSpPr>
            <p:spPr>
              <a:xfrm>
                <a:off x="1107875" y="638700"/>
                <a:ext cx="108425" cy="108425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4337" extrusionOk="0">
                    <a:moveTo>
                      <a:pt x="2169" y="0"/>
                    </a:moveTo>
                    <a:cubicBezTo>
                      <a:pt x="968" y="0"/>
                      <a:pt x="1" y="968"/>
                      <a:pt x="1" y="2168"/>
                    </a:cubicBezTo>
                    <a:cubicBezTo>
                      <a:pt x="1" y="3369"/>
                      <a:pt x="968" y="4337"/>
                      <a:pt x="2169" y="4337"/>
                    </a:cubicBezTo>
                    <a:cubicBezTo>
                      <a:pt x="3370" y="4337"/>
                      <a:pt x="4337" y="3369"/>
                      <a:pt x="4337" y="2168"/>
                    </a:cubicBezTo>
                    <a:cubicBezTo>
                      <a:pt x="4337" y="968"/>
                      <a:pt x="3370" y="0"/>
                      <a:pt x="21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1"/>
              <p:cNvSpPr/>
              <p:nvPr/>
            </p:nvSpPr>
            <p:spPr>
              <a:xfrm>
                <a:off x="758450" y="888875"/>
                <a:ext cx="108450" cy="1084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4337" extrusionOk="0">
                    <a:moveTo>
                      <a:pt x="2169" y="0"/>
                    </a:moveTo>
                    <a:cubicBezTo>
                      <a:pt x="968" y="0"/>
                      <a:pt x="1" y="968"/>
                      <a:pt x="1" y="2169"/>
                    </a:cubicBezTo>
                    <a:cubicBezTo>
                      <a:pt x="1" y="3369"/>
                      <a:pt x="968" y="4337"/>
                      <a:pt x="2169" y="4337"/>
                    </a:cubicBezTo>
                    <a:cubicBezTo>
                      <a:pt x="3370" y="4337"/>
                      <a:pt x="4337" y="3369"/>
                      <a:pt x="4337" y="2169"/>
                    </a:cubicBezTo>
                    <a:cubicBezTo>
                      <a:pt x="4337" y="968"/>
                      <a:pt x="3370" y="0"/>
                      <a:pt x="21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1"/>
              <p:cNvSpPr/>
              <p:nvPr/>
            </p:nvSpPr>
            <p:spPr>
              <a:xfrm>
                <a:off x="819325" y="649525"/>
                <a:ext cx="206025" cy="206025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8241" extrusionOk="0">
                    <a:moveTo>
                      <a:pt x="4137" y="1"/>
                    </a:moveTo>
                    <a:cubicBezTo>
                      <a:pt x="1836" y="1"/>
                      <a:pt x="1" y="1836"/>
                      <a:pt x="1" y="4137"/>
                    </a:cubicBezTo>
                    <a:cubicBezTo>
                      <a:pt x="1" y="6405"/>
                      <a:pt x="1836" y="8240"/>
                      <a:pt x="4137" y="8240"/>
                    </a:cubicBezTo>
                    <a:cubicBezTo>
                      <a:pt x="6406" y="8240"/>
                      <a:pt x="8240" y="6405"/>
                      <a:pt x="8240" y="4137"/>
                    </a:cubicBezTo>
                    <a:cubicBezTo>
                      <a:pt x="8240" y="1836"/>
                      <a:pt x="6406" y="1"/>
                      <a:pt x="41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1"/>
              <p:cNvSpPr/>
              <p:nvPr/>
            </p:nvSpPr>
            <p:spPr>
              <a:xfrm>
                <a:off x="1386400" y="473575"/>
                <a:ext cx="79250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3170" extrusionOk="0">
                    <a:moveTo>
                      <a:pt x="1569" y="1"/>
                    </a:moveTo>
                    <a:cubicBezTo>
                      <a:pt x="701" y="1"/>
                      <a:pt x="1" y="701"/>
                      <a:pt x="1" y="1568"/>
                    </a:cubicBezTo>
                    <a:cubicBezTo>
                      <a:pt x="1" y="2436"/>
                      <a:pt x="701" y="3169"/>
                      <a:pt x="1569" y="3169"/>
                    </a:cubicBezTo>
                    <a:cubicBezTo>
                      <a:pt x="2436" y="3169"/>
                      <a:pt x="3170" y="2436"/>
                      <a:pt x="3170" y="1568"/>
                    </a:cubicBezTo>
                    <a:cubicBezTo>
                      <a:pt x="3170" y="701"/>
                      <a:pt x="2436" y="1"/>
                      <a:pt x="1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1"/>
              <p:cNvSpPr/>
              <p:nvPr/>
            </p:nvSpPr>
            <p:spPr>
              <a:xfrm>
                <a:off x="1107050" y="340150"/>
                <a:ext cx="64225" cy="6422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569" extrusionOk="0">
                    <a:moveTo>
                      <a:pt x="1301" y="0"/>
                    </a:moveTo>
                    <a:cubicBezTo>
                      <a:pt x="567" y="0"/>
                      <a:pt x="0" y="567"/>
                      <a:pt x="0" y="1268"/>
                    </a:cubicBezTo>
                    <a:cubicBezTo>
                      <a:pt x="0" y="2002"/>
                      <a:pt x="567" y="2569"/>
                      <a:pt x="1301" y="2569"/>
                    </a:cubicBezTo>
                    <a:cubicBezTo>
                      <a:pt x="2002" y="2569"/>
                      <a:pt x="2569" y="2002"/>
                      <a:pt x="2569" y="1268"/>
                    </a:cubicBezTo>
                    <a:cubicBezTo>
                      <a:pt x="2569" y="567"/>
                      <a:pt x="2002" y="0"/>
                      <a:pt x="1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1"/>
              <p:cNvSpPr/>
              <p:nvPr/>
            </p:nvSpPr>
            <p:spPr>
              <a:xfrm>
                <a:off x="1273000" y="607000"/>
                <a:ext cx="64225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570" extrusionOk="0">
                    <a:moveTo>
                      <a:pt x="1268" y="1"/>
                    </a:moveTo>
                    <a:cubicBezTo>
                      <a:pt x="567" y="1"/>
                      <a:pt x="0" y="568"/>
                      <a:pt x="0" y="1268"/>
                    </a:cubicBezTo>
                    <a:cubicBezTo>
                      <a:pt x="0" y="2002"/>
                      <a:pt x="567" y="2569"/>
                      <a:pt x="1268" y="2569"/>
                    </a:cubicBezTo>
                    <a:cubicBezTo>
                      <a:pt x="2002" y="2569"/>
                      <a:pt x="2569" y="2002"/>
                      <a:pt x="2569" y="1268"/>
                    </a:cubicBezTo>
                    <a:cubicBezTo>
                      <a:pt x="2569" y="568"/>
                      <a:pt x="2002" y="1"/>
                      <a:pt x="12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1"/>
              <p:cNvSpPr/>
              <p:nvPr/>
            </p:nvSpPr>
            <p:spPr>
              <a:xfrm>
                <a:off x="796825" y="530275"/>
                <a:ext cx="65075" cy="650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2603" extrusionOk="0">
                    <a:moveTo>
                      <a:pt x="1301" y="1"/>
                    </a:moveTo>
                    <a:cubicBezTo>
                      <a:pt x="601" y="1"/>
                      <a:pt x="0" y="601"/>
                      <a:pt x="0" y="1302"/>
                    </a:cubicBezTo>
                    <a:cubicBezTo>
                      <a:pt x="0" y="2002"/>
                      <a:pt x="601" y="2603"/>
                      <a:pt x="1301" y="2603"/>
                    </a:cubicBezTo>
                    <a:cubicBezTo>
                      <a:pt x="2035" y="2603"/>
                      <a:pt x="2602" y="2002"/>
                      <a:pt x="2602" y="1302"/>
                    </a:cubicBezTo>
                    <a:cubicBezTo>
                      <a:pt x="2602" y="601"/>
                      <a:pt x="2035" y="1"/>
                      <a:pt x="1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1"/>
              <p:cNvSpPr/>
              <p:nvPr/>
            </p:nvSpPr>
            <p:spPr>
              <a:xfrm>
                <a:off x="831000" y="1059825"/>
                <a:ext cx="64250" cy="65075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2603" extrusionOk="0">
                    <a:moveTo>
                      <a:pt x="1269" y="1"/>
                    </a:moveTo>
                    <a:cubicBezTo>
                      <a:pt x="568" y="1"/>
                      <a:pt x="1" y="601"/>
                      <a:pt x="1" y="1302"/>
                    </a:cubicBezTo>
                    <a:cubicBezTo>
                      <a:pt x="1" y="2002"/>
                      <a:pt x="568" y="2603"/>
                      <a:pt x="1269" y="2603"/>
                    </a:cubicBezTo>
                    <a:cubicBezTo>
                      <a:pt x="2002" y="2603"/>
                      <a:pt x="2569" y="2002"/>
                      <a:pt x="2569" y="1302"/>
                    </a:cubicBezTo>
                    <a:cubicBezTo>
                      <a:pt x="2569" y="601"/>
                      <a:pt x="2002" y="1"/>
                      <a:pt x="12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1"/>
              <p:cNvSpPr/>
              <p:nvPr/>
            </p:nvSpPr>
            <p:spPr>
              <a:xfrm>
                <a:off x="1355550" y="355150"/>
                <a:ext cx="417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69" extrusionOk="0">
                    <a:moveTo>
                      <a:pt x="835" y="1"/>
                    </a:moveTo>
                    <a:cubicBezTo>
                      <a:pt x="401" y="1"/>
                      <a:pt x="1" y="368"/>
                      <a:pt x="1" y="835"/>
                    </a:cubicBezTo>
                    <a:cubicBezTo>
                      <a:pt x="1" y="1302"/>
                      <a:pt x="401" y="1669"/>
                      <a:pt x="835" y="1669"/>
                    </a:cubicBezTo>
                    <a:cubicBezTo>
                      <a:pt x="1302" y="1669"/>
                      <a:pt x="1669" y="1302"/>
                      <a:pt x="1669" y="835"/>
                    </a:cubicBezTo>
                    <a:cubicBezTo>
                      <a:pt x="1669" y="368"/>
                      <a:pt x="1302" y="1"/>
                      <a:pt x="8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1"/>
              <p:cNvSpPr/>
              <p:nvPr/>
            </p:nvSpPr>
            <p:spPr>
              <a:xfrm>
                <a:off x="1107050" y="878025"/>
                <a:ext cx="417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669" extrusionOk="0">
                    <a:moveTo>
                      <a:pt x="834" y="1"/>
                    </a:moveTo>
                    <a:cubicBezTo>
                      <a:pt x="367" y="1"/>
                      <a:pt x="0" y="368"/>
                      <a:pt x="0" y="835"/>
                    </a:cubicBezTo>
                    <a:cubicBezTo>
                      <a:pt x="0" y="1268"/>
                      <a:pt x="367" y="1669"/>
                      <a:pt x="834" y="1669"/>
                    </a:cubicBezTo>
                    <a:cubicBezTo>
                      <a:pt x="1301" y="1669"/>
                      <a:pt x="1668" y="1268"/>
                      <a:pt x="1668" y="835"/>
                    </a:cubicBezTo>
                    <a:cubicBezTo>
                      <a:pt x="1668" y="368"/>
                      <a:pt x="1301" y="1"/>
                      <a:pt x="8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1"/>
              <p:cNvSpPr/>
              <p:nvPr/>
            </p:nvSpPr>
            <p:spPr>
              <a:xfrm>
                <a:off x="585249" y="280100"/>
                <a:ext cx="640500" cy="890350"/>
              </a:xfrm>
              <a:custGeom>
                <a:avLst/>
                <a:gdLst/>
                <a:ahLst/>
                <a:cxnLst/>
                <a:rect l="l" t="t" r="r" b="b"/>
                <a:pathLst>
                  <a:path w="25620" h="35614" extrusionOk="0">
                    <a:moveTo>
                      <a:pt x="25619" y="1"/>
                    </a:moveTo>
                    <a:cubicBezTo>
                      <a:pt x="20649" y="1"/>
                      <a:pt x="14144" y="1835"/>
                      <a:pt x="9174" y="7006"/>
                    </a:cubicBezTo>
                    <a:cubicBezTo>
                      <a:pt x="5471" y="10908"/>
                      <a:pt x="1" y="19581"/>
                      <a:pt x="3203" y="27454"/>
                    </a:cubicBezTo>
                    <a:cubicBezTo>
                      <a:pt x="3270" y="27520"/>
                      <a:pt x="3303" y="27620"/>
                      <a:pt x="3337" y="27754"/>
                    </a:cubicBezTo>
                    <a:cubicBezTo>
                      <a:pt x="4171" y="29689"/>
                      <a:pt x="6706" y="34359"/>
                      <a:pt x="11809" y="35426"/>
                    </a:cubicBezTo>
                    <a:cubicBezTo>
                      <a:pt x="12097" y="35477"/>
                      <a:pt x="12902" y="35614"/>
                      <a:pt x="13960" y="35614"/>
                    </a:cubicBezTo>
                    <a:cubicBezTo>
                      <a:pt x="14986" y="35614"/>
                      <a:pt x="16250" y="35485"/>
                      <a:pt x="17513" y="35026"/>
                    </a:cubicBezTo>
                    <a:cubicBezTo>
                      <a:pt x="17013" y="34992"/>
                      <a:pt x="16679" y="34926"/>
                      <a:pt x="16479" y="34926"/>
                    </a:cubicBezTo>
                    <a:cubicBezTo>
                      <a:pt x="11442" y="33858"/>
                      <a:pt x="8874" y="29188"/>
                      <a:pt x="8007" y="27253"/>
                    </a:cubicBezTo>
                    <a:cubicBezTo>
                      <a:pt x="7973" y="27120"/>
                      <a:pt x="7940" y="27020"/>
                      <a:pt x="7873" y="26953"/>
                    </a:cubicBezTo>
                    <a:cubicBezTo>
                      <a:pt x="4638" y="19048"/>
                      <a:pt x="10108" y="10408"/>
                      <a:pt x="13844" y="6505"/>
                    </a:cubicBezTo>
                    <a:cubicBezTo>
                      <a:pt x="17347" y="2836"/>
                      <a:pt x="21650" y="901"/>
                      <a:pt x="256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1"/>
              <p:cNvSpPr/>
              <p:nvPr/>
            </p:nvSpPr>
            <p:spPr>
              <a:xfrm>
                <a:off x="1223750" y="984550"/>
                <a:ext cx="76025" cy="31325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253" extrusionOk="0">
                    <a:moveTo>
                      <a:pt x="446" y="0"/>
                    </a:moveTo>
                    <a:cubicBezTo>
                      <a:pt x="29" y="0"/>
                      <a:pt x="1" y="652"/>
                      <a:pt x="469" y="777"/>
                    </a:cubicBezTo>
                    <a:cubicBezTo>
                      <a:pt x="1136" y="943"/>
                      <a:pt x="1837" y="1077"/>
                      <a:pt x="2504" y="1244"/>
                    </a:cubicBezTo>
                    <a:cubicBezTo>
                      <a:pt x="2535" y="1250"/>
                      <a:pt x="2563" y="1253"/>
                      <a:pt x="2591" y="1253"/>
                    </a:cubicBezTo>
                    <a:cubicBezTo>
                      <a:pt x="3010" y="1253"/>
                      <a:pt x="3041" y="570"/>
                      <a:pt x="2571" y="476"/>
                    </a:cubicBezTo>
                    <a:cubicBezTo>
                      <a:pt x="1904" y="310"/>
                      <a:pt x="1203" y="176"/>
                      <a:pt x="536" y="9"/>
                    </a:cubicBezTo>
                    <a:cubicBezTo>
                      <a:pt x="504" y="3"/>
                      <a:pt x="474" y="0"/>
                      <a:pt x="4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1"/>
              <p:cNvSpPr/>
              <p:nvPr/>
            </p:nvSpPr>
            <p:spPr>
              <a:xfrm>
                <a:off x="1221150" y="1022875"/>
                <a:ext cx="719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288" extrusionOk="0">
                    <a:moveTo>
                      <a:pt x="492" y="0"/>
                    </a:moveTo>
                    <a:cubicBezTo>
                      <a:pt x="124" y="0"/>
                      <a:pt x="0" y="600"/>
                      <a:pt x="406" y="745"/>
                    </a:cubicBezTo>
                    <a:cubicBezTo>
                      <a:pt x="1007" y="978"/>
                      <a:pt x="1641" y="1145"/>
                      <a:pt x="2308" y="1279"/>
                    </a:cubicBezTo>
                    <a:cubicBezTo>
                      <a:pt x="2338" y="1285"/>
                      <a:pt x="2367" y="1287"/>
                      <a:pt x="2395" y="1287"/>
                    </a:cubicBezTo>
                    <a:cubicBezTo>
                      <a:pt x="2818" y="1287"/>
                      <a:pt x="2878" y="607"/>
                      <a:pt x="2408" y="545"/>
                    </a:cubicBezTo>
                    <a:cubicBezTo>
                      <a:pt x="1807" y="411"/>
                      <a:pt x="1207" y="244"/>
                      <a:pt x="673" y="44"/>
                    </a:cubicBezTo>
                    <a:cubicBezTo>
                      <a:pt x="608" y="14"/>
                      <a:pt x="547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1"/>
              <p:cNvSpPr/>
              <p:nvPr/>
            </p:nvSpPr>
            <p:spPr>
              <a:xfrm>
                <a:off x="1203500" y="1057825"/>
                <a:ext cx="7320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1682" extrusionOk="0">
                    <a:moveTo>
                      <a:pt x="475" y="0"/>
                    </a:moveTo>
                    <a:cubicBezTo>
                      <a:pt x="150" y="0"/>
                      <a:pt x="1" y="547"/>
                      <a:pt x="345" y="748"/>
                    </a:cubicBezTo>
                    <a:cubicBezTo>
                      <a:pt x="979" y="1081"/>
                      <a:pt x="1613" y="1382"/>
                      <a:pt x="2213" y="1648"/>
                    </a:cubicBezTo>
                    <a:cubicBezTo>
                      <a:pt x="2266" y="1671"/>
                      <a:pt x="2318" y="1681"/>
                      <a:pt x="2366" y="1681"/>
                    </a:cubicBezTo>
                    <a:cubicBezTo>
                      <a:pt x="2739" y="1681"/>
                      <a:pt x="2927" y="1062"/>
                      <a:pt x="2513" y="915"/>
                    </a:cubicBezTo>
                    <a:cubicBezTo>
                      <a:pt x="1880" y="681"/>
                      <a:pt x="1279" y="348"/>
                      <a:pt x="645" y="47"/>
                    </a:cubicBezTo>
                    <a:cubicBezTo>
                      <a:pt x="585" y="15"/>
                      <a:pt x="528" y="0"/>
                      <a:pt x="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1"/>
              <p:cNvSpPr/>
              <p:nvPr/>
            </p:nvSpPr>
            <p:spPr>
              <a:xfrm>
                <a:off x="1185750" y="1089175"/>
                <a:ext cx="6542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2617" h="2224" extrusionOk="0">
                    <a:moveTo>
                      <a:pt x="533" y="0"/>
                    </a:moveTo>
                    <a:cubicBezTo>
                      <a:pt x="237" y="0"/>
                      <a:pt x="0" y="461"/>
                      <a:pt x="321" y="728"/>
                    </a:cubicBezTo>
                    <a:cubicBezTo>
                      <a:pt x="822" y="1162"/>
                      <a:pt x="1355" y="1662"/>
                      <a:pt x="1856" y="2129"/>
                    </a:cubicBezTo>
                    <a:cubicBezTo>
                      <a:pt x="1928" y="2195"/>
                      <a:pt x="2005" y="2223"/>
                      <a:pt x="2078" y="2223"/>
                    </a:cubicBezTo>
                    <a:cubicBezTo>
                      <a:pt x="2375" y="2223"/>
                      <a:pt x="2617" y="1763"/>
                      <a:pt x="2323" y="1495"/>
                    </a:cubicBezTo>
                    <a:cubicBezTo>
                      <a:pt x="1822" y="1062"/>
                      <a:pt x="1255" y="561"/>
                      <a:pt x="755" y="94"/>
                    </a:cubicBezTo>
                    <a:cubicBezTo>
                      <a:pt x="682" y="28"/>
                      <a:pt x="606" y="0"/>
                      <a:pt x="5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1"/>
              <p:cNvSpPr/>
              <p:nvPr/>
            </p:nvSpPr>
            <p:spPr>
              <a:xfrm>
                <a:off x="1163175" y="1131300"/>
                <a:ext cx="7177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2493" extrusionOk="0">
                    <a:moveTo>
                      <a:pt x="568" y="0"/>
                    </a:moveTo>
                    <a:cubicBezTo>
                      <a:pt x="276" y="0"/>
                      <a:pt x="1" y="355"/>
                      <a:pt x="257" y="611"/>
                    </a:cubicBezTo>
                    <a:lnTo>
                      <a:pt x="1992" y="2379"/>
                    </a:lnTo>
                    <a:cubicBezTo>
                      <a:pt x="2072" y="2459"/>
                      <a:pt x="2170" y="2493"/>
                      <a:pt x="2267" y="2493"/>
                    </a:cubicBezTo>
                    <a:cubicBezTo>
                      <a:pt x="2573" y="2493"/>
                      <a:pt x="2870" y="2157"/>
                      <a:pt x="2592" y="1878"/>
                    </a:cubicBezTo>
                    <a:lnTo>
                      <a:pt x="824" y="110"/>
                    </a:lnTo>
                    <a:cubicBezTo>
                      <a:pt x="747" y="33"/>
                      <a:pt x="656" y="0"/>
                      <a:pt x="5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1"/>
              <p:cNvSpPr/>
              <p:nvPr/>
            </p:nvSpPr>
            <p:spPr>
              <a:xfrm>
                <a:off x="1136000" y="1166550"/>
                <a:ext cx="45775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914" extrusionOk="0">
                    <a:moveTo>
                      <a:pt x="549" y="1"/>
                    </a:moveTo>
                    <a:cubicBezTo>
                      <a:pt x="269" y="1"/>
                      <a:pt x="1" y="344"/>
                      <a:pt x="243" y="635"/>
                    </a:cubicBezTo>
                    <a:cubicBezTo>
                      <a:pt x="510" y="969"/>
                      <a:pt x="744" y="1336"/>
                      <a:pt x="977" y="1703"/>
                    </a:cubicBezTo>
                    <a:cubicBezTo>
                      <a:pt x="1057" y="1852"/>
                      <a:pt x="1193" y="1914"/>
                      <a:pt x="1327" y="1914"/>
                    </a:cubicBezTo>
                    <a:cubicBezTo>
                      <a:pt x="1582" y="1914"/>
                      <a:pt x="1831" y="1687"/>
                      <a:pt x="1678" y="1402"/>
                    </a:cubicBezTo>
                    <a:cubicBezTo>
                      <a:pt x="1411" y="969"/>
                      <a:pt x="1111" y="535"/>
                      <a:pt x="844" y="168"/>
                    </a:cubicBezTo>
                    <a:cubicBezTo>
                      <a:pt x="762" y="50"/>
                      <a:pt x="654" y="1"/>
                      <a:pt x="5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1"/>
              <p:cNvSpPr/>
              <p:nvPr/>
            </p:nvSpPr>
            <p:spPr>
              <a:xfrm>
                <a:off x="1110200" y="1189025"/>
                <a:ext cx="3022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1742" extrusionOk="0">
                    <a:moveTo>
                      <a:pt x="513" y="1"/>
                    </a:moveTo>
                    <a:cubicBezTo>
                      <a:pt x="266" y="1"/>
                      <a:pt x="0" y="225"/>
                      <a:pt x="108" y="503"/>
                    </a:cubicBezTo>
                    <a:cubicBezTo>
                      <a:pt x="241" y="804"/>
                      <a:pt x="341" y="1104"/>
                      <a:pt x="408" y="1404"/>
                    </a:cubicBezTo>
                    <a:cubicBezTo>
                      <a:pt x="438" y="1587"/>
                      <a:pt x="580" y="1742"/>
                      <a:pt x="783" y="1742"/>
                    </a:cubicBezTo>
                    <a:cubicBezTo>
                      <a:pt x="802" y="1742"/>
                      <a:pt x="821" y="1740"/>
                      <a:pt x="842" y="1738"/>
                    </a:cubicBezTo>
                    <a:cubicBezTo>
                      <a:pt x="1042" y="1671"/>
                      <a:pt x="1209" y="1471"/>
                      <a:pt x="1175" y="1304"/>
                    </a:cubicBezTo>
                    <a:cubicBezTo>
                      <a:pt x="1075" y="937"/>
                      <a:pt x="942" y="570"/>
                      <a:pt x="842" y="237"/>
                    </a:cubicBezTo>
                    <a:cubicBezTo>
                      <a:pt x="782" y="70"/>
                      <a:pt x="650" y="1"/>
                      <a:pt x="5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1"/>
              <p:cNvSpPr/>
              <p:nvPr/>
            </p:nvSpPr>
            <p:spPr>
              <a:xfrm>
                <a:off x="1064875" y="1207200"/>
                <a:ext cx="292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2541" extrusionOk="0">
                    <a:moveTo>
                      <a:pt x="432" y="0"/>
                    </a:moveTo>
                    <a:cubicBezTo>
                      <a:pt x="226" y="0"/>
                      <a:pt x="1" y="147"/>
                      <a:pt x="19" y="410"/>
                    </a:cubicBezTo>
                    <a:cubicBezTo>
                      <a:pt x="86" y="1011"/>
                      <a:pt x="386" y="1544"/>
                      <a:pt x="386" y="2111"/>
                    </a:cubicBezTo>
                    <a:cubicBezTo>
                      <a:pt x="386" y="2386"/>
                      <a:pt x="628" y="2540"/>
                      <a:pt x="840" y="2540"/>
                    </a:cubicBezTo>
                    <a:cubicBezTo>
                      <a:pt x="1014" y="2540"/>
                      <a:pt x="1169" y="2437"/>
                      <a:pt x="1154" y="2211"/>
                    </a:cubicBezTo>
                    <a:cubicBezTo>
                      <a:pt x="1154" y="1544"/>
                      <a:pt x="853" y="944"/>
                      <a:pt x="753" y="277"/>
                    </a:cubicBezTo>
                    <a:cubicBezTo>
                      <a:pt x="739" y="88"/>
                      <a:pt x="591" y="0"/>
                      <a:pt x="4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1"/>
              <p:cNvSpPr/>
              <p:nvPr/>
            </p:nvSpPr>
            <p:spPr>
              <a:xfrm>
                <a:off x="1024375" y="1226250"/>
                <a:ext cx="2702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2099" extrusionOk="0">
                    <a:moveTo>
                      <a:pt x="462" y="0"/>
                    </a:moveTo>
                    <a:cubicBezTo>
                      <a:pt x="240" y="0"/>
                      <a:pt x="0" y="166"/>
                      <a:pt x="38" y="449"/>
                    </a:cubicBezTo>
                    <a:cubicBezTo>
                      <a:pt x="105" y="916"/>
                      <a:pt x="172" y="1316"/>
                      <a:pt x="272" y="1783"/>
                    </a:cubicBezTo>
                    <a:cubicBezTo>
                      <a:pt x="301" y="2000"/>
                      <a:pt x="468" y="2098"/>
                      <a:pt x="637" y="2098"/>
                    </a:cubicBezTo>
                    <a:cubicBezTo>
                      <a:pt x="858" y="2098"/>
                      <a:pt x="1081" y="1933"/>
                      <a:pt x="1006" y="1650"/>
                    </a:cubicBezTo>
                    <a:cubicBezTo>
                      <a:pt x="939" y="1249"/>
                      <a:pt x="839" y="782"/>
                      <a:pt x="805" y="315"/>
                    </a:cubicBezTo>
                    <a:cubicBezTo>
                      <a:pt x="791" y="98"/>
                      <a:pt x="632" y="0"/>
                      <a:pt x="4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1"/>
              <p:cNvSpPr/>
              <p:nvPr/>
            </p:nvSpPr>
            <p:spPr>
              <a:xfrm>
                <a:off x="985300" y="1236100"/>
                <a:ext cx="28100" cy="72625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2905" extrusionOk="0">
                    <a:moveTo>
                      <a:pt x="426" y="1"/>
                    </a:moveTo>
                    <a:cubicBezTo>
                      <a:pt x="225" y="1"/>
                      <a:pt x="0" y="145"/>
                      <a:pt x="0" y="422"/>
                    </a:cubicBezTo>
                    <a:cubicBezTo>
                      <a:pt x="33" y="1122"/>
                      <a:pt x="200" y="1889"/>
                      <a:pt x="334" y="2590"/>
                    </a:cubicBezTo>
                    <a:cubicBezTo>
                      <a:pt x="363" y="2807"/>
                      <a:pt x="524" y="2905"/>
                      <a:pt x="689" y="2905"/>
                    </a:cubicBezTo>
                    <a:cubicBezTo>
                      <a:pt x="903" y="2905"/>
                      <a:pt x="1124" y="2739"/>
                      <a:pt x="1067" y="2456"/>
                    </a:cubicBezTo>
                    <a:cubicBezTo>
                      <a:pt x="934" y="1756"/>
                      <a:pt x="767" y="1055"/>
                      <a:pt x="734" y="288"/>
                    </a:cubicBezTo>
                    <a:cubicBezTo>
                      <a:pt x="734" y="95"/>
                      <a:pt x="588" y="1"/>
                      <a:pt x="4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1"/>
              <p:cNvSpPr/>
              <p:nvPr/>
            </p:nvSpPr>
            <p:spPr>
              <a:xfrm>
                <a:off x="951925" y="1239075"/>
                <a:ext cx="241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2420" extrusionOk="0">
                    <a:moveTo>
                      <a:pt x="467" y="0"/>
                    </a:moveTo>
                    <a:cubicBezTo>
                      <a:pt x="327" y="0"/>
                      <a:pt x="184" y="69"/>
                      <a:pt x="101" y="236"/>
                    </a:cubicBezTo>
                    <a:cubicBezTo>
                      <a:pt x="1" y="469"/>
                      <a:pt x="34" y="770"/>
                      <a:pt x="67" y="1070"/>
                    </a:cubicBezTo>
                    <a:cubicBezTo>
                      <a:pt x="101" y="1403"/>
                      <a:pt x="101" y="1770"/>
                      <a:pt x="168" y="2104"/>
                    </a:cubicBezTo>
                    <a:cubicBezTo>
                      <a:pt x="182" y="2321"/>
                      <a:pt x="329" y="2419"/>
                      <a:pt x="487" y="2419"/>
                    </a:cubicBezTo>
                    <a:cubicBezTo>
                      <a:pt x="694" y="2419"/>
                      <a:pt x="920" y="2253"/>
                      <a:pt x="901" y="1971"/>
                    </a:cubicBezTo>
                    <a:cubicBezTo>
                      <a:pt x="868" y="1737"/>
                      <a:pt x="868" y="1437"/>
                      <a:pt x="835" y="1170"/>
                    </a:cubicBezTo>
                    <a:cubicBezTo>
                      <a:pt x="835" y="970"/>
                      <a:pt x="735" y="736"/>
                      <a:pt x="835" y="503"/>
                    </a:cubicBezTo>
                    <a:cubicBezTo>
                      <a:pt x="963" y="224"/>
                      <a:pt x="720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1"/>
              <p:cNvSpPr/>
              <p:nvPr/>
            </p:nvSpPr>
            <p:spPr>
              <a:xfrm>
                <a:off x="906450" y="1233475"/>
                <a:ext cx="3160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2791" extrusionOk="0">
                    <a:moveTo>
                      <a:pt x="691" y="1"/>
                    </a:moveTo>
                    <a:cubicBezTo>
                      <a:pt x="584" y="1"/>
                      <a:pt x="474" y="38"/>
                      <a:pt x="385" y="126"/>
                    </a:cubicBezTo>
                    <a:cubicBezTo>
                      <a:pt x="152" y="360"/>
                      <a:pt x="185" y="794"/>
                      <a:pt x="152" y="1127"/>
                    </a:cubicBezTo>
                    <a:lnTo>
                      <a:pt x="18" y="2361"/>
                    </a:lnTo>
                    <a:cubicBezTo>
                      <a:pt x="0" y="2636"/>
                      <a:pt x="214" y="2790"/>
                      <a:pt x="415" y="2790"/>
                    </a:cubicBezTo>
                    <a:cubicBezTo>
                      <a:pt x="580" y="2790"/>
                      <a:pt x="737" y="2687"/>
                      <a:pt x="752" y="2461"/>
                    </a:cubicBezTo>
                    <a:lnTo>
                      <a:pt x="886" y="1461"/>
                    </a:lnTo>
                    <a:cubicBezTo>
                      <a:pt x="886" y="1327"/>
                      <a:pt x="919" y="1160"/>
                      <a:pt x="919" y="1027"/>
                    </a:cubicBezTo>
                    <a:cubicBezTo>
                      <a:pt x="919" y="894"/>
                      <a:pt x="919" y="660"/>
                      <a:pt x="1019" y="527"/>
                    </a:cubicBezTo>
                    <a:cubicBezTo>
                      <a:pt x="1264" y="282"/>
                      <a:pt x="988" y="1"/>
                      <a:pt x="6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1"/>
              <p:cNvSpPr/>
              <p:nvPr/>
            </p:nvSpPr>
            <p:spPr>
              <a:xfrm>
                <a:off x="858325" y="1232025"/>
                <a:ext cx="3677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2154" extrusionOk="0">
                    <a:moveTo>
                      <a:pt x="1126" y="1"/>
                    </a:moveTo>
                    <a:cubicBezTo>
                      <a:pt x="1089" y="1"/>
                      <a:pt x="1050" y="6"/>
                      <a:pt x="1009" y="18"/>
                    </a:cubicBezTo>
                    <a:cubicBezTo>
                      <a:pt x="643" y="18"/>
                      <a:pt x="576" y="418"/>
                      <a:pt x="476" y="685"/>
                    </a:cubicBezTo>
                    <a:cubicBezTo>
                      <a:pt x="342" y="985"/>
                      <a:pt x="242" y="1285"/>
                      <a:pt x="109" y="1619"/>
                    </a:cubicBezTo>
                    <a:cubicBezTo>
                      <a:pt x="1" y="1921"/>
                      <a:pt x="256" y="2153"/>
                      <a:pt x="495" y="2153"/>
                    </a:cubicBezTo>
                    <a:cubicBezTo>
                      <a:pt x="625" y="2153"/>
                      <a:pt x="750" y="2084"/>
                      <a:pt x="809" y="1919"/>
                    </a:cubicBezTo>
                    <a:cubicBezTo>
                      <a:pt x="876" y="1719"/>
                      <a:pt x="976" y="1452"/>
                      <a:pt x="1043" y="1252"/>
                    </a:cubicBezTo>
                    <a:cubicBezTo>
                      <a:pt x="1110" y="1118"/>
                      <a:pt x="1143" y="1052"/>
                      <a:pt x="1176" y="918"/>
                    </a:cubicBezTo>
                    <a:cubicBezTo>
                      <a:pt x="1176" y="885"/>
                      <a:pt x="1210" y="785"/>
                      <a:pt x="1210" y="751"/>
                    </a:cubicBezTo>
                    <a:cubicBezTo>
                      <a:pt x="1210" y="743"/>
                      <a:pt x="1210" y="737"/>
                      <a:pt x="1211" y="732"/>
                    </a:cubicBezTo>
                    <a:lnTo>
                      <a:pt x="1211" y="732"/>
                    </a:lnTo>
                    <a:cubicBezTo>
                      <a:pt x="1362" y="672"/>
                      <a:pt x="1471" y="489"/>
                      <a:pt x="1443" y="351"/>
                    </a:cubicBezTo>
                    <a:cubicBezTo>
                      <a:pt x="1443" y="130"/>
                      <a:pt x="1306" y="1"/>
                      <a:pt x="11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1"/>
              <p:cNvSpPr/>
              <p:nvPr/>
            </p:nvSpPr>
            <p:spPr>
              <a:xfrm>
                <a:off x="815275" y="1214925"/>
                <a:ext cx="36800" cy="58425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2337" extrusionOk="0">
                    <a:moveTo>
                      <a:pt x="978" y="0"/>
                    </a:moveTo>
                    <a:cubicBezTo>
                      <a:pt x="848" y="0"/>
                      <a:pt x="722" y="70"/>
                      <a:pt x="663" y="235"/>
                    </a:cubicBezTo>
                    <a:cubicBezTo>
                      <a:pt x="497" y="768"/>
                      <a:pt x="296" y="1269"/>
                      <a:pt x="130" y="1802"/>
                    </a:cubicBezTo>
                    <a:cubicBezTo>
                      <a:pt x="0" y="2104"/>
                      <a:pt x="262" y="2337"/>
                      <a:pt x="507" y="2337"/>
                    </a:cubicBezTo>
                    <a:cubicBezTo>
                      <a:pt x="642" y="2337"/>
                      <a:pt x="771" y="2268"/>
                      <a:pt x="830" y="2103"/>
                    </a:cubicBezTo>
                    <a:cubicBezTo>
                      <a:pt x="997" y="1569"/>
                      <a:pt x="1164" y="1069"/>
                      <a:pt x="1364" y="535"/>
                    </a:cubicBezTo>
                    <a:cubicBezTo>
                      <a:pt x="1472" y="233"/>
                      <a:pt x="1217" y="0"/>
                      <a:pt x="9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1"/>
              <p:cNvSpPr/>
              <p:nvPr/>
            </p:nvSpPr>
            <p:spPr>
              <a:xfrm>
                <a:off x="776075" y="1203500"/>
                <a:ext cx="3927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2279" extrusionOk="0">
                    <a:moveTo>
                      <a:pt x="1088" y="1"/>
                    </a:moveTo>
                    <a:cubicBezTo>
                      <a:pt x="954" y="1"/>
                      <a:pt x="824" y="77"/>
                      <a:pt x="764" y="258"/>
                    </a:cubicBezTo>
                    <a:cubicBezTo>
                      <a:pt x="597" y="758"/>
                      <a:pt x="397" y="1325"/>
                      <a:pt x="130" y="1759"/>
                    </a:cubicBezTo>
                    <a:cubicBezTo>
                      <a:pt x="1" y="2061"/>
                      <a:pt x="247" y="2279"/>
                      <a:pt x="500" y="2279"/>
                    </a:cubicBezTo>
                    <a:cubicBezTo>
                      <a:pt x="640" y="2279"/>
                      <a:pt x="781" y="2213"/>
                      <a:pt x="864" y="2059"/>
                    </a:cubicBezTo>
                    <a:cubicBezTo>
                      <a:pt x="1097" y="1559"/>
                      <a:pt x="1297" y="1059"/>
                      <a:pt x="1464" y="558"/>
                    </a:cubicBezTo>
                    <a:cubicBezTo>
                      <a:pt x="1571" y="239"/>
                      <a:pt x="1324" y="1"/>
                      <a:pt x="10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1"/>
              <p:cNvSpPr/>
              <p:nvPr/>
            </p:nvSpPr>
            <p:spPr>
              <a:xfrm>
                <a:off x="1241575" y="949725"/>
                <a:ext cx="85300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327" extrusionOk="0">
                    <a:moveTo>
                      <a:pt x="557" y="0"/>
                    </a:moveTo>
                    <a:cubicBezTo>
                      <a:pt x="86" y="0"/>
                      <a:pt x="1" y="703"/>
                      <a:pt x="490" y="735"/>
                    </a:cubicBezTo>
                    <a:cubicBezTo>
                      <a:pt x="1257" y="835"/>
                      <a:pt x="1991" y="1002"/>
                      <a:pt x="2692" y="1302"/>
                    </a:cubicBezTo>
                    <a:cubicBezTo>
                      <a:pt x="2739" y="1319"/>
                      <a:pt x="2784" y="1327"/>
                      <a:pt x="2827" y="1327"/>
                    </a:cubicBezTo>
                    <a:cubicBezTo>
                      <a:pt x="3211" y="1327"/>
                      <a:pt x="3412" y="719"/>
                      <a:pt x="2992" y="569"/>
                    </a:cubicBezTo>
                    <a:cubicBezTo>
                      <a:pt x="2191" y="302"/>
                      <a:pt x="1424" y="68"/>
                      <a:pt x="590" y="1"/>
                    </a:cubicBezTo>
                    <a:cubicBezTo>
                      <a:pt x="579" y="1"/>
                      <a:pt x="568" y="0"/>
                      <a:pt x="5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1"/>
              <p:cNvSpPr/>
              <p:nvPr/>
            </p:nvSpPr>
            <p:spPr>
              <a:xfrm>
                <a:off x="1260150" y="907175"/>
                <a:ext cx="746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1514" extrusionOk="0">
                    <a:moveTo>
                      <a:pt x="519" y="0"/>
                    </a:moveTo>
                    <a:cubicBezTo>
                      <a:pt x="159" y="0"/>
                      <a:pt x="0" y="561"/>
                      <a:pt x="381" y="736"/>
                    </a:cubicBezTo>
                    <a:cubicBezTo>
                      <a:pt x="948" y="1036"/>
                      <a:pt x="1582" y="1270"/>
                      <a:pt x="2249" y="1503"/>
                    </a:cubicBezTo>
                    <a:cubicBezTo>
                      <a:pt x="2280" y="1510"/>
                      <a:pt x="2310" y="1513"/>
                      <a:pt x="2339" y="1513"/>
                    </a:cubicBezTo>
                    <a:cubicBezTo>
                      <a:pt x="2752" y="1513"/>
                      <a:pt x="2985" y="894"/>
                      <a:pt x="2549" y="769"/>
                    </a:cubicBezTo>
                    <a:cubicBezTo>
                      <a:pt x="1882" y="569"/>
                      <a:pt x="1282" y="336"/>
                      <a:pt x="681" y="36"/>
                    </a:cubicBezTo>
                    <a:cubicBezTo>
                      <a:pt x="624" y="11"/>
                      <a:pt x="569" y="0"/>
                      <a:pt x="5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1"/>
              <p:cNvSpPr/>
              <p:nvPr/>
            </p:nvSpPr>
            <p:spPr>
              <a:xfrm>
                <a:off x="1287900" y="861700"/>
                <a:ext cx="67450" cy="4305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722" extrusionOk="0">
                    <a:moveTo>
                      <a:pt x="615" y="1"/>
                    </a:moveTo>
                    <a:cubicBezTo>
                      <a:pt x="280" y="1"/>
                      <a:pt x="1" y="462"/>
                      <a:pt x="338" y="687"/>
                    </a:cubicBezTo>
                    <a:cubicBezTo>
                      <a:pt x="905" y="987"/>
                      <a:pt x="1406" y="1321"/>
                      <a:pt x="1873" y="1654"/>
                    </a:cubicBezTo>
                    <a:cubicBezTo>
                      <a:pt x="1948" y="1701"/>
                      <a:pt x="2025" y="1721"/>
                      <a:pt x="2098" y="1721"/>
                    </a:cubicBezTo>
                    <a:cubicBezTo>
                      <a:pt x="2442" y="1721"/>
                      <a:pt x="2698" y="1269"/>
                      <a:pt x="2340" y="1021"/>
                    </a:cubicBezTo>
                    <a:cubicBezTo>
                      <a:pt x="1839" y="687"/>
                      <a:pt x="1306" y="354"/>
                      <a:pt x="805" y="53"/>
                    </a:cubicBezTo>
                    <a:cubicBezTo>
                      <a:pt x="742" y="17"/>
                      <a:pt x="678" y="1"/>
                      <a:pt x="6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1"/>
              <p:cNvSpPr/>
              <p:nvPr/>
            </p:nvSpPr>
            <p:spPr>
              <a:xfrm>
                <a:off x="1316300" y="820500"/>
                <a:ext cx="56850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1702" extrusionOk="0">
                    <a:moveTo>
                      <a:pt x="562" y="0"/>
                    </a:moveTo>
                    <a:cubicBezTo>
                      <a:pt x="243" y="0"/>
                      <a:pt x="0" y="453"/>
                      <a:pt x="303" y="701"/>
                    </a:cubicBezTo>
                    <a:cubicBezTo>
                      <a:pt x="703" y="1001"/>
                      <a:pt x="1137" y="1334"/>
                      <a:pt x="1504" y="1635"/>
                    </a:cubicBezTo>
                    <a:cubicBezTo>
                      <a:pt x="1568" y="1681"/>
                      <a:pt x="1635" y="1701"/>
                      <a:pt x="1700" y="1701"/>
                    </a:cubicBezTo>
                    <a:cubicBezTo>
                      <a:pt x="2008" y="1701"/>
                      <a:pt x="2274" y="1249"/>
                      <a:pt x="1971" y="1001"/>
                    </a:cubicBezTo>
                    <a:cubicBezTo>
                      <a:pt x="1537" y="701"/>
                      <a:pt x="1137" y="367"/>
                      <a:pt x="770" y="67"/>
                    </a:cubicBezTo>
                    <a:cubicBezTo>
                      <a:pt x="700" y="20"/>
                      <a:pt x="630" y="0"/>
                      <a:pt x="5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1"/>
              <p:cNvSpPr/>
              <p:nvPr/>
            </p:nvSpPr>
            <p:spPr>
              <a:xfrm>
                <a:off x="1346725" y="790125"/>
                <a:ext cx="58300" cy="50275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2011" extrusionOk="0">
                    <a:moveTo>
                      <a:pt x="555" y="0"/>
                    </a:moveTo>
                    <a:cubicBezTo>
                      <a:pt x="266" y="0"/>
                      <a:pt x="0" y="336"/>
                      <a:pt x="254" y="615"/>
                    </a:cubicBezTo>
                    <a:cubicBezTo>
                      <a:pt x="654" y="1048"/>
                      <a:pt x="1054" y="1449"/>
                      <a:pt x="1454" y="1882"/>
                    </a:cubicBezTo>
                    <a:cubicBezTo>
                      <a:pt x="1537" y="1973"/>
                      <a:pt x="1637" y="2011"/>
                      <a:pt x="1737" y="2011"/>
                    </a:cubicBezTo>
                    <a:cubicBezTo>
                      <a:pt x="2040" y="2011"/>
                      <a:pt x="2331" y="1658"/>
                      <a:pt x="2055" y="1382"/>
                    </a:cubicBezTo>
                    <a:cubicBezTo>
                      <a:pt x="1621" y="948"/>
                      <a:pt x="1254" y="548"/>
                      <a:pt x="821" y="114"/>
                    </a:cubicBezTo>
                    <a:cubicBezTo>
                      <a:pt x="740" y="34"/>
                      <a:pt x="646" y="0"/>
                      <a:pt x="5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1"/>
              <p:cNvSpPr/>
              <p:nvPr/>
            </p:nvSpPr>
            <p:spPr>
              <a:xfrm>
                <a:off x="1380850" y="761025"/>
                <a:ext cx="67300" cy="5622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249" extrusionOk="0">
                    <a:moveTo>
                      <a:pt x="625" y="1"/>
                    </a:moveTo>
                    <a:cubicBezTo>
                      <a:pt x="314" y="1"/>
                      <a:pt x="0" y="355"/>
                      <a:pt x="256" y="611"/>
                    </a:cubicBezTo>
                    <a:cubicBezTo>
                      <a:pt x="757" y="1178"/>
                      <a:pt x="1357" y="1679"/>
                      <a:pt x="1924" y="2179"/>
                    </a:cubicBezTo>
                    <a:cubicBezTo>
                      <a:pt x="1990" y="2227"/>
                      <a:pt x="2060" y="2248"/>
                      <a:pt x="2128" y="2248"/>
                    </a:cubicBezTo>
                    <a:cubicBezTo>
                      <a:pt x="2433" y="2248"/>
                      <a:pt x="2692" y="1818"/>
                      <a:pt x="2391" y="1545"/>
                    </a:cubicBezTo>
                    <a:cubicBezTo>
                      <a:pt x="1857" y="1112"/>
                      <a:pt x="1357" y="611"/>
                      <a:pt x="890" y="111"/>
                    </a:cubicBezTo>
                    <a:cubicBezTo>
                      <a:pt x="812" y="33"/>
                      <a:pt x="719" y="1"/>
                      <a:pt x="6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1"/>
              <p:cNvSpPr/>
              <p:nvPr/>
            </p:nvSpPr>
            <p:spPr>
              <a:xfrm>
                <a:off x="1417625" y="728750"/>
                <a:ext cx="45150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2036" extrusionOk="0">
                    <a:moveTo>
                      <a:pt x="534" y="1"/>
                    </a:moveTo>
                    <a:cubicBezTo>
                      <a:pt x="278" y="1"/>
                      <a:pt x="1" y="352"/>
                      <a:pt x="220" y="668"/>
                    </a:cubicBezTo>
                    <a:cubicBezTo>
                      <a:pt x="453" y="1068"/>
                      <a:pt x="753" y="1469"/>
                      <a:pt x="987" y="1869"/>
                    </a:cubicBezTo>
                    <a:cubicBezTo>
                      <a:pt x="1068" y="1987"/>
                      <a:pt x="1172" y="2036"/>
                      <a:pt x="1274" y="2036"/>
                    </a:cubicBezTo>
                    <a:cubicBezTo>
                      <a:pt x="1547" y="2036"/>
                      <a:pt x="1806" y="1684"/>
                      <a:pt x="1587" y="1368"/>
                    </a:cubicBezTo>
                    <a:cubicBezTo>
                      <a:pt x="1320" y="968"/>
                      <a:pt x="1054" y="568"/>
                      <a:pt x="787" y="168"/>
                    </a:cubicBezTo>
                    <a:cubicBezTo>
                      <a:pt x="723" y="50"/>
                      <a:pt x="630" y="1"/>
                      <a:pt x="5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1"/>
              <p:cNvSpPr/>
              <p:nvPr/>
            </p:nvSpPr>
            <p:spPr>
              <a:xfrm>
                <a:off x="1449800" y="697875"/>
                <a:ext cx="43700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784" extrusionOk="0">
                    <a:moveTo>
                      <a:pt x="438" y="1"/>
                    </a:moveTo>
                    <a:cubicBezTo>
                      <a:pt x="394" y="1"/>
                      <a:pt x="348" y="11"/>
                      <a:pt x="300" y="35"/>
                    </a:cubicBezTo>
                    <a:cubicBezTo>
                      <a:pt x="167" y="102"/>
                      <a:pt x="0" y="369"/>
                      <a:pt x="133" y="535"/>
                    </a:cubicBezTo>
                    <a:cubicBezTo>
                      <a:pt x="367" y="936"/>
                      <a:pt x="634" y="1269"/>
                      <a:pt x="934" y="1636"/>
                    </a:cubicBezTo>
                    <a:cubicBezTo>
                      <a:pt x="1021" y="1740"/>
                      <a:pt x="1123" y="1783"/>
                      <a:pt x="1221" y="1783"/>
                    </a:cubicBezTo>
                    <a:cubicBezTo>
                      <a:pt x="1501" y="1783"/>
                      <a:pt x="1748" y="1432"/>
                      <a:pt x="1501" y="1136"/>
                    </a:cubicBezTo>
                    <a:cubicBezTo>
                      <a:pt x="1268" y="869"/>
                      <a:pt x="1001" y="569"/>
                      <a:pt x="801" y="235"/>
                    </a:cubicBezTo>
                    <a:cubicBezTo>
                      <a:pt x="699" y="108"/>
                      <a:pt x="578" y="1"/>
                      <a:pt x="4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1"/>
              <p:cNvSpPr/>
              <p:nvPr/>
            </p:nvSpPr>
            <p:spPr>
              <a:xfrm>
                <a:off x="1481475" y="676125"/>
                <a:ext cx="51725" cy="3552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421" extrusionOk="0">
                    <a:moveTo>
                      <a:pt x="390" y="1"/>
                    </a:moveTo>
                    <a:cubicBezTo>
                      <a:pt x="205" y="1"/>
                      <a:pt x="34" y="184"/>
                      <a:pt x="34" y="338"/>
                    </a:cubicBezTo>
                    <a:cubicBezTo>
                      <a:pt x="1" y="605"/>
                      <a:pt x="167" y="772"/>
                      <a:pt x="368" y="805"/>
                    </a:cubicBezTo>
                    <a:cubicBezTo>
                      <a:pt x="734" y="905"/>
                      <a:pt x="1101" y="1105"/>
                      <a:pt x="1402" y="1339"/>
                    </a:cubicBezTo>
                    <a:cubicBezTo>
                      <a:pt x="1471" y="1394"/>
                      <a:pt x="1558" y="1421"/>
                      <a:pt x="1643" y="1421"/>
                    </a:cubicBezTo>
                    <a:cubicBezTo>
                      <a:pt x="1762" y="1421"/>
                      <a:pt x="1877" y="1369"/>
                      <a:pt x="1935" y="1272"/>
                    </a:cubicBezTo>
                    <a:cubicBezTo>
                      <a:pt x="2069" y="1105"/>
                      <a:pt x="2035" y="838"/>
                      <a:pt x="1869" y="738"/>
                    </a:cubicBezTo>
                    <a:cubicBezTo>
                      <a:pt x="1435" y="338"/>
                      <a:pt x="1001" y="138"/>
                      <a:pt x="434" y="4"/>
                    </a:cubicBezTo>
                    <a:cubicBezTo>
                      <a:pt x="419" y="2"/>
                      <a:pt x="404" y="1"/>
                      <a:pt x="3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1"/>
              <p:cNvSpPr/>
              <p:nvPr/>
            </p:nvSpPr>
            <p:spPr>
              <a:xfrm>
                <a:off x="1512325" y="650925"/>
                <a:ext cx="550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301" extrusionOk="0">
                    <a:moveTo>
                      <a:pt x="461" y="1"/>
                    </a:moveTo>
                    <a:cubicBezTo>
                      <a:pt x="291" y="1"/>
                      <a:pt x="154" y="60"/>
                      <a:pt x="101" y="245"/>
                    </a:cubicBezTo>
                    <a:cubicBezTo>
                      <a:pt x="1" y="445"/>
                      <a:pt x="101" y="679"/>
                      <a:pt x="301" y="745"/>
                    </a:cubicBezTo>
                    <a:cubicBezTo>
                      <a:pt x="768" y="846"/>
                      <a:pt x="1202" y="1012"/>
                      <a:pt x="1635" y="1279"/>
                    </a:cubicBezTo>
                    <a:cubicBezTo>
                      <a:pt x="1671" y="1293"/>
                      <a:pt x="1710" y="1300"/>
                      <a:pt x="1749" y="1300"/>
                    </a:cubicBezTo>
                    <a:cubicBezTo>
                      <a:pt x="1896" y="1300"/>
                      <a:pt x="2057" y="1210"/>
                      <a:pt x="2136" y="1079"/>
                    </a:cubicBezTo>
                    <a:cubicBezTo>
                      <a:pt x="2202" y="846"/>
                      <a:pt x="2069" y="645"/>
                      <a:pt x="1902" y="579"/>
                    </a:cubicBezTo>
                    <a:cubicBezTo>
                      <a:pt x="1502" y="345"/>
                      <a:pt x="1035" y="145"/>
                      <a:pt x="601" y="12"/>
                    </a:cubicBezTo>
                    <a:cubicBezTo>
                      <a:pt x="553" y="5"/>
                      <a:pt x="506" y="1"/>
                      <a:pt x="4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1"/>
              <p:cNvSpPr/>
              <p:nvPr/>
            </p:nvSpPr>
            <p:spPr>
              <a:xfrm>
                <a:off x="1541150" y="618425"/>
                <a:ext cx="56500" cy="32850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314" extrusionOk="0">
                    <a:moveTo>
                      <a:pt x="479" y="0"/>
                    </a:moveTo>
                    <a:cubicBezTo>
                      <a:pt x="132" y="0"/>
                      <a:pt x="1" y="599"/>
                      <a:pt x="349" y="745"/>
                    </a:cubicBezTo>
                    <a:cubicBezTo>
                      <a:pt x="783" y="911"/>
                      <a:pt x="1149" y="1111"/>
                      <a:pt x="1550" y="1278"/>
                    </a:cubicBezTo>
                    <a:cubicBezTo>
                      <a:pt x="1607" y="1303"/>
                      <a:pt x="1662" y="1314"/>
                      <a:pt x="1713" y="1314"/>
                    </a:cubicBezTo>
                    <a:cubicBezTo>
                      <a:pt x="2079" y="1314"/>
                      <a:pt x="2260" y="753"/>
                      <a:pt x="1850" y="578"/>
                    </a:cubicBezTo>
                    <a:cubicBezTo>
                      <a:pt x="1450" y="411"/>
                      <a:pt x="1049" y="211"/>
                      <a:pt x="649" y="44"/>
                    </a:cubicBezTo>
                    <a:cubicBezTo>
                      <a:pt x="588" y="14"/>
                      <a:pt x="531" y="0"/>
                      <a:pt x="4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1"/>
              <p:cNvSpPr/>
              <p:nvPr/>
            </p:nvSpPr>
            <p:spPr>
              <a:xfrm>
                <a:off x="730475" y="1187275"/>
                <a:ext cx="5007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2128" extrusionOk="0">
                    <a:moveTo>
                      <a:pt x="1471" y="0"/>
                    </a:moveTo>
                    <a:cubicBezTo>
                      <a:pt x="1366" y="0"/>
                      <a:pt x="1262" y="51"/>
                      <a:pt x="1187" y="173"/>
                    </a:cubicBezTo>
                    <a:cubicBezTo>
                      <a:pt x="820" y="640"/>
                      <a:pt x="553" y="1040"/>
                      <a:pt x="219" y="1507"/>
                    </a:cubicBezTo>
                    <a:cubicBezTo>
                      <a:pt x="0" y="1800"/>
                      <a:pt x="279" y="2127"/>
                      <a:pt x="549" y="2127"/>
                    </a:cubicBezTo>
                    <a:cubicBezTo>
                      <a:pt x="649" y="2127"/>
                      <a:pt x="748" y="2082"/>
                      <a:pt x="820" y="1974"/>
                    </a:cubicBezTo>
                    <a:cubicBezTo>
                      <a:pt x="1187" y="1507"/>
                      <a:pt x="1453" y="1074"/>
                      <a:pt x="1787" y="640"/>
                    </a:cubicBezTo>
                    <a:cubicBezTo>
                      <a:pt x="2003" y="329"/>
                      <a:pt x="1737" y="0"/>
                      <a:pt x="14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1"/>
              <p:cNvSpPr/>
              <p:nvPr/>
            </p:nvSpPr>
            <p:spPr>
              <a:xfrm>
                <a:off x="689800" y="1158575"/>
                <a:ext cx="582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994" extrusionOk="0">
                    <a:moveTo>
                      <a:pt x="1765" y="0"/>
                    </a:moveTo>
                    <a:cubicBezTo>
                      <a:pt x="1666" y="0"/>
                      <a:pt x="1564" y="36"/>
                      <a:pt x="1479" y="120"/>
                    </a:cubicBezTo>
                    <a:cubicBezTo>
                      <a:pt x="1046" y="521"/>
                      <a:pt x="679" y="988"/>
                      <a:pt x="245" y="1388"/>
                    </a:cubicBezTo>
                    <a:cubicBezTo>
                      <a:pt x="0" y="1682"/>
                      <a:pt x="277" y="1993"/>
                      <a:pt x="573" y="1993"/>
                    </a:cubicBezTo>
                    <a:cubicBezTo>
                      <a:pt x="680" y="1993"/>
                      <a:pt x="790" y="1952"/>
                      <a:pt x="879" y="1855"/>
                    </a:cubicBezTo>
                    <a:cubicBezTo>
                      <a:pt x="1313" y="1421"/>
                      <a:pt x="1679" y="988"/>
                      <a:pt x="2080" y="554"/>
                    </a:cubicBezTo>
                    <a:cubicBezTo>
                      <a:pt x="2329" y="305"/>
                      <a:pt x="2058" y="0"/>
                      <a:pt x="17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1"/>
              <p:cNvSpPr/>
              <p:nvPr/>
            </p:nvSpPr>
            <p:spPr>
              <a:xfrm>
                <a:off x="654450" y="1122725"/>
                <a:ext cx="58875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2355" h="2086" extrusionOk="0">
                    <a:moveTo>
                      <a:pt x="1784" y="0"/>
                    </a:moveTo>
                    <a:cubicBezTo>
                      <a:pt x="1679" y="0"/>
                      <a:pt x="1573" y="45"/>
                      <a:pt x="1492" y="153"/>
                    </a:cubicBezTo>
                    <a:cubicBezTo>
                      <a:pt x="1159" y="620"/>
                      <a:pt x="758" y="1054"/>
                      <a:pt x="291" y="1421"/>
                    </a:cubicBezTo>
                    <a:cubicBezTo>
                      <a:pt x="0" y="1659"/>
                      <a:pt x="213" y="2086"/>
                      <a:pt x="530" y="2086"/>
                    </a:cubicBezTo>
                    <a:cubicBezTo>
                      <a:pt x="612" y="2086"/>
                      <a:pt x="702" y="2057"/>
                      <a:pt x="792" y="1988"/>
                    </a:cubicBezTo>
                    <a:cubicBezTo>
                      <a:pt x="1292" y="1588"/>
                      <a:pt x="1759" y="1121"/>
                      <a:pt x="2159" y="620"/>
                    </a:cubicBezTo>
                    <a:cubicBezTo>
                      <a:pt x="2354" y="328"/>
                      <a:pt x="2069" y="0"/>
                      <a:pt x="17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41"/>
              <p:cNvSpPr/>
              <p:nvPr/>
            </p:nvSpPr>
            <p:spPr>
              <a:xfrm>
                <a:off x="610050" y="1090000"/>
                <a:ext cx="65550" cy="4640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856" extrusionOk="0">
                    <a:moveTo>
                      <a:pt x="2073" y="0"/>
                    </a:moveTo>
                    <a:cubicBezTo>
                      <a:pt x="1995" y="0"/>
                      <a:pt x="1913" y="28"/>
                      <a:pt x="1834" y="95"/>
                    </a:cubicBezTo>
                    <a:cubicBezTo>
                      <a:pt x="1367" y="462"/>
                      <a:pt x="867" y="795"/>
                      <a:pt x="366" y="1095"/>
                    </a:cubicBezTo>
                    <a:cubicBezTo>
                      <a:pt x="0" y="1321"/>
                      <a:pt x="157" y="1855"/>
                      <a:pt x="456" y="1855"/>
                    </a:cubicBezTo>
                    <a:cubicBezTo>
                      <a:pt x="511" y="1855"/>
                      <a:pt x="571" y="1837"/>
                      <a:pt x="633" y="1796"/>
                    </a:cubicBezTo>
                    <a:cubicBezTo>
                      <a:pt x="1234" y="1462"/>
                      <a:pt x="1767" y="1095"/>
                      <a:pt x="2301" y="728"/>
                    </a:cubicBezTo>
                    <a:cubicBezTo>
                      <a:pt x="2622" y="461"/>
                      <a:pt x="2385" y="0"/>
                      <a:pt x="2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41"/>
              <p:cNvSpPr/>
              <p:nvPr/>
            </p:nvSpPr>
            <p:spPr>
              <a:xfrm>
                <a:off x="576175" y="1049275"/>
                <a:ext cx="72250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1837" extrusionOk="0">
                    <a:moveTo>
                      <a:pt x="2256" y="1"/>
                    </a:moveTo>
                    <a:cubicBezTo>
                      <a:pt x="2189" y="1"/>
                      <a:pt x="2121" y="17"/>
                      <a:pt x="2055" y="56"/>
                    </a:cubicBezTo>
                    <a:cubicBezTo>
                      <a:pt x="1454" y="423"/>
                      <a:pt x="921" y="823"/>
                      <a:pt x="354" y="1190"/>
                    </a:cubicBezTo>
                    <a:cubicBezTo>
                      <a:pt x="0" y="1380"/>
                      <a:pt x="267" y="1836"/>
                      <a:pt x="613" y="1836"/>
                    </a:cubicBezTo>
                    <a:cubicBezTo>
                      <a:pt x="691" y="1836"/>
                      <a:pt x="774" y="1813"/>
                      <a:pt x="854" y="1757"/>
                    </a:cubicBezTo>
                    <a:cubicBezTo>
                      <a:pt x="1421" y="1390"/>
                      <a:pt x="1955" y="1023"/>
                      <a:pt x="2555" y="656"/>
                    </a:cubicBezTo>
                    <a:cubicBezTo>
                      <a:pt x="2890" y="433"/>
                      <a:pt x="2595" y="1"/>
                      <a:pt x="2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1"/>
              <p:cNvSpPr/>
              <p:nvPr/>
            </p:nvSpPr>
            <p:spPr>
              <a:xfrm>
                <a:off x="576000" y="1010475"/>
                <a:ext cx="46550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203" extrusionOk="0">
                    <a:moveTo>
                      <a:pt x="1373" y="1"/>
                    </a:moveTo>
                    <a:cubicBezTo>
                      <a:pt x="1322" y="1"/>
                      <a:pt x="1273" y="13"/>
                      <a:pt x="1228" y="40"/>
                    </a:cubicBezTo>
                    <a:cubicBezTo>
                      <a:pt x="894" y="140"/>
                      <a:pt x="594" y="307"/>
                      <a:pt x="294" y="540"/>
                    </a:cubicBezTo>
                    <a:cubicBezTo>
                      <a:pt x="0" y="754"/>
                      <a:pt x="241" y="1202"/>
                      <a:pt x="553" y="1202"/>
                    </a:cubicBezTo>
                    <a:cubicBezTo>
                      <a:pt x="631" y="1202"/>
                      <a:pt x="714" y="1174"/>
                      <a:pt x="794" y="1107"/>
                    </a:cubicBezTo>
                    <a:cubicBezTo>
                      <a:pt x="1028" y="941"/>
                      <a:pt x="1261" y="807"/>
                      <a:pt x="1561" y="740"/>
                    </a:cubicBezTo>
                    <a:cubicBezTo>
                      <a:pt x="1762" y="640"/>
                      <a:pt x="1862" y="407"/>
                      <a:pt x="1762" y="240"/>
                    </a:cubicBezTo>
                    <a:cubicBezTo>
                      <a:pt x="1664" y="94"/>
                      <a:pt x="1513" y="1"/>
                      <a:pt x="13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1"/>
              <p:cNvSpPr/>
              <p:nvPr/>
            </p:nvSpPr>
            <p:spPr>
              <a:xfrm>
                <a:off x="551200" y="962975"/>
                <a:ext cx="60800" cy="41650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1666" extrusionOk="0">
                    <a:moveTo>
                      <a:pt x="1859" y="0"/>
                    </a:moveTo>
                    <a:cubicBezTo>
                      <a:pt x="1752" y="0"/>
                      <a:pt x="1642" y="41"/>
                      <a:pt x="1553" y="139"/>
                    </a:cubicBezTo>
                    <a:cubicBezTo>
                      <a:pt x="1253" y="506"/>
                      <a:pt x="852" y="772"/>
                      <a:pt x="419" y="939"/>
                    </a:cubicBezTo>
                    <a:cubicBezTo>
                      <a:pt x="1" y="1088"/>
                      <a:pt x="197" y="1665"/>
                      <a:pt x="578" y="1665"/>
                    </a:cubicBezTo>
                    <a:cubicBezTo>
                      <a:pt x="623" y="1665"/>
                      <a:pt x="670" y="1657"/>
                      <a:pt x="719" y="1640"/>
                    </a:cubicBezTo>
                    <a:cubicBezTo>
                      <a:pt x="1286" y="1440"/>
                      <a:pt x="1753" y="1039"/>
                      <a:pt x="2187" y="606"/>
                    </a:cubicBezTo>
                    <a:cubicBezTo>
                      <a:pt x="2431" y="312"/>
                      <a:pt x="2155" y="0"/>
                      <a:pt x="18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1"/>
              <p:cNvSpPr/>
              <p:nvPr/>
            </p:nvSpPr>
            <p:spPr>
              <a:xfrm>
                <a:off x="529875" y="938675"/>
                <a:ext cx="68500" cy="34750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90" extrusionOk="0">
                    <a:moveTo>
                      <a:pt x="2063" y="0"/>
                    </a:moveTo>
                    <a:cubicBezTo>
                      <a:pt x="2033" y="0"/>
                      <a:pt x="2003" y="3"/>
                      <a:pt x="1972" y="10"/>
                    </a:cubicBezTo>
                    <a:cubicBezTo>
                      <a:pt x="1438" y="177"/>
                      <a:pt x="905" y="410"/>
                      <a:pt x="404" y="644"/>
                    </a:cubicBezTo>
                    <a:cubicBezTo>
                      <a:pt x="0" y="817"/>
                      <a:pt x="196" y="1390"/>
                      <a:pt x="536" y="1390"/>
                    </a:cubicBezTo>
                    <a:cubicBezTo>
                      <a:pt x="589" y="1390"/>
                      <a:pt x="646" y="1376"/>
                      <a:pt x="705" y="1344"/>
                    </a:cubicBezTo>
                    <a:cubicBezTo>
                      <a:pt x="1172" y="1111"/>
                      <a:pt x="1739" y="910"/>
                      <a:pt x="2272" y="744"/>
                    </a:cubicBezTo>
                    <a:cubicBezTo>
                      <a:pt x="2740" y="619"/>
                      <a:pt x="2480" y="0"/>
                      <a:pt x="20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1"/>
              <p:cNvSpPr/>
              <p:nvPr/>
            </p:nvSpPr>
            <p:spPr>
              <a:xfrm>
                <a:off x="530700" y="890475"/>
                <a:ext cx="57900" cy="32925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317" extrusionOk="0">
                    <a:moveTo>
                      <a:pt x="1760" y="1"/>
                    </a:moveTo>
                    <a:cubicBezTo>
                      <a:pt x="1711" y="1"/>
                      <a:pt x="1659" y="12"/>
                      <a:pt x="1606" y="36"/>
                    </a:cubicBezTo>
                    <a:cubicBezTo>
                      <a:pt x="1205" y="203"/>
                      <a:pt x="838" y="370"/>
                      <a:pt x="405" y="570"/>
                    </a:cubicBezTo>
                    <a:cubicBezTo>
                      <a:pt x="1" y="743"/>
                      <a:pt x="196" y="1316"/>
                      <a:pt x="537" y="1316"/>
                    </a:cubicBezTo>
                    <a:cubicBezTo>
                      <a:pt x="590" y="1316"/>
                      <a:pt x="646" y="1302"/>
                      <a:pt x="705" y="1271"/>
                    </a:cubicBezTo>
                    <a:cubicBezTo>
                      <a:pt x="1105" y="1104"/>
                      <a:pt x="1505" y="937"/>
                      <a:pt x="1906" y="737"/>
                    </a:cubicBezTo>
                    <a:cubicBezTo>
                      <a:pt x="2315" y="561"/>
                      <a:pt x="2109" y="1"/>
                      <a:pt x="17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1"/>
              <p:cNvSpPr/>
              <p:nvPr/>
            </p:nvSpPr>
            <p:spPr>
              <a:xfrm>
                <a:off x="524050" y="856975"/>
                <a:ext cx="628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952" extrusionOk="0">
                    <a:moveTo>
                      <a:pt x="2055" y="0"/>
                    </a:moveTo>
                    <a:cubicBezTo>
                      <a:pt x="2029" y="0"/>
                      <a:pt x="2001" y="3"/>
                      <a:pt x="1972" y="9"/>
                    </a:cubicBezTo>
                    <a:cubicBezTo>
                      <a:pt x="1471" y="76"/>
                      <a:pt x="971" y="109"/>
                      <a:pt x="471" y="209"/>
                    </a:cubicBezTo>
                    <a:cubicBezTo>
                      <a:pt x="1" y="272"/>
                      <a:pt x="90" y="952"/>
                      <a:pt x="516" y="952"/>
                    </a:cubicBezTo>
                    <a:cubicBezTo>
                      <a:pt x="544" y="952"/>
                      <a:pt x="573" y="949"/>
                      <a:pt x="604" y="943"/>
                    </a:cubicBezTo>
                    <a:cubicBezTo>
                      <a:pt x="1104" y="876"/>
                      <a:pt x="1605" y="843"/>
                      <a:pt x="2105" y="743"/>
                    </a:cubicBezTo>
                    <a:cubicBezTo>
                      <a:pt x="2513" y="711"/>
                      <a:pt x="2478" y="0"/>
                      <a:pt x="20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1"/>
              <p:cNvSpPr/>
              <p:nvPr/>
            </p:nvSpPr>
            <p:spPr>
              <a:xfrm>
                <a:off x="528575" y="821300"/>
                <a:ext cx="545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794" extrusionOk="0">
                    <a:moveTo>
                      <a:pt x="557" y="0"/>
                    </a:moveTo>
                    <a:cubicBezTo>
                      <a:pt x="85" y="0"/>
                      <a:pt x="0" y="703"/>
                      <a:pt x="490" y="769"/>
                    </a:cubicBezTo>
                    <a:cubicBezTo>
                      <a:pt x="707" y="785"/>
                      <a:pt x="907" y="794"/>
                      <a:pt x="1103" y="794"/>
                    </a:cubicBezTo>
                    <a:cubicBezTo>
                      <a:pt x="1299" y="794"/>
                      <a:pt x="1490" y="785"/>
                      <a:pt x="1691" y="769"/>
                    </a:cubicBezTo>
                    <a:cubicBezTo>
                      <a:pt x="2180" y="703"/>
                      <a:pt x="2095" y="0"/>
                      <a:pt x="1623" y="0"/>
                    </a:cubicBezTo>
                    <a:cubicBezTo>
                      <a:pt x="1613" y="0"/>
                      <a:pt x="1602" y="1"/>
                      <a:pt x="1590" y="1"/>
                    </a:cubicBezTo>
                    <a:cubicBezTo>
                      <a:pt x="1424" y="18"/>
                      <a:pt x="1257" y="27"/>
                      <a:pt x="1090" y="27"/>
                    </a:cubicBezTo>
                    <a:cubicBezTo>
                      <a:pt x="923" y="27"/>
                      <a:pt x="757" y="18"/>
                      <a:pt x="590" y="1"/>
                    </a:cubicBezTo>
                    <a:cubicBezTo>
                      <a:pt x="579" y="1"/>
                      <a:pt x="568" y="0"/>
                      <a:pt x="5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1"/>
              <p:cNvSpPr/>
              <p:nvPr/>
            </p:nvSpPr>
            <p:spPr>
              <a:xfrm>
                <a:off x="516625" y="770450"/>
                <a:ext cx="7015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877" extrusionOk="0">
                    <a:moveTo>
                      <a:pt x="601" y="1"/>
                    </a:moveTo>
                    <a:cubicBezTo>
                      <a:pt x="100" y="1"/>
                      <a:pt x="0" y="735"/>
                      <a:pt x="501" y="735"/>
                    </a:cubicBezTo>
                    <a:cubicBezTo>
                      <a:pt x="1101" y="735"/>
                      <a:pt x="1668" y="801"/>
                      <a:pt x="2269" y="868"/>
                    </a:cubicBezTo>
                    <a:cubicBezTo>
                      <a:pt x="2299" y="874"/>
                      <a:pt x="2328" y="877"/>
                      <a:pt x="2355" y="877"/>
                    </a:cubicBezTo>
                    <a:cubicBezTo>
                      <a:pt x="2775" y="877"/>
                      <a:pt x="2805" y="197"/>
                      <a:pt x="2335" y="134"/>
                    </a:cubicBezTo>
                    <a:cubicBezTo>
                      <a:pt x="1768" y="34"/>
                      <a:pt x="1168" y="1"/>
                      <a:pt x="6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1"/>
              <p:cNvSpPr/>
              <p:nvPr/>
            </p:nvSpPr>
            <p:spPr>
              <a:xfrm>
                <a:off x="514950" y="726250"/>
                <a:ext cx="79550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3182" h="839" extrusionOk="0">
                    <a:moveTo>
                      <a:pt x="568" y="1"/>
                    </a:moveTo>
                    <a:cubicBezTo>
                      <a:pt x="67" y="1"/>
                      <a:pt x="1" y="768"/>
                      <a:pt x="501" y="768"/>
                    </a:cubicBezTo>
                    <a:cubicBezTo>
                      <a:pt x="1201" y="801"/>
                      <a:pt x="1902" y="801"/>
                      <a:pt x="2636" y="835"/>
                    </a:cubicBezTo>
                    <a:cubicBezTo>
                      <a:pt x="2657" y="837"/>
                      <a:pt x="2677" y="839"/>
                      <a:pt x="2696" y="839"/>
                    </a:cubicBezTo>
                    <a:cubicBezTo>
                      <a:pt x="3141" y="839"/>
                      <a:pt x="3182" y="133"/>
                      <a:pt x="2703" y="101"/>
                    </a:cubicBezTo>
                    <a:cubicBezTo>
                      <a:pt x="2002" y="67"/>
                      <a:pt x="1302" y="67"/>
                      <a:pt x="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1"/>
              <p:cNvSpPr/>
              <p:nvPr/>
            </p:nvSpPr>
            <p:spPr>
              <a:xfrm>
                <a:off x="1558225" y="580850"/>
                <a:ext cx="6097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2439" h="1122" extrusionOk="0">
                    <a:moveTo>
                      <a:pt x="490" y="1"/>
                    </a:moveTo>
                    <a:cubicBezTo>
                      <a:pt x="141" y="1"/>
                      <a:pt x="0" y="569"/>
                      <a:pt x="433" y="713"/>
                    </a:cubicBezTo>
                    <a:cubicBezTo>
                      <a:pt x="867" y="913"/>
                      <a:pt x="1367" y="1047"/>
                      <a:pt x="1867" y="1113"/>
                    </a:cubicBezTo>
                    <a:cubicBezTo>
                      <a:pt x="1897" y="1119"/>
                      <a:pt x="1925" y="1122"/>
                      <a:pt x="1951" y="1122"/>
                    </a:cubicBezTo>
                    <a:cubicBezTo>
                      <a:pt x="2377" y="1122"/>
                      <a:pt x="2438" y="411"/>
                      <a:pt x="1968" y="380"/>
                    </a:cubicBezTo>
                    <a:cubicBezTo>
                      <a:pt x="1501" y="279"/>
                      <a:pt x="1100" y="213"/>
                      <a:pt x="667" y="46"/>
                    </a:cubicBezTo>
                    <a:cubicBezTo>
                      <a:pt x="603" y="14"/>
                      <a:pt x="544" y="1"/>
                      <a:pt x="4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1"/>
              <p:cNvSpPr/>
              <p:nvPr/>
            </p:nvSpPr>
            <p:spPr>
              <a:xfrm>
                <a:off x="1579050" y="537800"/>
                <a:ext cx="5345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77" extrusionOk="0">
                    <a:moveTo>
                      <a:pt x="467" y="0"/>
                    </a:moveTo>
                    <a:cubicBezTo>
                      <a:pt x="234" y="0"/>
                      <a:pt x="34" y="133"/>
                      <a:pt x="34" y="334"/>
                    </a:cubicBezTo>
                    <a:cubicBezTo>
                      <a:pt x="0" y="500"/>
                      <a:pt x="167" y="767"/>
                      <a:pt x="367" y="767"/>
                    </a:cubicBezTo>
                    <a:cubicBezTo>
                      <a:pt x="801" y="767"/>
                      <a:pt x="1168" y="801"/>
                      <a:pt x="1602" y="867"/>
                    </a:cubicBezTo>
                    <a:cubicBezTo>
                      <a:pt x="1632" y="873"/>
                      <a:pt x="1661" y="876"/>
                      <a:pt x="1688" y="876"/>
                    </a:cubicBezTo>
                    <a:cubicBezTo>
                      <a:pt x="2108" y="876"/>
                      <a:pt x="2138" y="196"/>
                      <a:pt x="1668" y="133"/>
                    </a:cubicBezTo>
                    <a:cubicBezTo>
                      <a:pt x="1268" y="33"/>
                      <a:pt x="868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1"/>
              <p:cNvSpPr/>
              <p:nvPr/>
            </p:nvSpPr>
            <p:spPr>
              <a:xfrm>
                <a:off x="1577375" y="484200"/>
                <a:ext cx="5230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897" extrusionOk="0">
                    <a:moveTo>
                      <a:pt x="1367" y="1"/>
                    </a:moveTo>
                    <a:cubicBezTo>
                      <a:pt x="995" y="1"/>
                      <a:pt x="654" y="65"/>
                      <a:pt x="268" y="176"/>
                    </a:cubicBezTo>
                    <a:cubicBezTo>
                      <a:pt x="67" y="276"/>
                      <a:pt x="1" y="510"/>
                      <a:pt x="67" y="676"/>
                    </a:cubicBezTo>
                    <a:cubicBezTo>
                      <a:pt x="155" y="829"/>
                      <a:pt x="271" y="896"/>
                      <a:pt x="397" y="896"/>
                    </a:cubicBezTo>
                    <a:cubicBezTo>
                      <a:pt x="463" y="896"/>
                      <a:pt x="532" y="878"/>
                      <a:pt x="601" y="843"/>
                    </a:cubicBezTo>
                    <a:cubicBezTo>
                      <a:pt x="821" y="794"/>
                      <a:pt x="1058" y="763"/>
                      <a:pt x="1288" y="763"/>
                    </a:cubicBezTo>
                    <a:cubicBezTo>
                      <a:pt x="1372" y="763"/>
                      <a:pt x="1455" y="767"/>
                      <a:pt x="1535" y="776"/>
                    </a:cubicBezTo>
                    <a:cubicBezTo>
                      <a:pt x="1545" y="777"/>
                      <a:pt x="1555" y="777"/>
                      <a:pt x="1565" y="777"/>
                    </a:cubicBezTo>
                    <a:cubicBezTo>
                      <a:pt x="2038" y="777"/>
                      <a:pt x="2092" y="9"/>
                      <a:pt x="1602" y="9"/>
                    </a:cubicBezTo>
                    <a:cubicBezTo>
                      <a:pt x="1522" y="3"/>
                      <a:pt x="1444" y="1"/>
                      <a:pt x="13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1"/>
              <p:cNvSpPr/>
              <p:nvPr/>
            </p:nvSpPr>
            <p:spPr>
              <a:xfrm>
                <a:off x="1572200" y="419825"/>
                <a:ext cx="64325" cy="3385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54" extrusionOk="0">
                    <a:moveTo>
                      <a:pt x="2153" y="0"/>
                    </a:moveTo>
                    <a:cubicBezTo>
                      <a:pt x="2119" y="0"/>
                      <a:pt x="2082" y="5"/>
                      <a:pt x="2042" y="16"/>
                    </a:cubicBezTo>
                    <a:cubicBezTo>
                      <a:pt x="1475" y="182"/>
                      <a:pt x="942" y="349"/>
                      <a:pt x="408" y="583"/>
                    </a:cubicBezTo>
                    <a:cubicBezTo>
                      <a:pt x="0" y="816"/>
                      <a:pt x="202" y="1353"/>
                      <a:pt x="571" y="1353"/>
                    </a:cubicBezTo>
                    <a:cubicBezTo>
                      <a:pt x="625" y="1353"/>
                      <a:pt x="682" y="1342"/>
                      <a:pt x="741" y="1317"/>
                    </a:cubicBezTo>
                    <a:cubicBezTo>
                      <a:pt x="1208" y="1083"/>
                      <a:pt x="1642" y="883"/>
                      <a:pt x="2142" y="750"/>
                    </a:cubicBezTo>
                    <a:cubicBezTo>
                      <a:pt x="2572" y="657"/>
                      <a:pt x="2550" y="0"/>
                      <a:pt x="21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1"/>
              <p:cNvSpPr/>
              <p:nvPr/>
            </p:nvSpPr>
            <p:spPr>
              <a:xfrm>
                <a:off x="1560350" y="373700"/>
                <a:ext cx="72625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1420" extrusionOk="0">
                    <a:moveTo>
                      <a:pt x="2356" y="1"/>
                    </a:moveTo>
                    <a:cubicBezTo>
                      <a:pt x="2312" y="1"/>
                      <a:pt x="2265" y="8"/>
                      <a:pt x="2216" y="26"/>
                    </a:cubicBezTo>
                    <a:cubicBezTo>
                      <a:pt x="1616" y="226"/>
                      <a:pt x="1049" y="426"/>
                      <a:pt x="448" y="693"/>
                    </a:cubicBezTo>
                    <a:cubicBezTo>
                      <a:pt x="0" y="842"/>
                      <a:pt x="220" y="1419"/>
                      <a:pt x="606" y="1419"/>
                    </a:cubicBezTo>
                    <a:cubicBezTo>
                      <a:pt x="652" y="1419"/>
                      <a:pt x="699" y="1411"/>
                      <a:pt x="748" y="1394"/>
                    </a:cubicBezTo>
                    <a:cubicBezTo>
                      <a:pt x="1349" y="1194"/>
                      <a:pt x="1916" y="993"/>
                      <a:pt x="2516" y="727"/>
                    </a:cubicBezTo>
                    <a:cubicBezTo>
                      <a:pt x="2904" y="577"/>
                      <a:pt x="2731" y="1"/>
                      <a:pt x="23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1"/>
              <p:cNvSpPr/>
              <p:nvPr/>
            </p:nvSpPr>
            <p:spPr>
              <a:xfrm>
                <a:off x="1546025" y="320900"/>
                <a:ext cx="64125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1766" extrusionOk="0">
                    <a:moveTo>
                      <a:pt x="2009" y="1"/>
                    </a:moveTo>
                    <a:cubicBezTo>
                      <a:pt x="1960" y="1"/>
                      <a:pt x="1908" y="12"/>
                      <a:pt x="1855" y="37"/>
                    </a:cubicBezTo>
                    <a:cubicBezTo>
                      <a:pt x="1321" y="303"/>
                      <a:pt x="788" y="670"/>
                      <a:pt x="321" y="1104"/>
                    </a:cubicBezTo>
                    <a:cubicBezTo>
                      <a:pt x="0" y="1317"/>
                      <a:pt x="257" y="1766"/>
                      <a:pt x="560" y="1766"/>
                    </a:cubicBezTo>
                    <a:cubicBezTo>
                      <a:pt x="636" y="1766"/>
                      <a:pt x="714" y="1738"/>
                      <a:pt x="788" y="1671"/>
                    </a:cubicBezTo>
                    <a:cubicBezTo>
                      <a:pt x="1188" y="1304"/>
                      <a:pt x="1655" y="1004"/>
                      <a:pt x="2155" y="770"/>
                    </a:cubicBezTo>
                    <a:cubicBezTo>
                      <a:pt x="2565" y="565"/>
                      <a:pt x="2358" y="1"/>
                      <a:pt x="20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1"/>
              <p:cNvSpPr/>
              <p:nvPr/>
            </p:nvSpPr>
            <p:spPr>
              <a:xfrm>
                <a:off x="1517700" y="274000"/>
                <a:ext cx="54600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2133" extrusionOk="0">
                    <a:moveTo>
                      <a:pt x="1659" y="0"/>
                    </a:moveTo>
                    <a:cubicBezTo>
                      <a:pt x="1581" y="0"/>
                      <a:pt x="1498" y="33"/>
                      <a:pt x="1420" y="111"/>
                    </a:cubicBezTo>
                    <a:cubicBezTo>
                      <a:pt x="987" y="545"/>
                      <a:pt x="586" y="1012"/>
                      <a:pt x="219" y="1512"/>
                    </a:cubicBezTo>
                    <a:cubicBezTo>
                      <a:pt x="0" y="1804"/>
                      <a:pt x="279" y="2132"/>
                      <a:pt x="549" y="2132"/>
                    </a:cubicBezTo>
                    <a:cubicBezTo>
                      <a:pt x="649" y="2132"/>
                      <a:pt x="748" y="2087"/>
                      <a:pt x="820" y="1979"/>
                    </a:cubicBezTo>
                    <a:cubicBezTo>
                      <a:pt x="1153" y="1546"/>
                      <a:pt x="1487" y="1145"/>
                      <a:pt x="1921" y="712"/>
                    </a:cubicBezTo>
                    <a:cubicBezTo>
                      <a:pt x="2183" y="449"/>
                      <a:pt x="1950" y="0"/>
                      <a:pt x="16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1"/>
              <p:cNvSpPr/>
              <p:nvPr/>
            </p:nvSpPr>
            <p:spPr>
              <a:xfrm>
                <a:off x="1495475" y="255050"/>
                <a:ext cx="40775" cy="42650"/>
              </a:xfrm>
              <a:custGeom>
                <a:avLst/>
                <a:gdLst/>
                <a:ahLst/>
                <a:cxnLst/>
                <a:rect l="l" t="t" r="r" b="b"/>
                <a:pathLst>
                  <a:path w="1631" h="1706" extrusionOk="0">
                    <a:moveTo>
                      <a:pt x="1086" y="0"/>
                    </a:moveTo>
                    <a:cubicBezTo>
                      <a:pt x="1005" y="0"/>
                      <a:pt x="920" y="31"/>
                      <a:pt x="842" y="102"/>
                    </a:cubicBezTo>
                    <a:cubicBezTo>
                      <a:pt x="508" y="369"/>
                      <a:pt x="208" y="769"/>
                      <a:pt x="108" y="1203"/>
                    </a:cubicBezTo>
                    <a:cubicBezTo>
                      <a:pt x="0" y="1482"/>
                      <a:pt x="252" y="1705"/>
                      <a:pt x="489" y="1705"/>
                    </a:cubicBezTo>
                    <a:cubicBezTo>
                      <a:pt x="621" y="1705"/>
                      <a:pt x="749" y="1636"/>
                      <a:pt x="808" y="1470"/>
                    </a:cubicBezTo>
                    <a:cubicBezTo>
                      <a:pt x="942" y="1136"/>
                      <a:pt x="1075" y="869"/>
                      <a:pt x="1342" y="669"/>
                    </a:cubicBezTo>
                    <a:cubicBezTo>
                      <a:pt x="1630" y="407"/>
                      <a:pt x="1383" y="0"/>
                      <a:pt x="10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1"/>
              <p:cNvSpPr/>
              <p:nvPr/>
            </p:nvSpPr>
            <p:spPr>
              <a:xfrm>
                <a:off x="1454900" y="198350"/>
                <a:ext cx="42650" cy="65950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2638" extrusionOk="0">
                    <a:moveTo>
                      <a:pt x="1211" y="1"/>
                    </a:moveTo>
                    <a:cubicBezTo>
                      <a:pt x="1081" y="1"/>
                      <a:pt x="956" y="70"/>
                      <a:pt x="897" y="235"/>
                    </a:cubicBezTo>
                    <a:lnTo>
                      <a:pt x="130" y="2103"/>
                    </a:lnTo>
                    <a:cubicBezTo>
                      <a:pt x="0" y="2405"/>
                      <a:pt x="247" y="2638"/>
                      <a:pt x="493" y="2638"/>
                    </a:cubicBezTo>
                    <a:cubicBezTo>
                      <a:pt x="626" y="2638"/>
                      <a:pt x="759" y="2568"/>
                      <a:pt x="830" y="2403"/>
                    </a:cubicBezTo>
                    <a:lnTo>
                      <a:pt x="1597" y="535"/>
                    </a:lnTo>
                    <a:cubicBezTo>
                      <a:pt x="1705" y="233"/>
                      <a:pt x="1450" y="1"/>
                      <a:pt x="121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1"/>
              <p:cNvSpPr/>
              <p:nvPr/>
            </p:nvSpPr>
            <p:spPr>
              <a:xfrm>
                <a:off x="1416375" y="194200"/>
                <a:ext cx="2780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946" extrusionOk="0">
                    <a:moveTo>
                      <a:pt x="603" y="0"/>
                    </a:moveTo>
                    <a:cubicBezTo>
                      <a:pt x="472" y="0"/>
                      <a:pt x="350" y="69"/>
                      <a:pt x="303" y="234"/>
                    </a:cubicBezTo>
                    <a:cubicBezTo>
                      <a:pt x="170" y="668"/>
                      <a:pt x="103" y="1068"/>
                      <a:pt x="36" y="1535"/>
                    </a:cubicBezTo>
                    <a:cubicBezTo>
                      <a:pt x="1" y="1802"/>
                      <a:pt x="193" y="1946"/>
                      <a:pt x="395" y="1946"/>
                    </a:cubicBezTo>
                    <a:cubicBezTo>
                      <a:pt x="572" y="1946"/>
                      <a:pt x="757" y="1836"/>
                      <a:pt x="803" y="1602"/>
                    </a:cubicBezTo>
                    <a:cubicBezTo>
                      <a:pt x="837" y="1235"/>
                      <a:pt x="937" y="868"/>
                      <a:pt x="1003" y="535"/>
                    </a:cubicBezTo>
                    <a:cubicBezTo>
                      <a:pt x="1111" y="232"/>
                      <a:pt x="842" y="0"/>
                      <a:pt x="6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1"/>
              <p:cNvSpPr/>
              <p:nvPr/>
            </p:nvSpPr>
            <p:spPr>
              <a:xfrm>
                <a:off x="1375850" y="167475"/>
                <a:ext cx="33275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2400" extrusionOk="0">
                    <a:moveTo>
                      <a:pt x="818" y="0"/>
                    </a:moveTo>
                    <a:cubicBezTo>
                      <a:pt x="681" y="0"/>
                      <a:pt x="549" y="69"/>
                      <a:pt x="490" y="236"/>
                    </a:cubicBezTo>
                    <a:cubicBezTo>
                      <a:pt x="289" y="803"/>
                      <a:pt x="123" y="1403"/>
                      <a:pt x="56" y="1971"/>
                    </a:cubicBezTo>
                    <a:cubicBezTo>
                      <a:pt x="1" y="2245"/>
                      <a:pt x="208" y="2400"/>
                      <a:pt x="416" y="2400"/>
                    </a:cubicBezTo>
                    <a:cubicBezTo>
                      <a:pt x="588" y="2400"/>
                      <a:pt x="760" y="2296"/>
                      <a:pt x="790" y="2071"/>
                    </a:cubicBezTo>
                    <a:cubicBezTo>
                      <a:pt x="890" y="1504"/>
                      <a:pt x="1057" y="1003"/>
                      <a:pt x="1223" y="503"/>
                    </a:cubicBezTo>
                    <a:cubicBezTo>
                      <a:pt x="1331" y="224"/>
                      <a:pt x="1066" y="0"/>
                      <a:pt x="8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1"/>
              <p:cNvSpPr/>
              <p:nvPr/>
            </p:nvSpPr>
            <p:spPr>
              <a:xfrm>
                <a:off x="1345100" y="154025"/>
                <a:ext cx="20475" cy="679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2719" extrusionOk="0">
                    <a:moveTo>
                      <a:pt x="389" y="0"/>
                    </a:moveTo>
                    <a:cubicBezTo>
                      <a:pt x="214" y="0"/>
                      <a:pt x="52" y="110"/>
                      <a:pt x="52" y="340"/>
                    </a:cubicBezTo>
                    <a:cubicBezTo>
                      <a:pt x="52" y="1007"/>
                      <a:pt x="18" y="1641"/>
                      <a:pt x="18" y="2308"/>
                    </a:cubicBezTo>
                    <a:cubicBezTo>
                      <a:pt x="1" y="2575"/>
                      <a:pt x="201" y="2719"/>
                      <a:pt x="402" y="2719"/>
                    </a:cubicBezTo>
                    <a:cubicBezTo>
                      <a:pt x="578" y="2719"/>
                      <a:pt x="754" y="2609"/>
                      <a:pt x="786" y="2375"/>
                    </a:cubicBezTo>
                    <a:cubicBezTo>
                      <a:pt x="786" y="1708"/>
                      <a:pt x="819" y="1108"/>
                      <a:pt x="819" y="440"/>
                    </a:cubicBezTo>
                    <a:cubicBezTo>
                      <a:pt x="819" y="152"/>
                      <a:pt x="595" y="0"/>
                      <a:pt x="3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1"/>
              <p:cNvSpPr/>
              <p:nvPr/>
            </p:nvSpPr>
            <p:spPr>
              <a:xfrm>
                <a:off x="1293000" y="156100"/>
                <a:ext cx="25525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361" extrusionOk="0">
                    <a:moveTo>
                      <a:pt x="558" y="0"/>
                    </a:moveTo>
                    <a:cubicBezTo>
                      <a:pt x="375" y="0"/>
                      <a:pt x="180" y="112"/>
                      <a:pt x="134" y="357"/>
                    </a:cubicBezTo>
                    <a:cubicBezTo>
                      <a:pt x="1" y="958"/>
                      <a:pt x="68" y="1558"/>
                      <a:pt x="268" y="2125"/>
                    </a:cubicBezTo>
                    <a:cubicBezTo>
                      <a:pt x="315" y="2292"/>
                      <a:pt x="431" y="2361"/>
                      <a:pt x="554" y="2361"/>
                    </a:cubicBezTo>
                    <a:cubicBezTo>
                      <a:pt x="775" y="2361"/>
                      <a:pt x="1021" y="2137"/>
                      <a:pt x="935" y="1858"/>
                    </a:cubicBezTo>
                    <a:cubicBezTo>
                      <a:pt x="768" y="1391"/>
                      <a:pt x="768" y="924"/>
                      <a:pt x="902" y="424"/>
                    </a:cubicBezTo>
                    <a:cubicBezTo>
                      <a:pt x="974" y="154"/>
                      <a:pt x="773" y="0"/>
                      <a:pt x="5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1"/>
              <p:cNvSpPr/>
              <p:nvPr/>
            </p:nvSpPr>
            <p:spPr>
              <a:xfrm>
                <a:off x="1247025" y="155475"/>
                <a:ext cx="2182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161" extrusionOk="0">
                    <a:moveTo>
                      <a:pt x="442" y="0"/>
                    </a:moveTo>
                    <a:cubicBezTo>
                      <a:pt x="230" y="0"/>
                      <a:pt x="1" y="166"/>
                      <a:pt x="39" y="449"/>
                    </a:cubicBezTo>
                    <a:cubicBezTo>
                      <a:pt x="72" y="916"/>
                      <a:pt x="72" y="1416"/>
                      <a:pt x="105" y="1883"/>
                    </a:cubicBezTo>
                    <a:cubicBezTo>
                      <a:pt x="105" y="2072"/>
                      <a:pt x="251" y="2160"/>
                      <a:pt x="416" y="2160"/>
                    </a:cubicBezTo>
                    <a:cubicBezTo>
                      <a:pt x="628" y="2160"/>
                      <a:pt x="873" y="2013"/>
                      <a:pt x="873" y="1750"/>
                    </a:cubicBezTo>
                    <a:cubicBezTo>
                      <a:pt x="806" y="1283"/>
                      <a:pt x="806" y="783"/>
                      <a:pt x="772" y="316"/>
                    </a:cubicBezTo>
                    <a:cubicBezTo>
                      <a:pt x="758" y="98"/>
                      <a:pt x="605" y="0"/>
                      <a:pt x="4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1"/>
              <p:cNvSpPr/>
              <p:nvPr/>
            </p:nvSpPr>
            <p:spPr>
              <a:xfrm>
                <a:off x="1199975" y="156800"/>
                <a:ext cx="2987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2132" extrusionOk="0">
                    <a:moveTo>
                      <a:pt x="435" y="0"/>
                    </a:moveTo>
                    <a:cubicBezTo>
                      <a:pt x="224" y="0"/>
                      <a:pt x="1" y="154"/>
                      <a:pt x="19" y="429"/>
                    </a:cubicBezTo>
                    <a:cubicBezTo>
                      <a:pt x="86" y="930"/>
                      <a:pt x="186" y="1430"/>
                      <a:pt x="353" y="1897"/>
                    </a:cubicBezTo>
                    <a:cubicBezTo>
                      <a:pt x="412" y="2062"/>
                      <a:pt x="541" y="2131"/>
                      <a:pt x="677" y="2131"/>
                    </a:cubicBezTo>
                    <a:cubicBezTo>
                      <a:pt x="926" y="2131"/>
                      <a:pt x="1195" y="1899"/>
                      <a:pt x="1087" y="1597"/>
                    </a:cubicBezTo>
                    <a:cubicBezTo>
                      <a:pt x="920" y="1197"/>
                      <a:pt x="820" y="763"/>
                      <a:pt x="786" y="329"/>
                    </a:cubicBezTo>
                    <a:cubicBezTo>
                      <a:pt x="771" y="104"/>
                      <a:pt x="607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1"/>
              <p:cNvSpPr/>
              <p:nvPr/>
            </p:nvSpPr>
            <p:spPr>
              <a:xfrm>
                <a:off x="1161250" y="161425"/>
                <a:ext cx="2835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2089" extrusionOk="0">
                    <a:moveTo>
                      <a:pt x="391" y="1"/>
                    </a:moveTo>
                    <a:cubicBezTo>
                      <a:pt x="208" y="1"/>
                      <a:pt x="34" y="111"/>
                      <a:pt x="34" y="345"/>
                    </a:cubicBezTo>
                    <a:cubicBezTo>
                      <a:pt x="0" y="878"/>
                      <a:pt x="67" y="1379"/>
                      <a:pt x="267" y="1879"/>
                    </a:cubicBezTo>
                    <a:cubicBezTo>
                      <a:pt x="347" y="2026"/>
                      <a:pt x="480" y="2089"/>
                      <a:pt x="614" y="2089"/>
                    </a:cubicBezTo>
                    <a:cubicBezTo>
                      <a:pt x="873" y="2089"/>
                      <a:pt x="1133" y="1854"/>
                      <a:pt x="1001" y="1545"/>
                    </a:cubicBezTo>
                    <a:cubicBezTo>
                      <a:pt x="834" y="1178"/>
                      <a:pt x="801" y="812"/>
                      <a:pt x="801" y="411"/>
                    </a:cubicBezTo>
                    <a:cubicBezTo>
                      <a:pt x="819" y="144"/>
                      <a:pt x="599" y="1"/>
                      <a:pt x="3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1"/>
              <p:cNvSpPr/>
              <p:nvPr/>
            </p:nvSpPr>
            <p:spPr>
              <a:xfrm>
                <a:off x="1118725" y="163475"/>
                <a:ext cx="29725" cy="5315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2126" extrusionOk="0">
                    <a:moveTo>
                      <a:pt x="382" y="0"/>
                    </a:moveTo>
                    <a:cubicBezTo>
                      <a:pt x="213" y="0"/>
                      <a:pt x="49" y="104"/>
                      <a:pt x="34" y="329"/>
                    </a:cubicBezTo>
                    <a:cubicBezTo>
                      <a:pt x="0" y="896"/>
                      <a:pt x="67" y="1430"/>
                      <a:pt x="367" y="1930"/>
                    </a:cubicBezTo>
                    <a:cubicBezTo>
                      <a:pt x="435" y="2067"/>
                      <a:pt x="562" y="2126"/>
                      <a:pt x="689" y="2126"/>
                    </a:cubicBezTo>
                    <a:cubicBezTo>
                      <a:pt x="936" y="2126"/>
                      <a:pt x="1188" y="1905"/>
                      <a:pt x="1034" y="1597"/>
                    </a:cubicBezTo>
                    <a:cubicBezTo>
                      <a:pt x="834" y="1197"/>
                      <a:pt x="734" y="830"/>
                      <a:pt x="767" y="429"/>
                    </a:cubicBezTo>
                    <a:cubicBezTo>
                      <a:pt x="804" y="154"/>
                      <a:pt x="589" y="0"/>
                      <a:pt x="3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1"/>
              <p:cNvSpPr/>
              <p:nvPr/>
            </p:nvSpPr>
            <p:spPr>
              <a:xfrm>
                <a:off x="1077850" y="184100"/>
                <a:ext cx="25000" cy="420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1683" extrusionOk="0">
                    <a:moveTo>
                      <a:pt x="349" y="0"/>
                    </a:moveTo>
                    <a:cubicBezTo>
                      <a:pt x="168" y="0"/>
                      <a:pt x="1" y="155"/>
                      <a:pt x="1" y="338"/>
                    </a:cubicBezTo>
                    <a:cubicBezTo>
                      <a:pt x="1" y="738"/>
                      <a:pt x="34" y="1105"/>
                      <a:pt x="201" y="1472"/>
                    </a:cubicBezTo>
                    <a:cubicBezTo>
                      <a:pt x="258" y="1620"/>
                      <a:pt x="376" y="1682"/>
                      <a:pt x="500" y="1682"/>
                    </a:cubicBezTo>
                    <a:cubicBezTo>
                      <a:pt x="740" y="1682"/>
                      <a:pt x="1000" y="1447"/>
                      <a:pt x="868" y="1139"/>
                    </a:cubicBezTo>
                    <a:cubicBezTo>
                      <a:pt x="801" y="905"/>
                      <a:pt x="701" y="672"/>
                      <a:pt x="735" y="438"/>
                    </a:cubicBezTo>
                    <a:cubicBezTo>
                      <a:pt x="735" y="238"/>
                      <a:pt x="635" y="5"/>
                      <a:pt x="401" y="5"/>
                    </a:cubicBezTo>
                    <a:cubicBezTo>
                      <a:pt x="384" y="2"/>
                      <a:pt x="366" y="0"/>
                      <a:pt x="3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1"/>
              <p:cNvSpPr/>
              <p:nvPr/>
            </p:nvSpPr>
            <p:spPr>
              <a:xfrm>
                <a:off x="1021200" y="172700"/>
                <a:ext cx="40525" cy="6665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666" extrusionOk="0">
                    <a:moveTo>
                      <a:pt x="506" y="1"/>
                    </a:moveTo>
                    <a:cubicBezTo>
                      <a:pt x="257" y="1"/>
                      <a:pt x="0" y="242"/>
                      <a:pt x="132" y="527"/>
                    </a:cubicBezTo>
                    <a:cubicBezTo>
                      <a:pt x="432" y="1094"/>
                      <a:pt x="632" y="1695"/>
                      <a:pt x="799" y="2295"/>
                    </a:cubicBezTo>
                    <a:cubicBezTo>
                      <a:pt x="844" y="2553"/>
                      <a:pt x="1027" y="2666"/>
                      <a:pt x="1204" y="2666"/>
                    </a:cubicBezTo>
                    <a:cubicBezTo>
                      <a:pt x="1417" y="2666"/>
                      <a:pt x="1621" y="2502"/>
                      <a:pt x="1566" y="2229"/>
                    </a:cubicBezTo>
                    <a:cubicBezTo>
                      <a:pt x="1399" y="1528"/>
                      <a:pt x="1133" y="894"/>
                      <a:pt x="832" y="227"/>
                    </a:cubicBezTo>
                    <a:cubicBezTo>
                      <a:pt x="764" y="67"/>
                      <a:pt x="636" y="1"/>
                      <a:pt x="5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1"/>
              <p:cNvSpPr/>
              <p:nvPr/>
            </p:nvSpPr>
            <p:spPr>
              <a:xfrm>
                <a:off x="984450" y="195775"/>
                <a:ext cx="383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033" extrusionOk="0">
                    <a:moveTo>
                      <a:pt x="529" y="1"/>
                    </a:moveTo>
                    <a:cubicBezTo>
                      <a:pt x="268" y="1"/>
                      <a:pt x="1" y="238"/>
                      <a:pt x="134" y="505"/>
                    </a:cubicBezTo>
                    <a:cubicBezTo>
                      <a:pt x="301" y="939"/>
                      <a:pt x="534" y="1339"/>
                      <a:pt x="701" y="1806"/>
                    </a:cubicBezTo>
                    <a:cubicBezTo>
                      <a:pt x="770" y="1966"/>
                      <a:pt x="898" y="2032"/>
                      <a:pt x="1027" y="2032"/>
                    </a:cubicBezTo>
                    <a:cubicBezTo>
                      <a:pt x="1276" y="2032"/>
                      <a:pt x="1533" y="1790"/>
                      <a:pt x="1402" y="1506"/>
                    </a:cubicBezTo>
                    <a:cubicBezTo>
                      <a:pt x="1235" y="1105"/>
                      <a:pt x="1035" y="672"/>
                      <a:pt x="868" y="205"/>
                    </a:cubicBezTo>
                    <a:cubicBezTo>
                      <a:pt x="790" y="60"/>
                      <a:pt x="660" y="1"/>
                      <a:pt x="5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1"/>
              <p:cNvSpPr/>
              <p:nvPr/>
            </p:nvSpPr>
            <p:spPr>
              <a:xfrm>
                <a:off x="943125" y="210900"/>
                <a:ext cx="45000" cy="50575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2023" extrusionOk="0">
                    <a:moveTo>
                      <a:pt x="520" y="0"/>
                    </a:moveTo>
                    <a:cubicBezTo>
                      <a:pt x="260" y="0"/>
                      <a:pt x="1" y="351"/>
                      <a:pt x="219" y="667"/>
                    </a:cubicBezTo>
                    <a:cubicBezTo>
                      <a:pt x="453" y="1034"/>
                      <a:pt x="720" y="1401"/>
                      <a:pt x="953" y="1835"/>
                    </a:cubicBezTo>
                    <a:cubicBezTo>
                      <a:pt x="1030" y="1967"/>
                      <a:pt x="1158" y="2022"/>
                      <a:pt x="1285" y="2022"/>
                    </a:cubicBezTo>
                    <a:cubicBezTo>
                      <a:pt x="1543" y="2022"/>
                      <a:pt x="1799" y="1792"/>
                      <a:pt x="1620" y="1501"/>
                    </a:cubicBezTo>
                    <a:cubicBezTo>
                      <a:pt x="1387" y="1034"/>
                      <a:pt x="1087" y="567"/>
                      <a:pt x="786" y="167"/>
                    </a:cubicBezTo>
                    <a:cubicBezTo>
                      <a:pt x="714" y="49"/>
                      <a:pt x="617" y="0"/>
                      <a:pt x="5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1"/>
              <p:cNvSpPr/>
              <p:nvPr/>
            </p:nvSpPr>
            <p:spPr>
              <a:xfrm>
                <a:off x="902275" y="228400"/>
                <a:ext cx="47725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116" extrusionOk="0">
                    <a:moveTo>
                      <a:pt x="532" y="1"/>
                    </a:moveTo>
                    <a:cubicBezTo>
                      <a:pt x="259" y="1"/>
                      <a:pt x="0" y="352"/>
                      <a:pt x="219" y="668"/>
                    </a:cubicBezTo>
                    <a:cubicBezTo>
                      <a:pt x="519" y="1068"/>
                      <a:pt x="819" y="1535"/>
                      <a:pt x="1086" y="1969"/>
                    </a:cubicBezTo>
                    <a:cubicBezTo>
                      <a:pt x="1164" y="2073"/>
                      <a:pt x="1262" y="2116"/>
                      <a:pt x="1360" y="2116"/>
                    </a:cubicBezTo>
                    <a:cubicBezTo>
                      <a:pt x="1637" y="2116"/>
                      <a:pt x="1909" y="1765"/>
                      <a:pt x="1687" y="1468"/>
                    </a:cubicBezTo>
                    <a:cubicBezTo>
                      <a:pt x="1386" y="1035"/>
                      <a:pt x="1086" y="568"/>
                      <a:pt x="819" y="167"/>
                    </a:cubicBezTo>
                    <a:cubicBezTo>
                      <a:pt x="738" y="49"/>
                      <a:pt x="634" y="1"/>
                      <a:pt x="5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1"/>
              <p:cNvSpPr/>
              <p:nvPr/>
            </p:nvSpPr>
            <p:spPr>
              <a:xfrm>
                <a:off x="864700" y="251925"/>
                <a:ext cx="434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887" extrusionOk="0">
                    <a:moveTo>
                      <a:pt x="521" y="1"/>
                    </a:moveTo>
                    <a:cubicBezTo>
                      <a:pt x="265" y="1"/>
                      <a:pt x="1" y="242"/>
                      <a:pt x="154" y="527"/>
                    </a:cubicBezTo>
                    <a:cubicBezTo>
                      <a:pt x="354" y="928"/>
                      <a:pt x="588" y="1361"/>
                      <a:pt x="921" y="1728"/>
                    </a:cubicBezTo>
                    <a:cubicBezTo>
                      <a:pt x="1005" y="1840"/>
                      <a:pt x="1112" y="1886"/>
                      <a:pt x="1216" y="1886"/>
                    </a:cubicBezTo>
                    <a:cubicBezTo>
                      <a:pt x="1486" y="1886"/>
                      <a:pt x="1738" y="1574"/>
                      <a:pt x="1522" y="1261"/>
                    </a:cubicBezTo>
                    <a:cubicBezTo>
                      <a:pt x="1255" y="928"/>
                      <a:pt x="1021" y="594"/>
                      <a:pt x="855" y="227"/>
                    </a:cubicBezTo>
                    <a:cubicBezTo>
                      <a:pt x="786" y="67"/>
                      <a:pt x="654" y="1"/>
                      <a:pt x="5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1"/>
              <p:cNvSpPr/>
              <p:nvPr/>
            </p:nvSpPr>
            <p:spPr>
              <a:xfrm>
                <a:off x="824850" y="278100"/>
                <a:ext cx="487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810" extrusionOk="0">
                    <a:moveTo>
                      <a:pt x="527" y="0"/>
                    </a:moveTo>
                    <a:cubicBezTo>
                      <a:pt x="247" y="0"/>
                      <a:pt x="0" y="351"/>
                      <a:pt x="247" y="648"/>
                    </a:cubicBezTo>
                    <a:cubicBezTo>
                      <a:pt x="514" y="981"/>
                      <a:pt x="847" y="1348"/>
                      <a:pt x="1148" y="1682"/>
                    </a:cubicBezTo>
                    <a:cubicBezTo>
                      <a:pt x="1222" y="1772"/>
                      <a:pt x="1312" y="1810"/>
                      <a:pt x="1402" y="1810"/>
                    </a:cubicBezTo>
                    <a:cubicBezTo>
                      <a:pt x="1677" y="1810"/>
                      <a:pt x="1949" y="1458"/>
                      <a:pt x="1748" y="1181"/>
                    </a:cubicBezTo>
                    <a:cubicBezTo>
                      <a:pt x="1448" y="848"/>
                      <a:pt x="1114" y="481"/>
                      <a:pt x="814" y="147"/>
                    </a:cubicBezTo>
                    <a:cubicBezTo>
                      <a:pt x="727" y="43"/>
                      <a:pt x="625" y="0"/>
                      <a:pt x="5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1"/>
              <p:cNvSpPr/>
              <p:nvPr/>
            </p:nvSpPr>
            <p:spPr>
              <a:xfrm>
                <a:off x="799325" y="314050"/>
                <a:ext cx="375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316" extrusionOk="0">
                    <a:moveTo>
                      <a:pt x="466" y="1"/>
                    </a:moveTo>
                    <a:cubicBezTo>
                      <a:pt x="371" y="1"/>
                      <a:pt x="276" y="35"/>
                      <a:pt x="201" y="110"/>
                    </a:cubicBezTo>
                    <a:cubicBezTo>
                      <a:pt x="34" y="244"/>
                      <a:pt x="0" y="477"/>
                      <a:pt x="167" y="644"/>
                    </a:cubicBezTo>
                    <a:cubicBezTo>
                      <a:pt x="367" y="878"/>
                      <a:pt x="567" y="1078"/>
                      <a:pt x="834" y="1245"/>
                    </a:cubicBezTo>
                    <a:cubicBezTo>
                      <a:pt x="896" y="1293"/>
                      <a:pt x="966" y="1315"/>
                      <a:pt x="1037" y="1315"/>
                    </a:cubicBezTo>
                    <a:cubicBezTo>
                      <a:pt x="1159" y="1315"/>
                      <a:pt x="1284" y="1250"/>
                      <a:pt x="1368" y="1144"/>
                    </a:cubicBezTo>
                    <a:cubicBezTo>
                      <a:pt x="1501" y="978"/>
                      <a:pt x="1468" y="744"/>
                      <a:pt x="1301" y="611"/>
                    </a:cubicBezTo>
                    <a:cubicBezTo>
                      <a:pt x="1101" y="477"/>
                      <a:pt x="934" y="311"/>
                      <a:pt x="768" y="144"/>
                    </a:cubicBezTo>
                    <a:cubicBezTo>
                      <a:pt x="694" y="52"/>
                      <a:pt x="581" y="1"/>
                      <a:pt x="4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1"/>
              <p:cNvSpPr/>
              <p:nvPr/>
            </p:nvSpPr>
            <p:spPr>
              <a:xfrm>
                <a:off x="764475" y="334000"/>
                <a:ext cx="52900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1526" extrusionOk="0">
                    <a:moveTo>
                      <a:pt x="554" y="1"/>
                    </a:moveTo>
                    <a:cubicBezTo>
                      <a:pt x="251" y="1"/>
                      <a:pt x="1" y="462"/>
                      <a:pt x="327" y="680"/>
                    </a:cubicBezTo>
                    <a:lnTo>
                      <a:pt x="1328" y="1447"/>
                    </a:lnTo>
                    <a:cubicBezTo>
                      <a:pt x="1401" y="1502"/>
                      <a:pt x="1477" y="1526"/>
                      <a:pt x="1549" y="1526"/>
                    </a:cubicBezTo>
                    <a:cubicBezTo>
                      <a:pt x="1869" y="1526"/>
                      <a:pt x="2115" y="1059"/>
                      <a:pt x="1761" y="813"/>
                    </a:cubicBezTo>
                    <a:lnTo>
                      <a:pt x="761" y="80"/>
                    </a:lnTo>
                    <a:cubicBezTo>
                      <a:pt x="693" y="24"/>
                      <a:pt x="622" y="1"/>
                      <a:pt x="5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1"/>
              <p:cNvSpPr/>
              <p:nvPr/>
            </p:nvSpPr>
            <p:spPr>
              <a:xfrm>
                <a:off x="741775" y="362700"/>
                <a:ext cx="4872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369" extrusionOk="0">
                    <a:moveTo>
                      <a:pt x="437" y="0"/>
                    </a:moveTo>
                    <a:cubicBezTo>
                      <a:pt x="353" y="0"/>
                      <a:pt x="271" y="29"/>
                      <a:pt x="201" y="99"/>
                    </a:cubicBezTo>
                    <a:cubicBezTo>
                      <a:pt x="34" y="199"/>
                      <a:pt x="1" y="499"/>
                      <a:pt x="168" y="633"/>
                    </a:cubicBezTo>
                    <a:cubicBezTo>
                      <a:pt x="501" y="933"/>
                      <a:pt x="835" y="1167"/>
                      <a:pt x="1268" y="1333"/>
                    </a:cubicBezTo>
                    <a:cubicBezTo>
                      <a:pt x="1330" y="1358"/>
                      <a:pt x="1387" y="1369"/>
                      <a:pt x="1440" y="1369"/>
                    </a:cubicBezTo>
                    <a:cubicBezTo>
                      <a:pt x="1816" y="1369"/>
                      <a:pt x="1949" y="808"/>
                      <a:pt x="1569" y="633"/>
                    </a:cubicBezTo>
                    <a:cubicBezTo>
                      <a:pt x="1268" y="499"/>
                      <a:pt x="1001" y="333"/>
                      <a:pt x="768" y="132"/>
                    </a:cubicBezTo>
                    <a:cubicBezTo>
                      <a:pt x="671" y="55"/>
                      <a:pt x="552" y="0"/>
                      <a:pt x="4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1"/>
              <p:cNvSpPr/>
              <p:nvPr/>
            </p:nvSpPr>
            <p:spPr>
              <a:xfrm>
                <a:off x="686925" y="367350"/>
                <a:ext cx="76250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2027" extrusionOk="0">
                    <a:moveTo>
                      <a:pt x="559" y="1"/>
                    </a:moveTo>
                    <a:cubicBezTo>
                      <a:pt x="229" y="1"/>
                      <a:pt x="0" y="463"/>
                      <a:pt x="327" y="680"/>
                    </a:cubicBezTo>
                    <a:cubicBezTo>
                      <a:pt x="961" y="1114"/>
                      <a:pt x="1628" y="1514"/>
                      <a:pt x="2261" y="1948"/>
                    </a:cubicBezTo>
                    <a:cubicBezTo>
                      <a:pt x="2335" y="2003"/>
                      <a:pt x="2411" y="2027"/>
                      <a:pt x="2483" y="2027"/>
                    </a:cubicBezTo>
                    <a:cubicBezTo>
                      <a:pt x="2803" y="2027"/>
                      <a:pt x="3049" y="1559"/>
                      <a:pt x="2695" y="1314"/>
                    </a:cubicBezTo>
                    <a:cubicBezTo>
                      <a:pt x="2095" y="914"/>
                      <a:pt x="1428" y="480"/>
                      <a:pt x="794" y="80"/>
                    </a:cubicBezTo>
                    <a:cubicBezTo>
                      <a:pt x="714" y="25"/>
                      <a:pt x="634" y="1"/>
                      <a:pt x="5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1"/>
              <p:cNvSpPr/>
              <p:nvPr/>
            </p:nvSpPr>
            <p:spPr>
              <a:xfrm>
                <a:off x="679250" y="401925"/>
                <a:ext cx="68100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1697" extrusionOk="0">
                    <a:moveTo>
                      <a:pt x="598" y="0"/>
                    </a:moveTo>
                    <a:cubicBezTo>
                      <a:pt x="268" y="0"/>
                      <a:pt x="1" y="476"/>
                      <a:pt x="334" y="698"/>
                    </a:cubicBezTo>
                    <a:cubicBezTo>
                      <a:pt x="834" y="1032"/>
                      <a:pt x="1401" y="1299"/>
                      <a:pt x="1901" y="1632"/>
                    </a:cubicBezTo>
                    <a:cubicBezTo>
                      <a:pt x="1975" y="1677"/>
                      <a:pt x="2049" y="1697"/>
                      <a:pt x="2119" y="1697"/>
                    </a:cubicBezTo>
                    <a:cubicBezTo>
                      <a:pt x="2466" y="1697"/>
                      <a:pt x="2723" y="1226"/>
                      <a:pt x="2335" y="1032"/>
                    </a:cubicBezTo>
                    <a:cubicBezTo>
                      <a:pt x="1835" y="698"/>
                      <a:pt x="1301" y="398"/>
                      <a:pt x="801" y="65"/>
                    </a:cubicBezTo>
                    <a:cubicBezTo>
                      <a:pt x="733" y="20"/>
                      <a:pt x="664" y="0"/>
                      <a:pt x="5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41"/>
              <p:cNvSpPr/>
              <p:nvPr/>
            </p:nvSpPr>
            <p:spPr>
              <a:xfrm>
                <a:off x="658400" y="440200"/>
                <a:ext cx="60050" cy="38925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557" extrusionOk="0">
                    <a:moveTo>
                      <a:pt x="468" y="0"/>
                    </a:moveTo>
                    <a:cubicBezTo>
                      <a:pt x="318" y="0"/>
                      <a:pt x="151" y="108"/>
                      <a:pt x="100" y="235"/>
                    </a:cubicBezTo>
                    <a:cubicBezTo>
                      <a:pt x="0" y="435"/>
                      <a:pt x="133" y="668"/>
                      <a:pt x="300" y="735"/>
                    </a:cubicBezTo>
                    <a:cubicBezTo>
                      <a:pt x="801" y="969"/>
                      <a:pt x="1301" y="1235"/>
                      <a:pt x="1801" y="1536"/>
                    </a:cubicBezTo>
                    <a:cubicBezTo>
                      <a:pt x="1837" y="1550"/>
                      <a:pt x="1877" y="1557"/>
                      <a:pt x="1919" y="1557"/>
                    </a:cubicBezTo>
                    <a:cubicBezTo>
                      <a:pt x="2073" y="1557"/>
                      <a:pt x="2249" y="1467"/>
                      <a:pt x="2302" y="1336"/>
                    </a:cubicBezTo>
                    <a:cubicBezTo>
                      <a:pt x="2402" y="1102"/>
                      <a:pt x="2268" y="902"/>
                      <a:pt x="2102" y="835"/>
                    </a:cubicBezTo>
                    <a:cubicBezTo>
                      <a:pt x="1601" y="568"/>
                      <a:pt x="1101" y="335"/>
                      <a:pt x="600" y="35"/>
                    </a:cubicBezTo>
                    <a:cubicBezTo>
                      <a:pt x="561" y="11"/>
                      <a:pt x="515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1"/>
              <p:cNvSpPr/>
              <p:nvPr/>
            </p:nvSpPr>
            <p:spPr>
              <a:xfrm>
                <a:off x="645050" y="471525"/>
                <a:ext cx="525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288" extrusionOk="0">
                    <a:moveTo>
                      <a:pt x="436" y="0"/>
                    </a:moveTo>
                    <a:cubicBezTo>
                      <a:pt x="323" y="0"/>
                      <a:pt x="212" y="52"/>
                      <a:pt x="134" y="149"/>
                    </a:cubicBezTo>
                    <a:cubicBezTo>
                      <a:pt x="0" y="316"/>
                      <a:pt x="34" y="583"/>
                      <a:pt x="200" y="683"/>
                    </a:cubicBezTo>
                    <a:cubicBezTo>
                      <a:pt x="634" y="950"/>
                      <a:pt x="1101" y="1150"/>
                      <a:pt x="1601" y="1283"/>
                    </a:cubicBezTo>
                    <a:cubicBezTo>
                      <a:pt x="1616" y="1286"/>
                      <a:pt x="1631" y="1287"/>
                      <a:pt x="1646" y="1287"/>
                    </a:cubicBezTo>
                    <a:cubicBezTo>
                      <a:pt x="1830" y="1287"/>
                      <a:pt x="2002" y="1104"/>
                      <a:pt x="2002" y="950"/>
                    </a:cubicBezTo>
                    <a:cubicBezTo>
                      <a:pt x="2102" y="683"/>
                      <a:pt x="1935" y="516"/>
                      <a:pt x="1702" y="483"/>
                    </a:cubicBezTo>
                    <a:cubicBezTo>
                      <a:pt x="1335" y="416"/>
                      <a:pt x="1001" y="283"/>
                      <a:pt x="667" y="83"/>
                    </a:cubicBezTo>
                    <a:cubicBezTo>
                      <a:pt x="598" y="27"/>
                      <a:pt x="517" y="0"/>
                      <a:pt x="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1"/>
              <p:cNvSpPr/>
              <p:nvPr/>
            </p:nvSpPr>
            <p:spPr>
              <a:xfrm>
                <a:off x="626700" y="502725"/>
                <a:ext cx="5840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1521" extrusionOk="0">
                    <a:moveTo>
                      <a:pt x="439" y="1"/>
                    </a:moveTo>
                    <a:cubicBezTo>
                      <a:pt x="297" y="1"/>
                      <a:pt x="143" y="109"/>
                      <a:pt x="67" y="236"/>
                    </a:cubicBezTo>
                    <a:cubicBezTo>
                      <a:pt x="0" y="436"/>
                      <a:pt x="101" y="669"/>
                      <a:pt x="267" y="736"/>
                    </a:cubicBezTo>
                    <a:cubicBezTo>
                      <a:pt x="734" y="1003"/>
                      <a:pt x="1235" y="1236"/>
                      <a:pt x="1702" y="1503"/>
                    </a:cubicBezTo>
                    <a:cubicBezTo>
                      <a:pt x="1732" y="1515"/>
                      <a:pt x="1764" y="1521"/>
                      <a:pt x="1797" y="1521"/>
                    </a:cubicBezTo>
                    <a:cubicBezTo>
                      <a:pt x="1948" y="1521"/>
                      <a:pt x="2120" y="1406"/>
                      <a:pt x="2202" y="1270"/>
                    </a:cubicBezTo>
                    <a:cubicBezTo>
                      <a:pt x="2335" y="1069"/>
                      <a:pt x="2202" y="869"/>
                      <a:pt x="2002" y="769"/>
                    </a:cubicBezTo>
                    <a:cubicBezTo>
                      <a:pt x="1535" y="536"/>
                      <a:pt x="1035" y="269"/>
                      <a:pt x="568" y="35"/>
                    </a:cubicBezTo>
                    <a:cubicBezTo>
                      <a:pt x="528" y="11"/>
                      <a:pt x="484" y="1"/>
                      <a:pt x="4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1"/>
              <p:cNvSpPr/>
              <p:nvPr/>
            </p:nvSpPr>
            <p:spPr>
              <a:xfrm>
                <a:off x="603700" y="538000"/>
                <a:ext cx="610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1319" extrusionOk="0">
                    <a:moveTo>
                      <a:pt x="560" y="1"/>
                    </a:moveTo>
                    <a:cubicBezTo>
                      <a:pt x="201" y="1"/>
                      <a:pt x="0" y="609"/>
                      <a:pt x="420" y="759"/>
                    </a:cubicBezTo>
                    <a:cubicBezTo>
                      <a:pt x="854" y="926"/>
                      <a:pt x="1287" y="1093"/>
                      <a:pt x="1754" y="1293"/>
                    </a:cubicBezTo>
                    <a:cubicBezTo>
                      <a:pt x="1807" y="1310"/>
                      <a:pt x="1857" y="1318"/>
                      <a:pt x="1903" y="1318"/>
                    </a:cubicBezTo>
                    <a:cubicBezTo>
                      <a:pt x="2296" y="1318"/>
                      <a:pt x="2439" y="742"/>
                      <a:pt x="2021" y="592"/>
                    </a:cubicBezTo>
                    <a:cubicBezTo>
                      <a:pt x="1588" y="392"/>
                      <a:pt x="1154" y="259"/>
                      <a:pt x="687" y="25"/>
                    </a:cubicBezTo>
                    <a:cubicBezTo>
                      <a:pt x="643" y="9"/>
                      <a:pt x="601" y="1"/>
                      <a:pt x="5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1"/>
              <p:cNvSpPr/>
              <p:nvPr/>
            </p:nvSpPr>
            <p:spPr>
              <a:xfrm>
                <a:off x="600025" y="572425"/>
                <a:ext cx="45050" cy="27925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1117" extrusionOk="0">
                    <a:moveTo>
                      <a:pt x="436" y="0"/>
                    </a:moveTo>
                    <a:cubicBezTo>
                      <a:pt x="323" y="0"/>
                      <a:pt x="211" y="52"/>
                      <a:pt x="133" y="149"/>
                    </a:cubicBezTo>
                    <a:cubicBezTo>
                      <a:pt x="0" y="316"/>
                      <a:pt x="67" y="583"/>
                      <a:pt x="200" y="717"/>
                    </a:cubicBezTo>
                    <a:cubicBezTo>
                      <a:pt x="500" y="950"/>
                      <a:pt x="934" y="1117"/>
                      <a:pt x="1301" y="1117"/>
                    </a:cubicBezTo>
                    <a:cubicBezTo>
                      <a:pt x="1501" y="1117"/>
                      <a:pt x="1701" y="983"/>
                      <a:pt x="1701" y="783"/>
                    </a:cubicBezTo>
                    <a:cubicBezTo>
                      <a:pt x="1801" y="616"/>
                      <a:pt x="1635" y="383"/>
                      <a:pt x="1434" y="383"/>
                    </a:cubicBezTo>
                    <a:cubicBezTo>
                      <a:pt x="1134" y="383"/>
                      <a:pt x="934" y="283"/>
                      <a:pt x="667" y="83"/>
                    </a:cubicBezTo>
                    <a:cubicBezTo>
                      <a:pt x="598" y="27"/>
                      <a:pt x="516" y="0"/>
                      <a:pt x="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1"/>
              <p:cNvSpPr/>
              <p:nvPr/>
            </p:nvSpPr>
            <p:spPr>
              <a:xfrm>
                <a:off x="577750" y="608900"/>
                <a:ext cx="53575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151" extrusionOk="0">
                    <a:moveTo>
                      <a:pt x="556" y="0"/>
                    </a:moveTo>
                    <a:cubicBezTo>
                      <a:pt x="177" y="0"/>
                      <a:pt x="1" y="609"/>
                      <a:pt x="391" y="759"/>
                    </a:cubicBezTo>
                    <a:cubicBezTo>
                      <a:pt x="724" y="859"/>
                      <a:pt x="1058" y="992"/>
                      <a:pt x="1458" y="1126"/>
                    </a:cubicBezTo>
                    <a:cubicBezTo>
                      <a:pt x="1511" y="1143"/>
                      <a:pt x="1560" y="1151"/>
                      <a:pt x="1607" y="1151"/>
                    </a:cubicBezTo>
                    <a:cubicBezTo>
                      <a:pt x="2000" y="1151"/>
                      <a:pt x="2143" y="574"/>
                      <a:pt x="1725" y="425"/>
                    </a:cubicBezTo>
                    <a:cubicBezTo>
                      <a:pt x="1391" y="292"/>
                      <a:pt x="1058" y="158"/>
                      <a:pt x="691" y="25"/>
                    </a:cubicBezTo>
                    <a:cubicBezTo>
                      <a:pt x="644" y="8"/>
                      <a:pt x="599" y="0"/>
                      <a:pt x="5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41"/>
              <p:cNvSpPr/>
              <p:nvPr/>
            </p:nvSpPr>
            <p:spPr>
              <a:xfrm>
                <a:off x="557050" y="637800"/>
                <a:ext cx="63100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213" extrusionOk="0">
                    <a:moveTo>
                      <a:pt x="491" y="1"/>
                    </a:moveTo>
                    <a:cubicBezTo>
                      <a:pt x="137" y="1"/>
                      <a:pt x="0" y="565"/>
                      <a:pt x="351" y="770"/>
                    </a:cubicBezTo>
                    <a:cubicBezTo>
                      <a:pt x="852" y="1004"/>
                      <a:pt x="1385" y="1170"/>
                      <a:pt x="1986" y="1204"/>
                    </a:cubicBezTo>
                    <a:cubicBezTo>
                      <a:pt x="2015" y="1210"/>
                      <a:pt x="2043" y="1212"/>
                      <a:pt x="2070" y="1212"/>
                    </a:cubicBezTo>
                    <a:cubicBezTo>
                      <a:pt x="2492" y="1212"/>
                      <a:pt x="2524" y="501"/>
                      <a:pt x="2053" y="470"/>
                    </a:cubicBezTo>
                    <a:cubicBezTo>
                      <a:pt x="1552" y="437"/>
                      <a:pt x="1085" y="270"/>
                      <a:pt x="652" y="36"/>
                    </a:cubicBezTo>
                    <a:cubicBezTo>
                      <a:pt x="594" y="12"/>
                      <a:pt x="541" y="1"/>
                      <a:pt x="4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1"/>
              <p:cNvSpPr/>
              <p:nvPr/>
            </p:nvSpPr>
            <p:spPr>
              <a:xfrm>
                <a:off x="529625" y="667050"/>
                <a:ext cx="77400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1306" extrusionOk="0">
                    <a:moveTo>
                      <a:pt x="562" y="1"/>
                    </a:moveTo>
                    <a:cubicBezTo>
                      <a:pt x="189" y="1"/>
                      <a:pt x="1" y="620"/>
                      <a:pt x="414" y="768"/>
                    </a:cubicBezTo>
                    <a:cubicBezTo>
                      <a:pt x="1081" y="1034"/>
                      <a:pt x="1782" y="1201"/>
                      <a:pt x="2549" y="1301"/>
                    </a:cubicBezTo>
                    <a:cubicBezTo>
                      <a:pt x="2567" y="1304"/>
                      <a:pt x="2585" y="1305"/>
                      <a:pt x="2602" y="1305"/>
                    </a:cubicBezTo>
                    <a:cubicBezTo>
                      <a:pt x="2993" y="1305"/>
                      <a:pt x="3095" y="598"/>
                      <a:pt x="2616" y="534"/>
                    </a:cubicBezTo>
                    <a:cubicBezTo>
                      <a:pt x="1949" y="467"/>
                      <a:pt x="1315" y="301"/>
                      <a:pt x="715" y="34"/>
                    </a:cubicBezTo>
                    <a:cubicBezTo>
                      <a:pt x="661" y="11"/>
                      <a:pt x="610" y="1"/>
                      <a:pt x="5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1"/>
              <p:cNvSpPr/>
              <p:nvPr/>
            </p:nvSpPr>
            <p:spPr>
              <a:xfrm>
                <a:off x="1087875" y="468975"/>
                <a:ext cx="387775" cy="393050"/>
              </a:xfrm>
              <a:custGeom>
                <a:avLst/>
                <a:gdLst/>
                <a:ahLst/>
                <a:cxnLst/>
                <a:rect l="l" t="t" r="r" b="b"/>
                <a:pathLst>
                  <a:path w="15511" h="15722" extrusionOk="0">
                    <a:moveTo>
                      <a:pt x="13295" y="1"/>
                    </a:moveTo>
                    <a:cubicBezTo>
                      <a:pt x="10770" y="1"/>
                      <a:pt x="6360" y="3034"/>
                      <a:pt x="3503" y="6256"/>
                    </a:cubicBezTo>
                    <a:cubicBezTo>
                      <a:pt x="2435" y="7456"/>
                      <a:pt x="0" y="10358"/>
                      <a:pt x="500" y="13227"/>
                    </a:cubicBezTo>
                    <a:cubicBezTo>
                      <a:pt x="600" y="13761"/>
                      <a:pt x="834" y="15028"/>
                      <a:pt x="1835" y="15529"/>
                    </a:cubicBezTo>
                    <a:cubicBezTo>
                      <a:pt x="2134" y="15655"/>
                      <a:pt x="2470" y="15721"/>
                      <a:pt x="2802" y="15721"/>
                    </a:cubicBezTo>
                    <a:cubicBezTo>
                      <a:pt x="3172" y="15721"/>
                      <a:pt x="3537" y="15638"/>
                      <a:pt x="3836" y="15462"/>
                    </a:cubicBezTo>
                    <a:cubicBezTo>
                      <a:pt x="4637" y="15062"/>
                      <a:pt x="4970" y="14228"/>
                      <a:pt x="5070" y="13928"/>
                    </a:cubicBezTo>
                    <a:cubicBezTo>
                      <a:pt x="5938" y="11693"/>
                      <a:pt x="9140" y="6923"/>
                      <a:pt x="12909" y="4788"/>
                    </a:cubicBezTo>
                    <a:cubicBezTo>
                      <a:pt x="13910" y="4254"/>
                      <a:pt x="14977" y="3854"/>
                      <a:pt x="15278" y="2786"/>
                    </a:cubicBezTo>
                    <a:cubicBezTo>
                      <a:pt x="15511" y="1952"/>
                      <a:pt x="15244" y="852"/>
                      <a:pt x="14510" y="351"/>
                    </a:cubicBezTo>
                    <a:cubicBezTo>
                      <a:pt x="14190" y="111"/>
                      <a:pt x="13777" y="1"/>
                      <a:pt x="13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1"/>
              <p:cNvSpPr/>
              <p:nvPr/>
            </p:nvSpPr>
            <p:spPr>
              <a:xfrm>
                <a:off x="404550" y="923900"/>
                <a:ext cx="68425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102" extrusionOk="0">
                    <a:moveTo>
                      <a:pt x="1369" y="0"/>
                    </a:moveTo>
                    <a:cubicBezTo>
                      <a:pt x="1" y="0"/>
                      <a:pt x="1" y="2102"/>
                      <a:pt x="1369" y="2102"/>
                    </a:cubicBezTo>
                    <a:cubicBezTo>
                      <a:pt x="2736" y="2102"/>
                      <a:pt x="2736" y="0"/>
                      <a:pt x="13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7" name="Google Shape;1287;p41"/>
            <p:cNvSpPr/>
            <p:nvPr/>
          </p:nvSpPr>
          <p:spPr>
            <a:xfrm>
              <a:off x="1079788" y="3590363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42"/>
          <p:cNvSpPr txBox="1">
            <a:spLocks noGrp="1"/>
          </p:cNvSpPr>
          <p:nvPr>
            <p:ph type="subTitle" idx="1"/>
          </p:nvPr>
        </p:nvSpPr>
        <p:spPr>
          <a:xfrm>
            <a:off x="553550" y="1706125"/>
            <a:ext cx="50544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Sensibilidade de 95% ou mais para amostras uretrais de homens com uretrite sintomática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80 a 90% para infecção endocervical nas mulheres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Amostras de fluidos normalmente estéreis devem ser inoculadas em meio não seletivo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Material da uretra masculina obtido pela inserção de um swab entre 2,3 cm na uretra é o mais adequado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3" name="Google Shape;1293;p42"/>
          <p:cNvSpPr txBox="1">
            <a:spLocks noGrp="1"/>
          </p:cNvSpPr>
          <p:nvPr>
            <p:ph type="title"/>
          </p:nvPr>
        </p:nvSpPr>
        <p:spPr>
          <a:xfrm>
            <a:off x="208850" y="648550"/>
            <a:ext cx="5743800" cy="6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Isolamento por cultura</a:t>
            </a:r>
            <a:endParaRPr sz="2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94" name="Google Shape;1294;p42"/>
          <p:cNvSpPr txBox="1"/>
          <p:nvPr/>
        </p:nvSpPr>
        <p:spPr>
          <a:xfrm>
            <a:off x="5664050" y="3638925"/>
            <a:ext cx="3544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Figura 5 - Isolamento por cultura da Gonorréia.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Fonte: Microbiologia de Brock 14ª Ed. Pág 798.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95" name="Google Shape;129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200" y="886151"/>
            <a:ext cx="3396801" cy="270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43"/>
          <p:cNvSpPr txBox="1">
            <a:spLocks noGrp="1"/>
          </p:cNvSpPr>
          <p:nvPr>
            <p:ph type="subTitle" idx="1"/>
          </p:nvPr>
        </p:nvSpPr>
        <p:spPr>
          <a:xfrm>
            <a:off x="597650" y="1517650"/>
            <a:ext cx="4716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Quando a obtenção do material uretral não for possível, os primeiros 20, 30ml de urina podem ser utilizados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O material endocervical é obtido por meio de um swab na região externa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 escolha dos pontos anatômicos de obtenção de material para estudo depende dos sítios expostos e das manifestações clínicas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1" name="Google Shape;1301;p43"/>
          <p:cNvSpPr txBox="1">
            <a:spLocks noGrp="1"/>
          </p:cNvSpPr>
          <p:nvPr>
            <p:ph type="title"/>
          </p:nvPr>
        </p:nvSpPr>
        <p:spPr>
          <a:xfrm>
            <a:off x="170825" y="290275"/>
            <a:ext cx="5801700" cy="74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Isolamento por cultura</a:t>
            </a:r>
            <a:endParaRPr sz="2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2" name="Google Shape;1302;p43"/>
          <p:cNvSpPr txBox="1"/>
          <p:nvPr/>
        </p:nvSpPr>
        <p:spPr>
          <a:xfrm>
            <a:off x="5747200" y="3545600"/>
            <a:ext cx="33969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Figura 6 - Isolamento por cultura da Gonorréia.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Fonte: Microbiologia de Brock 14ª Ed. Pág 798.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03" name="Google Shape;130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200" y="886151"/>
            <a:ext cx="3396801" cy="270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44"/>
          <p:cNvSpPr txBox="1">
            <a:spLocks noGrp="1"/>
          </p:cNvSpPr>
          <p:nvPr>
            <p:ph type="subTitle" idx="1"/>
          </p:nvPr>
        </p:nvSpPr>
        <p:spPr>
          <a:xfrm>
            <a:off x="713225" y="2126100"/>
            <a:ext cx="4716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Outros testes diagnósticos mostram-se inferiores, mas podem ser úteis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Amplificação do DNA pela reação em cadeia da polimerase (PCR) oferece sensibilidade comparável ou até mesmo superior a cultura, porém a experiência clínica revela-se limitada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9" name="Google Shape;1309;p44"/>
          <p:cNvSpPr txBox="1">
            <a:spLocks noGrp="1"/>
          </p:cNvSpPr>
          <p:nvPr>
            <p:ph type="title"/>
          </p:nvPr>
        </p:nvSpPr>
        <p:spPr>
          <a:xfrm>
            <a:off x="-795100" y="906725"/>
            <a:ext cx="6514200" cy="74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Isolamento por cultura</a:t>
            </a:r>
            <a:endParaRPr sz="2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0" name="Google Shape;1310;p44"/>
          <p:cNvSpPr txBox="1"/>
          <p:nvPr/>
        </p:nvSpPr>
        <p:spPr>
          <a:xfrm>
            <a:off x="5825175" y="3562725"/>
            <a:ext cx="3318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Figura 7 - Isolamento por cultura da Gonorréia.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Fonte: Microbiologia de Brock 14ª Ed. Pág 798.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11" name="Google Shape;131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200" y="886151"/>
            <a:ext cx="3396801" cy="270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45"/>
          <p:cNvSpPr txBox="1">
            <a:spLocks noGrp="1"/>
          </p:cNvSpPr>
          <p:nvPr>
            <p:ph type="title"/>
          </p:nvPr>
        </p:nvSpPr>
        <p:spPr>
          <a:xfrm>
            <a:off x="359425" y="3001000"/>
            <a:ext cx="2875200" cy="17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Tratamento e Controle da Doença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46"/>
          <p:cNvSpPr txBox="1">
            <a:spLocks noGrp="1"/>
          </p:cNvSpPr>
          <p:nvPr>
            <p:ph type="title"/>
          </p:nvPr>
        </p:nvSpPr>
        <p:spPr>
          <a:xfrm>
            <a:off x="620725" y="616849"/>
            <a:ext cx="790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Tratamento e Controle da Doença</a:t>
            </a:r>
            <a:endParaRPr/>
          </a:p>
        </p:txBody>
      </p:sp>
      <p:sp>
        <p:nvSpPr>
          <p:cNvPr id="1322" name="Google Shape;1322;p46"/>
          <p:cNvSpPr txBox="1"/>
          <p:nvPr/>
        </p:nvSpPr>
        <p:spPr>
          <a:xfrm>
            <a:off x="775300" y="1743875"/>
            <a:ext cx="3348300" cy="26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penicilina benzatina usada no passado já não mata mais a </a:t>
            </a:r>
            <a:r>
              <a:rPr lang="en" sz="16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Neisseria gonorrheae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porque a automedicação foi selecionando cepas cada vez mais resistentes. O tratamento da gonorréia envolve na maioria dos casos o uso de antibióticos como Azitromicina ou Ceftriaxona.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23" name="Google Shape;132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9075" y="1743875"/>
            <a:ext cx="3854450" cy="216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4" name="Google Shape;1324;p46"/>
          <p:cNvSpPr txBox="1"/>
          <p:nvPr/>
        </p:nvSpPr>
        <p:spPr>
          <a:xfrm>
            <a:off x="5093925" y="3912000"/>
            <a:ext cx="28008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Figura 8 - Azitromicina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Fonte: BBC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9"/>
          <p:cNvSpPr txBox="1">
            <a:spLocks noGrp="1"/>
          </p:cNvSpPr>
          <p:nvPr>
            <p:ph type="subTitle" idx="1"/>
          </p:nvPr>
        </p:nvSpPr>
        <p:spPr>
          <a:xfrm>
            <a:off x="359425" y="1608350"/>
            <a:ext cx="43626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" i="1">
                <a:latin typeface="Open Sans"/>
                <a:ea typeface="Open Sans"/>
                <a:cs typeface="Open Sans"/>
                <a:sym typeface="Open Sans"/>
              </a:rPr>
              <a:t>Neisseria gonorrhoeae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, ou gonococo, é um diplococo gram-negativo.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Gênero Neisseria → Ordem Neisseriales →  Classe Betaproteobacteria →  Filo Proteobacteria →  Reino Bacteria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Descrita pela primeira vez em 1879, provoca gonorréia, doença infecciosa do trato urogenital.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46" name="Google Shape;646;p29"/>
          <p:cNvSpPr txBox="1">
            <a:spLocks noGrp="1"/>
          </p:cNvSpPr>
          <p:nvPr>
            <p:ph type="title"/>
          </p:nvPr>
        </p:nvSpPr>
        <p:spPr>
          <a:xfrm>
            <a:off x="774350" y="861350"/>
            <a:ext cx="3793800" cy="74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Introdução</a:t>
            </a:r>
            <a:endParaRPr/>
          </a:p>
        </p:txBody>
      </p:sp>
      <p:pic>
        <p:nvPicPr>
          <p:cNvPr id="647" name="Google Shape;64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8625" y="861350"/>
            <a:ext cx="3442200" cy="3389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48" name="Google Shape;648;p29"/>
          <p:cNvSpPr txBox="1"/>
          <p:nvPr/>
        </p:nvSpPr>
        <p:spPr>
          <a:xfrm>
            <a:off x="4880550" y="4478550"/>
            <a:ext cx="41643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Figura 1 - </a:t>
            </a:r>
            <a:r>
              <a:rPr lang="en" sz="1200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Neisseria gonorrohoeae</a:t>
            </a:r>
            <a:endParaRPr sz="1200" i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Fonte: Centers for Disease Control and Prevention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47"/>
          <p:cNvSpPr txBox="1">
            <a:spLocks noGrp="1"/>
          </p:cNvSpPr>
          <p:nvPr>
            <p:ph type="title"/>
          </p:nvPr>
        </p:nvSpPr>
        <p:spPr>
          <a:xfrm>
            <a:off x="610738" y="616849"/>
            <a:ext cx="791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Azitromicina</a:t>
            </a:r>
            <a:endParaRPr/>
          </a:p>
        </p:txBody>
      </p:sp>
      <p:sp>
        <p:nvSpPr>
          <p:cNvPr id="1330" name="Google Shape;1330;p47"/>
          <p:cNvSpPr txBox="1">
            <a:spLocks noGrp="1"/>
          </p:cNvSpPr>
          <p:nvPr>
            <p:ph type="body" idx="1"/>
          </p:nvPr>
        </p:nvSpPr>
        <p:spPr>
          <a:xfrm>
            <a:off x="346575" y="1371550"/>
            <a:ext cx="5239500" cy="25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Open Sans"/>
              <a:buChar char="➔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Faz parte de um grupo de antibióticos chamado de Macrolídeos (devido a presença de um anel lactônico macrocíclico);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Open Sans"/>
              <a:buChar char="➔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Importante no tratamento de infecções causadas por bactérias intracelulares;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Open Sans"/>
              <a:buChar char="➔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Mecanismo de ação: inibição da síntese protéica bacteriana, através de sua ligação com a subunidade ribossômica 50S, impedindo, assim, a translocação dos peptídeos;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Open Sans"/>
              <a:buChar char="➔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Sua ação pode ser bactericida ou bacteriostática.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31" name="Google Shape;133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0300" y="1618936"/>
            <a:ext cx="3253125" cy="2214836"/>
          </a:xfrm>
          <a:prstGeom prst="rect">
            <a:avLst/>
          </a:prstGeom>
          <a:noFill/>
          <a:ln>
            <a:noFill/>
          </a:ln>
        </p:spPr>
      </p:pic>
      <p:sp>
        <p:nvSpPr>
          <p:cNvPr id="1332" name="Google Shape;1332;p47"/>
          <p:cNvSpPr txBox="1"/>
          <p:nvPr/>
        </p:nvSpPr>
        <p:spPr>
          <a:xfrm>
            <a:off x="5812663" y="4035425"/>
            <a:ext cx="28284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Figura 9 - Molécula da Azitromicina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Fonte: Wikipédia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48"/>
          <p:cNvSpPr txBox="1">
            <a:spLocks noGrp="1"/>
          </p:cNvSpPr>
          <p:nvPr>
            <p:ph type="title"/>
          </p:nvPr>
        </p:nvSpPr>
        <p:spPr>
          <a:xfrm>
            <a:off x="610738" y="616849"/>
            <a:ext cx="791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Ceftriaxona</a:t>
            </a:r>
            <a:endParaRPr/>
          </a:p>
        </p:txBody>
      </p:sp>
      <p:sp>
        <p:nvSpPr>
          <p:cNvPr id="1338" name="Google Shape;1338;p48"/>
          <p:cNvSpPr txBox="1">
            <a:spLocks noGrp="1"/>
          </p:cNvSpPr>
          <p:nvPr>
            <p:ph type="body" idx="1"/>
          </p:nvPr>
        </p:nvSpPr>
        <p:spPr>
          <a:xfrm>
            <a:off x="458100" y="1239400"/>
            <a:ext cx="5140200" cy="2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Open Sans"/>
              <a:buChar char="➔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Pertencente ao grupo e subgrupo: Medicamentos anti-infecciosos Antibacterianos Cefalosporinas de 3.ª Geração.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Open Sans"/>
              <a:buChar char="➔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Antibiótico β-lactâmico (seu anel difere daquele das penicilinas, algumas bactérias desenvolveram β-lactamases capazes de inativá-lo);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Open Sans"/>
              <a:buChar char="➔"/>
            </a:pPr>
            <a:r>
              <a:rPr lang="en" sz="1600" b="1">
                <a:latin typeface="Open Sans"/>
                <a:ea typeface="Open Sans"/>
                <a:cs typeface="Open Sans"/>
                <a:sym typeface="Open Sans"/>
              </a:rPr>
              <a:t>Mecanismo de ação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: resulta na inibição da síntese da parede de celular das bactérias, assim, leva a formação de paredes celulares defeituosas e a morte celular;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Open Sans"/>
              <a:buChar char="➔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Tem atividade bactericida.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9" name="Google Shape;133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8300" y="1570549"/>
            <a:ext cx="3240904" cy="2396940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48"/>
          <p:cNvSpPr txBox="1"/>
          <p:nvPr/>
        </p:nvSpPr>
        <p:spPr>
          <a:xfrm>
            <a:off x="6087000" y="3979125"/>
            <a:ext cx="25683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Figura 10 - Molécula da Ceftriaxona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Fonte: Wikipédia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49"/>
          <p:cNvSpPr txBox="1">
            <a:spLocks noGrp="1"/>
          </p:cNvSpPr>
          <p:nvPr>
            <p:ph type="title"/>
          </p:nvPr>
        </p:nvSpPr>
        <p:spPr>
          <a:xfrm>
            <a:off x="616250" y="616274"/>
            <a:ext cx="7906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Controle da Doença</a:t>
            </a:r>
            <a:endParaRPr/>
          </a:p>
        </p:txBody>
      </p:sp>
      <p:sp>
        <p:nvSpPr>
          <p:cNvPr id="1346" name="Google Shape;1346;p49"/>
          <p:cNvSpPr txBox="1"/>
          <p:nvPr/>
        </p:nvSpPr>
        <p:spPr>
          <a:xfrm>
            <a:off x="713225" y="1661513"/>
            <a:ext cx="4725600" cy="2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 manejo da gonorréia e de outras doenças sexualmente transmissíveis requer tanto o tratamento do paciente e de seu parceiro sexual como medidas de saúde pública para interromper a transmissão da infecção e evitar complicações a longo prazo (a partir de aconselhamento médico para adoção de um estilo de vida mais seguro e efetivo).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47" name="Google Shape;134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5375" y="1929879"/>
            <a:ext cx="2987524" cy="1991683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p49"/>
          <p:cNvSpPr txBox="1"/>
          <p:nvPr/>
        </p:nvSpPr>
        <p:spPr>
          <a:xfrm>
            <a:off x="6097850" y="3906600"/>
            <a:ext cx="26124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Figura 11 - Controle médico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Fonte: Previva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3" name="Google Shape;1353;p50"/>
          <p:cNvGrpSpPr/>
          <p:nvPr/>
        </p:nvGrpSpPr>
        <p:grpSpPr>
          <a:xfrm>
            <a:off x="418498" y="221072"/>
            <a:ext cx="447671" cy="451188"/>
            <a:chOff x="-1865200" y="9449138"/>
            <a:chExt cx="1326825" cy="1337250"/>
          </a:xfrm>
        </p:grpSpPr>
        <p:sp>
          <p:nvSpPr>
            <p:cNvPr id="1354" name="Google Shape;1354;p50"/>
            <p:cNvSpPr/>
            <p:nvPr/>
          </p:nvSpPr>
          <p:spPr>
            <a:xfrm>
              <a:off x="-1865200" y="9449138"/>
              <a:ext cx="1326825" cy="1336425"/>
            </a:xfrm>
            <a:custGeom>
              <a:avLst/>
              <a:gdLst/>
              <a:ahLst/>
              <a:cxnLst/>
              <a:rect l="l" t="t" r="r" b="b"/>
              <a:pathLst>
                <a:path w="53073" h="53457" extrusionOk="0">
                  <a:moveTo>
                    <a:pt x="24817" y="1"/>
                  </a:moveTo>
                  <a:cubicBezTo>
                    <a:pt x="23809" y="1"/>
                    <a:pt x="22758" y="781"/>
                    <a:pt x="22350" y="1775"/>
                  </a:cubicBezTo>
                  <a:cubicBezTo>
                    <a:pt x="21783" y="3076"/>
                    <a:pt x="22183" y="4577"/>
                    <a:pt x="22584" y="5911"/>
                  </a:cubicBezTo>
                  <a:cubicBezTo>
                    <a:pt x="23017" y="7245"/>
                    <a:pt x="23518" y="8613"/>
                    <a:pt x="23384" y="10014"/>
                  </a:cubicBezTo>
                  <a:cubicBezTo>
                    <a:pt x="23251" y="11382"/>
                    <a:pt x="22183" y="12849"/>
                    <a:pt x="20782" y="12849"/>
                  </a:cubicBezTo>
                  <a:cubicBezTo>
                    <a:pt x="19381" y="12849"/>
                    <a:pt x="18347" y="11448"/>
                    <a:pt x="18014" y="10081"/>
                  </a:cubicBezTo>
                  <a:cubicBezTo>
                    <a:pt x="17680" y="8713"/>
                    <a:pt x="17714" y="7245"/>
                    <a:pt x="17280" y="5911"/>
                  </a:cubicBezTo>
                  <a:cubicBezTo>
                    <a:pt x="16887" y="4701"/>
                    <a:pt x="15807" y="3573"/>
                    <a:pt x="14589" y="3573"/>
                  </a:cubicBezTo>
                  <a:cubicBezTo>
                    <a:pt x="14464" y="3573"/>
                    <a:pt x="14338" y="3585"/>
                    <a:pt x="14211" y="3610"/>
                  </a:cubicBezTo>
                  <a:cubicBezTo>
                    <a:pt x="12410" y="4010"/>
                    <a:pt x="12110" y="6612"/>
                    <a:pt x="13044" y="8213"/>
                  </a:cubicBezTo>
                  <a:cubicBezTo>
                    <a:pt x="13944" y="9781"/>
                    <a:pt x="15579" y="10915"/>
                    <a:pt x="16446" y="12516"/>
                  </a:cubicBezTo>
                  <a:cubicBezTo>
                    <a:pt x="16713" y="12916"/>
                    <a:pt x="16880" y="13417"/>
                    <a:pt x="16880" y="13917"/>
                  </a:cubicBezTo>
                  <a:cubicBezTo>
                    <a:pt x="16851" y="15107"/>
                    <a:pt x="15610" y="15943"/>
                    <a:pt x="14410" y="15943"/>
                  </a:cubicBezTo>
                  <a:cubicBezTo>
                    <a:pt x="14230" y="15943"/>
                    <a:pt x="14051" y="15924"/>
                    <a:pt x="13877" y="15885"/>
                  </a:cubicBezTo>
                  <a:cubicBezTo>
                    <a:pt x="12543" y="15618"/>
                    <a:pt x="11509" y="14584"/>
                    <a:pt x="10575" y="13550"/>
                  </a:cubicBezTo>
                  <a:cubicBezTo>
                    <a:pt x="9708" y="12516"/>
                    <a:pt x="8841" y="11382"/>
                    <a:pt x="7606" y="10748"/>
                  </a:cubicBezTo>
                  <a:cubicBezTo>
                    <a:pt x="7190" y="10546"/>
                    <a:pt x="6697" y="10431"/>
                    <a:pt x="6221" y="10431"/>
                  </a:cubicBezTo>
                  <a:cubicBezTo>
                    <a:pt x="5514" y="10431"/>
                    <a:pt x="4843" y="10684"/>
                    <a:pt x="4504" y="11282"/>
                  </a:cubicBezTo>
                  <a:cubicBezTo>
                    <a:pt x="4104" y="11949"/>
                    <a:pt x="4271" y="12849"/>
                    <a:pt x="4704" y="13517"/>
                  </a:cubicBezTo>
                  <a:cubicBezTo>
                    <a:pt x="5505" y="14717"/>
                    <a:pt x="6939" y="15218"/>
                    <a:pt x="8340" y="15685"/>
                  </a:cubicBezTo>
                  <a:cubicBezTo>
                    <a:pt x="9708" y="16118"/>
                    <a:pt x="11176" y="16552"/>
                    <a:pt x="12076" y="17686"/>
                  </a:cubicBezTo>
                  <a:cubicBezTo>
                    <a:pt x="13010" y="18787"/>
                    <a:pt x="12877" y="20788"/>
                    <a:pt x="11542" y="21356"/>
                  </a:cubicBezTo>
                  <a:cubicBezTo>
                    <a:pt x="11332" y="21434"/>
                    <a:pt x="11107" y="21467"/>
                    <a:pt x="10874" y="21467"/>
                  </a:cubicBezTo>
                  <a:cubicBezTo>
                    <a:pt x="10515" y="21467"/>
                    <a:pt x="10139" y="21390"/>
                    <a:pt x="9775" y="21289"/>
                  </a:cubicBezTo>
                  <a:cubicBezTo>
                    <a:pt x="8440" y="20922"/>
                    <a:pt x="7273" y="20121"/>
                    <a:pt x="6039" y="19554"/>
                  </a:cubicBezTo>
                  <a:cubicBezTo>
                    <a:pt x="5245" y="19179"/>
                    <a:pt x="4361" y="18933"/>
                    <a:pt x="3507" y="18933"/>
                  </a:cubicBezTo>
                  <a:cubicBezTo>
                    <a:pt x="2997" y="18933"/>
                    <a:pt x="2498" y="19021"/>
                    <a:pt x="2036" y="19221"/>
                  </a:cubicBezTo>
                  <a:cubicBezTo>
                    <a:pt x="768" y="19754"/>
                    <a:pt x="1" y="21522"/>
                    <a:pt x="835" y="22590"/>
                  </a:cubicBezTo>
                  <a:cubicBezTo>
                    <a:pt x="1314" y="23224"/>
                    <a:pt x="2030" y="23406"/>
                    <a:pt x="2833" y="23406"/>
                  </a:cubicBezTo>
                  <a:cubicBezTo>
                    <a:pt x="3762" y="23406"/>
                    <a:pt x="4808" y="23162"/>
                    <a:pt x="5738" y="23090"/>
                  </a:cubicBezTo>
                  <a:cubicBezTo>
                    <a:pt x="5865" y="23081"/>
                    <a:pt x="5991" y="23077"/>
                    <a:pt x="6117" y="23077"/>
                  </a:cubicBezTo>
                  <a:cubicBezTo>
                    <a:pt x="7918" y="23077"/>
                    <a:pt x="9649" y="23958"/>
                    <a:pt x="10709" y="25392"/>
                  </a:cubicBezTo>
                  <a:cubicBezTo>
                    <a:pt x="10942" y="25759"/>
                    <a:pt x="11209" y="26192"/>
                    <a:pt x="11209" y="26626"/>
                  </a:cubicBezTo>
                  <a:cubicBezTo>
                    <a:pt x="11242" y="27560"/>
                    <a:pt x="10342" y="28261"/>
                    <a:pt x="9408" y="28394"/>
                  </a:cubicBezTo>
                  <a:cubicBezTo>
                    <a:pt x="9251" y="28417"/>
                    <a:pt x="9094" y="28427"/>
                    <a:pt x="8936" y="28427"/>
                  </a:cubicBezTo>
                  <a:cubicBezTo>
                    <a:pt x="8185" y="28427"/>
                    <a:pt x="7422" y="28198"/>
                    <a:pt x="6706" y="28060"/>
                  </a:cubicBezTo>
                  <a:cubicBezTo>
                    <a:pt x="6095" y="27929"/>
                    <a:pt x="5453" y="27844"/>
                    <a:pt x="4821" y="27844"/>
                  </a:cubicBezTo>
                  <a:cubicBezTo>
                    <a:pt x="3692" y="27844"/>
                    <a:pt x="2590" y="28113"/>
                    <a:pt x="1735" y="28861"/>
                  </a:cubicBezTo>
                  <a:cubicBezTo>
                    <a:pt x="435" y="29962"/>
                    <a:pt x="501" y="32564"/>
                    <a:pt x="2102" y="33131"/>
                  </a:cubicBezTo>
                  <a:cubicBezTo>
                    <a:pt x="2360" y="33219"/>
                    <a:pt x="2619" y="33256"/>
                    <a:pt x="2879" y="33256"/>
                  </a:cubicBezTo>
                  <a:cubicBezTo>
                    <a:pt x="3597" y="33256"/>
                    <a:pt x="4319" y="32975"/>
                    <a:pt x="5004" y="32730"/>
                  </a:cubicBezTo>
                  <a:cubicBezTo>
                    <a:pt x="6606" y="32130"/>
                    <a:pt x="8273" y="31763"/>
                    <a:pt x="10041" y="31630"/>
                  </a:cubicBezTo>
                  <a:cubicBezTo>
                    <a:pt x="10181" y="31621"/>
                    <a:pt x="10325" y="31614"/>
                    <a:pt x="10469" y="31614"/>
                  </a:cubicBezTo>
                  <a:cubicBezTo>
                    <a:pt x="10877" y="31614"/>
                    <a:pt x="11289" y="31666"/>
                    <a:pt x="11609" y="31863"/>
                  </a:cubicBezTo>
                  <a:cubicBezTo>
                    <a:pt x="13010" y="32597"/>
                    <a:pt x="12243" y="34899"/>
                    <a:pt x="10875" y="35566"/>
                  </a:cubicBezTo>
                  <a:cubicBezTo>
                    <a:pt x="9441" y="36233"/>
                    <a:pt x="7773" y="36033"/>
                    <a:pt x="6272" y="36300"/>
                  </a:cubicBezTo>
                  <a:cubicBezTo>
                    <a:pt x="4738" y="36600"/>
                    <a:pt x="3103" y="37934"/>
                    <a:pt x="3537" y="39435"/>
                  </a:cubicBezTo>
                  <a:cubicBezTo>
                    <a:pt x="3807" y="40393"/>
                    <a:pt x="4801" y="40899"/>
                    <a:pt x="5826" y="40899"/>
                  </a:cubicBezTo>
                  <a:cubicBezTo>
                    <a:pt x="6193" y="40899"/>
                    <a:pt x="6563" y="40835"/>
                    <a:pt x="6906" y="40703"/>
                  </a:cubicBezTo>
                  <a:cubicBezTo>
                    <a:pt x="8173" y="40236"/>
                    <a:pt x="9074" y="39102"/>
                    <a:pt x="10008" y="38134"/>
                  </a:cubicBezTo>
                  <a:cubicBezTo>
                    <a:pt x="10909" y="37134"/>
                    <a:pt x="12043" y="36200"/>
                    <a:pt x="13377" y="36099"/>
                  </a:cubicBezTo>
                  <a:cubicBezTo>
                    <a:pt x="13423" y="36097"/>
                    <a:pt x="13470" y="36095"/>
                    <a:pt x="13517" y="36095"/>
                  </a:cubicBezTo>
                  <a:cubicBezTo>
                    <a:pt x="14046" y="36095"/>
                    <a:pt x="14608" y="36271"/>
                    <a:pt x="14945" y="36700"/>
                  </a:cubicBezTo>
                  <a:cubicBezTo>
                    <a:pt x="15779" y="37801"/>
                    <a:pt x="14411" y="39235"/>
                    <a:pt x="13277" y="40069"/>
                  </a:cubicBezTo>
                  <a:cubicBezTo>
                    <a:pt x="11943" y="41070"/>
                    <a:pt x="10775" y="42271"/>
                    <a:pt x="9775" y="43605"/>
                  </a:cubicBezTo>
                  <a:cubicBezTo>
                    <a:pt x="9241" y="44372"/>
                    <a:pt x="8740" y="45406"/>
                    <a:pt x="9241" y="46207"/>
                  </a:cubicBezTo>
                  <a:cubicBezTo>
                    <a:pt x="9518" y="46669"/>
                    <a:pt x="10041" y="46854"/>
                    <a:pt x="10599" y="46854"/>
                  </a:cubicBezTo>
                  <a:cubicBezTo>
                    <a:pt x="11049" y="46854"/>
                    <a:pt x="11522" y="46734"/>
                    <a:pt x="11909" y="46540"/>
                  </a:cubicBezTo>
                  <a:cubicBezTo>
                    <a:pt x="13344" y="45740"/>
                    <a:pt x="14178" y="44272"/>
                    <a:pt x="14912" y="42804"/>
                  </a:cubicBezTo>
                  <a:cubicBezTo>
                    <a:pt x="15679" y="41403"/>
                    <a:pt x="16413" y="39869"/>
                    <a:pt x="17747" y="38968"/>
                  </a:cubicBezTo>
                  <a:cubicBezTo>
                    <a:pt x="17747" y="38968"/>
                    <a:pt x="18311" y="38706"/>
                    <a:pt x="18961" y="38706"/>
                  </a:cubicBezTo>
                  <a:cubicBezTo>
                    <a:pt x="19515" y="38706"/>
                    <a:pt x="20132" y="38896"/>
                    <a:pt x="20516" y="39602"/>
                  </a:cubicBezTo>
                  <a:cubicBezTo>
                    <a:pt x="20616" y="39902"/>
                    <a:pt x="20716" y="40202"/>
                    <a:pt x="20782" y="40469"/>
                  </a:cubicBezTo>
                  <a:lnTo>
                    <a:pt x="20782" y="40569"/>
                  </a:lnTo>
                  <a:cubicBezTo>
                    <a:pt x="20849" y="40769"/>
                    <a:pt x="20849" y="40970"/>
                    <a:pt x="20849" y="41203"/>
                  </a:cubicBezTo>
                  <a:cubicBezTo>
                    <a:pt x="20849" y="42804"/>
                    <a:pt x="19948" y="44272"/>
                    <a:pt x="19181" y="45640"/>
                  </a:cubicBezTo>
                  <a:cubicBezTo>
                    <a:pt x="18381" y="47074"/>
                    <a:pt x="17547" y="48575"/>
                    <a:pt x="17680" y="50210"/>
                  </a:cubicBezTo>
                  <a:cubicBezTo>
                    <a:pt x="17747" y="51210"/>
                    <a:pt x="18414" y="52278"/>
                    <a:pt x="19415" y="52278"/>
                  </a:cubicBezTo>
                  <a:cubicBezTo>
                    <a:pt x="20349" y="52244"/>
                    <a:pt x="20949" y="51277"/>
                    <a:pt x="21283" y="50410"/>
                  </a:cubicBezTo>
                  <a:cubicBezTo>
                    <a:pt x="21883" y="48875"/>
                    <a:pt x="22250" y="47207"/>
                    <a:pt x="22384" y="45573"/>
                  </a:cubicBezTo>
                  <a:cubicBezTo>
                    <a:pt x="22449" y="44163"/>
                    <a:pt x="22901" y="42302"/>
                    <a:pt x="24215" y="42302"/>
                  </a:cubicBezTo>
                  <a:cubicBezTo>
                    <a:pt x="24238" y="42302"/>
                    <a:pt x="24262" y="42303"/>
                    <a:pt x="24285" y="42304"/>
                  </a:cubicBezTo>
                  <a:cubicBezTo>
                    <a:pt x="24885" y="42371"/>
                    <a:pt x="25386" y="42804"/>
                    <a:pt x="25619" y="43305"/>
                  </a:cubicBezTo>
                  <a:cubicBezTo>
                    <a:pt x="26286" y="44472"/>
                    <a:pt x="26086" y="45940"/>
                    <a:pt x="25753" y="47274"/>
                  </a:cubicBezTo>
                  <a:cubicBezTo>
                    <a:pt x="25419" y="48575"/>
                    <a:pt x="25019" y="49943"/>
                    <a:pt x="25286" y="51244"/>
                  </a:cubicBezTo>
                  <a:cubicBezTo>
                    <a:pt x="25546" y="52400"/>
                    <a:pt x="26558" y="53457"/>
                    <a:pt x="27671" y="53457"/>
                  </a:cubicBezTo>
                  <a:cubicBezTo>
                    <a:pt x="27841" y="53457"/>
                    <a:pt x="28015" y="53432"/>
                    <a:pt x="28188" y="53378"/>
                  </a:cubicBezTo>
                  <a:cubicBezTo>
                    <a:pt x="29689" y="52911"/>
                    <a:pt x="29889" y="50810"/>
                    <a:pt x="29355" y="49376"/>
                  </a:cubicBezTo>
                  <a:cubicBezTo>
                    <a:pt x="28755" y="47908"/>
                    <a:pt x="27687" y="46640"/>
                    <a:pt x="27454" y="45073"/>
                  </a:cubicBezTo>
                  <a:cubicBezTo>
                    <a:pt x="27312" y="43770"/>
                    <a:pt x="28373" y="42250"/>
                    <a:pt x="29554" y="42250"/>
                  </a:cubicBezTo>
                  <a:cubicBezTo>
                    <a:pt x="29764" y="42250"/>
                    <a:pt x="29978" y="42298"/>
                    <a:pt x="30189" y="42404"/>
                  </a:cubicBezTo>
                  <a:cubicBezTo>
                    <a:pt x="30690" y="42637"/>
                    <a:pt x="30956" y="43138"/>
                    <a:pt x="31223" y="43605"/>
                  </a:cubicBezTo>
                  <a:cubicBezTo>
                    <a:pt x="32057" y="45106"/>
                    <a:pt x="32624" y="46740"/>
                    <a:pt x="33025" y="48442"/>
                  </a:cubicBezTo>
                  <a:cubicBezTo>
                    <a:pt x="33225" y="49409"/>
                    <a:pt x="33425" y="50476"/>
                    <a:pt x="34225" y="51110"/>
                  </a:cubicBezTo>
                  <a:cubicBezTo>
                    <a:pt x="34563" y="51382"/>
                    <a:pt x="34949" y="51501"/>
                    <a:pt x="35344" y="51501"/>
                  </a:cubicBezTo>
                  <a:cubicBezTo>
                    <a:pt x="36547" y="51501"/>
                    <a:pt x="37827" y="50390"/>
                    <a:pt x="38028" y="49109"/>
                  </a:cubicBezTo>
                  <a:cubicBezTo>
                    <a:pt x="38262" y="47408"/>
                    <a:pt x="37228" y="45740"/>
                    <a:pt x="35960" y="44539"/>
                  </a:cubicBezTo>
                  <a:cubicBezTo>
                    <a:pt x="35293" y="43872"/>
                    <a:pt x="34592" y="43271"/>
                    <a:pt x="34225" y="42437"/>
                  </a:cubicBezTo>
                  <a:cubicBezTo>
                    <a:pt x="33858" y="41603"/>
                    <a:pt x="33925" y="40436"/>
                    <a:pt x="34726" y="39969"/>
                  </a:cubicBezTo>
                  <a:cubicBezTo>
                    <a:pt x="35093" y="39735"/>
                    <a:pt x="35593" y="39735"/>
                    <a:pt x="36060" y="39735"/>
                  </a:cubicBezTo>
                  <a:cubicBezTo>
                    <a:pt x="37961" y="39869"/>
                    <a:pt x="39763" y="41036"/>
                    <a:pt x="40697" y="42704"/>
                  </a:cubicBezTo>
                  <a:cubicBezTo>
                    <a:pt x="41531" y="44205"/>
                    <a:pt x="42064" y="46407"/>
                    <a:pt x="43766" y="46540"/>
                  </a:cubicBezTo>
                  <a:cubicBezTo>
                    <a:pt x="43807" y="46543"/>
                    <a:pt x="43849" y="46545"/>
                    <a:pt x="43890" y="46545"/>
                  </a:cubicBezTo>
                  <a:cubicBezTo>
                    <a:pt x="45197" y="46545"/>
                    <a:pt x="46193" y="45031"/>
                    <a:pt x="45967" y="43705"/>
                  </a:cubicBezTo>
                  <a:cubicBezTo>
                    <a:pt x="45767" y="42304"/>
                    <a:pt x="44700" y="41270"/>
                    <a:pt x="43532" y="40536"/>
                  </a:cubicBezTo>
                  <a:cubicBezTo>
                    <a:pt x="42365" y="39769"/>
                    <a:pt x="41064" y="39235"/>
                    <a:pt x="40030" y="38301"/>
                  </a:cubicBezTo>
                  <a:cubicBezTo>
                    <a:pt x="39563" y="37934"/>
                    <a:pt x="39129" y="37434"/>
                    <a:pt x="39029" y="36867"/>
                  </a:cubicBezTo>
                  <a:cubicBezTo>
                    <a:pt x="38744" y="35507"/>
                    <a:pt x="40227" y="34388"/>
                    <a:pt x="41575" y="34388"/>
                  </a:cubicBezTo>
                  <a:cubicBezTo>
                    <a:pt x="41650" y="34388"/>
                    <a:pt x="41724" y="34391"/>
                    <a:pt x="41797" y="34398"/>
                  </a:cubicBezTo>
                  <a:cubicBezTo>
                    <a:pt x="43232" y="34532"/>
                    <a:pt x="44399" y="35566"/>
                    <a:pt x="45533" y="36466"/>
                  </a:cubicBezTo>
                  <a:cubicBezTo>
                    <a:pt x="46601" y="37400"/>
                    <a:pt x="47868" y="38368"/>
                    <a:pt x="49303" y="38368"/>
                  </a:cubicBezTo>
                  <a:cubicBezTo>
                    <a:pt x="50103" y="38368"/>
                    <a:pt x="50937" y="38034"/>
                    <a:pt x="51271" y="37367"/>
                  </a:cubicBezTo>
                  <a:cubicBezTo>
                    <a:pt x="51805" y="36400"/>
                    <a:pt x="51071" y="35099"/>
                    <a:pt x="50037" y="34532"/>
                  </a:cubicBezTo>
                  <a:cubicBezTo>
                    <a:pt x="48869" y="33798"/>
                    <a:pt x="47435" y="33731"/>
                    <a:pt x="46067" y="33531"/>
                  </a:cubicBezTo>
                  <a:cubicBezTo>
                    <a:pt x="44700" y="33331"/>
                    <a:pt x="43265" y="32997"/>
                    <a:pt x="42298" y="32063"/>
                  </a:cubicBezTo>
                  <a:cubicBezTo>
                    <a:pt x="41364" y="31063"/>
                    <a:pt x="41197" y="29228"/>
                    <a:pt x="42298" y="28427"/>
                  </a:cubicBezTo>
                  <a:cubicBezTo>
                    <a:pt x="42731" y="28127"/>
                    <a:pt x="43232" y="28060"/>
                    <a:pt x="43732" y="27994"/>
                  </a:cubicBezTo>
                  <a:cubicBezTo>
                    <a:pt x="43850" y="27987"/>
                    <a:pt x="43967" y="27984"/>
                    <a:pt x="44084" y="27984"/>
                  </a:cubicBezTo>
                  <a:cubicBezTo>
                    <a:pt x="45714" y="27984"/>
                    <a:pt x="47299" y="28565"/>
                    <a:pt x="48959" y="28565"/>
                  </a:cubicBezTo>
                  <a:cubicBezTo>
                    <a:pt x="49040" y="28565"/>
                    <a:pt x="49121" y="28564"/>
                    <a:pt x="49203" y="28561"/>
                  </a:cubicBezTo>
                  <a:cubicBezTo>
                    <a:pt x="51037" y="28461"/>
                    <a:pt x="53072" y="26793"/>
                    <a:pt x="52405" y="25092"/>
                  </a:cubicBezTo>
                  <a:cubicBezTo>
                    <a:pt x="52019" y="24062"/>
                    <a:pt x="50878" y="23608"/>
                    <a:pt x="49763" y="23608"/>
                  </a:cubicBezTo>
                  <a:cubicBezTo>
                    <a:pt x="49434" y="23608"/>
                    <a:pt x="49107" y="23648"/>
                    <a:pt x="48802" y="23724"/>
                  </a:cubicBezTo>
                  <a:cubicBezTo>
                    <a:pt x="47435" y="24057"/>
                    <a:pt x="46267" y="24925"/>
                    <a:pt x="44933" y="25358"/>
                  </a:cubicBezTo>
                  <a:cubicBezTo>
                    <a:pt x="44478" y="25506"/>
                    <a:pt x="43977" y="25592"/>
                    <a:pt x="43483" y="25592"/>
                  </a:cubicBezTo>
                  <a:cubicBezTo>
                    <a:pt x="42529" y="25592"/>
                    <a:pt x="41603" y="25271"/>
                    <a:pt x="41097" y="24458"/>
                  </a:cubicBezTo>
                  <a:cubicBezTo>
                    <a:pt x="40330" y="23290"/>
                    <a:pt x="40964" y="21622"/>
                    <a:pt x="42064" y="20755"/>
                  </a:cubicBezTo>
                  <a:cubicBezTo>
                    <a:pt x="43132" y="19888"/>
                    <a:pt x="44566" y="19588"/>
                    <a:pt x="45934" y="19187"/>
                  </a:cubicBezTo>
                  <a:cubicBezTo>
                    <a:pt x="47268" y="18787"/>
                    <a:pt x="48702" y="18253"/>
                    <a:pt x="49536" y="17119"/>
                  </a:cubicBezTo>
                  <a:cubicBezTo>
                    <a:pt x="50370" y="16018"/>
                    <a:pt x="50270" y="14084"/>
                    <a:pt x="49036" y="13450"/>
                  </a:cubicBezTo>
                  <a:cubicBezTo>
                    <a:pt x="48755" y="13313"/>
                    <a:pt x="48458" y="13252"/>
                    <a:pt x="48157" y="13252"/>
                  </a:cubicBezTo>
                  <a:cubicBezTo>
                    <a:pt x="47210" y="13252"/>
                    <a:pt x="46225" y="13858"/>
                    <a:pt x="45567" y="14617"/>
                  </a:cubicBezTo>
                  <a:cubicBezTo>
                    <a:pt x="44566" y="15752"/>
                    <a:pt x="43899" y="17153"/>
                    <a:pt x="42898" y="18253"/>
                  </a:cubicBezTo>
                  <a:cubicBezTo>
                    <a:pt x="42137" y="19064"/>
                    <a:pt x="41032" y="19675"/>
                    <a:pt x="39970" y="19675"/>
                  </a:cubicBezTo>
                  <a:cubicBezTo>
                    <a:pt x="39589" y="19675"/>
                    <a:pt x="39214" y="19597"/>
                    <a:pt x="38862" y="19421"/>
                  </a:cubicBezTo>
                  <a:cubicBezTo>
                    <a:pt x="37561" y="18754"/>
                    <a:pt x="37127" y="16919"/>
                    <a:pt x="37728" y="15551"/>
                  </a:cubicBezTo>
                  <a:cubicBezTo>
                    <a:pt x="38262" y="14184"/>
                    <a:pt x="39529" y="13216"/>
                    <a:pt x="40863" y="12549"/>
                  </a:cubicBezTo>
                  <a:cubicBezTo>
                    <a:pt x="41898" y="12016"/>
                    <a:pt x="43032" y="11549"/>
                    <a:pt x="43766" y="10715"/>
                  </a:cubicBezTo>
                  <a:cubicBezTo>
                    <a:pt x="44566" y="9847"/>
                    <a:pt x="44800" y="8380"/>
                    <a:pt x="43966" y="7579"/>
                  </a:cubicBezTo>
                  <a:cubicBezTo>
                    <a:pt x="43613" y="7240"/>
                    <a:pt x="43158" y="7098"/>
                    <a:pt x="42677" y="7098"/>
                  </a:cubicBezTo>
                  <a:cubicBezTo>
                    <a:pt x="42023" y="7098"/>
                    <a:pt x="41321" y="7361"/>
                    <a:pt x="40763" y="7746"/>
                  </a:cubicBezTo>
                  <a:cubicBezTo>
                    <a:pt x="39529" y="8680"/>
                    <a:pt x="38729" y="10047"/>
                    <a:pt x="37928" y="11382"/>
                  </a:cubicBezTo>
                  <a:cubicBezTo>
                    <a:pt x="37127" y="12716"/>
                    <a:pt x="36294" y="14084"/>
                    <a:pt x="34959" y="14918"/>
                  </a:cubicBezTo>
                  <a:cubicBezTo>
                    <a:pt x="34526" y="15168"/>
                    <a:pt x="34155" y="15269"/>
                    <a:pt x="33839" y="15269"/>
                  </a:cubicBezTo>
                  <a:cubicBezTo>
                    <a:pt x="32768" y="15269"/>
                    <a:pt x="32327" y="14118"/>
                    <a:pt x="32224" y="13783"/>
                  </a:cubicBezTo>
                  <a:cubicBezTo>
                    <a:pt x="32124" y="13450"/>
                    <a:pt x="32091" y="13116"/>
                    <a:pt x="32057" y="12849"/>
                  </a:cubicBezTo>
                  <a:cubicBezTo>
                    <a:pt x="32024" y="11282"/>
                    <a:pt x="32724" y="9847"/>
                    <a:pt x="33425" y="8446"/>
                  </a:cubicBezTo>
                  <a:cubicBezTo>
                    <a:pt x="34125" y="7079"/>
                    <a:pt x="34893" y="5678"/>
                    <a:pt x="34959" y="4110"/>
                  </a:cubicBezTo>
                  <a:cubicBezTo>
                    <a:pt x="35059" y="2942"/>
                    <a:pt x="34526" y="1575"/>
                    <a:pt x="33391" y="1308"/>
                  </a:cubicBezTo>
                  <a:cubicBezTo>
                    <a:pt x="33279" y="1285"/>
                    <a:pt x="33168" y="1274"/>
                    <a:pt x="33057" y="1274"/>
                  </a:cubicBezTo>
                  <a:cubicBezTo>
                    <a:pt x="32054" y="1274"/>
                    <a:pt x="31160" y="2187"/>
                    <a:pt x="30890" y="3209"/>
                  </a:cubicBezTo>
                  <a:cubicBezTo>
                    <a:pt x="30589" y="4343"/>
                    <a:pt x="30790" y="5478"/>
                    <a:pt x="30923" y="6645"/>
                  </a:cubicBezTo>
                  <a:cubicBezTo>
                    <a:pt x="31056" y="8113"/>
                    <a:pt x="30923" y="9714"/>
                    <a:pt x="30089" y="10915"/>
                  </a:cubicBezTo>
                  <a:cubicBezTo>
                    <a:pt x="29495" y="11770"/>
                    <a:pt x="28443" y="12355"/>
                    <a:pt x="27417" y="12355"/>
                  </a:cubicBezTo>
                  <a:cubicBezTo>
                    <a:pt x="27003" y="12355"/>
                    <a:pt x="26594" y="12260"/>
                    <a:pt x="26220" y="12049"/>
                  </a:cubicBezTo>
                  <a:cubicBezTo>
                    <a:pt x="24919" y="11282"/>
                    <a:pt x="24619" y="9447"/>
                    <a:pt x="25019" y="7979"/>
                  </a:cubicBezTo>
                  <a:cubicBezTo>
                    <a:pt x="25386" y="6545"/>
                    <a:pt x="26220" y="5244"/>
                    <a:pt x="26587" y="3776"/>
                  </a:cubicBezTo>
                  <a:cubicBezTo>
                    <a:pt x="26920" y="2542"/>
                    <a:pt x="26853" y="908"/>
                    <a:pt x="25719" y="240"/>
                  </a:cubicBezTo>
                  <a:cubicBezTo>
                    <a:pt x="25436" y="75"/>
                    <a:pt x="25129" y="1"/>
                    <a:pt x="248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0"/>
            <p:cNvSpPr/>
            <p:nvPr/>
          </p:nvSpPr>
          <p:spPr>
            <a:xfrm>
              <a:off x="-1647525" y="9627763"/>
              <a:ext cx="1108300" cy="1158625"/>
            </a:xfrm>
            <a:custGeom>
              <a:avLst/>
              <a:gdLst/>
              <a:ahLst/>
              <a:cxnLst/>
              <a:rect l="l" t="t" r="r" b="b"/>
              <a:pathLst>
                <a:path w="44332" h="46345" extrusionOk="0">
                  <a:moveTo>
                    <a:pt x="34013" y="1"/>
                  </a:moveTo>
                  <a:cubicBezTo>
                    <a:pt x="33352" y="1"/>
                    <a:pt x="32644" y="252"/>
                    <a:pt x="32090" y="634"/>
                  </a:cubicBezTo>
                  <a:cubicBezTo>
                    <a:pt x="30856" y="1568"/>
                    <a:pt x="30055" y="2936"/>
                    <a:pt x="29254" y="4270"/>
                  </a:cubicBezTo>
                  <a:cubicBezTo>
                    <a:pt x="28487" y="5604"/>
                    <a:pt x="27653" y="6972"/>
                    <a:pt x="26319" y="7806"/>
                  </a:cubicBezTo>
                  <a:cubicBezTo>
                    <a:pt x="25852" y="8073"/>
                    <a:pt x="25485" y="8140"/>
                    <a:pt x="25151" y="8140"/>
                  </a:cubicBezTo>
                  <a:cubicBezTo>
                    <a:pt x="24084" y="15411"/>
                    <a:pt x="19748" y="22483"/>
                    <a:pt x="13910" y="26920"/>
                  </a:cubicBezTo>
                  <a:cubicBezTo>
                    <a:pt x="10875" y="29221"/>
                    <a:pt x="8173" y="30822"/>
                    <a:pt x="5637" y="31990"/>
                  </a:cubicBezTo>
                  <a:cubicBezTo>
                    <a:pt x="5304" y="32390"/>
                    <a:pt x="4904" y="32657"/>
                    <a:pt x="4537" y="32957"/>
                  </a:cubicBezTo>
                  <a:cubicBezTo>
                    <a:pt x="3202" y="33958"/>
                    <a:pt x="2035" y="35159"/>
                    <a:pt x="1034" y="36493"/>
                  </a:cubicBezTo>
                  <a:cubicBezTo>
                    <a:pt x="500" y="37260"/>
                    <a:pt x="0" y="38294"/>
                    <a:pt x="500" y="39095"/>
                  </a:cubicBezTo>
                  <a:cubicBezTo>
                    <a:pt x="780" y="39561"/>
                    <a:pt x="1310" y="39756"/>
                    <a:pt x="1874" y="39756"/>
                  </a:cubicBezTo>
                  <a:cubicBezTo>
                    <a:pt x="2319" y="39756"/>
                    <a:pt x="2786" y="39635"/>
                    <a:pt x="3169" y="39429"/>
                  </a:cubicBezTo>
                  <a:cubicBezTo>
                    <a:pt x="4570" y="38628"/>
                    <a:pt x="5404" y="37160"/>
                    <a:pt x="6171" y="35726"/>
                  </a:cubicBezTo>
                  <a:cubicBezTo>
                    <a:pt x="6905" y="34292"/>
                    <a:pt x="7672" y="32757"/>
                    <a:pt x="9007" y="31890"/>
                  </a:cubicBezTo>
                  <a:cubicBezTo>
                    <a:pt x="9007" y="31890"/>
                    <a:pt x="9580" y="31608"/>
                    <a:pt x="10235" y="31608"/>
                  </a:cubicBezTo>
                  <a:cubicBezTo>
                    <a:pt x="10773" y="31608"/>
                    <a:pt x="11366" y="31798"/>
                    <a:pt x="11742" y="32490"/>
                  </a:cubicBezTo>
                  <a:cubicBezTo>
                    <a:pt x="11875" y="32791"/>
                    <a:pt x="11975" y="33091"/>
                    <a:pt x="12042" y="33358"/>
                  </a:cubicBezTo>
                  <a:lnTo>
                    <a:pt x="12042" y="33458"/>
                  </a:lnTo>
                  <a:cubicBezTo>
                    <a:pt x="12075" y="33658"/>
                    <a:pt x="12075" y="33891"/>
                    <a:pt x="12075" y="34091"/>
                  </a:cubicBezTo>
                  <a:cubicBezTo>
                    <a:pt x="12075" y="35726"/>
                    <a:pt x="11208" y="37160"/>
                    <a:pt x="10408" y="38561"/>
                  </a:cubicBezTo>
                  <a:cubicBezTo>
                    <a:pt x="9640" y="39962"/>
                    <a:pt x="8806" y="41463"/>
                    <a:pt x="8906" y="43098"/>
                  </a:cubicBezTo>
                  <a:cubicBezTo>
                    <a:pt x="9007" y="44099"/>
                    <a:pt x="9674" y="45166"/>
                    <a:pt x="10674" y="45166"/>
                  </a:cubicBezTo>
                  <a:cubicBezTo>
                    <a:pt x="11575" y="45133"/>
                    <a:pt x="12209" y="44165"/>
                    <a:pt x="12542" y="43298"/>
                  </a:cubicBezTo>
                  <a:cubicBezTo>
                    <a:pt x="13143" y="41764"/>
                    <a:pt x="13510" y="40096"/>
                    <a:pt x="13643" y="38461"/>
                  </a:cubicBezTo>
                  <a:cubicBezTo>
                    <a:pt x="13708" y="37095"/>
                    <a:pt x="14154" y="35222"/>
                    <a:pt x="15444" y="35222"/>
                  </a:cubicBezTo>
                  <a:cubicBezTo>
                    <a:pt x="15477" y="35222"/>
                    <a:pt x="15510" y="35223"/>
                    <a:pt x="15545" y="35226"/>
                  </a:cubicBezTo>
                  <a:cubicBezTo>
                    <a:pt x="16145" y="35259"/>
                    <a:pt x="16645" y="35726"/>
                    <a:pt x="16879" y="36226"/>
                  </a:cubicBezTo>
                  <a:cubicBezTo>
                    <a:pt x="17546" y="37394"/>
                    <a:pt x="17346" y="38828"/>
                    <a:pt x="17012" y="40162"/>
                  </a:cubicBezTo>
                  <a:cubicBezTo>
                    <a:pt x="16679" y="41463"/>
                    <a:pt x="16245" y="42831"/>
                    <a:pt x="16545" y="44132"/>
                  </a:cubicBezTo>
                  <a:cubicBezTo>
                    <a:pt x="16806" y="45289"/>
                    <a:pt x="17818" y="46345"/>
                    <a:pt x="18908" y="46345"/>
                  </a:cubicBezTo>
                  <a:cubicBezTo>
                    <a:pt x="19076" y="46345"/>
                    <a:pt x="19245" y="46320"/>
                    <a:pt x="19414" y="46267"/>
                  </a:cubicBezTo>
                  <a:cubicBezTo>
                    <a:pt x="20915" y="45800"/>
                    <a:pt x="21149" y="43732"/>
                    <a:pt x="20582" y="42264"/>
                  </a:cubicBezTo>
                  <a:cubicBezTo>
                    <a:pt x="20014" y="40796"/>
                    <a:pt x="18914" y="39562"/>
                    <a:pt x="18714" y="37961"/>
                  </a:cubicBezTo>
                  <a:cubicBezTo>
                    <a:pt x="18572" y="36658"/>
                    <a:pt x="19633" y="35139"/>
                    <a:pt x="20793" y="35139"/>
                  </a:cubicBezTo>
                  <a:cubicBezTo>
                    <a:pt x="21000" y="35139"/>
                    <a:pt x="21209" y="35187"/>
                    <a:pt x="21415" y="35292"/>
                  </a:cubicBezTo>
                  <a:cubicBezTo>
                    <a:pt x="21916" y="35559"/>
                    <a:pt x="22216" y="36060"/>
                    <a:pt x="22483" y="36493"/>
                  </a:cubicBezTo>
                  <a:cubicBezTo>
                    <a:pt x="23317" y="37994"/>
                    <a:pt x="23884" y="39629"/>
                    <a:pt x="24251" y="41330"/>
                  </a:cubicBezTo>
                  <a:cubicBezTo>
                    <a:pt x="24484" y="42297"/>
                    <a:pt x="24684" y="43398"/>
                    <a:pt x="25485" y="43999"/>
                  </a:cubicBezTo>
                  <a:cubicBezTo>
                    <a:pt x="25826" y="44273"/>
                    <a:pt x="26217" y="44394"/>
                    <a:pt x="26616" y="44394"/>
                  </a:cubicBezTo>
                  <a:cubicBezTo>
                    <a:pt x="27814" y="44394"/>
                    <a:pt x="29079" y="43299"/>
                    <a:pt x="29254" y="41997"/>
                  </a:cubicBezTo>
                  <a:cubicBezTo>
                    <a:pt x="29521" y="40296"/>
                    <a:pt x="28487" y="38628"/>
                    <a:pt x="27220" y="37427"/>
                  </a:cubicBezTo>
                  <a:cubicBezTo>
                    <a:pt x="26552" y="36760"/>
                    <a:pt x="25852" y="36160"/>
                    <a:pt x="25485" y="35326"/>
                  </a:cubicBezTo>
                  <a:cubicBezTo>
                    <a:pt x="25085" y="34492"/>
                    <a:pt x="25185" y="33324"/>
                    <a:pt x="25985" y="32891"/>
                  </a:cubicBezTo>
                  <a:cubicBezTo>
                    <a:pt x="26352" y="32624"/>
                    <a:pt x="26853" y="32624"/>
                    <a:pt x="27320" y="32624"/>
                  </a:cubicBezTo>
                  <a:cubicBezTo>
                    <a:pt x="29221" y="32757"/>
                    <a:pt x="31022" y="33925"/>
                    <a:pt x="31923" y="35593"/>
                  </a:cubicBezTo>
                  <a:cubicBezTo>
                    <a:pt x="32757" y="37094"/>
                    <a:pt x="33324" y="39295"/>
                    <a:pt x="35025" y="39429"/>
                  </a:cubicBezTo>
                  <a:cubicBezTo>
                    <a:pt x="35079" y="39434"/>
                    <a:pt x="35132" y="39436"/>
                    <a:pt x="35185" y="39436"/>
                  </a:cubicBezTo>
                  <a:cubicBezTo>
                    <a:pt x="36472" y="39436"/>
                    <a:pt x="37419" y="37907"/>
                    <a:pt x="37227" y="36593"/>
                  </a:cubicBezTo>
                  <a:cubicBezTo>
                    <a:pt x="37027" y="35226"/>
                    <a:pt x="35926" y="34158"/>
                    <a:pt x="34758" y="33424"/>
                  </a:cubicBezTo>
                  <a:cubicBezTo>
                    <a:pt x="33591" y="32657"/>
                    <a:pt x="32323" y="32123"/>
                    <a:pt x="31256" y="31223"/>
                  </a:cubicBezTo>
                  <a:cubicBezTo>
                    <a:pt x="30822" y="30822"/>
                    <a:pt x="30389" y="30322"/>
                    <a:pt x="30255" y="29755"/>
                  </a:cubicBezTo>
                  <a:cubicBezTo>
                    <a:pt x="30002" y="28396"/>
                    <a:pt x="31487" y="27276"/>
                    <a:pt x="32835" y="27276"/>
                  </a:cubicBezTo>
                  <a:cubicBezTo>
                    <a:pt x="32910" y="27276"/>
                    <a:pt x="32984" y="27280"/>
                    <a:pt x="33057" y="27287"/>
                  </a:cubicBezTo>
                  <a:cubicBezTo>
                    <a:pt x="34491" y="27453"/>
                    <a:pt x="35659" y="28454"/>
                    <a:pt x="36760" y="29388"/>
                  </a:cubicBezTo>
                  <a:cubicBezTo>
                    <a:pt x="37861" y="30289"/>
                    <a:pt x="39095" y="31256"/>
                    <a:pt x="40562" y="31256"/>
                  </a:cubicBezTo>
                  <a:cubicBezTo>
                    <a:pt x="41363" y="31256"/>
                    <a:pt x="42197" y="30923"/>
                    <a:pt x="42531" y="30255"/>
                  </a:cubicBezTo>
                  <a:cubicBezTo>
                    <a:pt x="43064" y="29221"/>
                    <a:pt x="42264" y="27920"/>
                    <a:pt x="41263" y="27320"/>
                  </a:cubicBezTo>
                  <a:cubicBezTo>
                    <a:pt x="40095" y="26619"/>
                    <a:pt x="38694" y="26553"/>
                    <a:pt x="37327" y="26319"/>
                  </a:cubicBezTo>
                  <a:cubicBezTo>
                    <a:pt x="35926" y="26152"/>
                    <a:pt x="34525" y="25819"/>
                    <a:pt x="33557" y="24885"/>
                  </a:cubicBezTo>
                  <a:cubicBezTo>
                    <a:pt x="32590" y="23884"/>
                    <a:pt x="32423" y="22050"/>
                    <a:pt x="33557" y="21249"/>
                  </a:cubicBezTo>
                  <a:cubicBezTo>
                    <a:pt x="33991" y="20949"/>
                    <a:pt x="34491" y="20882"/>
                    <a:pt x="34992" y="20815"/>
                  </a:cubicBezTo>
                  <a:cubicBezTo>
                    <a:pt x="35109" y="20809"/>
                    <a:pt x="35226" y="20806"/>
                    <a:pt x="35343" y="20806"/>
                  </a:cubicBezTo>
                  <a:cubicBezTo>
                    <a:pt x="36973" y="20806"/>
                    <a:pt x="38557" y="21387"/>
                    <a:pt x="40189" y="21387"/>
                  </a:cubicBezTo>
                  <a:cubicBezTo>
                    <a:pt x="40269" y="21387"/>
                    <a:pt x="40349" y="21385"/>
                    <a:pt x="40429" y="21382"/>
                  </a:cubicBezTo>
                  <a:cubicBezTo>
                    <a:pt x="42264" y="21282"/>
                    <a:pt x="44332" y="19614"/>
                    <a:pt x="43665" y="17913"/>
                  </a:cubicBezTo>
                  <a:cubicBezTo>
                    <a:pt x="43359" y="16944"/>
                    <a:pt x="42273" y="16482"/>
                    <a:pt x="41167" y="16482"/>
                  </a:cubicBezTo>
                  <a:cubicBezTo>
                    <a:pt x="40827" y="16482"/>
                    <a:pt x="40484" y="16526"/>
                    <a:pt x="40162" y="16612"/>
                  </a:cubicBezTo>
                  <a:cubicBezTo>
                    <a:pt x="38761" y="16946"/>
                    <a:pt x="37594" y="17813"/>
                    <a:pt x="36259" y="18247"/>
                  </a:cubicBezTo>
                  <a:cubicBezTo>
                    <a:pt x="35802" y="18407"/>
                    <a:pt x="35297" y="18497"/>
                    <a:pt x="34800" y="18497"/>
                  </a:cubicBezTo>
                  <a:cubicBezTo>
                    <a:pt x="33849" y="18497"/>
                    <a:pt x="32927" y="18168"/>
                    <a:pt x="32423" y="17379"/>
                  </a:cubicBezTo>
                  <a:cubicBezTo>
                    <a:pt x="31689" y="16212"/>
                    <a:pt x="32323" y="14544"/>
                    <a:pt x="33391" y="13643"/>
                  </a:cubicBezTo>
                  <a:cubicBezTo>
                    <a:pt x="34491" y="12776"/>
                    <a:pt x="35892" y="12476"/>
                    <a:pt x="37260" y="12076"/>
                  </a:cubicBezTo>
                  <a:cubicBezTo>
                    <a:pt x="38594" y="11709"/>
                    <a:pt x="40029" y="11142"/>
                    <a:pt x="40863" y="10041"/>
                  </a:cubicBezTo>
                  <a:cubicBezTo>
                    <a:pt x="41697" y="8907"/>
                    <a:pt x="41597" y="6972"/>
                    <a:pt x="40362" y="6372"/>
                  </a:cubicBezTo>
                  <a:cubicBezTo>
                    <a:pt x="40077" y="6225"/>
                    <a:pt x="39776" y="6160"/>
                    <a:pt x="39471" y="6160"/>
                  </a:cubicBezTo>
                  <a:cubicBezTo>
                    <a:pt x="38528" y="6160"/>
                    <a:pt x="37549" y="6783"/>
                    <a:pt x="36893" y="7539"/>
                  </a:cubicBezTo>
                  <a:cubicBezTo>
                    <a:pt x="35892" y="8640"/>
                    <a:pt x="35225" y="10074"/>
                    <a:pt x="34225" y="11142"/>
                  </a:cubicBezTo>
                  <a:cubicBezTo>
                    <a:pt x="33463" y="11952"/>
                    <a:pt x="32358" y="12564"/>
                    <a:pt x="31296" y="12564"/>
                  </a:cubicBezTo>
                  <a:cubicBezTo>
                    <a:pt x="30915" y="12564"/>
                    <a:pt x="30540" y="12485"/>
                    <a:pt x="30188" y="12309"/>
                  </a:cubicBezTo>
                  <a:cubicBezTo>
                    <a:pt x="28887" y="11642"/>
                    <a:pt x="28487" y="9807"/>
                    <a:pt x="29054" y="8440"/>
                  </a:cubicBezTo>
                  <a:cubicBezTo>
                    <a:pt x="29655" y="7072"/>
                    <a:pt x="30856" y="6105"/>
                    <a:pt x="32190" y="5438"/>
                  </a:cubicBezTo>
                  <a:cubicBezTo>
                    <a:pt x="33224" y="4904"/>
                    <a:pt x="34358" y="4437"/>
                    <a:pt x="35092" y="3603"/>
                  </a:cubicBezTo>
                  <a:cubicBezTo>
                    <a:pt x="35892" y="2736"/>
                    <a:pt x="36159" y="1268"/>
                    <a:pt x="35325" y="467"/>
                  </a:cubicBezTo>
                  <a:cubicBezTo>
                    <a:pt x="34969" y="140"/>
                    <a:pt x="34504" y="1"/>
                    <a:pt x="340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0"/>
            <p:cNvSpPr/>
            <p:nvPr/>
          </p:nvSpPr>
          <p:spPr>
            <a:xfrm>
              <a:off x="-1442400" y="9902763"/>
              <a:ext cx="75100" cy="87350"/>
            </a:xfrm>
            <a:custGeom>
              <a:avLst/>
              <a:gdLst/>
              <a:ahLst/>
              <a:cxnLst/>
              <a:rect l="l" t="t" r="r" b="b"/>
              <a:pathLst>
                <a:path w="3004" h="3494" extrusionOk="0">
                  <a:moveTo>
                    <a:pt x="1656" y="0"/>
                  </a:moveTo>
                  <a:cubicBezTo>
                    <a:pt x="1488" y="0"/>
                    <a:pt x="1327" y="40"/>
                    <a:pt x="1196" y="124"/>
                  </a:cubicBezTo>
                  <a:lnTo>
                    <a:pt x="1196" y="124"/>
                  </a:lnTo>
                  <a:cubicBezTo>
                    <a:pt x="570" y="276"/>
                    <a:pt x="165" y="724"/>
                    <a:pt x="101" y="1109"/>
                  </a:cubicBezTo>
                  <a:cubicBezTo>
                    <a:pt x="1" y="1543"/>
                    <a:pt x="168" y="1943"/>
                    <a:pt x="335" y="2310"/>
                  </a:cubicBezTo>
                  <a:cubicBezTo>
                    <a:pt x="579" y="2860"/>
                    <a:pt x="1019" y="3494"/>
                    <a:pt x="1553" y="3494"/>
                  </a:cubicBezTo>
                  <a:cubicBezTo>
                    <a:pt x="1602" y="3494"/>
                    <a:pt x="1652" y="3489"/>
                    <a:pt x="1702" y="3477"/>
                  </a:cubicBezTo>
                  <a:cubicBezTo>
                    <a:pt x="2136" y="3411"/>
                    <a:pt x="2369" y="2977"/>
                    <a:pt x="2536" y="2577"/>
                  </a:cubicBezTo>
                  <a:cubicBezTo>
                    <a:pt x="2836" y="1910"/>
                    <a:pt x="3003" y="1142"/>
                    <a:pt x="2636" y="542"/>
                  </a:cubicBezTo>
                  <a:cubicBezTo>
                    <a:pt x="2436" y="197"/>
                    <a:pt x="2029" y="0"/>
                    <a:pt x="16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0"/>
            <p:cNvSpPr/>
            <p:nvPr/>
          </p:nvSpPr>
          <p:spPr>
            <a:xfrm>
              <a:off x="-1005400" y="9981663"/>
              <a:ext cx="85900" cy="113125"/>
            </a:xfrm>
            <a:custGeom>
              <a:avLst/>
              <a:gdLst/>
              <a:ahLst/>
              <a:cxnLst/>
              <a:rect l="l" t="t" r="r" b="b"/>
              <a:pathLst>
                <a:path w="3436" h="4525" extrusionOk="0">
                  <a:moveTo>
                    <a:pt x="1551" y="0"/>
                  </a:moveTo>
                  <a:cubicBezTo>
                    <a:pt x="1459" y="0"/>
                    <a:pt x="1366" y="14"/>
                    <a:pt x="1272" y="42"/>
                  </a:cubicBezTo>
                  <a:lnTo>
                    <a:pt x="1272" y="42"/>
                  </a:lnTo>
                  <a:cubicBezTo>
                    <a:pt x="1262" y="42"/>
                    <a:pt x="1252" y="42"/>
                    <a:pt x="1242" y="42"/>
                  </a:cubicBezTo>
                  <a:cubicBezTo>
                    <a:pt x="802" y="42"/>
                    <a:pt x="283" y="425"/>
                    <a:pt x="167" y="888"/>
                  </a:cubicBezTo>
                  <a:cubicBezTo>
                    <a:pt x="0" y="1556"/>
                    <a:pt x="300" y="2256"/>
                    <a:pt x="367" y="2957"/>
                  </a:cubicBezTo>
                  <a:cubicBezTo>
                    <a:pt x="400" y="3257"/>
                    <a:pt x="400" y="3590"/>
                    <a:pt x="534" y="3891"/>
                  </a:cubicBezTo>
                  <a:cubicBezTo>
                    <a:pt x="721" y="4316"/>
                    <a:pt x="1169" y="4525"/>
                    <a:pt x="1643" y="4525"/>
                  </a:cubicBezTo>
                  <a:cubicBezTo>
                    <a:pt x="2097" y="4525"/>
                    <a:pt x="2575" y="4333"/>
                    <a:pt x="2869" y="3957"/>
                  </a:cubicBezTo>
                  <a:cubicBezTo>
                    <a:pt x="3436" y="3257"/>
                    <a:pt x="3369" y="2156"/>
                    <a:pt x="3036" y="1289"/>
                  </a:cubicBezTo>
                  <a:cubicBezTo>
                    <a:pt x="2777" y="657"/>
                    <a:pt x="2197" y="0"/>
                    <a:pt x="1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0"/>
            <p:cNvSpPr/>
            <p:nvPr/>
          </p:nvSpPr>
          <p:spPr>
            <a:xfrm>
              <a:off x="-1117150" y="10294913"/>
              <a:ext cx="108425" cy="102475"/>
            </a:xfrm>
            <a:custGeom>
              <a:avLst/>
              <a:gdLst/>
              <a:ahLst/>
              <a:cxnLst/>
              <a:rect l="l" t="t" r="r" b="b"/>
              <a:pathLst>
                <a:path w="4337" h="4099" extrusionOk="0">
                  <a:moveTo>
                    <a:pt x="3219" y="0"/>
                  </a:moveTo>
                  <a:cubicBezTo>
                    <a:pt x="2936" y="0"/>
                    <a:pt x="2652" y="100"/>
                    <a:pt x="2469" y="300"/>
                  </a:cubicBezTo>
                  <a:lnTo>
                    <a:pt x="2492" y="286"/>
                  </a:lnTo>
                  <a:lnTo>
                    <a:pt x="2492" y="286"/>
                  </a:lnTo>
                  <a:cubicBezTo>
                    <a:pt x="1504" y="921"/>
                    <a:pt x="715" y="1843"/>
                    <a:pt x="200" y="2902"/>
                  </a:cubicBezTo>
                  <a:cubicBezTo>
                    <a:pt x="100" y="3136"/>
                    <a:pt x="0" y="3403"/>
                    <a:pt x="100" y="3636"/>
                  </a:cubicBezTo>
                  <a:cubicBezTo>
                    <a:pt x="185" y="3958"/>
                    <a:pt x="485" y="4099"/>
                    <a:pt x="824" y="4099"/>
                  </a:cubicBezTo>
                  <a:cubicBezTo>
                    <a:pt x="1154" y="4099"/>
                    <a:pt x="1522" y="3966"/>
                    <a:pt x="1768" y="3736"/>
                  </a:cubicBezTo>
                  <a:cubicBezTo>
                    <a:pt x="2202" y="3269"/>
                    <a:pt x="2502" y="2569"/>
                    <a:pt x="3036" y="2235"/>
                  </a:cubicBezTo>
                  <a:cubicBezTo>
                    <a:pt x="3303" y="2068"/>
                    <a:pt x="3603" y="2035"/>
                    <a:pt x="3836" y="1801"/>
                  </a:cubicBezTo>
                  <a:cubicBezTo>
                    <a:pt x="4303" y="1468"/>
                    <a:pt x="4337" y="734"/>
                    <a:pt x="3970" y="300"/>
                  </a:cubicBezTo>
                  <a:cubicBezTo>
                    <a:pt x="3786" y="100"/>
                    <a:pt x="3503" y="0"/>
                    <a:pt x="3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0"/>
            <p:cNvSpPr/>
            <p:nvPr/>
          </p:nvSpPr>
          <p:spPr>
            <a:xfrm>
              <a:off x="-1489925" y="10080463"/>
              <a:ext cx="163475" cy="95375"/>
            </a:xfrm>
            <a:custGeom>
              <a:avLst/>
              <a:gdLst/>
              <a:ahLst/>
              <a:cxnLst/>
              <a:rect l="l" t="t" r="r" b="b"/>
              <a:pathLst>
                <a:path w="6539" h="3815" extrusionOk="0">
                  <a:moveTo>
                    <a:pt x="3827" y="951"/>
                  </a:moveTo>
                  <a:lnTo>
                    <a:pt x="3827" y="951"/>
                  </a:lnTo>
                  <a:cubicBezTo>
                    <a:pt x="3797" y="970"/>
                    <a:pt x="3767" y="989"/>
                    <a:pt x="3737" y="1006"/>
                  </a:cubicBezTo>
                  <a:lnTo>
                    <a:pt x="3827" y="951"/>
                  </a:lnTo>
                  <a:close/>
                  <a:moveTo>
                    <a:pt x="5478" y="1"/>
                  </a:moveTo>
                  <a:cubicBezTo>
                    <a:pt x="5000" y="1"/>
                    <a:pt x="4612" y="353"/>
                    <a:pt x="4201" y="679"/>
                  </a:cubicBezTo>
                  <a:lnTo>
                    <a:pt x="4201" y="679"/>
                  </a:lnTo>
                  <a:cubicBezTo>
                    <a:pt x="3836" y="824"/>
                    <a:pt x="3453" y="896"/>
                    <a:pt x="3056" y="896"/>
                  </a:cubicBezTo>
                  <a:cubicBezTo>
                    <a:pt x="2852" y="896"/>
                    <a:pt x="2645" y="877"/>
                    <a:pt x="2436" y="839"/>
                  </a:cubicBezTo>
                  <a:cubicBezTo>
                    <a:pt x="2048" y="753"/>
                    <a:pt x="1633" y="611"/>
                    <a:pt x="1235" y="611"/>
                  </a:cubicBezTo>
                  <a:cubicBezTo>
                    <a:pt x="1016" y="611"/>
                    <a:pt x="802" y="654"/>
                    <a:pt x="601" y="773"/>
                  </a:cubicBezTo>
                  <a:cubicBezTo>
                    <a:pt x="101" y="1039"/>
                    <a:pt x="1" y="1773"/>
                    <a:pt x="201" y="2274"/>
                  </a:cubicBezTo>
                  <a:cubicBezTo>
                    <a:pt x="401" y="2807"/>
                    <a:pt x="901" y="3141"/>
                    <a:pt x="1402" y="3374"/>
                  </a:cubicBezTo>
                  <a:cubicBezTo>
                    <a:pt x="1952" y="3650"/>
                    <a:pt x="2566" y="3815"/>
                    <a:pt x="3189" y="3815"/>
                  </a:cubicBezTo>
                  <a:cubicBezTo>
                    <a:pt x="3472" y="3815"/>
                    <a:pt x="3756" y="3781"/>
                    <a:pt x="4037" y="3708"/>
                  </a:cubicBezTo>
                  <a:cubicBezTo>
                    <a:pt x="4904" y="3508"/>
                    <a:pt x="5705" y="3008"/>
                    <a:pt x="6172" y="2207"/>
                  </a:cubicBezTo>
                  <a:cubicBezTo>
                    <a:pt x="6405" y="1840"/>
                    <a:pt x="6539" y="1340"/>
                    <a:pt x="6439" y="939"/>
                  </a:cubicBezTo>
                  <a:cubicBezTo>
                    <a:pt x="6372" y="472"/>
                    <a:pt x="6005" y="39"/>
                    <a:pt x="5571" y="5"/>
                  </a:cubicBezTo>
                  <a:cubicBezTo>
                    <a:pt x="5540" y="2"/>
                    <a:pt x="5509" y="1"/>
                    <a:pt x="54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0"/>
            <p:cNvSpPr/>
            <p:nvPr/>
          </p:nvSpPr>
          <p:spPr>
            <a:xfrm>
              <a:off x="-1427375" y="10253088"/>
              <a:ext cx="88425" cy="61500"/>
            </a:xfrm>
            <a:custGeom>
              <a:avLst/>
              <a:gdLst/>
              <a:ahLst/>
              <a:cxnLst/>
              <a:rect l="l" t="t" r="r" b="b"/>
              <a:pathLst>
                <a:path w="3537" h="2460" extrusionOk="0">
                  <a:moveTo>
                    <a:pt x="2235" y="205"/>
                  </a:moveTo>
                  <a:cubicBezTo>
                    <a:pt x="2083" y="295"/>
                    <a:pt x="1902" y="336"/>
                    <a:pt x="1711" y="360"/>
                  </a:cubicBezTo>
                  <a:lnTo>
                    <a:pt x="1711" y="360"/>
                  </a:lnTo>
                  <a:lnTo>
                    <a:pt x="2235" y="205"/>
                  </a:lnTo>
                  <a:close/>
                  <a:moveTo>
                    <a:pt x="2423" y="0"/>
                  </a:moveTo>
                  <a:cubicBezTo>
                    <a:pt x="2136" y="0"/>
                    <a:pt x="1841" y="133"/>
                    <a:pt x="1674" y="364"/>
                  </a:cubicBezTo>
                  <a:lnTo>
                    <a:pt x="1674" y="364"/>
                  </a:lnTo>
                  <a:cubicBezTo>
                    <a:pt x="1164" y="419"/>
                    <a:pt x="596" y="358"/>
                    <a:pt x="334" y="739"/>
                  </a:cubicBezTo>
                  <a:cubicBezTo>
                    <a:pt x="0" y="1173"/>
                    <a:pt x="401" y="1873"/>
                    <a:pt x="868" y="2140"/>
                  </a:cubicBezTo>
                  <a:cubicBezTo>
                    <a:pt x="1210" y="2336"/>
                    <a:pt x="1587" y="2459"/>
                    <a:pt x="1961" y="2459"/>
                  </a:cubicBezTo>
                  <a:cubicBezTo>
                    <a:pt x="2098" y="2459"/>
                    <a:pt x="2235" y="2443"/>
                    <a:pt x="2369" y="2407"/>
                  </a:cubicBezTo>
                  <a:cubicBezTo>
                    <a:pt x="2869" y="2274"/>
                    <a:pt x="3336" y="1873"/>
                    <a:pt x="3403" y="1373"/>
                  </a:cubicBezTo>
                  <a:cubicBezTo>
                    <a:pt x="3536" y="839"/>
                    <a:pt x="3236" y="272"/>
                    <a:pt x="2769" y="72"/>
                  </a:cubicBezTo>
                  <a:cubicBezTo>
                    <a:pt x="2662" y="23"/>
                    <a:pt x="2543" y="0"/>
                    <a:pt x="24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0"/>
            <p:cNvSpPr/>
            <p:nvPr/>
          </p:nvSpPr>
          <p:spPr>
            <a:xfrm>
              <a:off x="-1214725" y="10335088"/>
              <a:ext cx="72575" cy="63025"/>
            </a:xfrm>
            <a:custGeom>
              <a:avLst/>
              <a:gdLst/>
              <a:ahLst/>
              <a:cxnLst/>
              <a:rect l="l" t="t" r="r" b="b"/>
              <a:pathLst>
                <a:path w="2903" h="2521" extrusionOk="0">
                  <a:moveTo>
                    <a:pt x="1472" y="0"/>
                  </a:moveTo>
                  <a:cubicBezTo>
                    <a:pt x="1220" y="0"/>
                    <a:pt x="964" y="67"/>
                    <a:pt x="741" y="192"/>
                  </a:cubicBezTo>
                  <a:lnTo>
                    <a:pt x="741" y="192"/>
                  </a:lnTo>
                  <a:cubicBezTo>
                    <a:pt x="381" y="295"/>
                    <a:pt x="215" y="592"/>
                    <a:pt x="67" y="962"/>
                  </a:cubicBezTo>
                  <a:cubicBezTo>
                    <a:pt x="1" y="1095"/>
                    <a:pt x="1" y="1262"/>
                    <a:pt x="34" y="1429"/>
                  </a:cubicBezTo>
                  <a:cubicBezTo>
                    <a:pt x="67" y="1529"/>
                    <a:pt x="167" y="1629"/>
                    <a:pt x="234" y="1696"/>
                  </a:cubicBezTo>
                  <a:cubicBezTo>
                    <a:pt x="534" y="2029"/>
                    <a:pt x="901" y="2429"/>
                    <a:pt x="1335" y="2496"/>
                  </a:cubicBezTo>
                  <a:cubicBezTo>
                    <a:pt x="1405" y="2513"/>
                    <a:pt x="1476" y="2520"/>
                    <a:pt x="1548" y="2520"/>
                  </a:cubicBezTo>
                  <a:cubicBezTo>
                    <a:pt x="2059" y="2520"/>
                    <a:pt x="2590" y="2126"/>
                    <a:pt x="2736" y="1629"/>
                  </a:cubicBezTo>
                  <a:cubicBezTo>
                    <a:pt x="2903" y="1028"/>
                    <a:pt x="2569" y="361"/>
                    <a:pt x="2035" y="128"/>
                  </a:cubicBezTo>
                  <a:cubicBezTo>
                    <a:pt x="1862" y="41"/>
                    <a:pt x="1669" y="0"/>
                    <a:pt x="14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0"/>
            <p:cNvSpPr/>
            <p:nvPr/>
          </p:nvSpPr>
          <p:spPr>
            <a:xfrm>
              <a:off x="-1218900" y="9825738"/>
              <a:ext cx="93425" cy="78550"/>
            </a:xfrm>
            <a:custGeom>
              <a:avLst/>
              <a:gdLst/>
              <a:ahLst/>
              <a:cxnLst/>
              <a:rect l="l" t="t" r="r" b="b"/>
              <a:pathLst>
                <a:path w="3737" h="3142" extrusionOk="0">
                  <a:moveTo>
                    <a:pt x="1573" y="0"/>
                  </a:moveTo>
                  <a:cubicBezTo>
                    <a:pt x="1153" y="0"/>
                    <a:pt x="743" y="127"/>
                    <a:pt x="437" y="392"/>
                  </a:cubicBezTo>
                  <a:lnTo>
                    <a:pt x="437" y="392"/>
                  </a:lnTo>
                  <a:lnTo>
                    <a:pt x="501" y="321"/>
                  </a:lnTo>
                  <a:lnTo>
                    <a:pt x="501" y="321"/>
                  </a:lnTo>
                  <a:cubicBezTo>
                    <a:pt x="1" y="654"/>
                    <a:pt x="168" y="888"/>
                    <a:pt x="268" y="1221"/>
                  </a:cubicBezTo>
                  <a:cubicBezTo>
                    <a:pt x="401" y="1555"/>
                    <a:pt x="735" y="1788"/>
                    <a:pt x="935" y="2022"/>
                  </a:cubicBezTo>
                  <a:cubicBezTo>
                    <a:pt x="1235" y="2355"/>
                    <a:pt x="1402" y="2789"/>
                    <a:pt x="1735" y="2989"/>
                  </a:cubicBezTo>
                  <a:cubicBezTo>
                    <a:pt x="1901" y="3094"/>
                    <a:pt x="2090" y="3142"/>
                    <a:pt x="2282" y="3142"/>
                  </a:cubicBezTo>
                  <a:cubicBezTo>
                    <a:pt x="2823" y="3142"/>
                    <a:pt x="3389" y="2764"/>
                    <a:pt x="3537" y="2222"/>
                  </a:cubicBezTo>
                  <a:cubicBezTo>
                    <a:pt x="3737" y="1521"/>
                    <a:pt x="3336" y="688"/>
                    <a:pt x="2703" y="321"/>
                  </a:cubicBezTo>
                  <a:cubicBezTo>
                    <a:pt x="2366" y="110"/>
                    <a:pt x="1965" y="0"/>
                    <a:pt x="1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0"/>
            <p:cNvSpPr/>
            <p:nvPr/>
          </p:nvSpPr>
          <p:spPr>
            <a:xfrm>
              <a:off x="-1201375" y="10056013"/>
              <a:ext cx="70900" cy="74750"/>
            </a:xfrm>
            <a:custGeom>
              <a:avLst/>
              <a:gdLst/>
              <a:ahLst/>
              <a:cxnLst/>
              <a:rect l="l" t="t" r="r" b="b"/>
              <a:pathLst>
                <a:path w="2836" h="2990" extrusionOk="0">
                  <a:moveTo>
                    <a:pt x="1725" y="1"/>
                  </a:moveTo>
                  <a:cubicBezTo>
                    <a:pt x="1577" y="1"/>
                    <a:pt x="1431" y="37"/>
                    <a:pt x="1301" y="116"/>
                  </a:cubicBezTo>
                  <a:lnTo>
                    <a:pt x="1364" y="131"/>
                  </a:lnTo>
                  <a:lnTo>
                    <a:pt x="1364" y="131"/>
                  </a:lnTo>
                  <a:cubicBezTo>
                    <a:pt x="1343" y="136"/>
                    <a:pt x="1322" y="143"/>
                    <a:pt x="1301" y="149"/>
                  </a:cubicBezTo>
                  <a:cubicBezTo>
                    <a:pt x="1134" y="283"/>
                    <a:pt x="1001" y="450"/>
                    <a:pt x="868" y="616"/>
                  </a:cubicBezTo>
                  <a:cubicBezTo>
                    <a:pt x="667" y="950"/>
                    <a:pt x="467" y="1284"/>
                    <a:pt x="300" y="1617"/>
                  </a:cubicBezTo>
                  <a:cubicBezTo>
                    <a:pt x="134" y="1851"/>
                    <a:pt x="0" y="2151"/>
                    <a:pt x="34" y="2451"/>
                  </a:cubicBezTo>
                  <a:cubicBezTo>
                    <a:pt x="134" y="2785"/>
                    <a:pt x="401" y="2985"/>
                    <a:pt x="734" y="2985"/>
                  </a:cubicBezTo>
                  <a:cubicBezTo>
                    <a:pt x="769" y="2988"/>
                    <a:pt x="804" y="2990"/>
                    <a:pt x="839" y="2990"/>
                  </a:cubicBezTo>
                  <a:cubicBezTo>
                    <a:pt x="1131" y="2990"/>
                    <a:pt x="1400" y="2871"/>
                    <a:pt x="1668" y="2751"/>
                  </a:cubicBezTo>
                  <a:cubicBezTo>
                    <a:pt x="2302" y="2351"/>
                    <a:pt x="2836" y="1784"/>
                    <a:pt x="2836" y="1017"/>
                  </a:cubicBezTo>
                  <a:cubicBezTo>
                    <a:pt x="2836" y="468"/>
                    <a:pt x="2262" y="1"/>
                    <a:pt x="1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0"/>
            <p:cNvSpPr/>
            <p:nvPr/>
          </p:nvSpPr>
          <p:spPr>
            <a:xfrm>
              <a:off x="-978725" y="10142913"/>
              <a:ext cx="58400" cy="39625"/>
            </a:xfrm>
            <a:custGeom>
              <a:avLst/>
              <a:gdLst/>
              <a:ahLst/>
              <a:cxnLst/>
              <a:rect l="l" t="t" r="r" b="b"/>
              <a:pathLst>
                <a:path w="2336" h="1585" extrusionOk="0">
                  <a:moveTo>
                    <a:pt x="1259" y="1"/>
                  </a:moveTo>
                  <a:cubicBezTo>
                    <a:pt x="1135" y="1"/>
                    <a:pt x="1003" y="17"/>
                    <a:pt x="835" y="43"/>
                  </a:cubicBezTo>
                  <a:cubicBezTo>
                    <a:pt x="434" y="109"/>
                    <a:pt x="1" y="510"/>
                    <a:pt x="101" y="943"/>
                  </a:cubicBezTo>
                  <a:cubicBezTo>
                    <a:pt x="167" y="1210"/>
                    <a:pt x="468" y="1444"/>
                    <a:pt x="768" y="1510"/>
                  </a:cubicBezTo>
                  <a:cubicBezTo>
                    <a:pt x="912" y="1558"/>
                    <a:pt x="1078" y="1585"/>
                    <a:pt x="1248" y="1585"/>
                  </a:cubicBezTo>
                  <a:cubicBezTo>
                    <a:pt x="1547" y="1585"/>
                    <a:pt x="1856" y="1502"/>
                    <a:pt x="2069" y="1310"/>
                  </a:cubicBezTo>
                  <a:cubicBezTo>
                    <a:pt x="2336" y="977"/>
                    <a:pt x="2302" y="309"/>
                    <a:pt x="1869" y="143"/>
                  </a:cubicBezTo>
                  <a:cubicBezTo>
                    <a:pt x="1623" y="40"/>
                    <a:pt x="1453" y="1"/>
                    <a:pt x="12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65" name="Google Shape;136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0987" y="110737"/>
            <a:ext cx="4922025" cy="49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51"/>
          <p:cNvSpPr txBox="1">
            <a:spLocks noGrp="1"/>
          </p:cNvSpPr>
          <p:nvPr>
            <p:ph type="title"/>
          </p:nvPr>
        </p:nvSpPr>
        <p:spPr>
          <a:xfrm>
            <a:off x="2254350" y="1543000"/>
            <a:ext cx="4635300" cy="121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Obrigada pela atenção!</a:t>
            </a:r>
            <a:endParaRPr sz="4900"/>
          </a:p>
        </p:txBody>
      </p:sp>
      <p:grpSp>
        <p:nvGrpSpPr>
          <p:cNvPr id="1371" name="Google Shape;1371;p51"/>
          <p:cNvGrpSpPr/>
          <p:nvPr/>
        </p:nvGrpSpPr>
        <p:grpSpPr>
          <a:xfrm>
            <a:off x="643701" y="2609930"/>
            <a:ext cx="1249469" cy="1002513"/>
            <a:chOff x="-3625862" y="15527863"/>
            <a:chExt cx="1252600" cy="1004925"/>
          </a:xfrm>
        </p:grpSpPr>
        <p:sp>
          <p:nvSpPr>
            <p:cNvPr id="1372" name="Google Shape;1372;p51"/>
            <p:cNvSpPr/>
            <p:nvPr/>
          </p:nvSpPr>
          <p:spPr>
            <a:xfrm>
              <a:off x="-2977062" y="15530013"/>
              <a:ext cx="595450" cy="567775"/>
            </a:xfrm>
            <a:custGeom>
              <a:avLst/>
              <a:gdLst/>
              <a:ahLst/>
              <a:cxnLst/>
              <a:rect l="l" t="t" r="r" b="b"/>
              <a:pathLst>
                <a:path w="23818" h="22711" extrusionOk="0">
                  <a:moveTo>
                    <a:pt x="12258" y="1"/>
                  </a:moveTo>
                  <a:cubicBezTo>
                    <a:pt x="8984" y="1"/>
                    <a:pt x="5719" y="1306"/>
                    <a:pt x="3503" y="3867"/>
                  </a:cubicBezTo>
                  <a:cubicBezTo>
                    <a:pt x="668" y="7670"/>
                    <a:pt x="1" y="13040"/>
                    <a:pt x="2669" y="17243"/>
                  </a:cubicBezTo>
                  <a:cubicBezTo>
                    <a:pt x="3036" y="17877"/>
                    <a:pt x="3470" y="18444"/>
                    <a:pt x="4003" y="18945"/>
                  </a:cubicBezTo>
                  <a:cubicBezTo>
                    <a:pt x="6164" y="21466"/>
                    <a:pt x="9297" y="22711"/>
                    <a:pt x="12439" y="22711"/>
                  </a:cubicBezTo>
                  <a:cubicBezTo>
                    <a:pt x="13953" y="22711"/>
                    <a:pt x="15469" y="22422"/>
                    <a:pt x="16879" y="21847"/>
                  </a:cubicBezTo>
                  <a:cubicBezTo>
                    <a:pt x="21149" y="19845"/>
                    <a:pt x="23717" y="15676"/>
                    <a:pt x="23818" y="11072"/>
                  </a:cubicBezTo>
                  <a:cubicBezTo>
                    <a:pt x="23818" y="7770"/>
                    <a:pt x="22216" y="4834"/>
                    <a:pt x="19881" y="2766"/>
                  </a:cubicBezTo>
                  <a:cubicBezTo>
                    <a:pt x="17740" y="913"/>
                    <a:pt x="14996" y="1"/>
                    <a:pt x="122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1"/>
            <p:cNvSpPr/>
            <p:nvPr/>
          </p:nvSpPr>
          <p:spPr>
            <a:xfrm>
              <a:off x="-2969562" y="15660038"/>
              <a:ext cx="568775" cy="439000"/>
            </a:xfrm>
            <a:custGeom>
              <a:avLst/>
              <a:gdLst/>
              <a:ahLst/>
              <a:cxnLst/>
              <a:rect l="l" t="t" r="r" b="b"/>
              <a:pathLst>
                <a:path w="22751" h="17560" extrusionOk="0">
                  <a:moveTo>
                    <a:pt x="2336" y="0"/>
                  </a:moveTo>
                  <a:lnTo>
                    <a:pt x="2336" y="0"/>
                  </a:lnTo>
                  <a:cubicBezTo>
                    <a:pt x="234" y="3636"/>
                    <a:pt x="1" y="8340"/>
                    <a:pt x="2369" y="12076"/>
                  </a:cubicBezTo>
                  <a:cubicBezTo>
                    <a:pt x="2736" y="12710"/>
                    <a:pt x="3170" y="13310"/>
                    <a:pt x="3670" y="13810"/>
                  </a:cubicBezTo>
                  <a:cubicBezTo>
                    <a:pt x="5806" y="16306"/>
                    <a:pt x="8927" y="17559"/>
                    <a:pt x="12073" y="17559"/>
                  </a:cubicBezTo>
                  <a:cubicBezTo>
                    <a:pt x="13595" y="17559"/>
                    <a:pt x="15122" y="17266"/>
                    <a:pt x="16546" y="16679"/>
                  </a:cubicBezTo>
                  <a:cubicBezTo>
                    <a:pt x="19515" y="15245"/>
                    <a:pt x="21683" y="12810"/>
                    <a:pt x="22750" y="9874"/>
                  </a:cubicBezTo>
                  <a:lnTo>
                    <a:pt x="22750" y="9874"/>
                  </a:lnTo>
                  <a:cubicBezTo>
                    <a:pt x="21349" y="10195"/>
                    <a:pt x="19917" y="10353"/>
                    <a:pt x="18487" y="10353"/>
                  </a:cubicBezTo>
                  <a:cubicBezTo>
                    <a:pt x="13823" y="10353"/>
                    <a:pt x="9185" y="8678"/>
                    <a:pt x="5738" y="5538"/>
                  </a:cubicBezTo>
                  <a:cubicBezTo>
                    <a:pt x="4104" y="4037"/>
                    <a:pt x="2703" y="2135"/>
                    <a:pt x="23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1"/>
            <p:cNvSpPr/>
            <p:nvPr/>
          </p:nvSpPr>
          <p:spPr>
            <a:xfrm>
              <a:off x="-2590112" y="16027888"/>
              <a:ext cx="105925" cy="61775"/>
            </a:xfrm>
            <a:custGeom>
              <a:avLst/>
              <a:gdLst/>
              <a:ahLst/>
              <a:cxnLst/>
              <a:rect l="l" t="t" r="r" b="b"/>
              <a:pathLst>
                <a:path w="4237" h="2471" extrusionOk="0">
                  <a:moveTo>
                    <a:pt x="3516" y="0"/>
                  </a:moveTo>
                  <a:cubicBezTo>
                    <a:pt x="3063" y="0"/>
                    <a:pt x="2392" y="191"/>
                    <a:pt x="1735" y="531"/>
                  </a:cubicBezTo>
                  <a:cubicBezTo>
                    <a:pt x="701" y="1098"/>
                    <a:pt x="0" y="1865"/>
                    <a:pt x="200" y="2265"/>
                  </a:cubicBezTo>
                  <a:cubicBezTo>
                    <a:pt x="263" y="2403"/>
                    <a:pt x="449" y="2470"/>
                    <a:pt x="714" y="2470"/>
                  </a:cubicBezTo>
                  <a:cubicBezTo>
                    <a:pt x="1154" y="2470"/>
                    <a:pt x="1815" y="2285"/>
                    <a:pt x="2502" y="1932"/>
                  </a:cubicBezTo>
                  <a:cubicBezTo>
                    <a:pt x="3536" y="1365"/>
                    <a:pt x="4237" y="597"/>
                    <a:pt x="4036" y="197"/>
                  </a:cubicBezTo>
                  <a:cubicBezTo>
                    <a:pt x="3964" y="63"/>
                    <a:pt x="3775" y="0"/>
                    <a:pt x="3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1"/>
            <p:cNvSpPr/>
            <p:nvPr/>
          </p:nvSpPr>
          <p:spPr>
            <a:xfrm>
              <a:off x="-2438337" y="15735088"/>
              <a:ext cx="65075" cy="170975"/>
            </a:xfrm>
            <a:custGeom>
              <a:avLst/>
              <a:gdLst/>
              <a:ahLst/>
              <a:cxnLst/>
              <a:rect l="l" t="t" r="r" b="b"/>
              <a:pathLst>
                <a:path w="2603" h="6839" extrusionOk="0">
                  <a:moveTo>
                    <a:pt x="1435" y="1"/>
                  </a:moveTo>
                  <a:cubicBezTo>
                    <a:pt x="701" y="1"/>
                    <a:pt x="134" y="1502"/>
                    <a:pt x="34" y="3370"/>
                  </a:cubicBezTo>
                  <a:cubicBezTo>
                    <a:pt x="0" y="5238"/>
                    <a:pt x="501" y="6805"/>
                    <a:pt x="1168" y="6839"/>
                  </a:cubicBezTo>
                  <a:cubicBezTo>
                    <a:pt x="1835" y="6839"/>
                    <a:pt x="2469" y="5338"/>
                    <a:pt x="2535" y="3470"/>
                  </a:cubicBezTo>
                  <a:cubicBezTo>
                    <a:pt x="2602" y="1568"/>
                    <a:pt x="2135" y="1"/>
                    <a:pt x="1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1"/>
            <p:cNvSpPr/>
            <p:nvPr/>
          </p:nvSpPr>
          <p:spPr>
            <a:xfrm>
              <a:off x="-2960387" y="15571763"/>
              <a:ext cx="154300" cy="182950"/>
            </a:xfrm>
            <a:custGeom>
              <a:avLst/>
              <a:gdLst/>
              <a:ahLst/>
              <a:cxnLst/>
              <a:rect l="l" t="t" r="r" b="b"/>
              <a:pathLst>
                <a:path w="6172" h="7318" extrusionOk="0">
                  <a:moveTo>
                    <a:pt x="5407" y="0"/>
                  </a:moveTo>
                  <a:cubicBezTo>
                    <a:pt x="4715" y="0"/>
                    <a:pt x="3340" y="1217"/>
                    <a:pt x="2069" y="2931"/>
                  </a:cubicBezTo>
                  <a:cubicBezTo>
                    <a:pt x="668" y="4899"/>
                    <a:pt x="1" y="6867"/>
                    <a:pt x="534" y="7234"/>
                  </a:cubicBezTo>
                  <a:cubicBezTo>
                    <a:pt x="604" y="7290"/>
                    <a:pt x="691" y="7318"/>
                    <a:pt x="794" y="7318"/>
                  </a:cubicBezTo>
                  <a:cubicBezTo>
                    <a:pt x="1481" y="7318"/>
                    <a:pt x="2851" y="6107"/>
                    <a:pt x="4070" y="4365"/>
                  </a:cubicBezTo>
                  <a:cubicBezTo>
                    <a:pt x="5505" y="2397"/>
                    <a:pt x="6172" y="429"/>
                    <a:pt x="5638" y="62"/>
                  </a:cubicBezTo>
                  <a:cubicBezTo>
                    <a:pt x="5573" y="20"/>
                    <a:pt x="5496" y="0"/>
                    <a:pt x="54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1"/>
            <p:cNvSpPr/>
            <p:nvPr/>
          </p:nvSpPr>
          <p:spPr>
            <a:xfrm>
              <a:off x="-2697687" y="15527863"/>
              <a:ext cx="179300" cy="67975"/>
            </a:xfrm>
            <a:custGeom>
              <a:avLst/>
              <a:gdLst/>
              <a:ahLst/>
              <a:cxnLst/>
              <a:rect l="l" t="t" r="r" b="b"/>
              <a:pathLst>
                <a:path w="7172" h="2719" extrusionOk="0">
                  <a:moveTo>
                    <a:pt x="1889" y="1"/>
                  </a:moveTo>
                  <a:cubicBezTo>
                    <a:pt x="894" y="1"/>
                    <a:pt x="197" y="215"/>
                    <a:pt x="134" y="617"/>
                  </a:cubicBezTo>
                  <a:cubicBezTo>
                    <a:pt x="0" y="1251"/>
                    <a:pt x="1468" y="2085"/>
                    <a:pt x="3336" y="2485"/>
                  </a:cubicBezTo>
                  <a:cubicBezTo>
                    <a:pt x="4034" y="2645"/>
                    <a:pt x="4700" y="2718"/>
                    <a:pt x="5270" y="2718"/>
                  </a:cubicBezTo>
                  <a:cubicBezTo>
                    <a:pt x="6255" y="2718"/>
                    <a:pt x="6954" y="2499"/>
                    <a:pt x="7039" y="2118"/>
                  </a:cubicBezTo>
                  <a:cubicBezTo>
                    <a:pt x="7172" y="1485"/>
                    <a:pt x="5738" y="651"/>
                    <a:pt x="3836" y="217"/>
                  </a:cubicBezTo>
                  <a:cubicBezTo>
                    <a:pt x="3131" y="71"/>
                    <a:pt x="2461" y="1"/>
                    <a:pt x="18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1"/>
            <p:cNvSpPr/>
            <p:nvPr/>
          </p:nvSpPr>
          <p:spPr>
            <a:xfrm>
              <a:off x="-2962887" y="15815913"/>
              <a:ext cx="51725" cy="118600"/>
            </a:xfrm>
            <a:custGeom>
              <a:avLst/>
              <a:gdLst/>
              <a:ahLst/>
              <a:cxnLst/>
              <a:rect l="l" t="t" r="r" b="b"/>
              <a:pathLst>
                <a:path w="2069" h="4744" extrusionOk="0">
                  <a:moveTo>
                    <a:pt x="606" y="0"/>
                  </a:moveTo>
                  <a:cubicBezTo>
                    <a:pt x="593" y="0"/>
                    <a:pt x="580" y="1"/>
                    <a:pt x="568" y="3"/>
                  </a:cubicBezTo>
                  <a:cubicBezTo>
                    <a:pt x="134" y="103"/>
                    <a:pt x="1" y="1237"/>
                    <a:pt x="267" y="2505"/>
                  </a:cubicBezTo>
                  <a:cubicBezTo>
                    <a:pt x="494" y="3765"/>
                    <a:pt x="1064" y="4743"/>
                    <a:pt x="1463" y="4743"/>
                  </a:cubicBezTo>
                  <a:cubicBezTo>
                    <a:pt x="1476" y="4743"/>
                    <a:pt x="1489" y="4742"/>
                    <a:pt x="1502" y="4740"/>
                  </a:cubicBezTo>
                  <a:cubicBezTo>
                    <a:pt x="1935" y="4640"/>
                    <a:pt x="2069" y="3506"/>
                    <a:pt x="1802" y="2238"/>
                  </a:cubicBezTo>
                  <a:cubicBezTo>
                    <a:pt x="1576" y="978"/>
                    <a:pt x="1006" y="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51"/>
            <p:cNvSpPr/>
            <p:nvPr/>
          </p:nvSpPr>
          <p:spPr>
            <a:xfrm>
              <a:off x="-2851137" y="16025338"/>
              <a:ext cx="140950" cy="75000"/>
            </a:xfrm>
            <a:custGeom>
              <a:avLst/>
              <a:gdLst/>
              <a:ahLst/>
              <a:cxnLst/>
              <a:rect l="l" t="t" r="r" b="b"/>
              <a:pathLst>
                <a:path w="5638" h="3000" extrusionOk="0">
                  <a:moveTo>
                    <a:pt x="909" y="1"/>
                  </a:moveTo>
                  <a:cubicBezTo>
                    <a:pt x="547" y="1"/>
                    <a:pt x="290" y="86"/>
                    <a:pt x="201" y="266"/>
                  </a:cubicBezTo>
                  <a:cubicBezTo>
                    <a:pt x="0" y="733"/>
                    <a:pt x="1001" y="1700"/>
                    <a:pt x="2436" y="2367"/>
                  </a:cubicBezTo>
                  <a:cubicBezTo>
                    <a:pt x="3299" y="2778"/>
                    <a:pt x="4149" y="2999"/>
                    <a:pt x="4730" y="2999"/>
                  </a:cubicBezTo>
                  <a:cubicBezTo>
                    <a:pt x="5091" y="2999"/>
                    <a:pt x="5348" y="2913"/>
                    <a:pt x="5438" y="2734"/>
                  </a:cubicBezTo>
                  <a:cubicBezTo>
                    <a:pt x="5638" y="2267"/>
                    <a:pt x="4670" y="1300"/>
                    <a:pt x="3203" y="633"/>
                  </a:cubicBezTo>
                  <a:cubicBezTo>
                    <a:pt x="2340" y="222"/>
                    <a:pt x="1489" y="1"/>
                    <a:pt x="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1"/>
            <p:cNvSpPr/>
            <p:nvPr/>
          </p:nvSpPr>
          <p:spPr>
            <a:xfrm>
              <a:off x="-2619312" y="15837538"/>
              <a:ext cx="123450" cy="135675"/>
            </a:xfrm>
            <a:custGeom>
              <a:avLst/>
              <a:gdLst/>
              <a:ahLst/>
              <a:cxnLst/>
              <a:rect l="l" t="t" r="r" b="b"/>
              <a:pathLst>
                <a:path w="4938" h="5427" extrusionOk="0">
                  <a:moveTo>
                    <a:pt x="2915" y="0"/>
                  </a:moveTo>
                  <a:cubicBezTo>
                    <a:pt x="1986" y="0"/>
                    <a:pt x="1001" y="733"/>
                    <a:pt x="534" y="1940"/>
                  </a:cubicBezTo>
                  <a:cubicBezTo>
                    <a:pt x="1" y="3408"/>
                    <a:pt x="368" y="4909"/>
                    <a:pt x="1435" y="5309"/>
                  </a:cubicBezTo>
                  <a:cubicBezTo>
                    <a:pt x="1637" y="5389"/>
                    <a:pt x="1847" y="5427"/>
                    <a:pt x="2058" y="5427"/>
                  </a:cubicBezTo>
                  <a:cubicBezTo>
                    <a:pt x="2998" y="5427"/>
                    <a:pt x="3968" y="4673"/>
                    <a:pt x="4404" y="3475"/>
                  </a:cubicBezTo>
                  <a:cubicBezTo>
                    <a:pt x="4938" y="2007"/>
                    <a:pt x="4537" y="539"/>
                    <a:pt x="3503" y="106"/>
                  </a:cubicBezTo>
                  <a:cubicBezTo>
                    <a:pt x="3314" y="34"/>
                    <a:pt x="3115" y="0"/>
                    <a:pt x="2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1"/>
            <p:cNvSpPr/>
            <p:nvPr/>
          </p:nvSpPr>
          <p:spPr>
            <a:xfrm>
              <a:off x="-2866987" y="15780913"/>
              <a:ext cx="85925" cy="92625"/>
            </a:xfrm>
            <a:custGeom>
              <a:avLst/>
              <a:gdLst/>
              <a:ahLst/>
              <a:cxnLst/>
              <a:rect l="l" t="t" r="r" b="b"/>
              <a:pathLst>
                <a:path w="3437" h="3705" extrusionOk="0">
                  <a:moveTo>
                    <a:pt x="2029" y="1"/>
                  </a:moveTo>
                  <a:cubicBezTo>
                    <a:pt x="1373" y="1"/>
                    <a:pt x="704" y="509"/>
                    <a:pt x="401" y="1336"/>
                  </a:cubicBezTo>
                  <a:cubicBezTo>
                    <a:pt x="1" y="2304"/>
                    <a:pt x="301" y="3338"/>
                    <a:pt x="1001" y="3638"/>
                  </a:cubicBezTo>
                  <a:cubicBezTo>
                    <a:pt x="1130" y="3683"/>
                    <a:pt x="1261" y="3704"/>
                    <a:pt x="1392" y="3704"/>
                  </a:cubicBezTo>
                  <a:cubicBezTo>
                    <a:pt x="2047" y="3704"/>
                    <a:pt x="2708" y="3176"/>
                    <a:pt x="3070" y="2371"/>
                  </a:cubicBezTo>
                  <a:cubicBezTo>
                    <a:pt x="3436" y="1403"/>
                    <a:pt x="3136" y="369"/>
                    <a:pt x="2436" y="69"/>
                  </a:cubicBezTo>
                  <a:cubicBezTo>
                    <a:pt x="2303" y="23"/>
                    <a:pt x="2166" y="1"/>
                    <a:pt x="20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1"/>
            <p:cNvSpPr/>
            <p:nvPr/>
          </p:nvSpPr>
          <p:spPr>
            <a:xfrm>
              <a:off x="-2529237" y="15627763"/>
              <a:ext cx="82575" cy="77075"/>
            </a:xfrm>
            <a:custGeom>
              <a:avLst/>
              <a:gdLst/>
              <a:ahLst/>
              <a:cxnLst/>
              <a:rect l="l" t="t" r="r" b="b"/>
              <a:pathLst>
                <a:path w="3303" h="3083" extrusionOk="0">
                  <a:moveTo>
                    <a:pt x="678" y="1"/>
                  </a:moveTo>
                  <a:cubicBezTo>
                    <a:pt x="536" y="1"/>
                    <a:pt x="417" y="41"/>
                    <a:pt x="334" y="124"/>
                  </a:cubicBezTo>
                  <a:cubicBezTo>
                    <a:pt x="0" y="457"/>
                    <a:pt x="301" y="1325"/>
                    <a:pt x="1001" y="2125"/>
                  </a:cubicBezTo>
                  <a:cubicBezTo>
                    <a:pt x="1551" y="2726"/>
                    <a:pt x="2177" y="3082"/>
                    <a:pt x="2596" y="3082"/>
                  </a:cubicBezTo>
                  <a:cubicBezTo>
                    <a:pt x="2736" y="3082"/>
                    <a:pt x="2852" y="3043"/>
                    <a:pt x="2936" y="2959"/>
                  </a:cubicBezTo>
                  <a:cubicBezTo>
                    <a:pt x="3303" y="2659"/>
                    <a:pt x="3002" y="1758"/>
                    <a:pt x="2269" y="958"/>
                  </a:cubicBezTo>
                  <a:cubicBezTo>
                    <a:pt x="1743" y="357"/>
                    <a:pt x="1105" y="1"/>
                    <a:pt x="6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1"/>
            <p:cNvSpPr/>
            <p:nvPr/>
          </p:nvSpPr>
          <p:spPr>
            <a:xfrm>
              <a:off x="-2693537" y="15722413"/>
              <a:ext cx="103450" cy="94625"/>
            </a:xfrm>
            <a:custGeom>
              <a:avLst/>
              <a:gdLst/>
              <a:ahLst/>
              <a:cxnLst/>
              <a:rect l="l" t="t" r="r" b="b"/>
              <a:pathLst>
                <a:path w="4138" h="3785" extrusionOk="0">
                  <a:moveTo>
                    <a:pt x="1908" y="1"/>
                  </a:moveTo>
                  <a:cubicBezTo>
                    <a:pt x="1606" y="1"/>
                    <a:pt x="1305" y="79"/>
                    <a:pt x="1035" y="241"/>
                  </a:cubicBezTo>
                  <a:cubicBezTo>
                    <a:pt x="201" y="774"/>
                    <a:pt x="1" y="1909"/>
                    <a:pt x="535" y="2843"/>
                  </a:cubicBezTo>
                  <a:cubicBezTo>
                    <a:pt x="895" y="3450"/>
                    <a:pt x="1527" y="3784"/>
                    <a:pt x="2157" y="3784"/>
                  </a:cubicBezTo>
                  <a:cubicBezTo>
                    <a:pt x="2461" y="3784"/>
                    <a:pt x="2765" y="3706"/>
                    <a:pt x="3036" y="3543"/>
                  </a:cubicBezTo>
                  <a:cubicBezTo>
                    <a:pt x="3904" y="3043"/>
                    <a:pt x="4137" y="1875"/>
                    <a:pt x="3537" y="975"/>
                  </a:cubicBezTo>
                  <a:cubicBezTo>
                    <a:pt x="3176" y="343"/>
                    <a:pt x="2540" y="1"/>
                    <a:pt x="1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1"/>
            <p:cNvSpPr/>
            <p:nvPr/>
          </p:nvSpPr>
          <p:spPr>
            <a:xfrm>
              <a:off x="-2751062" y="15635588"/>
              <a:ext cx="56725" cy="26800"/>
            </a:xfrm>
            <a:custGeom>
              <a:avLst/>
              <a:gdLst/>
              <a:ahLst/>
              <a:cxnLst/>
              <a:rect l="l" t="t" r="r" b="b"/>
              <a:pathLst>
                <a:path w="2269" h="1072" extrusionOk="0">
                  <a:moveTo>
                    <a:pt x="1472" y="0"/>
                  </a:moveTo>
                  <a:cubicBezTo>
                    <a:pt x="1326" y="0"/>
                    <a:pt x="1166" y="15"/>
                    <a:pt x="1001" y="44"/>
                  </a:cubicBezTo>
                  <a:cubicBezTo>
                    <a:pt x="434" y="211"/>
                    <a:pt x="0" y="545"/>
                    <a:pt x="100" y="812"/>
                  </a:cubicBezTo>
                  <a:cubicBezTo>
                    <a:pt x="147" y="974"/>
                    <a:pt x="402" y="1072"/>
                    <a:pt x="755" y="1072"/>
                  </a:cubicBezTo>
                  <a:cubicBezTo>
                    <a:pt x="910" y="1072"/>
                    <a:pt x="1084" y="1053"/>
                    <a:pt x="1268" y="1012"/>
                  </a:cubicBezTo>
                  <a:cubicBezTo>
                    <a:pt x="1835" y="878"/>
                    <a:pt x="2269" y="545"/>
                    <a:pt x="2169" y="278"/>
                  </a:cubicBezTo>
                  <a:cubicBezTo>
                    <a:pt x="2098" y="89"/>
                    <a:pt x="1826" y="0"/>
                    <a:pt x="14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1"/>
            <p:cNvSpPr/>
            <p:nvPr/>
          </p:nvSpPr>
          <p:spPr>
            <a:xfrm>
              <a:off x="-2809437" y="15957488"/>
              <a:ext cx="50900" cy="37075"/>
            </a:xfrm>
            <a:custGeom>
              <a:avLst/>
              <a:gdLst/>
              <a:ahLst/>
              <a:cxnLst/>
              <a:rect l="l" t="t" r="r" b="b"/>
              <a:pathLst>
                <a:path w="2036" h="1483" extrusionOk="0">
                  <a:moveTo>
                    <a:pt x="398" y="0"/>
                  </a:moveTo>
                  <a:cubicBezTo>
                    <a:pt x="298" y="0"/>
                    <a:pt x="218" y="27"/>
                    <a:pt x="167" y="78"/>
                  </a:cubicBezTo>
                  <a:cubicBezTo>
                    <a:pt x="0" y="244"/>
                    <a:pt x="301" y="678"/>
                    <a:pt x="768" y="1078"/>
                  </a:cubicBezTo>
                  <a:cubicBezTo>
                    <a:pt x="1077" y="1340"/>
                    <a:pt x="1420" y="1483"/>
                    <a:pt x="1652" y="1483"/>
                  </a:cubicBezTo>
                  <a:cubicBezTo>
                    <a:pt x="1745" y="1483"/>
                    <a:pt x="1820" y="1460"/>
                    <a:pt x="1868" y="1412"/>
                  </a:cubicBezTo>
                  <a:cubicBezTo>
                    <a:pt x="2035" y="1245"/>
                    <a:pt x="1802" y="778"/>
                    <a:pt x="1301" y="411"/>
                  </a:cubicBezTo>
                  <a:cubicBezTo>
                    <a:pt x="954" y="134"/>
                    <a:pt x="62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1"/>
            <p:cNvSpPr/>
            <p:nvPr/>
          </p:nvSpPr>
          <p:spPr>
            <a:xfrm>
              <a:off x="-2900337" y="16175613"/>
              <a:ext cx="379450" cy="357175"/>
            </a:xfrm>
            <a:custGeom>
              <a:avLst/>
              <a:gdLst/>
              <a:ahLst/>
              <a:cxnLst/>
              <a:rect l="l" t="t" r="r" b="b"/>
              <a:pathLst>
                <a:path w="15178" h="14287" extrusionOk="0">
                  <a:moveTo>
                    <a:pt x="7446" y="1"/>
                  </a:moveTo>
                  <a:cubicBezTo>
                    <a:pt x="4627" y="1"/>
                    <a:pt x="2065" y="1862"/>
                    <a:pt x="1001" y="4429"/>
                  </a:cubicBezTo>
                  <a:cubicBezTo>
                    <a:pt x="0" y="7231"/>
                    <a:pt x="668" y="10233"/>
                    <a:pt x="2669" y="12301"/>
                  </a:cubicBezTo>
                  <a:cubicBezTo>
                    <a:pt x="4010" y="13642"/>
                    <a:pt x="5795" y="14286"/>
                    <a:pt x="7594" y="14286"/>
                  </a:cubicBezTo>
                  <a:cubicBezTo>
                    <a:pt x="7765" y="14286"/>
                    <a:pt x="7936" y="14281"/>
                    <a:pt x="8106" y="14269"/>
                  </a:cubicBezTo>
                  <a:cubicBezTo>
                    <a:pt x="12009" y="14036"/>
                    <a:pt x="15178" y="10433"/>
                    <a:pt x="14944" y="6530"/>
                  </a:cubicBezTo>
                  <a:cubicBezTo>
                    <a:pt x="14511" y="3595"/>
                    <a:pt x="12443" y="893"/>
                    <a:pt x="9407" y="192"/>
                  </a:cubicBezTo>
                  <a:cubicBezTo>
                    <a:pt x="8973" y="59"/>
                    <a:pt x="8506" y="26"/>
                    <a:pt x="8006" y="26"/>
                  </a:cubicBezTo>
                  <a:cubicBezTo>
                    <a:pt x="7818" y="9"/>
                    <a:pt x="7632" y="1"/>
                    <a:pt x="7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1"/>
            <p:cNvSpPr/>
            <p:nvPr/>
          </p:nvSpPr>
          <p:spPr>
            <a:xfrm>
              <a:off x="-3625862" y="15665363"/>
              <a:ext cx="764750" cy="756000"/>
            </a:xfrm>
            <a:custGeom>
              <a:avLst/>
              <a:gdLst/>
              <a:ahLst/>
              <a:cxnLst/>
              <a:rect l="l" t="t" r="r" b="b"/>
              <a:pathLst>
                <a:path w="30590" h="30240" extrusionOk="0">
                  <a:moveTo>
                    <a:pt x="15879" y="1"/>
                  </a:moveTo>
                  <a:cubicBezTo>
                    <a:pt x="11218" y="1"/>
                    <a:pt x="6772" y="2035"/>
                    <a:pt x="3670" y="5658"/>
                  </a:cubicBezTo>
                  <a:cubicBezTo>
                    <a:pt x="901" y="8994"/>
                    <a:pt x="1" y="13364"/>
                    <a:pt x="668" y="17433"/>
                  </a:cubicBezTo>
                  <a:cubicBezTo>
                    <a:pt x="1932" y="24720"/>
                    <a:pt x="8660" y="30240"/>
                    <a:pt x="15944" y="30240"/>
                  </a:cubicBezTo>
                  <a:cubicBezTo>
                    <a:pt x="16729" y="30240"/>
                    <a:pt x="17521" y="30176"/>
                    <a:pt x="18314" y="30042"/>
                  </a:cubicBezTo>
                  <a:cubicBezTo>
                    <a:pt x="24351" y="28541"/>
                    <a:pt x="29588" y="23604"/>
                    <a:pt x="30422" y="17100"/>
                  </a:cubicBezTo>
                  <a:cubicBezTo>
                    <a:pt x="30522" y="16166"/>
                    <a:pt x="30589" y="15198"/>
                    <a:pt x="30522" y="14231"/>
                  </a:cubicBezTo>
                  <a:cubicBezTo>
                    <a:pt x="30389" y="7793"/>
                    <a:pt x="25786" y="2323"/>
                    <a:pt x="19815" y="488"/>
                  </a:cubicBezTo>
                  <a:cubicBezTo>
                    <a:pt x="18502" y="160"/>
                    <a:pt x="17182" y="1"/>
                    <a:pt x="15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1"/>
            <p:cNvSpPr/>
            <p:nvPr/>
          </p:nvSpPr>
          <p:spPr>
            <a:xfrm>
              <a:off x="-3621687" y="15888538"/>
              <a:ext cx="757225" cy="534275"/>
            </a:xfrm>
            <a:custGeom>
              <a:avLst/>
              <a:gdLst/>
              <a:ahLst/>
              <a:cxnLst/>
              <a:rect l="l" t="t" r="r" b="b"/>
              <a:pathLst>
                <a:path w="30289" h="21371" extrusionOk="0">
                  <a:moveTo>
                    <a:pt x="1502" y="0"/>
                  </a:moveTo>
                  <a:cubicBezTo>
                    <a:pt x="301" y="2702"/>
                    <a:pt x="0" y="5671"/>
                    <a:pt x="501" y="8540"/>
                  </a:cubicBezTo>
                  <a:cubicBezTo>
                    <a:pt x="1708" y="15842"/>
                    <a:pt x="8511" y="21371"/>
                    <a:pt x="15824" y="21371"/>
                  </a:cubicBezTo>
                  <a:cubicBezTo>
                    <a:pt x="16594" y="21371"/>
                    <a:pt x="17371" y="21309"/>
                    <a:pt x="18147" y="21182"/>
                  </a:cubicBezTo>
                  <a:cubicBezTo>
                    <a:pt x="24184" y="19681"/>
                    <a:pt x="29421" y="14711"/>
                    <a:pt x="30255" y="8206"/>
                  </a:cubicBezTo>
                  <a:cubicBezTo>
                    <a:pt x="30255" y="8073"/>
                    <a:pt x="30289" y="7939"/>
                    <a:pt x="30289" y="7873"/>
                  </a:cubicBezTo>
                  <a:lnTo>
                    <a:pt x="30289" y="7873"/>
                  </a:lnTo>
                  <a:cubicBezTo>
                    <a:pt x="28259" y="9368"/>
                    <a:pt x="23560" y="10635"/>
                    <a:pt x="18509" y="10635"/>
                  </a:cubicBezTo>
                  <a:cubicBezTo>
                    <a:pt x="14095" y="10635"/>
                    <a:pt x="9411" y="9668"/>
                    <a:pt x="6005" y="7039"/>
                  </a:cubicBezTo>
                  <a:cubicBezTo>
                    <a:pt x="3770" y="5337"/>
                    <a:pt x="2069" y="2736"/>
                    <a:pt x="1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1"/>
            <p:cNvSpPr/>
            <p:nvPr/>
          </p:nvSpPr>
          <p:spPr>
            <a:xfrm>
              <a:off x="-2898662" y="16184588"/>
              <a:ext cx="329425" cy="347575"/>
            </a:xfrm>
            <a:custGeom>
              <a:avLst/>
              <a:gdLst/>
              <a:ahLst/>
              <a:cxnLst/>
              <a:rect l="l" t="t" r="r" b="b"/>
              <a:pathLst>
                <a:path w="13177" h="13903" extrusionOk="0">
                  <a:moveTo>
                    <a:pt x="5271" y="0"/>
                  </a:moveTo>
                  <a:lnTo>
                    <a:pt x="5271" y="0"/>
                  </a:lnTo>
                  <a:cubicBezTo>
                    <a:pt x="3369" y="634"/>
                    <a:pt x="1768" y="2168"/>
                    <a:pt x="1001" y="4036"/>
                  </a:cubicBezTo>
                  <a:cubicBezTo>
                    <a:pt x="0" y="6838"/>
                    <a:pt x="667" y="9840"/>
                    <a:pt x="2669" y="11909"/>
                  </a:cubicBezTo>
                  <a:cubicBezTo>
                    <a:pt x="3954" y="13254"/>
                    <a:pt x="5695" y="13903"/>
                    <a:pt x="7460" y="13903"/>
                  </a:cubicBezTo>
                  <a:cubicBezTo>
                    <a:pt x="7664" y="13903"/>
                    <a:pt x="7868" y="13894"/>
                    <a:pt x="8073" y="13877"/>
                  </a:cubicBezTo>
                  <a:cubicBezTo>
                    <a:pt x="10074" y="13743"/>
                    <a:pt x="11909" y="12709"/>
                    <a:pt x="13176" y="11241"/>
                  </a:cubicBezTo>
                  <a:cubicBezTo>
                    <a:pt x="11775" y="11008"/>
                    <a:pt x="10508" y="10408"/>
                    <a:pt x="9340" y="9574"/>
                  </a:cubicBezTo>
                  <a:cubicBezTo>
                    <a:pt x="7505" y="8239"/>
                    <a:pt x="6104" y="6238"/>
                    <a:pt x="5537" y="4036"/>
                  </a:cubicBezTo>
                  <a:cubicBezTo>
                    <a:pt x="5204" y="2702"/>
                    <a:pt x="5104" y="1334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1"/>
            <p:cNvSpPr/>
            <p:nvPr/>
          </p:nvSpPr>
          <p:spPr>
            <a:xfrm>
              <a:off x="-2892012" y="16269488"/>
              <a:ext cx="34225" cy="66200"/>
            </a:xfrm>
            <a:custGeom>
              <a:avLst/>
              <a:gdLst/>
              <a:ahLst/>
              <a:cxnLst/>
              <a:rect l="l" t="t" r="r" b="b"/>
              <a:pathLst>
                <a:path w="1369" h="2648" extrusionOk="0">
                  <a:moveTo>
                    <a:pt x="1052" y="1"/>
                  </a:moveTo>
                  <a:cubicBezTo>
                    <a:pt x="788" y="1"/>
                    <a:pt x="423" y="484"/>
                    <a:pt x="234" y="1174"/>
                  </a:cubicBezTo>
                  <a:cubicBezTo>
                    <a:pt x="1" y="1875"/>
                    <a:pt x="68" y="2542"/>
                    <a:pt x="301" y="2642"/>
                  </a:cubicBezTo>
                  <a:cubicBezTo>
                    <a:pt x="314" y="2646"/>
                    <a:pt x="328" y="2647"/>
                    <a:pt x="343" y="2647"/>
                  </a:cubicBezTo>
                  <a:cubicBezTo>
                    <a:pt x="583" y="2647"/>
                    <a:pt x="980" y="2135"/>
                    <a:pt x="1168" y="1474"/>
                  </a:cubicBezTo>
                  <a:cubicBezTo>
                    <a:pt x="1369" y="774"/>
                    <a:pt x="1335" y="107"/>
                    <a:pt x="1102" y="7"/>
                  </a:cubicBezTo>
                  <a:cubicBezTo>
                    <a:pt x="1086" y="3"/>
                    <a:pt x="1069" y="1"/>
                    <a:pt x="1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1"/>
            <p:cNvSpPr/>
            <p:nvPr/>
          </p:nvSpPr>
          <p:spPr>
            <a:xfrm>
              <a:off x="-2871987" y="16424963"/>
              <a:ext cx="88425" cy="82650"/>
            </a:xfrm>
            <a:custGeom>
              <a:avLst/>
              <a:gdLst/>
              <a:ahLst/>
              <a:cxnLst/>
              <a:rect l="l" t="t" r="r" b="b"/>
              <a:pathLst>
                <a:path w="3537" h="3306" extrusionOk="0">
                  <a:moveTo>
                    <a:pt x="570" y="1"/>
                  </a:moveTo>
                  <a:cubicBezTo>
                    <a:pt x="461" y="1"/>
                    <a:pt x="369" y="30"/>
                    <a:pt x="301" y="92"/>
                  </a:cubicBezTo>
                  <a:cubicBezTo>
                    <a:pt x="1" y="392"/>
                    <a:pt x="367" y="1326"/>
                    <a:pt x="1168" y="2160"/>
                  </a:cubicBezTo>
                  <a:cubicBezTo>
                    <a:pt x="1838" y="2883"/>
                    <a:pt x="2529" y="3306"/>
                    <a:pt x="2948" y="3306"/>
                  </a:cubicBezTo>
                  <a:cubicBezTo>
                    <a:pt x="3051" y="3306"/>
                    <a:pt x="3137" y="3280"/>
                    <a:pt x="3203" y="3228"/>
                  </a:cubicBezTo>
                  <a:cubicBezTo>
                    <a:pt x="3536" y="2927"/>
                    <a:pt x="3136" y="1993"/>
                    <a:pt x="2336" y="1126"/>
                  </a:cubicBezTo>
                  <a:cubicBezTo>
                    <a:pt x="1673" y="437"/>
                    <a:pt x="990" y="1"/>
                    <a:pt x="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1"/>
            <p:cNvSpPr/>
            <p:nvPr/>
          </p:nvSpPr>
          <p:spPr>
            <a:xfrm>
              <a:off x="-2570937" y="16257063"/>
              <a:ext cx="51725" cy="136100"/>
            </a:xfrm>
            <a:custGeom>
              <a:avLst/>
              <a:gdLst/>
              <a:ahLst/>
              <a:cxnLst/>
              <a:rect l="l" t="t" r="r" b="b"/>
              <a:pathLst>
                <a:path w="2069" h="5444" extrusionOk="0">
                  <a:moveTo>
                    <a:pt x="635" y="0"/>
                  </a:moveTo>
                  <a:cubicBezTo>
                    <a:pt x="624" y="0"/>
                    <a:pt x="612" y="1"/>
                    <a:pt x="601" y="3"/>
                  </a:cubicBezTo>
                  <a:cubicBezTo>
                    <a:pt x="167" y="103"/>
                    <a:pt x="0" y="1337"/>
                    <a:pt x="301" y="2839"/>
                  </a:cubicBezTo>
                  <a:cubicBezTo>
                    <a:pt x="560" y="4299"/>
                    <a:pt x="1072" y="5443"/>
                    <a:pt x="1468" y="5443"/>
                  </a:cubicBezTo>
                  <a:cubicBezTo>
                    <a:pt x="1480" y="5443"/>
                    <a:pt x="1491" y="5442"/>
                    <a:pt x="1502" y="5440"/>
                  </a:cubicBezTo>
                  <a:cubicBezTo>
                    <a:pt x="1935" y="5374"/>
                    <a:pt x="2069" y="4106"/>
                    <a:pt x="1802" y="2605"/>
                  </a:cubicBezTo>
                  <a:cubicBezTo>
                    <a:pt x="1575" y="1114"/>
                    <a:pt x="1033" y="0"/>
                    <a:pt x="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1"/>
            <p:cNvSpPr/>
            <p:nvPr/>
          </p:nvSpPr>
          <p:spPr>
            <a:xfrm>
              <a:off x="-2676837" y="16459588"/>
              <a:ext cx="105100" cy="67025"/>
            </a:xfrm>
            <a:custGeom>
              <a:avLst/>
              <a:gdLst/>
              <a:ahLst/>
              <a:cxnLst/>
              <a:rect l="l" t="t" r="r" b="b"/>
              <a:pathLst>
                <a:path w="4204" h="2681" extrusionOk="0">
                  <a:moveTo>
                    <a:pt x="3615" y="1"/>
                  </a:moveTo>
                  <a:cubicBezTo>
                    <a:pt x="3167" y="1"/>
                    <a:pt x="2426" y="298"/>
                    <a:pt x="1701" y="742"/>
                  </a:cubicBezTo>
                  <a:cubicBezTo>
                    <a:pt x="667" y="1376"/>
                    <a:pt x="0" y="2210"/>
                    <a:pt x="200" y="2543"/>
                  </a:cubicBezTo>
                  <a:cubicBezTo>
                    <a:pt x="276" y="2637"/>
                    <a:pt x="409" y="2681"/>
                    <a:pt x="585" y="2681"/>
                  </a:cubicBezTo>
                  <a:cubicBezTo>
                    <a:pt x="1034" y="2681"/>
                    <a:pt x="1759" y="2398"/>
                    <a:pt x="2502" y="1943"/>
                  </a:cubicBezTo>
                  <a:cubicBezTo>
                    <a:pt x="3536" y="1342"/>
                    <a:pt x="4203" y="508"/>
                    <a:pt x="4003" y="175"/>
                  </a:cubicBezTo>
                  <a:cubicBezTo>
                    <a:pt x="3943" y="55"/>
                    <a:pt x="3806" y="1"/>
                    <a:pt x="3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1"/>
            <p:cNvSpPr/>
            <p:nvPr/>
          </p:nvSpPr>
          <p:spPr>
            <a:xfrm>
              <a:off x="-2650987" y="16183338"/>
              <a:ext cx="70900" cy="46700"/>
            </a:xfrm>
            <a:custGeom>
              <a:avLst/>
              <a:gdLst/>
              <a:ahLst/>
              <a:cxnLst/>
              <a:rect l="l" t="t" r="r" b="b"/>
              <a:pathLst>
                <a:path w="2836" h="1868" extrusionOk="0">
                  <a:moveTo>
                    <a:pt x="410" y="1"/>
                  </a:moveTo>
                  <a:cubicBezTo>
                    <a:pt x="297" y="1"/>
                    <a:pt x="213" y="28"/>
                    <a:pt x="167" y="83"/>
                  </a:cubicBezTo>
                  <a:cubicBezTo>
                    <a:pt x="0" y="284"/>
                    <a:pt x="434" y="884"/>
                    <a:pt x="1134" y="1318"/>
                  </a:cubicBezTo>
                  <a:cubicBezTo>
                    <a:pt x="1641" y="1680"/>
                    <a:pt x="2131" y="1867"/>
                    <a:pt x="2426" y="1867"/>
                  </a:cubicBezTo>
                  <a:cubicBezTo>
                    <a:pt x="2538" y="1867"/>
                    <a:pt x="2623" y="1840"/>
                    <a:pt x="2669" y="1785"/>
                  </a:cubicBezTo>
                  <a:cubicBezTo>
                    <a:pt x="2836" y="1585"/>
                    <a:pt x="2435" y="984"/>
                    <a:pt x="1701" y="550"/>
                  </a:cubicBezTo>
                  <a:cubicBezTo>
                    <a:pt x="1194" y="188"/>
                    <a:pt x="705" y="1"/>
                    <a:pt x="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1"/>
            <p:cNvSpPr/>
            <p:nvPr/>
          </p:nvSpPr>
          <p:spPr>
            <a:xfrm>
              <a:off x="-2823612" y="16167888"/>
              <a:ext cx="110100" cy="50175"/>
            </a:xfrm>
            <a:custGeom>
              <a:avLst/>
              <a:gdLst/>
              <a:ahLst/>
              <a:cxnLst/>
              <a:rect l="l" t="t" r="r" b="b"/>
              <a:pathLst>
                <a:path w="4404" h="2007" extrusionOk="0">
                  <a:moveTo>
                    <a:pt x="3555" y="0"/>
                  </a:moveTo>
                  <a:cubicBezTo>
                    <a:pt x="3124" y="0"/>
                    <a:pt x="2543" y="109"/>
                    <a:pt x="1935" y="335"/>
                  </a:cubicBezTo>
                  <a:cubicBezTo>
                    <a:pt x="834" y="735"/>
                    <a:pt x="0" y="1369"/>
                    <a:pt x="100" y="1736"/>
                  </a:cubicBezTo>
                  <a:cubicBezTo>
                    <a:pt x="182" y="1915"/>
                    <a:pt x="463" y="2007"/>
                    <a:pt x="866" y="2007"/>
                  </a:cubicBezTo>
                  <a:cubicBezTo>
                    <a:pt x="1286" y="2007"/>
                    <a:pt x="1839" y="1907"/>
                    <a:pt x="2435" y="1702"/>
                  </a:cubicBezTo>
                  <a:cubicBezTo>
                    <a:pt x="3569" y="1269"/>
                    <a:pt x="4403" y="668"/>
                    <a:pt x="4270" y="268"/>
                  </a:cubicBezTo>
                  <a:cubicBezTo>
                    <a:pt x="4222" y="92"/>
                    <a:pt x="3952" y="0"/>
                    <a:pt x="3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1"/>
            <p:cNvSpPr/>
            <p:nvPr/>
          </p:nvSpPr>
          <p:spPr>
            <a:xfrm>
              <a:off x="-2837787" y="16309163"/>
              <a:ext cx="79250" cy="85725"/>
            </a:xfrm>
            <a:custGeom>
              <a:avLst/>
              <a:gdLst/>
              <a:ahLst/>
              <a:cxnLst/>
              <a:rect l="l" t="t" r="r" b="b"/>
              <a:pathLst>
                <a:path w="3170" h="3429" extrusionOk="0">
                  <a:moveTo>
                    <a:pt x="1309" y="0"/>
                  </a:moveTo>
                  <a:cubicBezTo>
                    <a:pt x="1169" y="0"/>
                    <a:pt x="1032" y="28"/>
                    <a:pt x="901" y="87"/>
                  </a:cubicBezTo>
                  <a:cubicBezTo>
                    <a:pt x="234" y="354"/>
                    <a:pt x="0" y="1288"/>
                    <a:pt x="400" y="2222"/>
                  </a:cubicBezTo>
                  <a:cubicBezTo>
                    <a:pt x="728" y="2959"/>
                    <a:pt x="1346" y="3428"/>
                    <a:pt x="1925" y="3428"/>
                  </a:cubicBezTo>
                  <a:cubicBezTo>
                    <a:pt x="2054" y="3428"/>
                    <a:pt x="2181" y="3405"/>
                    <a:pt x="2302" y="3356"/>
                  </a:cubicBezTo>
                  <a:cubicBezTo>
                    <a:pt x="2969" y="3056"/>
                    <a:pt x="3169" y="2122"/>
                    <a:pt x="2802" y="1222"/>
                  </a:cubicBezTo>
                  <a:cubicBezTo>
                    <a:pt x="2481" y="471"/>
                    <a:pt x="1879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1"/>
            <p:cNvSpPr/>
            <p:nvPr/>
          </p:nvSpPr>
          <p:spPr>
            <a:xfrm>
              <a:off x="-2677687" y="16247438"/>
              <a:ext cx="60900" cy="66425"/>
            </a:xfrm>
            <a:custGeom>
              <a:avLst/>
              <a:gdLst/>
              <a:ahLst/>
              <a:cxnLst/>
              <a:rect l="l" t="t" r="r" b="b"/>
              <a:pathLst>
                <a:path w="2436" h="2657" extrusionOk="0">
                  <a:moveTo>
                    <a:pt x="990" y="0"/>
                  </a:moveTo>
                  <a:cubicBezTo>
                    <a:pt x="890" y="0"/>
                    <a:pt x="793" y="18"/>
                    <a:pt x="701" y="55"/>
                  </a:cubicBezTo>
                  <a:cubicBezTo>
                    <a:pt x="201" y="255"/>
                    <a:pt x="1" y="1022"/>
                    <a:pt x="334" y="1722"/>
                  </a:cubicBezTo>
                  <a:cubicBezTo>
                    <a:pt x="549" y="2287"/>
                    <a:pt x="1024" y="2657"/>
                    <a:pt x="1463" y="2657"/>
                  </a:cubicBezTo>
                  <a:cubicBezTo>
                    <a:pt x="1568" y="2657"/>
                    <a:pt x="1672" y="2635"/>
                    <a:pt x="1769" y="2590"/>
                  </a:cubicBezTo>
                  <a:cubicBezTo>
                    <a:pt x="2269" y="2356"/>
                    <a:pt x="2436" y="1656"/>
                    <a:pt x="2169" y="922"/>
                  </a:cubicBezTo>
                  <a:cubicBezTo>
                    <a:pt x="1924" y="350"/>
                    <a:pt x="1434" y="0"/>
                    <a:pt x="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1"/>
            <p:cNvSpPr/>
            <p:nvPr/>
          </p:nvSpPr>
          <p:spPr>
            <a:xfrm>
              <a:off x="-2754412" y="16485638"/>
              <a:ext cx="60900" cy="26700"/>
            </a:xfrm>
            <a:custGeom>
              <a:avLst/>
              <a:gdLst/>
              <a:ahLst/>
              <a:cxnLst/>
              <a:rect l="l" t="t" r="r" b="b"/>
              <a:pathLst>
                <a:path w="2436" h="1068" extrusionOk="0">
                  <a:moveTo>
                    <a:pt x="1235" y="0"/>
                  </a:moveTo>
                  <a:cubicBezTo>
                    <a:pt x="568" y="0"/>
                    <a:pt x="1" y="200"/>
                    <a:pt x="1" y="500"/>
                  </a:cubicBezTo>
                  <a:cubicBezTo>
                    <a:pt x="1" y="801"/>
                    <a:pt x="568" y="1034"/>
                    <a:pt x="1168" y="1067"/>
                  </a:cubicBezTo>
                  <a:cubicBezTo>
                    <a:pt x="1836" y="1067"/>
                    <a:pt x="2403" y="867"/>
                    <a:pt x="2403" y="567"/>
                  </a:cubicBezTo>
                  <a:cubicBezTo>
                    <a:pt x="2436" y="300"/>
                    <a:pt x="1902" y="33"/>
                    <a:pt x="1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1"/>
            <p:cNvSpPr/>
            <p:nvPr/>
          </p:nvSpPr>
          <p:spPr>
            <a:xfrm>
              <a:off x="-2726037" y="16363063"/>
              <a:ext cx="50875" cy="43050"/>
            </a:xfrm>
            <a:custGeom>
              <a:avLst/>
              <a:gdLst/>
              <a:ahLst/>
              <a:cxnLst/>
              <a:rect l="l" t="t" r="r" b="b"/>
              <a:pathLst>
                <a:path w="2035" h="1722" extrusionOk="0">
                  <a:moveTo>
                    <a:pt x="1024" y="1"/>
                  </a:moveTo>
                  <a:cubicBezTo>
                    <a:pt x="614" y="1"/>
                    <a:pt x="245" y="270"/>
                    <a:pt x="133" y="633"/>
                  </a:cubicBezTo>
                  <a:cubicBezTo>
                    <a:pt x="0" y="1100"/>
                    <a:pt x="334" y="1601"/>
                    <a:pt x="834" y="1701"/>
                  </a:cubicBezTo>
                  <a:cubicBezTo>
                    <a:pt x="904" y="1715"/>
                    <a:pt x="975" y="1722"/>
                    <a:pt x="1044" y="1722"/>
                  </a:cubicBezTo>
                  <a:cubicBezTo>
                    <a:pt x="1468" y="1722"/>
                    <a:pt x="1854" y="1468"/>
                    <a:pt x="1968" y="1067"/>
                  </a:cubicBezTo>
                  <a:cubicBezTo>
                    <a:pt x="2035" y="600"/>
                    <a:pt x="1768" y="133"/>
                    <a:pt x="1268" y="33"/>
                  </a:cubicBezTo>
                  <a:cubicBezTo>
                    <a:pt x="1186" y="11"/>
                    <a:pt x="1104" y="1"/>
                    <a:pt x="10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1"/>
            <p:cNvSpPr/>
            <p:nvPr/>
          </p:nvSpPr>
          <p:spPr>
            <a:xfrm>
              <a:off x="-2622637" y="16388163"/>
              <a:ext cx="25025" cy="30300"/>
            </a:xfrm>
            <a:custGeom>
              <a:avLst/>
              <a:gdLst/>
              <a:ahLst/>
              <a:cxnLst/>
              <a:rect l="l" t="t" r="r" b="b"/>
              <a:pathLst>
                <a:path w="1001" h="1212" extrusionOk="0">
                  <a:moveTo>
                    <a:pt x="727" y="1"/>
                  </a:moveTo>
                  <a:cubicBezTo>
                    <a:pt x="566" y="1"/>
                    <a:pt x="362" y="161"/>
                    <a:pt x="200" y="430"/>
                  </a:cubicBezTo>
                  <a:cubicBezTo>
                    <a:pt x="0" y="763"/>
                    <a:pt x="0" y="1097"/>
                    <a:pt x="134" y="1197"/>
                  </a:cubicBezTo>
                  <a:cubicBezTo>
                    <a:pt x="158" y="1207"/>
                    <a:pt x="184" y="1212"/>
                    <a:pt x="211" y="1212"/>
                  </a:cubicBezTo>
                  <a:cubicBezTo>
                    <a:pt x="368" y="1212"/>
                    <a:pt x="563" y="1048"/>
                    <a:pt x="734" y="763"/>
                  </a:cubicBezTo>
                  <a:cubicBezTo>
                    <a:pt x="968" y="430"/>
                    <a:pt x="1001" y="96"/>
                    <a:pt x="834" y="30"/>
                  </a:cubicBezTo>
                  <a:cubicBezTo>
                    <a:pt x="802" y="10"/>
                    <a:pt x="766" y="1"/>
                    <a:pt x="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1"/>
            <p:cNvSpPr/>
            <p:nvPr/>
          </p:nvSpPr>
          <p:spPr>
            <a:xfrm>
              <a:off x="-2746062" y="16222738"/>
              <a:ext cx="34225" cy="13775"/>
            </a:xfrm>
            <a:custGeom>
              <a:avLst/>
              <a:gdLst/>
              <a:ahLst/>
              <a:cxnLst/>
              <a:rect l="l" t="t" r="r" b="b"/>
              <a:pathLst>
                <a:path w="1369" h="551" extrusionOk="0">
                  <a:moveTo>
                    <a:pt x="859" y="0"/>
                  </a:moveTo>
                  <a:cubicBezTo>
                    <a:pt x="798" y="0"/>
                    <a:pt x="734" y="3"/>
                    <a:pt x="668" y="9"/>
                  </a:cubicBezTo>
                  <a:cubicBezTo>
                    <a:pt x="301" y="42"/>
                    <a:pt x="0" y="209"/>
                    <a:pt x="67" y="342"/>
                  </a:cubicBezTo>
                  <a:cubicBezTo>
                    <a:pt x="67" y="481"/>
                    <a:pt x="276" y="551"/>
                    <a:pt x="577" y="551"/>
                  </a:cubicBezTo>
                  <a:cubicBezTo>
                    <a:pt x="637" y="551"/>
                    <a:pt x="701" y="548"/>
                    <a:pt x="768" y="542"/>
                  </a:cubicBezTo>
                  <a:cubicBezTo>
                    <a:pt x="1101" y="509"/>
                    <a:pt x="1368" y="375"/>
                    <a:pt x="1368" y="209"/>
                  </a:cubicBezTo>
                  <a:cubicBezTo>
                    <a:pt x="1368" y="70"/>
                    <a:pt x="1160" y="0"/>
                    <a:pt x="8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1"/>
            <p:cNvSpPr/>
            <p:nvPr/>
          </p:nvSpPr>
          <p:spPr>
            <a:xfrm>
              <a:off x="-3239737" y="15651538"/>
              <a:ext cx="147625" cy="58025"/>
            </a:xfrm>
            <a:custGeom>
              <a:avLst/>
              <a:gdLst/>
              <a:ahLst/>
              <a:cxnLst/>
              <a:rect l="l" t="t" r="r" b="b"/>
              <a:pathLst>
                <a:path w="5905" h="2321" extrusionOk="0">
                  <a:moveTo>
                    <a:pt x="1758" y="0"/>
                  </a:moveTo>
                  <a:cubicBezTo>
                    <a:pt x="843" y="0"/>
                    <a:pt x="191" y="209"/>
                    <a:pt x="100" y="574"/>
                  </a:cubicBezTo>
                  <a:cubicBezTo>
                    <a:pt x="0" y="1108"/>
                    <a:pt x="1201" y="1841"/>
                    <a:pt x="2735" y="2175"/>
                  </a:cubicBezTo>
                  <a:cubicBezTo>
                    <a:pt x="3256" y="2273"/>
                    <a:pt x="3749" y="2321"/>
                    <a:pt x="4181" y="2321"/>
                  </a:cubicBezTo>
                  <a:cubicBezTo>
                    <a:pt x="5077" y="2321"/>
                    <a:pt x="5714" y="2113"/>
                    <a:pt x="5804" y="1708"/>
                  </a:cubicBezTo>
                  <a:cubicBezTo>
                    <a:pt x="5904" y="1141"/>
                    <a:pt x="4737" y="407"/>
                    <a:pt x="3169" y="140"/>
                  </a:cubicBezTo>
                  <a:cubicBezTo>
                    <a:pt x="2662" y="45"/>
                    <a:pt x="2182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1"/>
            <p:cNvSpPr/>
            <p:nvPr/>
          </p:nvSpPr>
          <p:spPr>
            <a:xfrm>
              <a:off x="-3590837" y="15724138"/>
              <a:ext cx="181825" cy="177550"/>
            </a:xfrm>
            <a:custGeom>
              <a:avLst/>
              <a:gdLst/>
              <a:ahLst/>
              <a:cxnLst/>
              <a:rect l="l" t="t" r="r" b="b"/>
              <a:pathLst>
                <a:path w="7273" h="7102" extrusionOk="0">
                  <a:moveTo>
                    <a:pt x="6096" y="1"/>
                  </a:moveTo>
                  <a:cubicBezTo>
                    <a:pt x="5226" y="1"/>
                    <a:pt x="3749" y="965"/>
                    <a:pt x="2402" y="2473"/>
                  </a:cubicBezTo>
                  <a:cubicBezTo>
                    <a:pt x="768" y="4341"/>
                    <a:pt x="1" y="6343"/>
                    <a:pt x="668" y="6943"/>
                  </a:cubicBezTo>
                  <a:cubicBezTo>
                    <a:pt x="794" y="7050"/>
                    <a:pt x="963" y="7101"/>
                    <a:pt x="1165" y="7101"/>
                  </a:cubicBezTo>
                  <a:cubicBezTo>
                    <a:pt x="2033" y="7101"/>
                    <a:pt x="3518" y="6157"/>
                    <a:pt x="4871" y="4642"/>
                  </a:cubicBezTo>
                  <a:cubicBezTo>
                    <a:pt x="6505" y="2774"/>
                    <a:pt x="7273" y="772"/>
                    <a:pt x="6605" y="172"/>
                  </a:cubicBezTo>
                  <a:cubicBezTo>
                    <a:pt x="6477" y="56"/>
                    <a:pt x="6304" y="1"/>
                    <a:pt x="6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1"/>
            <p:cNvSpPr/>
            <p:nvPr/>
          </p:nvSpPr>
          <p:spPr>
            <a:xfrm>
              <a:off x="-3290612" y="16320513"/>
              <a:ext cx="292725" cy="110625"/>
            </a:xfrm>
            <a:custGeom>
              <a:avLst/>
              <a:gdLst/>
              <a:ahLst/>
              <a:cxnLst/>
              <a:rect l="l" t="t" r="r" b="b"/>
              <a:pathLst>
                <a:path w="11709" h="4425" extrusionOk="0">
                  <a:moveTo>
                    <a:pt x="9435" y="0"/>
                  </a:moveTo>
                  <a:cubicBezTo>
                    <a:pt x="8350" y="0"/>
                    <a:pt x="6925" y="209"/>
                    <a:pt x="5404" y="634"/>
                  </a:cubicBezTo>
                  <a:cubicBezTo>
                    <a:pt x="2335" y="1501"/>
                    <a:pt x="0" y="2902"/>
                    <a:pt x="234" y="3770"/>
                  </a:cubicBezTo>
                  <a:cubicBezTo>
                    <a:pt x="369" y="4208"/>
                    <a:pt x="1124" y="4424"/>
                    <a:pt x="2234" y="4424"/>
                  </a:cubicBezTo>
                  <a:cubicBezTo>
                    <a:pt x="3323" y="4424"/>
                    <a:pt x="4752" y="4216"/>
                    <a:pt x="6271" y="3803"/>
                  </a:cubicBezTo>
                  <a:cubicBezTo>
                    <a:pt x="9374" y="2936"/>
                    <a:pt x="11709" y="1568"/>
                    <a:pt x="11442" y="667"/>
                  </a:cubicBezTo>
                  <a:cubicBezTo>
                    <a:pt x="11323" y="225"/>
                    <a:pt x="10563" y="0"/>
                    <a:pt x="94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1"/>
            <p:cNvSpPr/>
            <p:nvPr/>
          </p:nvSpPr>
          <p:spPr>
            <a:xfrm>
              <a:off x="-3600837" y="16150663"/>
              <a:ext cx="177650" cy="191275"/>
            </a:xfrm>
            <a:custGeom>
              <a:avLst/>
              <a:gdLst/>
              <a:ahLst/>
              <a:cxnLst/>
              <a:rect l="l" t="t" r="r" b="b"/>
              <a:pathLst>
                <a:path w="7106" h="7651" extrusionOk="0">
                  <a:moveTo>
                    <a:pt x="1057" y="1"/>
                  </a:moveTo>
                  <a:cubicBezTo>
                    <a:pt x="903" y="1"/>
                    <a:pt x="771" y="40"/>
                    <a:pt x="668" y="123"/>
                  </a:cubicBezTo>
                  <a:cubicBezTo>
                    <a:pt x="0" y="623"/>
                    <a:pt x="768" y="2725"/>
                    <a:pt x="2335" y="4760"/>
                  </a:cubicBezTo>
                  <a:cubicBezTo>
                    <a:pt x="3688" y="6479"/>
                    <a:pt x="5208" y="7650"/>
                    <a:pt x="6049" y="7650"/>
                  </a:cubicBezTo>
                  <a:cubicBezTo>
                    <a:pt x="6203" y="7650"/>
                    <a:pt x="6335" y="7611"/>
                    <a:pt x="6438" y="7528"/>
                  </a:cubicBezTo>
                  <a:cubicBezTo>
                    <a:pt x="7105" y="6961"/>
                    <a:pt x="6338" y="4926"/>
                    <a:pt x="4770" y="2892"/>
                  </a:cubicBezTo>
                  <a:cubicBezTo>
                    <a:pt x="3418" y="1172"/>
                    <a:pt x="189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1"/>
            <p:cNvSpPr/>
            <p:nvPr/>
          </p:nvSpPr>
          <p:spPr>
            <a:xfrm>
              <a:off x="-2962887" y="16133238"/>
              <a:ext cx="100100" cy="141675"/>
            </a:xfrm>
            <a:custGeom>
              <a:avLst/>
              <a:gdLst/>
              <a:ahLst/>
              <a:cxnLst/>
              <a:rect l="l" t="t" r="r" b="b"/>
              <a:pathLst>
                <a:path w="4004" h="5667" extrusionOk="0">
                  <a:moveTo>
                    <a:pt x="3306" y="1"/>
                  </a:moveTo>
                  <a:cubicBezTo>
                    <a:pt x="2757" y="1"/>
                    <a:pt x="1838" y="966"/>
                    <a:pt x="1101" y="2321"/>
                  </a:cubicBezTo>
                  <a:cubicBezTo>
                    <a:pt x="267" y="3889"/>
                    <a:pt x="1" y="5323"/>
                    <a:pt x="501" y="5623"/>
                  </a:cubicBezTo>
                  <a:cubicBezTo>
                    <a:pt x="563" y="5652"/>
                    <a:pt x="630" y="5666"/>
                    <a:pt x="702" y="5666"/>
                  </a:cubicBezTo>
                  <a:cubicBezTo>
                    <a:pt x="1297" y="5666"/>
                    <a:pt x="2222" y="4719"/>
                    <a:pt x="2936" y="3322"/>
                  </a:cubicBezTo>
                  <a:cubicBezTo>
                    <a:pt x="3770" y="1787"/>
                    <a:pt x="4003" y="320"/>
                    <a:pt x="3503" y="53"/>
                  </a:cubicBezTo>
                  <a:cubicBezTo>
                    <a:pt x="3445" y="18"/>
                    <a:pt x="3379" y="1"/>
                    <a:pt x="3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1"/>
            <p:cNvSpPr/>
            <p:nvPr/>
          </p:nvSpPr>
          <p:spPr>
            <a:xfrm>
              <a:off x="-2969562" y="15792388"/>
              <a:ext cx="112600" cy="174800"/>
            </a:xfrm>
            <a:custGeom>
              <a:avLst/>
              <a:gdLst/>
              <a:ahLst/>
              <a:cxnLst/>
              <a:rect l="l" t="t" r="r" b="b"/>
              <a:pathLst>
                <a:path w="4504" h="6992" extrusionOk="0">
                  <a:moveTo>
                    <a:pt x="802" y="0"/>
                  </a:moveTo>
                  <a:cubicBezTo>
                    <a:pt x="730" y="0"/>
                    <a:pt x="662" y="15"/>
                    <a:pt x="601" y="44"/>
                  </a:cubicBezTo>
                  <a:cubicBezTo>
                    <a:pt x="1" y="344"/>
                    <a:pt x="201" y="2112"/>
                    <a:pt x="1102" y="4046"/>
                  </a:cubicBezTo>
                  <a:cubicBezTo>
                    <a:pt x="1915" y="5764"/>
                    <a:pt x="3001" y="6992"/>
                    <a:pt x="3670" y="6992"/>
                  </a:cubicBezTo>
                  <a:cubicBezTo>
                    <a:pt x="3742" y="6992"/>
                    <a:pt x="3809" y="6978"/>
                    <a:pt x="3870" y="6949"/>
                  </a:cubicBezTo>
                  <a:cubicBezTo>
                    <a:pt x="4504" y="6682"/>
                    <a:pt x="4237" y="4880"/>
                    <a:pt x="3370" y="2946"/>
                  </a:cubicBezTo>
                  <a:cubicBezTo>
                    <a:pt x="2586" y="1228"/>
                    <a:pt x="1476" y="0"/>
                    <a:pt x="8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1"/>
            <p:cNvSpPr/>
            <p:nvPr/>
          </p:nvSpPr>
          <p:spPr>
            <a:xfrm>
              <a:off x="-3374012" y="15777488"/>
              <a:ext cx="200175" cy="150925"/>
            </a:xfrm>
            <a:custGeom>
              <a:avLst/>
              <a:gdLst/>
              <a:ahLst/>
              <a:cxnLst/>
              <a:rect l="l" t="t" r="r" b="b"/>
              <a:pathLst>
                <a:path w="8007" h="6037" extrusionOk="0">
                  <a:moveTo>
                    <a:pt x="4871" y="1"/>
                  </a:moveTo>
                  <a:cubicBezTo>
                    <a:pt x="4161" y="1"/>
                    <a:pt x="3390" y="198"/>
                    <a:pt x="2669" y="606"/>
                  </a:cubicBezTo>
                  <a:cubicBezTo>
                    <a:pt x="868" y="1607"/>
                    <a:pt x="1" y="3475"/>
                    <a:pt x="734" y="4809"/>
                  </a:cubicBezTo>
                  <a:cubicBezTo>
                    <a:pt x="1194" y="5608"/>
                    <a:pt x="2108" y="6036"/>
                    <a:pt x="3154" y="6036"/>
                  </a:cubicBezTo>
                  <a:cubicBezTo>
                    <a:pt x="3855" y="6036"/>
                    <a:pt x="4615" y="5844"/>
                    <a:pt x="5338" y="5443"/>
                  </a:cubicBezTo>
                  <a:cubicBezTo>
                    <a:pt x="7106" y="4442"/>
                    <a:pt x="8006" y="2541"/>
                    <a:pt x="7239" y="1207"/>
                  </a:cubicBezTo>
                  <a:cubicBezTo>
                    <a:pt x="6805" y="417"/>
                    <a:pt x="5902" y="1"/>
                    <a:pt x="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1"/>
            <p:cNvSpPr/>
            <p:nvPr/>
          </p:nvSpPr>
          <p:spPr>
            <a:xfrm>
              <a:off x="-3135512" y="16106088"/>
              <a:ext cx="135125" cy="102875"/>
            </a:xfrm>
            <a:custGeom>
              <a:avLst/>
              <a:gdLst/>
              <a:ahLst/>
              <a:cxnLst/>
              <a:rect l="l" t="t" r="r" b="b"/>
              <a:pathLst>
                <a:path w="5405" h="4115" extrusionOk="0">
                  <a:moveTo>
                    <a:pt x="3292" y="0"/>
                  </a:moveTo>
                  <a:cubicBezTo>
                    <a:pt x="2812" y="0"/>
                    <a:pt x="2290" y="134"/>
                    <a:pt x="1802" y="405"/>
                  </a:cubicBezTo>
                  <a:cubicBezTo>
                    <a:pt x="568" y="1072"/>
                    <a:pt x="1" y="2373"/>
                    <a:pt x="501" y="3307"/>
                  </a:cubicBezTo>
                  <a:cubicBezTo>
                    <a:pt x="796" y="3838"/>
                    <a:pt x="1405" y="4114"/>
                    <a:pt x="2108" y="4114"/>
                  </a:cubicBezTo>
                  <a:cubicBezTo>
                    <a:pt x="2596" y="4114"/>
                    <a:pt x="3130" y="3981"/>
                    <a:pt x="3637" y="3707"/>
                  </a:cubicBezTo>
                  <a:cubicBezTo>
                    <a:pt x="4837" y="3040"/>
                    <a:pt x="5405" y="1739"/>
                    <a:pt x="4904" y="838"/>
                  </a:cubicBezTo>
                  <a:cubicBezTo>
                    <a:pt x="4607" y="284"/>
                    <a:pt x="3993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1"/>
            <p:cNvSpPr/>
            <p:nvPr/>
          </p:nvSpPr>
          <p:spPr>
            <a:xfrm>
              <a:off x="-3576662" y="15974413"/>
              <a:ext cx="61750" cy="126825"/>
            </a:xfrm>
            <a:custGeom>
              <a:avLst/>
              <a:gdLst/>
              <a:ahLst/>
              <a:cxnLst/>
              <a:rect l="l" t="t" r="r" b="b"/>
              <a:pathLst>
                <a:path w="2470" h="5073" extrusionOk="0">
                  <a:moveTo>
                    <a:pt x="1127" y="0"/>
                  </a:moveTo>
                  <a:cubicBezTo>
                    <a:pt x="1119" y="0"/>
                    <a:pt x="1110" y="1"/>
                    <a:pt x="1102" y="1"/>
                  </a:cubicBezTo>
                  <a:cubicBezTo>
                    <a:pt x="468" y="68"/>
                    <a:pt x="1" y="1235"/>
                    <a:pt x="101" y="2603"/>
                  </a:cubicBezTo>
                  <a:cubicBezTo>
                    <a:pt x="167" y="3951"/>
                    <a:pt x="751" y="5072"/>
                    <a:pt x="1343" y="5072"/>
                  </a:cubicBezTo>
                  <a:cubicBezTo>
                    <a:pt x="1351" y="5072"/>
                    <a:pt x="1360" y="5072"/>
                    <a:pt x="1368" y="5071"/>
                  </a:cubicBezTo>
                  <a:cubicBezTo>
                    <a:pt x="2002" y="5005"/>
                    <a:pt x="2469" y="3904"/>
                    <a:pt x="2369" y="2470"/>
                  </a:cubicBezTo>
                  <a:cubicBezTo>
                    <a:pt x="2303" y="1122"/>
                    <a:pt x="1719" y="0"/>
                    <a:pt x="1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1"/>
            <p:cNvSpPr/>
            <p:nvPr/>
          </p:nvSpPr>
          <p:spPr>
            <a:xfrm>
              <a:off x="-3364837" y="15998988"/>
              <a:ext cx="125950" cy="126425"/>
            </a:xfrm>
            <a:custGeom>
              <a:avLst/>
              <a:gdLst/>
              <a:ahLst/>
              <a:cxnLst/>
              <a:rect l="l" t="t" r="r" b="b"/>
              <a:pathLst>
                <a:path w="5038" h="5057" extrusionOk="0">
                  <a:moveTo>
                    <a:pt x="2578" y="0"/>
                  </a:moveTo>
                  <a:cubicBezTo>
                    <a:pt x="1398" y="0"/>
                    <a:pt x="383" y="922"/>
                    <a:pt x="167" y="2187"/>
                  </a:cubicBezTo>
                  <a:cubicBezTo>
                    <a:pt x="0" y="3588"/>
                    <a:pt x="868" y="4822"/>
                    <a:pt x="2169" y="5022"/>
                  </a:cubicBezTo>
                  <a:cubicBezTo>
                    <a:pt x="2296" y="5045"/>
                    <a:pt x="2422" y="5056"/>
                    <a:pt x="2547" y="5056"/>
                  </a:cubicBezTo>
                  <a:cubicBezTo>
                    <a:pt x="3695" y="5056"/>
                    <a:pt x="4690" y="4118"/>
                    <a:pt x="4871" y="2854"/>
                  </a:cubicBezTo>
                  <a:cubicBezTo>
                    <a:pt x="5037" y="1487"/>
                    <a:pt x="4170" y="186"/>
                    <a:pt x="2869" y="19"/>
                  </a:cubicBezTo>
                  <a:cubicBezTo>
                    <a:pt x="2771" y="6"/>
                    <a:pt x="2674" y="0"/>
                    <a:pt x="2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1"/>
            <p:cNvSpPr/>
            <p:nvPr/>
          </p:nvSpPr>
          <p:spPr>
            <a:xfrm>
              <a:off x="-3358162" y="16232738"/>
              <a:ext cx="73400" cy="43175"/>
            </a:xfrm>
            <a:custGeom>
              <a:avLst/>
              <a:gdLst/>
              <a:ahLst/>
              <a:cxnLst/>
              <a:rect l="l" t="t" r="r" b="b"/>
              <a:pathLst>
                <a:path w="2936" h="1727" extrusionOk="0">
                  <a:moveTo>
                    <a:pt x="784" y="0"/>
                  </a:moveTo>
                  <a:cubicBezTo>
                    <a:pt x="501" y="0"/>
                    <a:pt x="284" y="92"/>
                    <a:pt x="200" y="276"/>
                  </a:cubicBezTo>
                  <a:cubicBezTo>
                    <a:pt x="0" y="609"/>
                    <a:pt x="467" y="1143"/>
                    <a:pt x="1201" y="1477"/>
                  </a:cubicBezTo>
                  <a:cubicBezTo>
                    <a:pt x="1551" y="1643"/>
                    <a:pt x="1902" y="1727"/>
                    <a:pt x="2185" y="1727"/>
                  </a:cubicBezTo>
                  <a:cubicBezTo>
                    <a:pt x="2469" y="1727"/>
                    <a:pt x="2686" y="1643"/>
                    <a:pt x="2769" y="1477"/>
                  </a:cubicBezTo>
                  <a:cubicBezTo>
                    <a:pt x="2936" y="1143"/>
                    <a:pt x="2469" y="609"/>
                    <a:pt x="1768" y="276"/>
                  </a:cubicBezTo>
                  <a:cubicBezTo>
                    <a:pt x="1418" y="92"/>
                    <a:pt x="1068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1"/>
            <p:cNvSpPr/>
            <p:nvPr/>
          </p:nvSpPr>
          <p:spPr>
            <a:xfrm>
              <a:off x="-3001237" y="15936038"/>
              <a:ext cx="36700" cy="70225"/>
            </a:xfrm>
            <a:custGeom>
              <a:avLst/>
              <a:gdLst/>
              <a:ahLst/>
              <a:cxnLst/>
              <a:rect l="l" t="t" r="r" b="b"/>
              <a:pathLst>
                <a:path w="1468" h="2809" extrusionOk="0">
                  <a:moveTo>
                    <a:pt x="457" y="0"/>
                  </a:moveTo>
                  <a:cubicBezTo>
                    <a:pt x="449" y="0"/>
                    <a:pt x="441" y="1"/>
                    <a:pt x="434" y="2"/>
                  </a:cubicBezTo>
                  <a:cubicBezTo>
                    <a:pt x="134" y="35"/>
                    <a:pt x="0" y="702"/>
                    <a:pt x="167" y="1503"/>
                  </a:cubicBezTo>
                  <a:cubicBezTo>
                    <a:pt x="325" y="2260"/>
                    <a:pt x="722" y="2809"/>
                    <a:pt x="990" y="2809"/>
                  </a:cubicBezTo>
                  <a:cubicBezTo>
                    <a:pt x="1005" y="2809"/>
                    <a:pt x="1020" y="2807"/>
                    <a:pt x="1034" y="2804"/>
                  </a:cubicBezTo>
                  <a:cubicBezTo>
                    <a:pt x="1334" y="2770"/>
                    <a:pt x="1468" y="2103"/>
                    <a:pt x="1301" y="1303"/>
                  </a:cubicBezTo>
                  <a:cubicBezTo>
                    <a:pt x="1107" y="557"/>
                    <a:pt x="723" y="0"/>
                    <a:pt x="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51"/>
          <p:cNvGrpSpPr/>
          <p:nvPr/>
        </p:nvGrpSpPr>
        <p:grpSpPr>
          <a:xfrm rot="900404">
            <a:off x="7152405" y="1995108"/>
            <a:ext cx="968510" cy="912704"/>
            <a:chOff x="-5410875" y="15406238"/>
            <a:chExt cx="1142500" cy="1076825"/>
          </a:xfrm>
        </p:grpSpPr>
        <p:sp>
          <p:nvSpPr>
            <p:cNvPr id="1415" name="Google Shape;1415;p51"/>
            <p:cNvSpPr/>
            <p:nvPr/>
          </p:nvSpPr>
          <p:spPr>
            <a:xfrm>
              <a:off x="-5018100" y="15426263"/>
              <a:ext cx="406975" cy="358600"/>
            </a:xfrm>
            <a:custGeom>
              <a:avLst/>
              <a:gdLst/>
              <a:ahLst/>
              <a:cxnLst/>
              <a:rect l="l" t="t" r="r" b="b"/>
              <a:pathLst>
                <a:path w="16279" h="14344" extrusionOk="0">
                  <a:moveTo>
                    <a:pt x="8455" y="1"/>
                  </a:moveTo>
                  <a:cubicBezTo>
                    <a:pt x="6794" y="1"/>
                    <a:pt x="5137" y="471"/>
                    <a:pt x="3770" y="1408"/>
                  </a:cubicBezTo>
                  <a:cubicBezTo>
                    <a:pt x="1535" y="3243"/>
                    <a:pt x="1" y="6078"/>
                    <a:pt x="968" y="8980"/>
                  </a:cubicBezTo>
                  <a:cubicBezTo>
                    <a:pt x="1802" y="11549"/>
                    <a:pt x="3970" y="13950"/>
                    <a:pt x="6939" y="14284"/>
                  </a:cubicBezTo>
                  <a:cubicBezTo>
                    <a:pt x="7292" y="14324"/>
                    <a:pt x="7655" y="14344"/>
                    <a:pt x="8024" y="14344"/>
                  </a:cubicBezTo>
                  <a:cubicBezTo>
                    <a:pt x="10756" y="14344"/>
                    <a:pt x="13781" y="13227"/>
                    <a:pt x="15045" y="10581"/>
                  </a:cubicBezTo>
                  <a:cubicBezTo>
                    <a:pt x="15378" y="9948"/>
                    <a:pt x="15612" y="9314"/>
                    <a:pt x="15779" y="8747"/>
                  </a:cubicBezTo>
                  <a:cubicBezTo>
                    <a:pt x="16279" y="6245"/>
                    <a:pt x="15679" y="3810"/>
                    <a:pt x="13844" y="1942"/>
                  </a:cubicBezTo>
                  <a:cubicBezTo>
                    <a:pt x="12350" y="646"/>
                    <a:pt x="10400" y="1"/>
                    <a:pt x="8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1"/>
            <p:cNvSpPr/>
            <p:nvPr/>
          </p:nvSpPr>
          <p:spPr>
            <a:xfrm>
              <a:off x="-4900500" y="15572138"/>
              <a:ext cx="614625" cy="565650"/>
            </a:xfrm>
            <a:custGeom>
              <a:avLst/>
              <a:gdLst/>
              <a:ahLst/>
              <a:cxnLst/>
              <a:rect l="l" t="t" r="r" b="b"/>
              <a:pathLst>
                <a:path w="24585" h="22626" extrusionOk="0">
                  <a:moveTo>
                    <a:pt x="12099" y="0"/>
                  </a:moveTo>
                  <a:cubicBezTo>
                    <a:pt x="10517" y="0"/>
                    <a:pt x="8931" y="285"/>
                    <a:pt x="7439" y="877"/>
                  </a:cubicBezTo>
                  <a:cubicBezTo>
                    <a:pt x="3369" y="2912"/>
                    <a:pt x="0" y="6714"/>
                    <a:pt x="267" y="11551"/>
                  </a:cubicBezTo>
                  <a:cubicBezTo>
                    <a:pt x="567" y="15754"/>
                    <a:pt x="2936" y="20157"/>
                    <a:pt x="7272" y="21758"/>
                  </a:cubicBezTo>
                  <a:cubicBezTo>
                    <a:pt x="8796" y="22310"/>
                    <a:pt x="10535" y="22626"/>
                    <a:pt x="12294" y="22626"/>
                  </a:cubicBezTo>
                  <a:cubicBezTo>
                    <a:pt x="15539" y="22626"/>
                    <a:pt x="18852" y="21550"/>
                    <a:pt x="21015" y="18890"/>
                  </a:cubicBezTo>
                  <a:cubicBezTo>
                    <a:pt x="21782" y="18089"/>
                    <a:pt x="22383" y="17222"/>
                    <a:pt x="22850" y="16288"/>
                  </a:cubicBezTo>
                  <a:cubicBezTo>
                    <a:pt x="24551" y="12652"/>
                    <a:pt x="24584" y="8716"/>
                    <a:pt x="22550" y="5213"/>
                  </a:cubicBezTo>
                  <a:cubicBezTo>
                    <a:pt x="20153" y="1858"/>
                    <a:pt x="16137" y="0"/>
                    <a:pt x="120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1"/>
            <p:cNvSpPr/>
            <p:nvPr/>
          </p:nvSpPr>
          <p:spPr>
            <a:xfrm>
              <a:off x="-5289950" y="16026238"/>
              <a:ext cx="427825" cy="406300"/>
            </a:xfrm>
            <a:custGeom>
              <a:avLst/>
              <a:gdLst/>
              <a:ahLst/>
              <a:cxnLst/>
              <a:rect l="l" t="t" r="r" b="b"/>
              <a:pathLst>
                <a:path w="17113" h="16252" extrusionOk="0">
                  <a:moveTo>
                    <a:pt x="9650" y="1"/>
                  </a:moveTo>
                  <a:cubicBezTo>
                    <a:pt x="6992" y="1"/>
                    <a:pt x="4337" y="1195"/>
                    <a:pt x="2602" y="3294"/>
                  </a:cubicBezTo>
                  <a:cubicBezTo>
                    <a:pt x="801" y="5963"/>
                    <a:pt x="0" y="9465"/>
                    <a:pt x="1802" y="12301"/>
                  </a:cubicBezTo>
                  <a:cubicBezTo>
                    <a:pt x="3167" y="14527"/>
                    <a:pt x="5669" y="16252"/>
                    <a:pt x="8436" y="16252"/>
                  </a:cubicBezTo>
                  <a:cubicBezTo>
                    <a:pt x="8779" y="16252"/>
                    <a:pt x="9125" y="16225"/>
                    <a:pt x="9474" y="16170"/>
                  </a:cubicBezTo>
                  <a:cubicBezTo>
                    <a:pt x="12643" y="15670"/>
                    <a:pt x="16179" y="13435"/>
                    <a:pt x="16846" y="9766"/>
                  </a:cubicBezTo>
                  <a:cubicBezTo>
                    <a:pt x="17012" y="8965"/>
                    <a:pt x="17113" y="8265"/>
                    <a:pt x="17113" y="7497"/>
                  </a:cubicBezTo>
                  <a:cubicBezTo>
                    <a:pt x="16946" y="4662"/>
                    <a:pt x="15645" y="2260"/>
                    <a:pt x="13243" y="792"/>
                  </a:cubicBezTo>
                  <a:cubicBezTo>
                    <a:pt x="12105" y="255"/>
                    <a:pt x="10878" y="1"/>
                    <a:pt x="96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1"/>
            <p:cNvSpPr/>
            <p:nvPr/>
          </p:nvSpPr>
          <p:spPr>
            <a:xfrm>
              <a:off x="-4939700" y="15974188"/>
              <a:ext cx="514550" cy="486500"/>
            </a:xfrm>
            <a:custGeom>
              <a:avLst/>
              <a:gdLst/>
              <a:ahLst/>
              <a:cxnLst/>
              <a:rect l="l" t="t" r="r" b="b"/>
              <a:pathLst>
                <a:path w="20582" h="19460" extrusionOk="0">
                  <a:moveTo>
                    <a:pt x="11543" y="0"/>
                  </a:moveTo>
                  <a:cubicBezTo>
                    <a:pt x="8385" y="0"/>
                    <a:pt x="5203" y="1431"/>
                    <a:pt x="3136" y="3975"/>
                  </a:cubicBezTo>
                  <a:cubicBezTo>
                    <a:pt x="968" y="7144"/>
                    <a:pt x="0" y="11314"/>
                    <a:pt x="2169" y="14716"/>
                  </a:cubicBezTo>
                  <a:cubicBezTo>
                    <a:pt x="3883" y="17376"/>
                    <a:pt x="6827" y="19460"/>
                    <a:pt x="10121" y="19460"/>
                  </a:cubicBezTo>
                  <a:cubicBezTo>
                    <a:pt x="10545" y="19460"/>
                    <a:pt x="10975" y="19425"/>
                    <a:pt x="11408" y="19353"/>
                  </a:cubicBezTo>
                  <a:cubicBezTo>
                    <a:pt x="15178" y="18719"/>
                    <a:pt x="19448" y="16017"/>
                    <a:pt x="20248" y="11647"/>
                  </a:cubicBezTo>
                  <a:cubicBezTo>
                    <a:pt x="20482" y="10713"/>
                    <a:pt x="20582" y="9846"/>
                    <a:pt x="20515" y="8979"/>
                  </a:cubicBezTo>
                  <a:cubicBezTo>
                    <a:pt x="20281" y="5643"/>
                    <a:pt x="18747" y="2708"/>
                    <a:pt x="15845" y="973"/>
                  </a:cubicBezTo>
                  <a:cubicBezTo>
                    <a:pt x="14494" y="314"/>
                    <a:pt x="13021" y="0"/>
                    <a:pt x="11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1"/>
            <p:cNvSpPr/>
            <p:nvPr/>
          </p:nvSpPr>
          <p:spPr>
            <a:xfrm>
              <a:off x="-5410875" y="15595438"/>
              <a:ext cx="586275" cy="569925"/>
            </a:xfrm>
            <a:custGeom>
              <a:avLst/>
              <a:gdLst/>
              <a:ahLst/>
              <a:cxnLst/>
              <a:rect l="l" t="t" r="r" b="b"/>
              <a:pathLst>
                <a:path w="23451" h="22797" extrusionOk="0">
                  <a:moveTo>
                    <a:pt x="11472" y="0"/>
                  </a:moveTo>
                  <a:cubicBezTo>
                    <a:pt x="9764" y="0"/>
                    <a:pt x="8060" y="403"/>
                    <a:pt x="6438" y="1246"/>
                  </a:cubicBezTo>
                  <a:cubicBezTo>
                    <a:pt x="1868" y="4248"/>
                    <a:pt x="0" y="10386"/>
                    <a:pt x="1835" y="15523"/>
                  </a:cubicBezTo>
                  <a:cubicBezTo>
                    <a:pt x="3610" y="19467"/>
                    <a:pt x="7070" y="22797"/>
                    <a:pt x="11608" y="22797"/>
                  </a:cubicBezTo>
                  <a:cubicBezTo>
                    <a:pt x="11675" y="22797"/>
                    <a:pt x="11742" y="22796"/>
                    <a:pt x="11809" y="22795"/>
                  </a:cubicBezTo>
                  <a:cubicBezTo>
                    <a:pt x="15845" y="22695"/>
                    <a:pt x="20148" y="20560"/>
                    <a:pt x="21783" y="16490"/>
                  </a:cubicBezTo>
                  <a:cubicBezTo>
                    <a:pt x="23451" y="12454"/>
                    <a:pt x="23284" y="6650"/>
                    <a:pt x="19448" y="3314"/>
                  </a:cubicBezTo>
                  <a:cubicBezTo>
                    <a:pt x="18681" y="2547"/>
                    <a:pt x="17913" y="1946"/>
                    <a:pt x="17013" y="1413"/>
                  </a:cubicBezTo>
                  <a:cubicBezTo>
                    <a:pt x="15231" y="487"/>
                    <a:pt x="13350" y="0"/>
                    <a:pt x="1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1"/>
            <p:cNvSpPr/>
            <p:nvPr/>
          </p:nvSpPr>
          <p:spPr>
            <a:xfrm>
              <a:off x="-4635325" y="15701263"/>
              <a:ext cx="286900" cy="278100"/>
            </a:xfrm>
            <a:custGeom>
              <a:avLst/>
              <a:gdLst/>
              <a:ahLst/>
              <a:cxnLst/>
              <a:rect l="l" t="t" r="r" b="b"/>
              <a:pathLst>
                <a:path w="11476" h="11124" extrusionOk="0">
                  <a:moveTo>
                    <a:pt x="5638" y="1"/>
                  </a:moveTo>
                  <a:cubicBezTo>
                    <a:pt x="4797" y="1"/>
                    <a:pt x="3964" y="202"/>
                    <a:pt x="3170" y="615"/>
                  </a:cubicBezTo>
                  <a:cubicBezTo>
                    <a:pt x="935" y="2083"/>
                    <a:pt x="1" y="5052"/>
                    <a:pt x="935" y="7587"/>
                  </a:cubicBezTo>
                  <a:cubicBezTo>
                    <a:pt x="1793" y="9535"/>
                    <a:pt x="3534" y="11123"/>
                    <a:pt x="5736" y="11123"/>
                  </a:cubicBezTo>
                  <a:cubicBezTo>
                    <a:pt x="5759" y="11123"/>
                    <a:pt x="5782" y="11123"/>
                    <a:pt x="5805" y="11123"/>
                  </a:cubicBezTo>
                  <a:cubicBezTo>
                    <a:pt x="7773" y="11090"/>
                    <a:pt x="9908" y="10055"/>
                    <a:pt x="10675" y="8054"/>
                  </a:cubicBezTo>
                  <a:cubicBezTo>
                    <a:pt x="11476" y="6053"/>
                    <a:pt x="11409" y="3217"/>
                    <a:pt x="9507" y="1583"/>
                  </a:cubicBezTo>
                  <a:cubicBezTo>
                    <a:pt x="9174" y="1216"/>
                    <a:pt x="8774" y="916"/>
                    <a:pt x="8407" y="715"/>
                  </a:cubicBezTo>
                  <a:cubicBezTo>
                    <a:pt x="7499" y="244"/>
                    <a:pt x="6563" y="1"/>
                    <a:pt x="5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1"/>
            <p:cNvSpPr/>
            <p:nvPr/>
          </p:nvSpPr>
          <p:spPr>
            <a:xfrm>
              <a:off x="-5308300" y="15844038"/>
              <a:ext cx="193500" cy="196675"/>
            </a:xfrm>
            <a:custGeom>
              <a:avLst/>
              <a:gdLst/>
              <a:ahLst/>
              <a:cxnLst/>
              <a:rect l="l" t="t" r="r" b="b"/>
              <a:pathLst>
                <a:path w="7740" h="7867" extrusionOk="0">
                  <a:moveTo>
                    <a:pt x="4301" y="1"/>
                  </a:moveTo>
                  <a:cubicBezTo>
                    <a:pt x="2740" y="1"/>
                    <a:pt x="1226" y="973"/>
                    <a:pt x="534" y="2443"/>
                  </a:cubicBezTo>
                  <a:cubicBezTo>
                    <a:pt x="0" y="3877"/>
                    <a:pt x="34" y="5579"/>
                    <a:pt x="1168" y="6713"/>
                  </a:cubicBezTo>
                  <a:cubicBezTo>
                    <a:pt x="1878" y="7399"/>
                    <a:pt x="2839" y="7867"/>
                    <a:pt x="3826" y="7867"/>
                  </a:cubicBezTo>
                  <a:cubicBezTo>
                    <a:pt x="4231" y="7867"/>
                    <a:pt x="4640" y="7788"/>
                    <a:pt x="5037" y="7613"/>
                  </a:cubicBezTo>
                  <a:cubicBezTo>
                    <a:pt x="6372" y="7013"/>
                    <a:pt x="7739" y="5579"/>
                    <a:pt x="7639" y="3777"/>
                  </a:cubicBezTo>
                  <a:cubicBezTo>
                    <a:pt x="7639" y="3444"/>
                    <a:pt x="7572" y="3077"/>
                    <a:pt x="7539" y="2743"/>
                  </a:cubicBezTo>
                  <a:cubicBezTo>
                    <a:pt x="7139" y="1442"/>
                    <a:pt x="6305" y="508"/>
                    <a:pt x="5037" y="75"/>
                  </a:cubicBezTo>
                  <a:cubicBezTo>
                    <a:pt x="4793" y="25"/>
                    <a:pt x="4546" y="1"/>
                    <a:pt x="4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1"/>
            <p:cNvSpPr/>
            <p:nvPr/>
          </p:nvSpPr>
          <p:spPr>
            <a:xfrm>
              <a:off x="-5040600" y="15828763"/>
              <a:ext cx="431150" cy="426725"/>
            </a:xfrm>
            <a:custGeom>
              <a:avLst/>
              <a:gdLst/>
              <a:ahLst/>
              <a:cxnLst/>
              <a:rect l="l" t="t" r="r" b="b"/>
              <a:pathLst>
                <a:path w="17246" h="17069" extrusionOk="0">
                  <a:moveTo>
                    <a:pt x="9462" y="0"/>
                  </a:moveTo>
                  <a:cubicBezTo>
                    <a:pt x="6063" y="0"/>
                    <a:pt x="2745" y="2010"/>
                    <a:pt x="1201" y="5156"/>
                  </a:cubicBezTo>
                  <a:cubicBezTo>
                    <a:pt x="0" y="8224"/>
                    <a:pt x="0" y="11927"/>
                    <a:pt x="2468" y="14396"/>
                  </a:cubicBezTo>
                  <a:cubicBezTo>
                    <a:pt x="4018" y="15969"/>
                    <a:pt x="6235" y="17068"/>
                    <a:pt x="8520" y="17068"/>
                  </a:cubicBezTo>
                  <a:cubicBezTo>
                    <a:pt x="9384" y="17068"/>
                    <a:pt x="10257" y="16911"/>
                    <a:pt x="11108" y="16564"/>
                  </a:cubicBezTo>
                  <a:cubicBezTo>
                    <a:pt x="14177" y="15363"/>
                    <a:pt x="17246" y="12294"/>
                    <a:pt x="17112" y="8391"/>
                  </a:cubicBezTo>
                  <a:cubicBezTo>
                    <a:pt x="17146" y="7557"/>
                    <a:pt x="17046" y="6823"/>
                    <a:pt x="16845" y="6090"/>
                  </a:cubicBezTo>
                  <a:cubicBezTo>
                    <a:pt x="16012" y="3321"/>
                    <a:pt x="14177" y="1153"/>
                    <a:pt x="11375" y="219"/>
                  </a:cubicBezTo>
                  <a:cubicBezTo>
                    <a:pt x="10742" y="71"/>
                    <a:pt x="10100" y="0"/>
                    <a:pt x="9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1"/>
            <p:cNvSpPr/>
            <p:nvPr/>
          </p:nvSpPr>
          <p:spPr>
            <a:xfrm>
              <a:off x="-5078150" y="15553213"/>
              <a:ext cx="258550" cy="255325"/>
            </a:xfrm>
            <a:custGeom>
              <a:avLst/>
              <a:gdLst/>
              <a:ahLst/>
              <a:cxnLst/>
              <a:rect l="l" t="t" r="r" b="b"/>
              <a:pathLst>
                <a:path w="10342" h="10213" extrusionOk="0">
                  <a:moveTo>
                    <a:pt x="5648" y="0"/>
                  </a:moveTo>
                  <a:cubicBezTo>
                    <a:pt x="3603" y="0"/>
                    <a:pt x="1656" y="1215"/>
                    <a:pt x="701" y="3068"/>
                  </a:cubicBezTo>
                  <a:cubicBezTo>
                    <a:pt x="1" y="4970"/>
                    <a:pt x="1" y="7171"/>
                    <a:pt x="1469" y="8639"/>
                  </a:cubicBezTo>
                  <a:cubicBezTo>
                    <a:pt x="2387" y="9557"/>
                    <a:pt x="3725" y="10213"/>
                    <a:pt x="5091" y="10213"/>
                  </a:cubicBezTo>
                  <a:cubicBezTo>
                    <a:pt x="5610" y="10213"/>
                    <a:pt x="6133" y="10118"/>
                    <a:pt x="6639" y="9906"/>
                  </a:cubicBezTo>
                  <a:cubicBezTo>
                    <a:pt x="8474" y="9173"/>
                    <a:pt x="10342" y="7338"/>
                    <a:pt x="10208" y="5036"/>
                  </a:cubicBezTo>
                  <a:cubicBezTo>
                    <a:pt x="10208" y="4569"/>
                    <a:pt x="10175" y="4136"/>
                    <a:pt x="10042" y="3635"/>
                  </a:cubicBezTo>
                  <a:cubicBezTo>
                    <a:pt x="9541" y="1967"/>
                    <a:pt x="8474" y="667"/>
                    <a:pt x="6806" y="133"/>
                  </a:cubicBezTo>
                  <a:cubicBezTo>
                    <a:pt x="6420" y="43"/>
                    <a:pt x="6033" y="0"/>
                    <a:pt x="5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1"/>
            <p:cNvSpPr/>
            <p:nvPr/>
          </p:nvSpPr>
          <p:spPr>
            <a:xfrm>
              <a:off x="-4971400" y="16048613"/>
              <a:ext cx="158475" cy="129600"/>
            </a:xfrm>
            <a:custGeom>
              <a:avLst/>
              <a:gdLst/>
              <a:ahLst/>
              <a:cxnLst/>
              <a:rect l="l" t="t" r="r" b="b"/>
              <a:pathLst>
                <a:path w="6339" h="5184" extrusionOk="0">
                  <a:moveTo>
                    <a:pt x="760" y="1"/>
                  </a:moveTo>
                  <a:cubicBezTo>
                    <a:pt x="687" y="1"/>
                    <a:pt x="611" y="10"/>
                    <a:pt x="534" y="31"/>
                  </a:cubicBezTo>
                  <a:cubicBezTo>
                    <a:pt x="234" y="64"/>
                    <a:pt x="67" y="331"/>
                    <a:pt x="34" y="731"/>
                  </a:cubicBezTo>
                  <a:cubicBezTo>
                    <a:pt x="1" y="1098"/>
                    <a:pt x="101" y="1665"/>
                    <a:pt x="334" y="2099"/>
                  </a:cubicBezTo>
                  <a:cubicBezTo>
                    <a:pt x="735" y="3100"/>
                    <a:pt x="1669" y="3867"/>
                    <a:pt x="1869" y="4000"/>
                  </a:cubicBezTo>
                  <a:cubicBezTo>
                    <a:pt x="1902" y="4034"/>
                    <a:pt x="2036" y="4101"/>
                    <a:pt x="2169" y="4201"/>
                  </a:cubicBezTo>
                  <a:cubicBezTo>
                    <a:pt x="2269" y="4267"/>
                    <a:pt x="2436" y="4401"/>
                    <a:pt x="2669" y="4534"/>
                  </a:cubicBezTo>
                  <a:cubicBezTo>
                    <a:pt x="3036" y="4768"/>
                    <a:pt x="3603" y="5001"/>
                    <a:pt x="4170" y="5101"/>
                  </a:cubicBezTo>
                  <a:cubicBezTo>
                    <a:pt x="4407" y="5157"/>
                    <a:pt x="4650" y="5184"/>
                    <a:pt x="4879" y="5184"/>
                  </a:cubicBezTo>
                  <a:cubicBezTo>
                    <a:pt x="5198" y="5184"/>
                    <a:pt x="5491" y="5132"/>
                    <a:pt x="5705" y="5035"/>
                  </a:cubicBezTo>
                  <a:cubicBezTo>
                    <a:pt x="6105" y="4868"/>
                    <a:pt x="6339" y="4601"/>
                    <a:pt x="6272" y="4267"/>
                  </a:cubicBezTo>
                  <a:cubicBezTo>
                    <a:pt x="6239" y="3900"/>
                    <a:pt x="6005" y="3700"/>
                    <a:pt x="5705" y="3500"/>
                  </a:cubicBezTo>
                  <a:cubicBezTo>
                    <a:pt x="5405" y="3267"/>
                    <a:pt x="5071" y="3166"/>
                    <a:pt x="4737" y="3000"/>
                  </a:cubicBezTo>
                  <a:cubicBezTo>
                    <a:pt x="4070" y="2699"/>
                    <a:pt x="3403" y="2266"/>
                    <a:pt x="3270" y="2166"/>
                  </a:cubicBezTo>
                  <a:cubicBezTo>
                    <a:pt x="3170" y="2032"/>
                    <a:pt x="2603" y="1532"/>
                    <a:pt x="2202" y="998"/>
                  </a:cubicBezTo>
                  <a:cubicBezTo>
                    <a:pt x="2002" y="731"/>
                    <a:pt x="1735" y="498"/>
                    <a:pt x="1502" y="264"/>
                  </a:cubicBezTo>
                  <a:cubicBezTo>
                    <a:pt x="1291" y="133"/>
                    <a:pt x="1038" y="1"/>
                    <a:pt x="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1"/>
            <p:cNvSpPr/>
            <p:nvPr/>
          </p:nvSpPr>
          <p:spPr>
            <a:xfrm>
              <a:off x="-4507725" y="15747913"/>
              <a:ext cx="89250" cy="89875"/>
            </a:xfrm>
            <a:custGeom>
              <a:avLst/>
              <a:gdLst/>
              <a:ahLst/>
              <a:cxnLst/>
              <a:rect l="l" t="t" r="r" b="b"/>
              <a:pathLst>
                <a:path w="3570" h="3595" extrusionOk="0">
                  <a:moveTo>
                    <a:pt x="1003" y="1"/>
                  </a:moveTo>
                  <a:cubicBezTo>
                    <a:pt x="791" y="1"/>
                    <a:pt x="574" y="52"/>
                    <a:pt x="401" y="117"/>
                  </a:cubicBezTo>
                  <a:cubicBezTo>
                    <a:pt x="167" y="250"/>
                    <a:pt x="34" y="551"/>
                    <a:pt x="0" y="918"/>
                  </a:cubicBezTo>
                  <a:cubicBezTo>
                    <a:pt x="0" y="1218"/>
                    <a:pt x="67" y="1418"/>
                    <a:pt x="167" y="1585"/>
                  </a:cubicBezTo>
                  <a:cubicBezTo>
                    <a:pt x="267" y="1752"/>
                    <a:pt x="401" y="1885"/>
                    <a:pt x="534" y="2018"/>
                  </a:cubicBezTo>
                  <a:cubicBezTo>
                    <a:pt x="768" y="2252"/>
                    <a:pt x="1068" y="2452"/>
                    <a:pt x="1101" y="2519"/>
                  </a:cubicBezTo>
                  <a:cubicBezTo>
                    <a:pt x="1201" y="2585"/>
                    <a:pt x="1368" y="2886"/>
                    <a:pt x="1601" y="3119"/>
                  </a:cubicBezTo>
                  <a:cubicBezTo>
                    <a:pt x="1735" y="3253"/>
                    <a:pt x="1868" y="3386"/>
                    <a:pt x="2068" y="3453"/>
                  </a:cubicBezTo>
                  <a:cubicBezTo>
                    <a:pt x="2206" y="3535"/>
                    <a:pt x="2411" y="3595"/>
                    <a:pt x="2665" y="3595"/>
                  </a:cubicBezTo>
                  <a:cubicBezTo>
                    <a:pt x="2720" y="3595"/>
                    <a:pt x="2777" y="3592"/>
                    <a:pt x="2836" y="3586"/>
                  </a:cubicBezTo>
                  <a:cubicBezTo>
                    <a:pt x="3169" y="3586"/>
                    <a:pt x="3403" y="3419"/>
                    <a:pt x="3469" y="3186"/>
                  </a:cubicBezTo>
                  <a:cubicBezTo>
                    <a:pt x="3570" y="2886"/>
                    <a:pt x="3570" y="2519"/>
                    <a:pt x="3503" y="2185"/>
                  </a:cubicBezTo>
                  <a:cubicBezTo>
                    <a:pt x="3336" y="1451"/>
                    <a:pt x="2736" y="918"/>
                    <a:pt x="2636" y="851"/>
                  </a:cubicBezTo>
                  <a:cubicBezTo>
                    <a:pt x="2535" y="751"/>
                    <a:pt x="2002" y="217"/>
                    <a:pt x="1335" y="50"/>
                  </a:cubicBezTo>
                  <a:cubicBezTo>
                    <a:pt x="1230" y="15"/>
                    <a:pt x="1117" y="1"/>
                    <a:pt x="1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1"/>
            <p:cNvSpPr/>
            <p:nvPr/>
          </p:nvSpPr>
          <p:spPr>
            <a:xfrm>
              <a:off x="-4948875" y="15603763"/>
              <a:ext cx="64225" cy="66200"/>
            </a:xfrm>
            <a:custGeom>
              <a:avLst/>
              <a:gdLst/>
              <a:ahLst/>
              <a:cxnLst/>
              <a:rect l="l" t="t" r="r" b="b"/>
              <a:pathLst>
                <a:path w="2569" h="2648" extrusionOk="0">
                  <a:moveTo>
                    <a:pt x="840" y="1"/>
                  </a:moveTo>
                  <a:cubicBezTo>
                    <a:pt x="653" y="1"/>
                    <a:pt x="463" y="50"/>
                    <a:pt x="334" y="179"/>
                  </a:cubicBezTo>
                  <a:cubicBezTo>
                    <a:pt x="167" y="312"/>
                    <a:pt x="34" y="579"/>
                    <a:pt x="0" y="980"/>
                  </a:cubicBezTo>
                  <a:cubicBezTo>
                    <a:pt x="0" y="1246"/>
                    <a:pt x="0" y="1480"/>
                    <a:pt x="34" y="1647"/>
                  </a:cubicBezTo>
                  <a:cubicBezTo>
                    <a:pt x="100" y="1813"/>
                    <a:pt x="134" y="1914"/>
                    <a:pt x="167" y="2014"/>
                  </a:cubicBezTo>
                  <a:cubicBezTo>
                    <a:pt x="234" y="2180"/>
                    <a:pt x="334" y="2280"/>
                    <a:pt x="367" y="2314"/>
                  </a:cubicBezTo>
                  <a:cubicBezTo>
                    <a:pt x="434" y="2347"/>
                    <a:pt x="467" y="2481"/>
                    <a:pt x="634" y="2547"/>
                  </a:cubicBezTo>
                  <a:cubicBezTo>
                    <a:pt x="701" y="2614"/>
                    <a:pt x="834" y="2647"/>
                    <a:pt x="1001" y="2647"/>
                  </a:cubicBezTo>
                  <a:cubicBezTo>
                    <a:pt x="1168" y="2647"/>
                    <a:pt x="1435" y="2647"/>
                    <a:pt x="1768" y="2614"/>
                  </a:cubicBezTo>
                  <a:cubicBezTo>
                    <a:pt x="2102" y="2514"/>
                    <a:pt x="2335" y="2381"/>
                    <a:pt x="2469" y="2180"/>
                  </a:cubicBezTo>
                  <a:cubicBezTo>
                    <a:pt x="2569" y="1980"/>
                    <a:pt x="2569" y="1713"/>
                    <a:pt x="2536" y="1480"/>
                  </a:cubicBezTo>
                  <a:cubicBezTo>
                    <a:pt x="2402" y="980"/>
                    <a:pt x="2002" y="646"/>
                    <a:pt x="1902" y="546"/>
                  </a:cubicBezTo>
                  <a:cubicBezTo>
                    <a:pt x="1835" y="479"/>
                    <a:pt x="1501" y="79"/>
                    <a:pt x="1001" y="12"/>
                  </a:cubicBezTo>
                  <a:cubicBezTo>
                    <a:pt x="949" y="5"/>
                    <a:pt x="894" y="1"/>
                    <a:pt x="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1"/>
            <p:cNvSpPr/>
            <p:nvPr/>
          </p:nvSpPr>
          <p:spPr>
            <a:xfrm>
              <a:off x="-5300800" y="15690563"/>
              <a:ext cx="80925" cy="91975"/>
            </a:xfrm>
            <a:custGeom>
              <a:avLst/>
              <a:gdLst/>
              <a:ahLst/>
              <a:cxnLst/>
              <a:rect l="l" t="t" r="r" b="b"/>
              <a:pathLst>
                <a:path w="3237" h="3679" extrusionOk="0">
                  <a:moveTo>
                    <a:pt x="2398" y="1"/>
                  </a:moveTo>
                  <a:cubicBezTo>
                    <a:pt x="2176" y="1"/>
                    <a:pt x="1951" y="66"/>
                    <a:pt x="1702" y="176"/>
                  </a:cubicBezTo>
                  <a:cubicBezTo>
                    <a:pt x="1101" y="410"/>
                    <a:pt x="734" y="977"/>
                    <a:pt x="668" y="1077"/>
                  </a:cubicBezTo>
                  <a:cubicBezTo>
                    <a:pt x="568" y="1210"/>
                    <a:pt x="101" y="1744"/>
                    <a:pt x="34" y="2411"/>
                  </a:cubicBezTo>
                  <a:cubicBezTo>
                    <a:pt x="1" y="2711"/>
                    <a:pt x="34" y="3045"/>
                    <a:pt x="167" y="3312"/>
                  </a:cubicBezTo>
                  <a:cubicBezTo>
                    <a:pt x="267" y="3545"/>
                    <a:pt x="534" y="3679"/>
                    <a:pt x="868" y="3679"/>
                  </a:cubicBezTo>
                  <a:cubicBezTo>
                    <a:pt x="1201" y="3679"/>
                    <a:pt x="1502" y="3579"/>
                    <a:pt x="1702" y="3445"/>
                  </a:cubicBezTo>
                  <a:cubicBezTo>
                    <a:pt x="1902" y="3345"/>
                    <a:pt x="2035" y="3178"/>
                    <a:pt x="2169" y="3045"/>
                  </a:cubicBezTo>
                  <a:cubicBezTo>
                    <a:pt x="2369" y="2778"/>
                    <a:pt x="2536" y="2511"/>
                    <a:pt x="2569" y="2411"/>
                  </a:cubicBezTo>
                  <a:cubicBezTo>
                    <a:pt x="2602" y="2344"/>
                    <a:pt x="2869" y="2111"/>
                    <a:pt x="3036" y="1877"/>
                  </a:cubicBezTo>
                  <a:cubicBezTo>
                    <a:pt x="3103" y="1711"/>
                    <a:pt x="3170" y="1577"/>
                    <a:pt x="3203" y="1344"/>
                  </a:cubicBezTo>
                  <a:cubicBezTo>
                    <a:pt x="3236" y="1110"/>
                    <a:pt x="3203" y="843"/>
                    <a:pt x="3069" y="443"/>
                  </a:cubicBezTo>
                  <a:cubicBezTo>
                    <a:pt x="3003" y="209"/>
                    <a:pt x="2769" y="43"/>
                    <a:pt x="2536" y="9"/>
                  </a:cubicBezTo>
                  <a:cubicBezTo>
                    <a:pt x="2490" y="4"/>
                    <a:pt x="2444" y="1"/>
                    <a:pt x="23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1"/>
            <p:cNvSpPr/>
            <p:nvPr/>
          </p:nvSpPr>
          <p:spPr>
            <a:xfrm>
              <a:off x="-5144850" y="16298013"/>
              <a:ext cx="132625" cy="65175"/>
            </a:xfrm>
            <a:custGeom>
              <a:avLst/>
              <a:gdLst/>
              <a:ahLst/>
              <a:cxnLst/>
              <a:rect l="l" t="t" r="r" b="b"/>
              <a:pathLst>
                <a:path w="5305" h="2607" extrusionOk="0">
                  <a:moveTo>
                    <a:pt x="4030" y="0"/>
                  </a:moveTo>
                  <a:cubicBezTo>
                    <a:pt x="3855" y="0"/>
                    <a:pt x="3687" y="39"/>
                    <a:pt x="3503" y="62"/>
                  </a:cubicBezTo>
                  <a:cubicBezTo>
                    <a:pt x="3036" y="129"/>
                    <a:pt x="2602" y="262"/>
                    <a:pt x="2469" y="262"/>
                  </a:cubicBezTo>
                  <a:cubicBezTo>
                    <a:pt x="2424" y="273"/>
                    <a:pt x="2343" y="277"/>
                    <a:pt x="2239" y="277"/>
                  </a:cubicBezTo>
                  <a:cubicBezTo>
                    <a:pt x="2032" y="277"/>
                    <a:pt x="1735" y="262"/>
                    <a:pt x="1468" y="262"/>
                  </a:cubicBezTo>
                  <a:cubicBezTo>
                    <a:pt x="1268" y="296"/>
                    <a:pt x="1034" y="296"/>
                    <a:pt x="801" y="429"/>
                  </a:cubicBezTo>
                  <a:cubicBezTo>
                    <a:pt x="534" y="529"/>
                    <a:pt x="301" y="729"/>
                    <a:pt x="134" y="1063"/>
                  </a:cubicBezTo>
                  <a:cubicBezTo>
                    <a:pt x="0" y="1296"/>
                    <a:pt x="34" y="1563"/>
                    <a:pt x="201" y="1797"/>
                  </a:cubicBezTo>
                  <a:cubicBezTo>
                    <a:pt x="367" y="2064"/>
                    <a:pt x="701" y="2264"/>
                    <a:pt x="1034" y="2397"/>
                  </a:cubicBezTo>
                  <a:cubicBezTo>
                    <a:pt x="1404" y="2563"/>
                    <a:pt x="1825" y="2607"/>
                    <a:pt x="2155" y="2607"/>
                  </a:cubicBezTo>
                  <a:cubicBezTo>
                    <a:pt x="2421" y="2607"/>
                    <a:pt x="2628" y="2579"/>
                    <a:pt x="2702" y="2564"/>
                  </a:cubicBezTo>
                  <a:cubicBezTo>
                    <a:pt x="2869" y="2564"/>
                    <a:pt x="3770" y="2531"/>
                    <a:pt x="4437" y="2064"/>
                  </a:cubicBezTo>
                  <a:cubicBezTo>
                    <a:pt x="4770" y="1863"/>
                    <a:pt x="5037" y="1563"/>
                    <a:pt x="5171" y="1263"/>
                  </a:cubicBezTo>
                  <a:cubicBezTo>
                    <a:pt x="5304" y="963"/>
                    <a:pt x="5271" y="696"/>
                    <a:pt x="5037" y="429"/>
                  </a:cubicBezTo>
                  <a:cubicBezTo>
                    <a:pt x="4804" y="196"/>
                    <a:pt x="4537" y="95"/>
                    <a:pt x="4270" y="29"/>
                  </a:cubicBezTo>
                  <a:cubicBezTo>
                    <a:pt x="4187" y="8"/>
                    <a:pt x="4108" y="0"/>
                    <a:pt x="40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1"/>
            <p:cNvSpPr/>
            <p:nvPr/>
          </p:nvSpPr>
          <p:spPr>
            <a:xfrm>
              <a:off x="-4717050" y="16246263"/>
              <a:ext cx="201000" cy="130400"/>
            </a:xfrm>
            <a:custGeom>
              <a:avLst/>
              <a:gdLst/>
              <a:ahLst/>
              <a:cxnLst/>
              <a:rect l="l" t="t" r="r" b="b"/>
              <a:pathLst>
                <a:path w="8040" h="5216" extrusionOk="0">
                  <a:moveTo>
                    <a:pt x="7366" y="1"/>
                  </a:moveTo>
                  <a:cubicBezTo>
                    <a:pt x="7100" y="1"/>
                    <a:pt x="6830" y="139"/>
                    <a:pt x="6539" y="297"/>
                  </a:cubicBezTo>
                  <a:cubicBezTo>
                    <a:pt x="6205" y="531"/>
                    <a:pt x="5905" y="865"/>
                    <a:pt x="5538" y="1165"/>
                  </a:cubicBezTo>
                  <a:cubicBezTo>
                    <a:pt x="4871" y="1799"/>
                    <a:pt x="4037" y="2332"/>
                    <a:pt x="3837" y="2432"/>
                  </a:cubicBezTo>
                  <a:cubicBezTo>
                    <a:pt x="3670" y="2499"/>
                    <a:pt x="2769" y="2833"/>
                    <a:pt x="1935" y="3033"/>
                  </a:cubicBezTo>
                  <a:cubicBezTo>
                    <a:pt x="1535" y="3166"/>
                    <a:pt x="1101" y="3266"/>
                    <a:pt x="768" y="3433"/>
                  </a:cubicBezTo>
                  <a:cubicBezTo>
                    <a:pt x="434" y="3600"/>
                    <a:pt x="167" y="3800"/>
                    <a:pt x="67" y="4167"/>
                  </a:cubicBezTo>
                  <a:cubicBezTo>
                    <a:pt x="1" y="4467"/>
                    <a:pt x="201" y="4701"/>
                    <a:pt x="601" y="4934"/>
                  </a:cubicBezTo>
                  <a:cubicBezTo>
                    <a:pt x="968" y="5075"/>
                    <a:pt x="1429" y="5216"/>
                    <a:pt x="1946" y="5216"/>
                  </a:cubicBezTo>
                  <a:cubicBezTo>
                    <a:pt x="2041" y="5216"/>
                    <a:pt x="2137" y="5211"/>
                    <a:pt x="2236" y="5201"/>
                  </a:cubicBezTo>
                  <a:cubicBezTo>
                    <a:pt x="2569" y="5201"/>
                    <a:pt x="2869" y="5168"/>
                    <a:pt x="3170" y="5134"/>
                  </a:cubicBezTo>
                  <a:cubicBezTo>
                    <a:pt x="3436" y="5101"/>
                    <a:pt x="3737" y="5001"/>
                    <a:pt x="4004" y="4934"/>
                  </a:cubicBezTo>
                  <a:cubicBezTo>
                    <a:pt x="4437" y="4767"/>
                    <a:pt x="4837" y="4601"/>
                    <a:pt x="4938" y="4500"/>
                  </a:cubicBezTo>
                  <a:cubicBezTo>
                    <a:pt x="5038" y="4467"/>
                    <a:pt x="5171" y="4367"/>
                    <a:pt x="5338" y="4300"/>
                  </a:cubicBezTo>
                  <a:cubicBezTo>
                    <a:pt x="5505" y="4200"/>
                    <a:pt x="5705" y="4100"/>
                    <a:pt x="5905" y="3933"/>
                  </a:cubicBezTo>
                  <a:cubicBezTo>
                    <a:pt x="6372" y="3633"/>
                    <a:pt x="6872" y="3166"/>
                    <a:pt x="7239" y="2632"/>
                  </a:cubicBezTo>
                  <a:cubicBezTo>
                    <a:pt x="7639" y="2065"/>
                    <a:pt x="7906" y="1498"/>
                    <a:pt x="7940" y="998"/>
                  </a:cubicBezTo>
                  <a:cubicBezTo>
                    <a:pt x="8040" y="498"/>
                    <a:pt x="7873" y="164"/>
                    <a:pt x="7573" y="31"/>
                  </a:cubicBezTo>
                  <a:cubicBezTo>
                    <a:pt x="7504" y="10"/>
                    <a:pt x="7435" y="1"/>
                    <a:pt x="7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1"/>
            <p:cNvSpPr/>
            <p:nvPr/>
          </p:nvSpPr>
          <p:spPr>
            <a:xfrm>
              <a:off x="-4807100" y="15469713"/>
              <a:ext cx="87575" cy="73575"/>
            </a:xfrm>
            <a:custGeom>
              <a:avLst/>
              <a:gdLst/>
              <a:ahLst/>
              <a:cxnLst/>
              <a:rect l="l" t="t" r="r" b="b"/>
              <a:pathLst>
                <a:path w="3503" h="2943" extrusionOk="0">
                  <a:moveTo>
                    <a:pt x="1044" y="1"/>
                  </a:moveTo>
                  <a:cubicBezTo>
                    <a:pt x="575" y="1"/>
                    <a:pt x="127" y="252"/>
                    <a:pt x="33" y="1004"/>
                  </a:cubicBezTo>
                  <a:cubicBezTo>
                    <a:pt x="0" y="1571"/>
                    <a:pt x="267" y="1872"/>
                    <a:pt x="500" y="2072"/>
                  </a:cubicBezTo>
                  <a:cubicBezTo>
                    <a:pt x="767" y="2272"/>
                    <a:pt x="1001" y="2405"/>
                    <a:pt x="1101" y="2472"/>
                  </a:cubicBezTo>
                  <a:cubicBezTo>
                    <a:pt x="1168" y="2505"/>
                    <a:pt x="1434" y="2706"/>
                    <a:pt x="1701" y="2839"/>
                  </a:cubicBezTo>
                  <a:cubicBezTo>
                    <a:pt x="1846" y="2897"/>
                    <a:pt x="2004" y="2942"/>
                    <a:pt x="2179" y="2942"/>
                  </a:cubicBezTo>
                  <a:cubicBezTo>
                    <a:pt x="2408" y="2942"/>
                    <a:pt x="2667" y="2865"/>
                    <a:pt x="2969" y="2639"/>
                  </a:cubicBezTo>
                  <a:cubicBezTo>
                    <a:pt x="3503" y="2205"/>
                    <a:pt x="3469" y="1638"/>
                    <a:pt x="3136" y="1171"/>
                  </a:cubicBezTo>
                  <a:cubicBezTo>
                    <a:pt x="2835" y="704"/>
                    <a:pt x="2335" y="437"/>
                    <a:pt x="2202" y="404"/>
                  </a:cubicBezTo>
                  <a:cubicBezTo>
                    <a:pt x="2102" y="337"/>
                    <a:pt x="1635" y="37"/>
                    <a:pt x="1134" y="4"/>
                  </a:cubicBezTo>
                  <a:cubicBezTo>
                    <a:pt x="1104" y="2"/>
                    <a:pt x="1074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1"/>
            <p:cNvSpPr/>
            <p:nvPr/>
          </p:nvSpPr>
          <p:spPr>
            <a:xfrm>
              <a:off x="-4761250" y="15649288"/>
              <a:ext cx="145125" cy="121075"/>
            </a:xfrm>
            <a:custGeom>
              <a:avLst/>
              <a:gdLst/>
              <a:ahLst/>
              <a:cxnLst/>
              <a:rect l="l" t="t" r="r" b="b"/>
              <a:pathLst>
                <a:path w="5805" h="4843" extrusionOk="0">
                  <a:moveTo>
                    <a:pt x="4594" y="1"/>
                  </a:moveTo>
                  <a:cubicBezTo>
                    <a:pt x="4320" y="1"/>
                    <a:pt x="4033" y="45"/>
                    <a:pt x="3770" y="126"/>
                  </a:cubicBezTo>
                  <a:cubicBezTo>
                    <a:pt x="2803" y="359"/>
                    <a:pt x="1969" y="1060"/>
                    <a:pt x="1802" y="1193"/>
                  </a:cubicBezTo>
                  <a:cubicBezTo>
                    <a:pt x="1635" y="1360"/>
                    <a:pt x="801" y="1961"/>
                    <a:pt x="368" y="2794"/>
                  </a:cubicBezTo>
                  <a:cubicBezTo>
                    <a:pt x="134" y="3161"/>
                    <a:pt x="1" y="3628"/>
                    <a:pt x="34" y="3995"/>
                  </a:cubicBezTo>
                  <a:cubicBezTo>
                    <a:pt x="101" y="4362"/>
                    <a:pt x="268" y="4662"/>
                    <a:pt x="635" y="4796"/>
                  </a:cubicBezTo>
                  <a:cubicBezTo>
                    <a:pt x="709" y="4828"/>
                    <a:pt x="788" y="4843"/>
                    <a:pt x="867" y="4843"/>
                  </a:cubicBezTo>
                  <a:cubicBezTo>
                    <a:pt x="1036" y="4843"/>
                    <a:pt x="1210" y="4776"/>
                    <a:pt x="1368" y="4662"/>
                  </a:cubicBezTo>
                  <a:cubicBezTo>
                    <a:pt x="1635" y="4496"/>
                    <a:pt x="1869" y="4229"/>
                    <a:pt x="2136" y="4029"/>
                  </a:cubicBezTo>
                  <a:cubicBezTo>
                    <a:pt x="2636" y="3528"/>
                    <a:pt x="3136" y="3061"/>
                    <a:pt x="3270" y="2995"/>
                  </a:cubicBezTo>
                  <a:cubicBezTo>
                    <a:pt x="3370" y="2895"/>
                    <a:pt x="4004" y="2494"/>
                    <a:pt x="4604" y="2161"/>
                  </a:cubicBezTo>
                  <a:cubicBezTo>
                    <a:pt x="4938" y="1994"/>
                    <a:pt x="5204" y="1794"/>
                    <a:pt x="5438" y="1560"/>
                  </a:cubicBezTo>
                  <a:cubicBezTo>
                    <a:pt x="5638" y="1360"/>
                    <a:pt x="5805" y="1127"/>
                    <a:pt x="5772" y="793"/>
                  </a:cubicBezTo>
                  <a:cubicBezTo>
                    <a:pt x="5705" y="459"/>
                    <a:pt x="5471" y="226"/>
                    <a:pt x="5104" y="59"/>
                  </a:cubicBezTo>
                  <a:cubicBezTo>
                    <a:pt x="4946" y="20"/>
                    <a:pt x="4773" y="1"/>
                    <a:pt x="4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1"/>
            <p:cNvSpPr/>
            <p:nvPr/>
          </p:nvSpPr>
          <p:spPr>
            <a:xfrm>
              <a:off x="-5304975" y="15767513"/>
              <a:ext cx="30875" cy="23825"/>
            </a:xfrm>
            <a:custGeom>
              <a:avLst/>
              <a:gdLst/>
              <a:ahLst/>
              <a:cxnLst/>
              <a:rect l="l" t="t" r="r" b="b"/>
              <a:pathLst>
                <a:path w="1235" h="953" extrusionOk="0">
                  <a:moveTo>
                    <a:pt x="334" y="0"/>
                  </a:moveTo>
                  <a:cubicBezTo>
                    <a:pt x="168" y="0"/>
                    <a:pt x="1" y="134"/>
                    <a:pt x="1" y="400"/>
                  </a:cubicBezTo>
                  <a:cubicBezTo>
                    <a:pt x="1" y="567"/>
                    <a:pt x="101" y="667"/>
                    <a:pt x="201" y="734"/>
                  </a:cubicBezTo>
                  <a:cubicBezTo>
                    <a:pt x="268" y="767"/>
                    <a:pt x="368" y="801"/>
                    <a:pt x="401" y="801"/>
                  </a:cubicBezTo>
                  <a:cubicBezTo>
                    <a:pt x="401" y="801"/>
                    <a:pt x="501" y="901"/>
                    <a:pt x="601" y="934"/>
                  </a:cubicBezTo>
                  <a:cubicBezTo>
                    <a:pt x="646" y="945"/>
                    <a:pt x="690" y="953"/>
                    <a:pt x="736" y="953"/>
                  </a:cubicBezTo>
                  <a:cubicBezTo>
                    <a:pt x="827" y="953"/>
                    <a:pt x="924" y="923"/>
                    <a:pt x="1035" y="834"/>
                  </a:cubicBezTo>
                  <a:cubicBezTo>
                    <a:pt x="1235" y="734"/>
                    <a:pt x="1202" y="501"/>
                    <a:pt x="1102" y="367"/>
                  </a:cubicBezTo>
                  <a:cubicBezTo>
                    <a:pt x="1002" y="234"/>
                    <a:pt x="768" y="134"/>
                    <a:pt x="735" y="134"/>
                  </a:cubicBezTo>
                  <a:cubicBezTo>
                    <a:pt x="701" y="100"/>
                    <a:pt x="5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1"/>
            <p:cNvSpPr/>
            <p:nvPr/>
          </p:nvSpPr>
          <p:spPr>
            <a:xfrm>
              <a:off x="-5320800" y="15644038"/>
              <a:ext cx="51725" cy="34000"/>
            </a:xfrm>
            <a:custGeom>
              <a:avLst/>
              <a:gdLst/>
              <a:ahLst/>
              <a:cxnLst/>
              <a:rect l="l" t="t" r="r" b="b"/>
              <a:pathLst>
                <a:path w="2069" h="1360" extrusionOk="0">
                  <a:moveTo>
                    <a:pt x="516" y="1"/>
                  </a:moveTo>
                  <a:cubicBezTo>
                    <a:pt x="398" y="1"/>
                    <a:pt x="285" y="46"/>
                    <a:pt x="200" y="169"/>
                  </a:cubicBezTo>
                  <a:cubicBezTo>
                    <a:pt x="0" y="503"/>
                    <a:pt x="701" y="936"/>
                    <a:pt x="801" y="1003"/>
                  </a:cubicBezTo>
                  <a:cubicBezTo>
                    <a:pt x="876" y="1028"/>
                    <a:pt x="1277" y="1360"/>
                    <a:pt x="1583" y="1360"/>
                  </a:cubicBezTo>
                  <a:cubicBezTo>
                    <a:pt x="1682" y="1360"/>
                    <a:pt x="1770" y="1326"/>
                    <a:pt x="1835" y="1237"/>
                  </a:cubicBezTo>
                  <a:cubicBezTo>
                    <a:pt x="2068" y="870"/>
                    <a:pt x="1334" y="403"/>
                    <a:pt x="1201" y="336"/>
                  </a:cubicBezTo>
                  <a:cubicBezTo>
                    <a:pt x="1153" y="288"/>
                    <a:pt x="815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51"/>
            <p:cNvSpPr/>
            <p:nvPr/>
          </p:nvSpPr>
          <p:spPr>
            <a:xfrm>
              <a:off x="-5406700" y="15961538"/>
              <a:ext cx="53400" cy="32750"/>
            </a:xfrm>
            <a:custGeom>
              <a:avLst/>
              <a:gdLst/>
              <a:ahLst/>
              <a:cxnLst/>
              <a:rect l="l" t="t" r="r" b="b"/>
              <a:pathLst>
                <a:path w="2136" h="1310" extrusionOk="0">
                  <a:moveTo>
                    <a:pt x="1652" y="0"/>
                  </a:moveTo>
                  <a:cubicBezTo>
                    <a:pt x="1594" y="0"/>
                    <a:pt x="1533" y="4"/>
                    <a:pt x="1468" y="11"/>
                  </a:cubicBezTo>
                  <a:cubicBezTo>
                    <a:pt x="1168" y="45"/>
                    <a:pt x="901" y="212"/>
                    <a:pt x="834" y="245"/>
                  </a:cubicBezTo>
                  <a:cubicBezTo>
                    <a:pt x="801" y="312"/>
                    <a:pt x="567" y="412"/>
                    <a:pt x="334" y="645"/>
                  </a:cubicBezTo>
                  <a:cubicBezTo>
                    <a:pt x="134" y="845"/>
                    <a:pt x="0" y="1079"/>
                    <a:pt x="234" y="1246"/>
                  </a:cubicBezTo>
                  <a:cubicBezTo>
                    <a:pt x="268" y="1292"/>
                    <a:pt x="319" y="1310"/>
                    <a:pt x="378" y="1310"/>
                  </a:cubicBezTo>
                  <a:cubicBezTo>
                    <a:pt x="491" y="1310"/>
                    <a:pt x="636" y="1244"/>
                    <a:pt x="767" y="1179"/>
                  </a:cubicBezTo>
                  <a:cubicBezTo>
                    <a:pt x="968" y="1079"/>
                    <a:pt x="1168" y="945"/>
                    <a:pt x="1234" y="912"/>
                  </a:cubicBezTo>
                  <a:cubicBezTo>
                    <a:pt x="1268" y="879"/>
                    <a:pt x="1501" y="812"/>
                    <a:pt x="1735" y="679"/>
                  </a:cubicBezTo>
                  <a:cubicBezTo>
                    <a:pt x="1935" y="545"/>
                    <a:pt x="2135" y="412"/>
                    <a:pt x="2102" y="212"/>
                  </a:cubicBezTo>
                  <a:cubicBezTo>
                    <a:pt x="2023" y="54"/>
                    <a:pt x="1863" y="0"/>
                    <a:pt x="1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51"/>
            <p:cNvSpPr/>
            <p:nvPr/>
          </p:nvSpPr>
          <p:spPr>
            <a:xfrm>
              <a:off x="-5288300" y="16061338"/>
              <a:ext cx="25875" cy="15075"/>
            </a:xfrm>
            <a:custGeom>
              <a:avLst/>
              <a:gdLst/>
              <a:ahLst/>
              <a:cxnLst/>
              <a:rect l="l" t="t" r="r" b="b"/>
              <a:pathLst>
                <a:path w="1035" h="603" extrusionOk="0">
                  <a:moveTo>
                    <a:pt x="349" y="0"/>
                  </a:moveTo>
                  <a:cubicBezTo>
                    <a:pt x="231" y="0"/>
                    <a:pt x="201" y="89"/>
                    <a:pt x="201" y="89"/>
                  </a:cubicBezTo>
                  <a:cubicBezTo>
                    <a:pt x="201" y="89"/>
                    <a:pt x="1" y="222"/>
                    <a:pt x="368" y="489"/>
                  </a:cubicBezTo>
                  <a:cubicBezTo>
                    <a:pt x="503" y="575"/>
                    <a:pt x="602" y="602"/>
                    <a:pt x="673" y="602"/>
                  </a:cubicBezTo>
                  <a:cubicBezTo>
                    <a:pt x="795" y="602"/>
                    <a:pt x="835" y="523"/>
                    <a:pt x="835" y="523"/>
                  </a:cubicBezTo>
                  <a:cubicBezTo>
                    <a:pt x="868" y="489"/>
                    <a:pt x="1035" y="389"/>
                    <a:pt x="601" y="89"/>
                  </a:cubicBezTo>
                  <a:cubicBezTo>
                    <a:pt x="490" y="22"/>
                    <a:pt x="409" y="0"/>
                    <a:pt x="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1"/>
            <p:cNvSpPr/>
            <p:nvPr/>
          </p:nvSpPr>
          <p:spPr>
            <a:xfrm>
              <a:off x="-5043950" y="15841888"/>
              <a:ext cx="39225" cy="21850"/>
            </a:xfrm>
            <a:custGeom>
              <a:avLst/>
              <a:gdLst/>
              <a:ahLst/>
              <a:cxnLst/>
              <a:rect l="l" t="t" r="r" b="b"/>
              <a:pathLst>
                <a:path w="1569" h="874" extrusionOk="0">
                  <a:moveTo>
                    <a:pt x="533" y="1"/>
                  </a:moveTo>
                  <a:cubicBezTo>
                    <a:pt x="340" y="1"/>
                    <a:pt x="107" y="61"/>
                    <a:pt x="67" y="361"/>
                  </a:cubicBezTo>
                  <a:cubicBezTo>
                    <a:pt x="1" y="728"/>
                    <a:pt x="634" y="828"/>
                    <a:pt x="734" y="828"/>
                  </a:cubicBezTo>
                  <a:cubicBezTo>
                    <a:pt x="767" y="828"/>
                    <a:pt x="937" y="874"/>
                    <a:pt x="1109" y="874"/>
                  </a:cubicBezTo>
                  <a:cubicBezTo>
                    <a:pt x="1296" y="874"/>
                    <a:pt x="1484" y="820"/>
                    <a:pt x="1502" y="594"/>
                  </a:cubicBezTo>
                  <a:cubicBezTo>
                    <a:pt x="1568" y="127"/>
                    <a:pt x="901" y="27"/>
                    <a:pt x="801" y="27"/>
                  </a:cubicBezTo>
                  <a:cubicBezTo>
                    <a:pt x="775" y="27"/>
                    <a:pt x="662" y="1"/>
                    <a:pt x="5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1"/>
            <p:cNvSpPr/>
            <p:nvPr/>
          </p:nvSpPr>
          <p:spPr>
            <a:xfrm>
              <a:off x="-5062300" y="15580988"/>
              <a:ext cx="45900" cy="36325"/>
            </a:xfrm>
            <a:custGeom>
              <a:avLst/>
              <a:gdLst/>
              <a:ahLst/>
              <a:cxnLst/>
              <a:rect l="l" t="t" r="r" b="b"/>
              <a:pathLst>
                <a:path w="1836" h="1453" extrusionOk="0">
                  <a:moveTo>
                    <a:pt x="574" y="0"/>
                  </a:moveTo>
                  <a:cubicBezTo>
                    <a:pt x="482" y="0"/>
                    <a:pt x="389" y="35"/>
                    <a:pt x="301" y="123"/>
                  </a:cubicBezTo>
                  <a:cubicBezTo>
                    <a:pt x="1" y="389"/>
                    <a:pt x="534" y="890"/>
                    <a:pt x="635" y="957"/>
                  </a:cubicBezTo>
                  <a:cubicBezTo>
                    <a:pt x="661" y="1036"/>
                    <a:pt x="1004" y="1453"/>
                    <a:pt x="1294" y="1453"/>
                  </a:cubicBezTo>
                  <a:cubicBezTo>
                    <a:pt x="1369" y="1453"/>
                    <a:pt x="1440" y="1425"/>
                    <a:pt x="1502" y="1357"/>
                  </a:cubicBezTo>
                  <a:cubicBezTo>
                    <a:pt x="1835" y="1023"/>
                    <a:pt x="1202" y="523"/>
                    <a:pt x="1168" y="423"/>
                  </a:cubicBezTo>
                  <a:cubicBezTo>
                    <a:pt x="1143" y="347"/>
                    <a:pt x="867" y="0"/>
                    <a:pt x="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1"/>
            <p:cNvSpPr/>
            <p:nvPr/>
          </p:nvSpPr>
          <p:spPr>
            <a:xfrm>
              <a:off x="-5092325" y="15685788"/>
              <a:ext cx="38300" cy="21825"/>
            </a:xfrm>
            <a:custGeom>
              <a:avLst/>
              <a:gdLst/>
              <a:ahLst/>
              <a:cxnLst/>
              <a:rect l="l" t="t" r="r" b="b"/>
              <a:pathLst>
                <a:path w="1532" h="873" extrusionOk="0">
                  <a:moveTo>
                    <a:pt x="701" y="67"/>
                  </a:moveTo>
                  <a:cubicBezTo>
                    <a:pt x="601" y="100"/>
                    <a:pt x="1" y="67"/>
                    <a:pt x="34" y="567"/>
                  </a:cubicBezTo>
                  <a:cubicBezTo>
                    <a:pt x="59" y="836"/>
                    <a:pt x="406" y="872"/>
                    <a:pt x="616" y="872"/>
                  </a:cubicBezTo>
                  <a:cubicBezTo>
                    <a:pt x="692" y="872"/>
                    <a:pt x="750" y="867"/>
                    <a:pt x="768" y="867"/>
                  </a:cubicBezTo>
                  <a:cubicBezTo>
                    <a:pt x="781" y="867"/>
                    <a:pt x="802" y="868"/>
                    <a:pt x="830" y="868"/>
                  </a:cubicBezTo>
                  <a:cubicBezTo>
                    <a:pt x="1024" y="868"/>
                    <a:pt x="1531" y="842"/>
                    <a:pt x="1502" y="434"/>
                  </a:cubicBezTo>
                  <a:cubicBezTo>
                    <a:pt x="1435" y="0"/>
                    <a:pt x="768" y="100"/>
                    <a:pt x="701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1"/>
            <p:cNvSpPr/>
            <p:nvPr/>
          </p:nvSpPr>
          <p:spPr>
            <a:xfrm>
              <a:off x="-5065625" y="15753738"/>
              <a:ext cx="28375" cy="23150"/>
            </a:xfrm>
            <a:custGeom>
              <a:avLst/>
              <a:gdLst/>
              <a:ahLst/>
              <a:cxnLst/>
              <a:rect l="l" t="t" r="r" b="b"/>
              <a:pathLst>
                <a:path w="1135" h="926" extrusionOk="0">
                  <a:moveTo>
                    <a:pt x="630" y="0"/>
                  </a:moveTo>
                  <a:cubicBezTo>
                    <a:pt x="586" y="0"/>
                    <a:pt x="542" y="7"/>
                    <a:pt x="501" y="17"/>
                  </a:cubicBezTo>
                  <a:cubicBezTo>
                    <a:pt x="367" y="84"/>
                    <a:pt x="301" y="184"/>
                    <a:pt x="267" y="218"/>
                  </a:cubicBezTo>
                  <a:cubicBezTo>
                    <a:pt x="200" y="284"/>
                    <a:pt x="100" y="351"/>
                    <a:pt x="34" y="518"/>
                  </a:cubicBezTo>
                  <a:cubicBezTo>
                    <a:pt x="0" y="651"/>
                    <a:pt x="34" y="818"/>
                    <a:pt x="267" y="885"/>
                  </a:cubicBezTo>
                  <a:cubicBezTo>
                    <a:pt x="361" y="914"/>
                    <a:pt x="439" y="925"/>
                    <a:pt x="504" y="925"/>
                  </a:cubicBezTo>
                  <a:cubicBezTo>
                    <a:pt x="741" y="925"/>
                    <a:pt x="808" y="770"/>
                    <a:pt x="834" y="718"/>
                  </a:cubicBezTo>
                  <a:cubicBezTo>
                    <a:pt x="834" y="685"/>
                    <a:pt x="1134" y="585"/>
                    <a:pt x="868" y="151"/>
                  </a:cubicBezTo>
                  <a:cubicBezTo>
                    <a:pt x="822" y="36"/>
                    <a:pt x="728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1"/>
            <p:cNvSpPr/>
            <p:nvPr/>
          </p:nvSpPr>
          <p:spPr>
            <a:xfrm>
              <a:off x="-4948875" y="15631538"/>
              <a:ext cx="35875" cy="28050"/>
            </a:xfrm>
            <a:custGeom>
              <a:avLst/>
              <a:gdLst/>
              <a:ahLst/>
              <a:cxnLst/>
              <a:rect l="l" t="t" r="r" b="b"/>
              <a:pathLst>
                <a:path w="1435" h="1122" extrusionOk="0">
                  <a:moveTo>
                    <a:pt x="811" y="1"/>
                  </a:moveTo>
                  <a:cubicBezTo>
                    <a:pt x="557" y="1"/>
                    <a:pt x="420" y="290"/>
                    <a:pt x="367" y="369"/>
                  </a:cubicBezTo>
                  <a:cubicBezTo>
                    <a:pt x="367" y="436"/>
                    <a:pt x="0" y="836"/>
                    <a:pt x="467" y="1069"/>
                  </a:cubicBezTo>
                  <a:cubicBezTo>
                    <a:pt x="529" y="1106"/>
                    <a:pt x="586" y="1122"/>
                    <a:pt x="638" y="1122"/>
                  </a:cubicBezTo>
                  <a:cubicBezTo>
                    <a:pt x="869" y="1122"/>
                    <a:pt x="1007" y="824"/>
                    <a:pt x="1034" y="769"/>
                  </a:cubicBezTo>
                  <a:cubicBezTo>
                    <a:pt x="1101" y="702"/>
                    <a:pt x="1435" y="336"/>
                    <a:pt x="1034" y="69"/>
                  </a:cubicBezTo>
                  <a:cubicBezTo>
                    <a:pt x="951" y="20"/>
                    <a:pt x="877" y="1"/>
                    <a:pt x="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1"/>
            <p:cNvSpPr/>
            <p:nvPr/>
          </p:nvSpPr>
          <p:spPr>
            <a:xfrm>
              <a:off x="-4957225" y="15718488"/>
              <a:ext cx="38400" cy="42050"/>
            </a:xfrm>
            <a:custGeom>
              <a:avLst/>
              <a:gdLst/>
              <a:ahLst/>
              <a:cxnLst/>
              <a:rect l="l" t="t" r="r" b="b"/>
              <a:pathLst>
                <a:path w="1536" h="1682" extrusionOk="0">
                  <a:moveTo>
                    <a:pt x="516" y="1"/>
                  </a:moveTo>
                  <a:cubicBezTo>
                    <a:pt x="470" y="1"/>
                    <a:pt x="421" y="9"/>
                    <a:pt x="368" y="26"/>
                  </a:cubicBezTo>
                  <a:cubicBezTo>
                    <a:pt x="1" y="127"/>
                    <a:pt x="334" y="894"/>
                    <a:pt x="368" y="960"/>
                  </a:cubicBezTo>
                  <a:cubicBezTo>
                    <a:pt x="368" y="1027"/>
                    <a:pt x="501" y="1261"/>
                    <a:pt x="635" y="1427"/>
                  </a:cubicBezTo>
                  <a:cubicBezTo>
                    <a:pt x="755" y="1572"/>
                    <a:pt x="892" y="1681"/>
                    <a:pt x="1022" y="1681"/>
                  </a:cubicBezTo>
                  <a:cubicBezTo>
                    <a:pt x="1073" y="1681"/>
                    <a:pt x="1122" y="1665"/>
                    <a:pt x="1168" y="1628"/>
                  </a:cubicBezTo>
                  <a:cubicBezTo>
                    <a:pt x="1535" y="1361"/>
                    <a:pt x="1135" y="727"/>
                    <a:pt x="1102" y="627"/>
                  </a:cubicBezTo>
                  <a:cubicBezTo>
                    <a:pt x="1042" y="567"/>
                    <a:pt x="902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1"/>
            <p:cNvSpPr/>
            <p:nvPr/>
          </p:nvSpPr>
          <p:spPr>
            <a:xfrm>
              <a:off x="-4943050" y="15531138"/>
              <a:ext cx="31725" cy="43775"/>
            </a:xfrm>
            <a:custGeom>
              <a:avLst/>
              <a:gdLst/>
              <a:ahLst/>
              <a:cxnLst/>
              <a:rect l="l" t="t" r="r" b="b"/>
              <a:pathLst>
                <a:path w="1269" h="1751" extrusionOk="0">
                  <a:moveTo>
                    <a:pt x="915" y="0"/>
                  </a:moveTo>
                  <a:cubicBezTo>
                    <a:pt x="762" y="0"/>
                    <a:pt x="618" y="132"/>
                    <a:pt x="568" y="282"/>
                  </a:cubicBezTo>
                  <a:cubicBezTo>
                    <a:pt x="435" y="515"/>
                    <a:pt x="368" y="749"/>
                    <a:pt x="368" y="782"/>
                  </a:cubicBezTo>
                  <a:cubicBezTo>
                    <a:pt x="301" y="882"/>
                    <a:pt x="1" y="1683"/>
                    <a:pt x="568" y="1750"/>
                  </a:cubicBezTo>
                  <a:cubicBezTo>
                    <a:pt x="576" y="1750"/>
                    <a:pt x="585" y="1751"/>
                    <a:pt x="593" y="1751"/>
                  </a:cubicBezTo>
                  <a:cubicBezTo>
                    <a:pt x="941" y="1751"/>
                    <a:pt x="1069" y="1081"/>
                    <a:pt x="1102" y="1016"/>
                  </a:cubicBezTo>
                  <a:cubicBezTo>
                    <a:pt x="1102" y="949"/>
                    <a:pt x="1202" y="749"/>
                    <a:pt x="1235" y="549"/>
                  </a:cubicBezTo>
                  <a:cubicBezTo>
                    <a:pt x="1268" y="349"/>
                    <a:pt x="1268" y="115"/>
                    <a:pt x="1068" y="48"/>
                  </a:cubicBezTo>
                  <a:cubicBezTo>
                    <a:pt x="1018" y="15"/>
                    <a:pt x="966" y="0"/>
                    <a:pt x="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1"/>
            <p:cNvSpPr/>
            <p:nvPr/>
          </p:nvSpPr>
          <p:spPr>
            <a:xfrm>
              <a:off x="-4840475" y="15704888"/>
              <a:ext cx="30050" cy="20325"/>
            </a:xfrm>
            <a:custGeom>
              <a:avLst/>
              <a:gdLst/>
              <a:ahLst/>
              <a:cxnLst/>
              <a:rect l="l" t="t" r="r" b="b"/>
              <a:pathLst>
                <a:path w="1202" h="813" extrusionOk="0">
                  <a:moveTo>
                    <a:pt x="506" y="0"/>
                  </a:moveTo>
                  <a:cubicBezTo>
                    <a:pt x="333" y="0"/>
                    <a:pt x="1" y="42"/>
                    <a:pt x="1" y="437"/>
                  </a:cubicBezTo>
                  <a:cubicBezTo>
                    <a:pt x="1" y="780"/>
                    <a:pt x="368" y="805"/>
                    <a:pt x="536" y="805"/>
                  </a:cubicBezTo>
                  <a:cubicBezTo>
                    <a:pt x="564" y="805"/>
                    <a:pt x="587" y="804"/>
                    <a:pt x="601" y="804"/>
                  </a:cubicBezTo>
                  <a:cubicBezTo>
                    <a:pt x="621" y="804"/>
                    <a:pt x="683" y="813"/>
                    <a:pt x="760" y="813"/>
                  </a:cubicBezTo>
                  <a:cubicBezTo>
                    <a:pt x="940" y="813"/>
                    <a:pt x="1202" y="764"/>
                    <a:pt x="1202" y="437"/>
                  </a:cubicBezTo>
                  <a:cubicBezTo>
                    <a:pt x="1202" y="28"/>
                    <a:pt x="767" y="3"/>
                    <a:pt x="637" y="3"/>
                  </a:cubicBezTo>
                  <a:cubicBezTo>
                    <a:pt x="618" y="3"/>
                    <a:pt x="605" y="3"/>
                    <a:pt x="601" y="3"/>
                  </a:cubicBezTo>
                  <a:cubicBezTo>
                    <a:pt x="587" y="3"/>
                    <a:pt x="552" y="0"/>
                    <a:pt x="5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1"/>
            <p:cNvSpPr/>
            <p:nvPr/>
          </p:nvSpPr>
          <p:spPr>
            <a:xfrm>
              <a:off x="-4831300" y="15406238"/>
              <a:ext cx="28375" cy="55250"/>
            </a:xfrm>
            <a:custGeom>
              <a:avLst/>
              <a:gdLst/>
              <a:ahLst/>
              <a:cxnLst/>
              <a:rect l="l" t="t" r="r" b="b"/>
              <a:pathLst>
                <a:path w="1135" h="2210" extrusionOk="0">
                  <a:moveTo>
                    <a:pt x="471" y="0"/>
                  </a:moveTo>
                  <a:cubicBezTo>
                    <a:pt x="449" y="0"/>
                    <a:pt x="426" y="3"/>
                    <a:pt x="401" y="8"/>
                  </a:cubicBezTo>
                  <a:cubicBezTo>
                    <a:pt x="1" y="41"/>
                    <a:pt x="168" y="1008"/>
                    <a:pt x="168" y="1108"/>
                  </a:cubicBezTo>
                  <a:cubicBezTo>
                    <a:pt x="168" y="1240"/>
                    <a:pt x="200" y="2210"/>
                    <a:pt x="645" y="2210"/>
                  </a:cubicBezTo>
                  <a:cubicBezTo>
                    <a:pt x="653" y="2210"/>
                    <a:pt x="660" y="2210"/>
                    <a:pt x="668" y="2209"/>
                  </a:cubicBezTo>
                  <a:cubicBezTo>
                    <a:pt x="1135" y="2176"/>
                    <a:pt x="935" y="1108"/>
                    <a:pt x="935" y="1008"/>
                  </a:cubicBezTo>
                  <a:cubicBezTo>
                    <a:pt x="935" y="881"/>
                    <a:pt x="905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1"/>
            <p:cNvSpPr/>
            <p:nvPr/>
          </p:nvSpPr>
          <p:spPr>
            <a:xfrm>
              <a:off x="-4787100" y="15508088"/>
              <a:ext cx="30050" cy="19075"/>
            </a:xfrm>
            <a:custGeom>
              <a:avLst/>
              <a:gdLst/>
              <a:ahLst/>
              <a:cxnLst/>
              <a:rect l="l" t="t" r="r" b="b"/>
              <a:pathLst>
                <a:path w="1202" h="763" extrusionOk="0">
                  <a:moveTo>
                    <a:pt x="542" y="0"/>
                  </a:moveTo>
                  <a:cubicBezTo>
                    <a:pt x="352" y="0"/>
                    <a:pt x="301" y="179"/>
                    <a:pt x="301" y="203"/>
                  </a:cubicBezTo>
                  <a:cubicBezTo>
                    <a:pt x="234" y="270"/>
                    <a:pt x="1" y="470"/>
                    <a:pt x="468" y="704"/>
                  </a:cubicBezTo>
                  <a:cubicBezTo>
                    <a:pt x="554" y="747"/>
                    <a:pt x="629" y="763"/>
                    <a:pt x="693" y="763"/>
                  </a:cubicBezTo>
                  <a:cubicBezTo>
                    <a:pt x="876" y="763"/>
                    <a:pt x="968" y="628"/>
                    <a:pt x="968" y="604"/>
                  </a:cubicBezTo>
                  <a:cubicBezTo>
                    <a:pt x="968" y="537"/>
                    <a:pt x="1202" y="303"/>
                    <a:pt x="835" y="103"/>
                  </a:cubicBezTo>
                  <a:cubicBezTo>
                    <a:pt x="712" y="28"/>
                    <a:pt x="617" y="0"/>
                    <a:pt x="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1"/>
            <p:cNvSpPr/>
            <p:nvPr/>
          </p:nvSpPr>
          <p:spPr>
            <a:xfrm>
              <a:off x="-4687850" y="15450138"/>
              <a:ext cx="44200" cy="31250"/>
            </a:xfrm>
            <a:custGeom>
              <a:avLst/>
              <a:gdLst/>
              <a:ahLst/>
              <a:cxnLst/>
              <a:rect l="l" t="t" r="r" b="b"/>
              <a:pathLst>
                <a:path w="1768" h="1250" extrusionOk="0">
                  <a:moveTo>
                    <a:pt x="1220" y="1"/>
                  </a:moveTo>
                  <a:cubicBezTo>
                    <a:pt x="956" y="1"/>
                    <a:pt x="650" y="270"/>
                    <a:pt x="601" y="320"/>
                  </a:cubicBezTo>
                  <a:cubicBezTo>
                    <a:pt x="567" y="420"/>
                    <a:pt x="0" y="787"/>
                    <a:pt x="367" y="1154"/>
                  </a:cubicBezTo>
                  <a:cubicBezTo>
                    <a:pt x="421" y="1222"/>
                    <a:pt x="488" y="1249"/>
                    <a:pt x="561" y="1249"/>
                  </a:cubicBezTo>
                  <a:cubicBezTo>
                    <a:pt x="805" y="1249"/>
                    <a:pt x="1109" y="946"/>
                    <a:pt x="1134" y="920"/>
                  </a:cubicBezTo>
                  <a:cubicBezTo>
                    <a:pt x="1201" y="853"/>
                    <a:pt x="1768" y="453"/>
                    <a:pt x="1468" y="120"/>
                  </a:cubicBezTo>
                  <a:cubicBezTo>
                    <a:pt x="1399" y="33"/>
                    <a:pt x="1312" y="1"/>
                    <a:pt x="1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1"/>
            <p:cNvSpPr/>
            <p:nvPr/>
          </p:nvSpPr>
          <p:spPr>
            <a:xfrm>
              <a:off x="-4958050" y="15452713"/>
              <a:ext cx="30050" cy="26550"/>
            </a:xfrm>
            <a:custGeom>
              <a:avLst/>
              <a:gdLst/>
              <a:ahLst/>
              <a:cxnLst/>
              <a:rect l="l" t="t" r="r" b="b"/>
              <a:pathLst>
                <a:path w="1202" h="1062" extrusionOk="0">
                  <a:moveTo>
                    <a:pt x="472" y="1"/>
                  </a:moveTo>
                  <a:cubicBezTo>
                    <a:pt x="378" y="1"/>
                    <a:pt x="264" y="47"/>
                    <a:pt x="167" y="217"/>
                  </a:cubicBezTo>
                  <a:cubicBezTo>
                    <a:pt x="0" y="550"/>
                    <a:pt x="334" y="750"/>
                    <a:pt x="367" y="817"/>
                  </a:cubicBezTo>
                  <a:cubicBezTo>
                    <a:pt x="393" y="842"/>
                    <a:pt x="534" y="1061"/>
                    <a:pt x="762" y="1061"/>
                  </a:cubicBezTo>
                  <a:cubicBezTo>
                    <a:pt x="834" y="1061"/>
                    <a:pt x="914" y="1040"/>
                    <a:pt x="1001" y="984"/>
                  </a:cubicBezTo>
                  <a:cubicBezTo>
                    <a:pt x="1201" y="850"/>
                    <a:pt x="1201" y="650"/>
                    <a:pt x="1135" y="517"/>
                  </a:cubicBezTo>
                  <a:cubicBezTo>
                    <a:pt x="1035" y="350"/>
                    <a:pt x="901" y="250"/>
                    <a:pt x="868" y="217"/>
                  </a:cubicBezTo>
                  <a:cubicBezTo>
                    <a:pt x="834" y="183"/>
                    <a:pt x="734" y="50"/>
                    <a:pt x="568" y="17"/>
                  </a:cubicBezTo>
                  <a:cubicBezTo>
                    <a:pt x="540" y="7"/>
                    <a:pt x="508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1"/>
            <p:cNvSpPr/>
            <p:nvPr/>
          </p:nvSpPr>
          <p:spPr>
            <a:xfrm>
              <a:off x="-4727875" y="15750213"/>
              <a:ext cx="49200" cy="29850"/>
            </a:xfrm>
            <a:custGeom>
              <a:avLst/>
              <a:gdLst/>
              <a:ahLst/>
              <a:cxnLst/>
              <a:rect l="l" t="t" r="r" b="b"/>
              <a:pathLst>
                <a:path w="1968" h="1194" extrusionOk="0">
                  <a:moveTo>
                    <a:pt x="534" y="0"/>
                  </a:moveTo>
                  <a:cubicBezTo>
                    <a:pt x="408" y="0"/>
                    <a:pt x="288" y="49"/>
                    <a:pt x="200" y="192"/>
                  </a:cubicBezTo>
                  <a:cubicBezTo>
                    <a:pt x="0" y="525"/>
                    <a:pt x="667" y="859"/>
                    <a:pt x="767" y="926"/>
                  </a:cubicBezTo>
                  <a:cubicBezTo>
                    <a:pt x="813" y="972"/>
                    <a:pt x="1147" y="1193"/>
                    <a:pt x="1414" y="1193"/>
                  </a:cubicBezTo>
                  <a:cubicBezTo>
                    <a:pt x="1533" y="1193"/>
                    <a:pt x="1639" y="1149"/>
                    <a:pt x="1701" y="1026"/>
                  </a:cubicBezTo>
                  <a:cubicBezTo>
                    <a:pt x="1968" y="625"/>
                    <a:pt x="1268" y="292"/>
                    <a:pt x="1134" y="225"/>
                  </a:cubicBezTo>
                  <a:cubicBezTo>
                    <a:pt x="1067" y="203"/>
                    <a:pt x="790" y="0"/>
                    <a:pt x="5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1"/>
            <p:cNvSpPr/>
            <p:nvPr/>
          </p:nvSpPr>
          <p:spPr>
            <a:xfrm>
              <a:off x="-4708700" y="15641363"/>
              <a:ext cx="48375" cy="45625"/>
            </a:xfrm>
            <a:custGeom>
              <a:avLst/>
              <a:gdLst/>
              <a:ahLst/>
              <a:cxnLst/>
              <a:rect l="l" t="t" r="r" b="b"/>
              <a:pathLst>
                <a:path w="1935" h="1825" extrusionOk="0">
                  <a:moveTo>
                    <a:pt x="1579" y="0"/>
                  </a:moveTo>
                  <a:cubicBezTo>
                    <a:pt x="1215" y="0"/>
                    <a:pt x="822" y="622"/>
                    <a:pt x="734" y="710"/>
                  </a:cubicBezTo>
                  <a:cubicBezTo>
                    <a:pt x="667" y="810"/>
                    <a:pt x="0" y="1377"/>
                    <a:pt x="367" y="1777"/>
                  </a:cubicBezTo>
                  <a:cubicBezTo>
                    <a:pt x="409" y="1810"/>
                    <a:pt x="458" y="1824"/>
                    <a:pt x="510" y="1824"/>
                  </a:cubicBezTo>
                  <a:cubicBezTo>
                    <a:pt x="827" y="1824"/>
                    <a:pt x="1282" y="1291"/>
                    <a:pt x="1368" y="1177"/>
                  </a:cubicBezTo>
                  <a:cubicBezTo>
                    <a:pt x="1401" y="1143"/>
                    <a:pt x="1601" y="943"/>
                    <a:pt x="1735" y="676"/>
                  </a:cubicBezTo>
                  <a:cubicBezTo>
                    <a:pt x="1868" y="443"/>
                    <a:pt x="1935" y="176"/>
                    <a:pt x="1735" y="43"/>
                  </a:cubicBezTo>
                  <a:cubicBezTo>
                    <a:pt x="1684" y="13"/>
                    <a:pt x="1632" y="0"/>
                    <a:pt x="15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1"/>
            <p:cNvSpPr/>
            <p:nvPr/>
          </p:nvSpPr>
          <p:spPr>
            <a:xfrm>
              <a:off x="-4476875" y="15587588"/>
              <a:ext cx="45050" cy="31875"/>
            </a:xfrm>
            <a:custGeom>
              <a:avLst/>
              <a:gdLst/>
              <a:ahLst/>
              <a:cxnLst/>
              <a:rect l="l" t="t" r="r" b="b"/>
              <a:pathLst>
                <a:path w="1802" h="1275" extrusionOk="0">
                  <a:moveTo>
                    <a:pt x="1237" y="1"/>
                  </a:moveTo>
                  <a:cubicBezTo>
                    <a:pt x="950" y="1"/>
                    <a:pt x="653" y="333"/>
                    <a:pt x="601" y="359"/>
                  </a:cubicBezTo>
                  <a:cubicBezTo>
                    <a:pt x="568" y="459"/>
                    <a:pt x="1" y="826"/>
                    <a:pt x="401" y="1193"/>
                  </a:cubicBezTo>
                  <a:cubicBezTo>
                    <a:pt x="459" y="1251"/>
                    <a:pt x="527" y="1275"/>
                    <a:pt x="598" y="1275"/>
                  </a:cubicBezTo>
                  <a:cubicBezTo>
                    <a:pt x="851" y="1275"/>
                    <a:pt x="1142" y="978"/>
                    <a:pt x="1168" y="926"/>
                  </a:cubicBezTo>
                  <a:cubicBezTo>
                    <a:pt x="1235" y="826"/>
                    <a:pt x="1802" y="359"/>
                    <a:pt x="1468" y="92"/>
                  </a:cubicBezTo>
                  <a:cubicBezTo>
                    <a:pt x="1395" y="27"/>
                    <a:pt x="1316" y="1"/>
                    <a:pt x="12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1"/>
            <p:cNvSpPr/>
            <p:nvPr/>
          </p:nvSpPr>
          <p:spPr>
            <a:xfrm>
              <a:off x="-4327600" y="15703138"/>
              <a:ext cx="46725" cy="26600"/>
            </a:xfrm>
            <a:custGeom>
              <a:avLst/>
              <a:gdLst/>
              <a:ahLst/>
              <a:cxnLst/>
              <a:rect l="l" t="t" r="r" b="b"/>
              <a:pathLst>
                <a:path w="1869" h="1064" extrusionOk="0">
                  <a:moveTo>
                    <a:pt x="1434" y="0"/>
                  </a:moveTo>
                  <a:cubicBezTo>
                    <a:pt x="1354" y="0"/>
                    <a:pt x="1266" y="16"/>
                    <a:pt x="1168" y="40"/>
                  </a:cubicBezTo>
                  <a:cubicBezTo>
                    <a:pt x="968" y="73"/>
                    <a:pt x="801" y="207"/>
                    <a:pt x="768" y="207"/>
                  </a:cubicBezTo>
                  <a:cubicBezTo>
                    <a:pt x="668" y="240"/>
                    <a:pt x="0" y="374"/>
                    <a:pt x="134" y="874"/>
                  </a:cubicBezTo>
                  <a:cubicBezTo>
                    <a:pt x="186" y="1017"/>
                    <a:pt x="329" y="1064"/>
                    <a:pt x="490" y="1064"/>
                  </a:cubicBezTo>
                  <a:cubicBezTo>
                    <a:pt x="742" y="1064"/>
                    <a:pt x="1040" y="948"/>
                    <a:pt x="1101" y="907"/>
                  </a:cubicBezTo>
                  <a:cubicBezTo>
                    <a:pt x="1135" y="874"/>
                    <a:pt x="1368" y="807"/>
                    <a:pt x="1535" y="674"/>
                  </a:cubicBezTo>
                  <a:cubicBezTo>
                    <a:pt x="1768" y="540"/>
                    <a:pt x="1868" y="340"/>
                    <a:pt x="1768" y="173"/>
                  </a:cubicBezTo>
                  <a:cubicBezTo>
                    <a:pt x="1684" y="47"/>
                    <a:pt x="1572" y="0"/>
                    <a:pt x="1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1"/>
            <p:cNvSpPr/>
            <p:nvPr/>
          </p:nvSpPr>
          <p:spPr>
            <a:xfrm>
              <a:off x="-4314250" y="15821638"/>
              <a:ext cx="45875" cy="20325"/>
            </a:xfrm>
            <a:custGeom>
              <a:avLst/>
              <a:gdLst/>
              <a:ahLst/>
              <a:cxnLst/>
              <a:rect l="l" t="t" r="r" b="b"/>
              <a:pathLst>
                <a:path w="1835" h="813" extrusionOk="0">
                  <a:moveTo>
                    <a:pt x="758" y="0"/>
                  </a:moveTo>
                  <a:cubicBezTo>
                    <a:pt x="499" y="0"/>
                    <a:pt x="0" y="42"/>
                    <a:pt x="0" y="437"/>
                  </a:cubicBezTo>
                  <a:cubicBezTo>
                    <a:pt x="0" y="780"/>
                    <a:pt x="588" y="805"/>
                    <a:pt x="819" y="805"/>
                  </a:cubicBezTo>
                  <a:cubicBezTo>
                    <a:pt x="858" y="805"/>
                    <a:pt x="886" y="804"/>
                    <a:pt x="901" y="804"/>
                  </a:cubicBezTo>
                  <a:cubicBezTo>
                    <a:pt x="931" y="804"/>
                    <a:pt x="1027" y="813"/>
                    <a:pt x="1147" y="813"/>
                  </a:cubicBezTo>
                  <a:cubicBezTo>
                    <a:pt x="1426" y="813"/>
                    <a:pt x="1835" y="764"/>
                    <a:pt x="1835" y="437"/>
                  </a:cubicBezTo>
                  <a:cubicBezTo>
                    <a:pt x="1835" y="28"/>
                    <a:pt x="1171" y="3"/>
                    <a:pt x="960" y="3"/>
                  </a:cubicBezTo>
                  <a:cubicBezTo>
                    <a:pt x="930" y="3"/>
                    <a:pt x="909" y="3"/>
                    <a:pt x="901" y="3"/>
                  </a:cubicBezTo>
                  <a:cubicBezTo>
                    <a:pt x="880" y="3"/>
                    <a:pt x="828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1"/>
            <p:cNvSpPr/>
            <p:nvPr/>
          </p:nvSpPr>
          <p:spPr>
            <a:xfrm>
              <a:off x="-4917200" y="16007438"/>
              <a:ext cx="33400" cy="24500"/>
            </a:xfrm>
            <a:custGeom>
              <a:avLst/>
              <a:gdLst/>
              <a:ahLst/>
              <a:cxnLst/>
              <a:rect l="l" t="t" r="r" b="b"/>
              <a:pathLst>
                <a:path w="1336" h="980" extrusionOk="0">
                  <a:moveTo>
                    <a:pt x="702" y="0"/>
                  </a:moveTo>
                  <a:cubicBezTo>
                    <a:pt x="478" y="0"/>
                    <a:pt x="362" y="256"/>
                    <a:pt x="335" y="310"/>
                  </a:cubicBezTo>
                  <a:cubicBezTo>
                    <a:pt x="268" y="344"/>
                    <a:pt x="1" y="711"/>
                    <a:pt x="368" y="911"/>
                  </a:cubicBezTo>
                  <a:cubicBezTo>
                    <a:pt x="445" y="960"/>
                    <a:pt x="515" y="979"/>
                    <a:pt x="578" y="979"/>
                  </a:cubicBezTo>
                  <a:cubicBezTo>
                    <a:pt x="813" y="979"/>
                    <a:pt x="949" y="704"/>
                    <a:pt x="1002" y="677"/>
                  </a:cubicBezTo>
                  <a:cubicBezTo>
                    <a:pt x="1035" y="644"/>
                    <a:pt x="1335" y="310"/>
                    <a:pt x="868" y="43"/>
                  </a:cubicBezTo>
                  <a:cubicBezTo>
                    <a:pt x="807" y="13"/>
                    <a:pt x="752" y="0"/>
                    <a:pt x="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1"/>
            <p:cNvSpPr/>
            <p:nvPr/>
          </p:nvSpPr>
          <p:spPr>
            <a:xfrm>
              <a:off x="-5003925" y="16065813"/>
              <a:ext cx="28375" cy="21950"/>
            </a:xfrm>
            <a:custGeom>
              <a:avLst/>
              <a:gdLst/>
              <a:ahLst/>
              <a:cxnLst/>
              <a:rect l="l" t="t" r="r" b="b"/>
              <a:pathLst>
                <a:path w="1135" h="878" extrusionOk="0">
                  <a:moveTo>
                    <a:pt x="752" y="1"/>
                  </a:moveTo>
                  <a:cubicBezTo>
                    <a:pt x="640" y="1"/>
                    <a:pt x="528" y="43"/>
                    <a:pt x="501" y="43"/>
                  </a:cubicBezTo>
                  <a:cubicBezTo>
                    <a:pt x="468" y="43"/>
                    <a:pt x="301" y="77"/>
                    <a:pt x="168" y="210"/>
                  </a:cubicBezTo>
                  <a:cubicBezTo>
                    <a:pt x="34" y="344"/>
                    <a:pt x="1" y="510"/>
                    <a:pt x="168" y="677"/>
                  </a:cubicBezTo>
                  <a:cubicBezTo>
                    <a:pt x="334" y="844"/>
                    <a:pt x="468" y="844"/>
                    <a:pt x="534" y="877"/>
                  </a:cubicBezTo>
                  <a:cubicBezTo>
                    <a:pt x="635" y="844"/>
                    <a:pt x="701" y="811"/>
                    <a:pt x="735" y="811"/>
                  </a:cubicBezTo>
                  <a:cubicBezTo>
                    <a:pt x="801" y="744"/>
                    <a:pt x="1135" y="811"/>
                    <a:pt x="1135" y="310"/>
                  </a:cubicBezTo>
                  <a:cubicBezTo>
                    <a:pt x="1135" y="143"/>
                    <a:pt x="1001" y="10"/>
                    <a:pt x="835" y="10"/>
                  </a:cubicBezTo>
                  <a:cubicBezTo>
                    <a:pt x="808" y="3"/>
                    <a:pt x="780" y="1"/>
                    <a:pt x="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1"/>
            <p:cNvSpPr/>
            <p:nvPr/>
          </p:nvSpPr>
          <p:spPr>
            <a:xfrm>
              <a:off x="-4977225" y="16178613"/>
              <a:ext cx="51725" cy="45025"/>
            </a:xfrm>
            <a:custGeom>
              <a:avLst/>
              <a:gdLst/>
              <a:ahLst/>
              <a:cxnLst/>
              <a:rect l="l" t="t" r="r" b="b"/>
              <a:pathLst>
                <a:path w="2069" h="1801" extrusionOk="0">
                  <a:moveTo>
                    <a:pt x="1520" y="0"/>
                  </a:moveTo>
                  <a:cubicBezTo>
                    <a:pt x="1222" y="0"/>
                    <a:pt x="826" y="580"/>
                    <a:pt x="767" y="668"/>
                  </a:cubicBezTo>
                  <a:cubicBezTo>
                    <a:pt x="667" y="735"/>
                    <a:pt x="0" y="1502"/>
                    <a:pt x="400" y="1736"/>
                  </a:cubicBezTo>
                  <a:cubicBezTo>
                    <a:pt x="456" y="1781"/>
                    <a:pt x="516" y="1801"/>
                    <a:pt x="577" y="1801"/>
                  </a:cubicBezTo>
                  <a:cubicBezTo>
                    <a:pt x="918" y="1801"/>
                    <a:pt x="1306" y="1192"/>
                    <a:pt x="1335" y="1135"/>
                  </a:cubicBezTo>
                  <a:cubicBezTo>
                    <a:pt x="1435" y="1002"/>
                    <a:pt x="2068" y="335"/>
                    <a:pt x="1635" y="35"/>
                  </a:cubicBezTo>
                  <a:cubicBezTo>
                    <a:pt x="1599" y="11"/>
                    <a:pt x="1560" y="0"/>
                    <a:pt x="1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1"/>
            <p:cNvSpPr/>
            <p:nvPr/>
          </p:nvSpPr>
          <p:spPr>
            <a:xfrm>
              <a:off x="-4813775" y="16106213"/>
              <a:ext cx="46725" cy="29925"/>
            </a:xfrm>
            <a:custGeom>
              <a:avLst/>
              <a:gdLst/>
              <a:ahLst/>
              <a:cxnLst/>
              <a:rect l="l" t="t" r="r" b="b"/>
              <a:pathLst>
                <a:path w="1869" h="1197" extrusionOk="0">
                  <a:moveTo>
                    <a:pt x="517" y="1"/>
                  </a:moveTo>
                  <a:cubicBezTo>
                    <a:pt x="413" y="1"/>
                    <a:pt x="313" y="43"/>
                    <a:pt x="234" y="162"/>
                  </a:cubicBezTo>
                  <a:cubicBezTo>
                    <a:pt x="0" y="462"/>
                    <a:pt x="601" y="862"/>
                    <a:pt x="667" y="896"/>
                  </a:cubicBezTo>
                  <a:cubicBezTo>
                    <a:pt x="741" y="920"/>
                    <a:pt x="1048" y="1196"/>
                    <a:pt x="1312" y="1196"/>
                  </a:cubicBezTo>
                  <a:cubicBezTo>
                    <a:pt x="1407" y="1196"/>
                    <a:pt x="1497" y="1160"/>
                    <a:pt x="1568" y="1063"/>
                  </a:cubicBezTo>
                  <a:cubicBezTo>
                    <a:pt x="1868" y="696"/>
                    <a:pt x="1201" y="295"/>
                    <a:pt x="1101" y="262"/>
                  </a:cubicBezTo>
                  <a:cubicBezTo>
                    <a:pt x="1031" y="239"/>
                    <a:pt x="762" y="1"/>
                    <a:pt x="5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1"/>
            <p:cNvSpPr/>
            <p:nvPr/>
          </p:nvSpPr>
          <p:spPr>
            <a:xfrm>
              <a:off x="-4662000" y="16106413"/>
              <a:ext cx="55900" cy="25500"/>
            </a:xfrm>
            <a:custGeom>
              <a:avLst/>
              <a:gdLst/>
              <a:ahLst/>
              <a:cxnLst/>
              <a:rect l="l" t="t" r="r" b="b"/>
              <a:pathLst>
                <a:path w="2236" h="1020" extrusionOk="0">
                  <a:moveTo>
                    <a:pt x="547" y="1"/>
                  </a:moveTo>
                  <a:cubicBezTo>
                    <a:pt x="330" y="1"/>
                    <a:pt x="126" y="65"/>
                    <a:pt x="67" y="287"/>
                  </a:cubicBezTo>
                  <a:cubicBezTo>
                    <a:pt x="0" y="688"/>
                    <a:pt x="868" y="854"/>
                    <a:pt x="1001" y="888"/>
                  </a:cubicBezTo>
                  <a:cubicBezTo>
                    <a:pt x="1080" y="908"/>
                    <a:pt x="1425" y="1020"/>
                    <a:pt x="1723" y="1020"/>
                  </a:cubicBezTo>
                  <a:cubicBezTo>
                    <a:pt x="1930" y="1020"/>
                    <a:pt x="2114" y="966"/>
                    <a:pt x="2168" y="788"/>
                  </a:cubicBezTo>
                  <a:cubicBezTo>
                    <a:pt x="2235" y="354"/>
                    <a:pt x="1268" y="187"/>
                    <a:pt x="1168" y="121"/>
                  </a:cubicBezTo>
                  <a:cubicBezTo>
                    <a:pt x="1112" y="102"/>
                    <a:pt x="819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1"/>
            <p:cNvSpPr/>
            <p:nvPr/>
          </p:nvSpPr>
          <p:spPr>
            <a:xfrm>
              <a:off x="-4810450" y="16225788"/>
              <a:ext cx="20875" cy="49600"/>
            </a:xfrm>
            <a:custGeom>
              <a:avLst/>
              <a:gdLst/>
              <a:ahLst/>
              <a:cxnLst/>
              <a:rect l="l" t="t" r="r" b="b"/>
              <a:pathLst>
                <a:path w="835" h="1984" extrusionOk="0">
                  <a:moveTo>
                    <a:pt x="281" y="1"/>
                  </a:moveTo>
                  <a:cubicBezTo>
                    <a:pt x="246" y="1"/>
                    <a:pt x="208" y="6"/>
                    <a:pt x="167" y="16"/>
                  </a:cubicBezTo>
                  <a:cubicBezTo>
                    <a:pt x="1" y="116"/>
                    <a:pt x="1" y="316"/>
                    <a:pt x="1" y="516"/>
                  </a:cubicBezTo>
                  <a:cubicBezTo>
                    <a:pt x="1" y="783"/>
                    <a:pt x="67" y="983"/>
                    <a:pt x="67" y="1016"/>
                  </a:cubicBezTo>
                  <a:cubicBezTo>
                    <a:pt x="101" y="1083"/>
                    <a:pt x="101" y="1317"/>
                    <a:pt x="134" y="1517"/>
                  </a:cubicBezTo>
                  <a:cubicBezTo>
                    <a:pt x="167" y="1784"/>
                    <a:pt x="268" y="1984"/>
                    <a:pt x="468" y="1984"/>
                  </a:cubicBezTo>
                  <a:cubicBezTo>
                    <a:pt x="735" y="1984"/>
                    <a:pt x="835" y="1750"/>
                    <a:pt x="835" y="1483"/>
                  </a:cubicBezTo>
                  <a:cubicBezTo>
                    <a:pt x="835" y="1217"/>
                    <a:pt x="801" y="950"/>
                    <a:pt x="801" y="916"/>
                  </a:cubicBezTo>
                  <a:cubicBezTo>
                    <a:pt x="801" y="850"/>
                    <a:pt x="768" y="583"/>
                    <a:pt x="668" y="349"/>
                  </a:cubicBezTo>
                  <a:cubicBezTo>
                    <a:pt x="611" y="151"/>
                    <a:pt x="482" y="1"/>
                    <a:pt x="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1"/>
            <p:cNvSpPr/>
            <p:nvPr/>
          </p:nvSpPr>
          <p:spPr>
            <a:xfrm>
              <a:off x="-4857975" y="15804188"/>
              <a:ext cx="28375" cy="58575"/>
            </a:xfrm>
            <a:custGeom>
              <a:avLst/>
              <a:gdLst/>
              <a:ahLst/>
              <a:cxnLst/>
              <a:rect l="l" t="t" r="r" b="b"/>
              <a:pathLst>
                <a:path w="1135" h="2343" extrusionOk="0">
                  <a:moveTo>
                    <a:pt x="487" y="0"/>
                  </a:moveTo>
                  <a:cubicBezTo>
                    <a:pt x="481" y="0"/>
                    <a:pt x="474" y="0"/>
                    <a:pt x="467" y="1"/>
                  </a:cubicBezTo>
                  <a:cubicBezTo>
                    <a:pt x="0" y="34"/>
                    <a:pt x="167" y="1102"/>
                    <a:pt x="200" y="1268"/>
                  </a:cubicBezTo>
                  <a:cubicBezTo>
                    <a:pt x="200" y="1364"/>
                    <a:pt x="231" y="2343"/>
                    <a:pt x="670" y="2343"/>
                  </a:cubicBezTo>
                  <a:cubicBezTo>
                    <a:pt x="690" y="2343"/>
                    <a:pt x="712" y="2340"/>
                    <a:pt x="734" y="2336"/>
                  </a:cubicBezTo>
                  <a:cubicBezTo>
                    <a:pt x="1134" y="2303"/>
                    <a:pt x="968" y="1302"/>
                    <a:pt x="968" y="1168"/>
                  </a:cubicBezTo>
                  <a:cubicBezTo>
                    <a:pt x="968" y="1037"/>
                    <a:pt x="903" y="0"/>
                    <a:pt x="4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1"/>
            <p:cNvSpPr/>
            <p:nvPr/>
          </p:nvSpPr>
          <p:spPr>
            <a:xfrm>
              <a:off x="-4747900" y="15906713"/>
              <a:ext cx="44225" cy="32575"/>
            </a:xfrm>
            <a:custGeom>
              <a:avLst/>
              <a:gdLst/>
              <a:ahLst/>
              <a:cxnLst/>
              <a:rect l="l" t="t" r="r" b="b"/>
              <a:pathLst>
                <a:path w="1769" h="1303" extrusionOk="0">
                  <a:moveTo>
                    <a:pt x="1343" y="0"/>
                  </a:moveTo>
                  <a:cubicBezTo>
                    <a:pt x="1257" y="0"/>
                    <a:pt x="1162" y="22"/>
                    <a:pt x="1068" y="70"/>
                  </a:cubicBezTo>
                  <a:cubicBezTo>
                    <a:pt x="834" y="136"/>
                    <a:pt x="634" y="270"/>
                    <a:pt x="601" y="303"/>
                  </a:cubicBezTo>
                  <a:cubicBezTo>
                    <a:pt x="568" y="370"/>
                    <a:pt x="334" y="470"/>
                    <a:pt x="234" y="637"/>
                  </a:cubicBezTo>
                  <a:cubicBezTo>
                    <a:pt x="101" y="803"/>
                    <a:pt x="0" y="1070"/>
                    <a:pt x="234" y="1237"/>
                  </a:cubicBezTo>
                  <a:cubicBezTo>
                    <a:pt x="294" y="1285"/>
                    <a:pt x="354" y="1303"/>
                    <a:pt x="414" y="1303"/>
                  </a:cubicBezTo>
                  <a:cubicBezTo>
                    <a:pt x="521" y="1303"/>
                    <a:pt x="627" y="1246"/>
                    <a:pt x="734" y="1204"/>
                  </a:cubicBezTo>
                  <a:cubicBezTo>
                    <a:pt x="901" y="1070"/>
                    <a:pt x="1068" y="970"/>
                    <a:pt x="1101" y="937"/>
                  </a:cubicBezTo>
                  <a:cubicBezTo>
                    <a:pt x="1135" y="903"/>
                    <a:pt x="1301" y="837"/>
                    <a:pt x="1468" y="703"/>
                  </a:cubicBezTo>
                  <a:cubicBezTo>
                    <a:pt x="1635" y="570"/>
                    <a:pt x="1768" y="403"/>
                    <a:pt x="1668" y="203"/>
                  </a:cubicBezTo>
                  <a:cubicBezTo>
                    <a:pt x="1625" y="74"/>
                    <a:pt x="1499" y="0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1"/>
            <p:cNvSpPr/>
            <p:nvPr/>
          </p:nvSpPr>
          <p:spPr>
            <a:xfrm>
              <a:off x="-4644500" y="15957363"/>
              <a:ext cx="44225" cy="25175"/>
            </a:xfrm>
            <a:custGeom>
              <a:avLst/>
              <a:gdLst/>
              <a:ahLst/>
              <a:cxnLst/>
              <a:rect l="l" t="t" r="r" b="b"/>
              <a:pathLst>
                <a:path w="1769" h="1007" extrusionOk="0">
                  <a:moveTo>
                    <a:pt x="1365" y="1"/>
                  </a:moveTo>
                  <a:cubicBezTo>
                    <a:pt x="1329" y="1"/>
                    <a:pt x="1296" y="5"/>
                    <a:pt x="1268" y="12"/>
                  </a:cubicBezTo>
                  <a:cubicBezTo>
                    <a:pt x="1035" y="12"/>
                    <a:pt x="801" y="145"/>
                    <a:pt x="768" y="145"/>
                  </a:cubicBezTo>
                  <a:cubicBezTo>
                    <a:pt x="668" y="145"/>
                    <a:pt x="468" y="212"/>
                    <a:pt x="301" y="345"/>
                  </a:cubicBezTo>
                  <a:cubicBezTo>
                    <a:pt x="134" y="479"/>
                    <a:pt x="1" y="679"/>
                    <a:pt x="168" y="879"/>
                  </a:cubicBezTo>
                  <a:cubicBezTo>
                    <a:pt x="227" y="978"/>
                    <a:pt x="321" y="1006"/>
                    <a:pt x="423" y="1006"/>
                  </a:cubicBezTo>
                  <a:cubicBezTo>
                    <a:pt x="493" y="1006"/>
                    <a:pt x="566" y="993"/>
                    <a:pt x="635" y="979"/>
                  </a:cubicBezTo>
                  <a:cubicBezTo>
                    <a:pt x="801" y="912"/>
                    <a:pt x="968" y="846"/>
                    <a:pt x="1001" y="846"/>
                  </a:cubicBezTo>
                  <a:cubicBezTo>
                    <a:pt x="1035" y="812"/>
                    <a:pt x="1268" y="745"/>
                    <a:pt x="1435" y="679"/>
                  </a:cubicBezTo>
                  <a:cubicBezTo>
                    <a:pt x="1602" y="579"/>
                    <a:pt x="1769" y="479"/>
                    <a:pt x="1702" y="245"/>
                  </a:cubicBezTo>
                  <a:cubicBezTo>
                    <a:pt x="1675" y="60"/>
                    <a:pt x="1502" y="1"/>
                    <a:pt x="1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1"/>
            <p:cNvSpPr/>
            <p:nvPr/>
          </p:nvSpPr>
          <p:spPr>
            <a:xfrm>
              <a:off x="-4991400" y="15888913"/>
              <a:ext cx="50050" cy="35125"/>
            </a:xfrm>
            <a:custGeom>
              <a:avLst/>
              <a:gdLst/>
              <a:ahLst/>
              <a:cxnLst/>
              <a:rect l="l" t="t" r="r" b="b"/>
              <a:pathLst>
                <a:path w="2002" h="1405" extrusionOk="0">
                  <a:moveTo>
                    <a:pt x="521" y="1"/>
                  </a:moveTo>
                  <a:cubicBezTo>
                    <a:pt x="415" y="1"/>
                    <a:pt x="314" y="41"/>
                    <a:pt x="234" y="148"/>
                  </a:cubicBezTo>
                  <a:cubicBezTo>
                    <a:pt x="0" y="481"/>
                    <a:pt x="667" y="915"/>
                    <a:pt x="734" y="982"/>
                  </a:cubicBezTo>
                  <a:cubicBezTo>
                    <a:pt x="810" y="1058"/>
                    <a:pt x="1195" y="1404"/>
                    <a:pt x="1478" y="1404"/>
                  </a:cubicBezTo>
                  <a:cubicBezTo>
                    <a:pt x="1567" y="1404"/>
                    <a:pt x="1645" y="1370"/>
                    <a:pt x="1701" y="1282"/>
                  </a:cubicBezTo>
                  <a:cubicBezTo>
                    <a:pt x="2002" y="915"/>
                    <a:pt x="1301" y="448"/>
                    <a:pt x="1201" y="381"/>
                  </a:cubicBezTo>
                  <a:cubicBezTo>
                    <a:pt x="1152" y="308"/>
                    <a:pt x="816" y="1"/>
                    <a:pt x="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1"/>
            <p:cNvSpPr/>
            <p:nvPr/>
          </p:nvSpPr>
          <p:spPr>
            <a:xfrm>
              <a:off x="-5061450" y="16039363"/>
              <a:ext cx="42550" cy="21700"/>
            </a:xfrm>
            <a:custGeom>
              <a:avLst/>
              <a:gdLst/>
              <a:ahLst/>
              <a:cxnLst/>
              <a:rect l="l" t="t" r="r" b="b"/>
              <a:pathLst>
                <a:path w="1702" h="868" extrusionOk="0">
                  <a:moveTo>
                    <a:pt x="1436" y="0"/>
                  </a:moveTo>
                  <a:cubicBezTo>
                    <a:pt x="1393" y="0"/>
                    <a:pt x="1347" y="11"/>
                    <a:pt x="1301" y="34"/>
                  </a:cubicBezTo>
                  <a:cubicBezTo>
                    <a:pt x="1243" y="17"/>
                    <a:pt x="1184" y="11"/>
                    <a:pt x="1129" y="11"/>
                  </a:cubicBezTo>
                  <a:cubicBezTo>
                    <a:pt x="963" y="11"/>
                    <a:pt x="826" y="67"/>
                    <a:pt x="801" y="67"/>
                  </a:cubicBezTo>
                  <a:cubicBezTo>
                    <a:pt x="767" y="67"/>
                    <a:pt x="500" y="101"/>
                    <a:pt x="334" y="201"/>
                  </a:cubicBezTo>
                  <a:cubicBezTo>
                    <a:pt x="167" y="267"/>
                    <a:pt x="0" y="434"/>
                    <a:pt x="134" y="701"/>
                  </a:cubicBezTo>
                  <a:cubicBezTo>
                    <a:pt x="200" y="868"/>
                    <a:pt x="400" y="868"/>
                    <a:pt x="567" y="868"/>
                  </a:cubicBezTo>
                  <a:cubicBezTo>
                    <a:pt x="767" y="801"/>
                    <a:pt x="934" y="768"/>
                    <a:pt x="967" y="768"/>
                  </a:cubicBezTo>
                  <a:cubicBezTo>
                    <a:pt x="1001" y="768"/>
                    <a:pt x="1201" y="734"/>
                    <a:pt x="1368" y="701"/>
                  </a:cubicBezTo>
                  <a:cubicBezTo>
                    <a:pt x="1535" y="634"/>
                    <a:pt x="1701" y="534"/>
                    <a:pt x="1701" y="301"/>
                  </a:cubicBezTo>
                  <a:cubicBezTo>
                    <a:pt x="1701" y="121"/>
                    <a:pt x="1582" y="0"/>
                    <a:pt x="1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1"/>
            <p:cNvSpPr/>
            <p:nvPr/>
          </p:nvSpPr>
          <p:spPr>
            <a:xfrm>
              <a:off x="-5282450" y="16236338"/>
              <a:ext cx="39225" cy="22875"/>
            </a:xfrm>
            <a:custGeom>
              <a:avLst/>
              <a:gdLst/>
              <a:ahLst/>
              <a:cxnLst/>
              <a:rect l="l" t="t" r="r" b="b"/>
              <a:pathLst>
                <a:path w="1569" h="915" extrusionOk="0">
                  <a:moveTo>
                    <a:pt x="1091" y="0"/>
                  </a:moveTo>
                  <a:cubicBezTo>
                    <a:pt x="911" y="0"/>
                    <a:pt x="707" y="94"/>
                    <a:pt x="668" y="94"/>
                  </a:cubicBezTo>
                  <a:cubicBezTo>
                    <a:pt x="601" y="94"/>
                    <a:pt x="0" y="261"/>
                    <a:pt x="167" y="694"/>
                  </a:cubicBezTo>
                  <a:cubicBezTo>
                    <a:pt x="239" y="866"/>
                    <a:pt x="378" y="915"/>
                    <a:pt x="521" y="915"/>
                  </a:cubicBezTo>
                  <a:cubicBezTo>
                    <a:pt x="712" y="915"/>
                    <a:pt x="911" y="828"/>
                    <a:pt x="968" y="828"/>
                  </a:cubicBezTo>
                  <a:cubicBezTo>
                    <a:pt x="1001" y="761"/>
                    <a:pt x="1568" y="661"/>
                    <a:pt x="1368" y="194"/>
                  </a:cubicBezTo>
                  <a:cubicBezTo>
                    <a:pt x="1327" y="45"/>
                    <a:pt x="1215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1"/>
            <p:cNvSpPr/>
            <p:nvPr/>
          </p:nvSpPr>
          <p:spPr>
            <a:xfrm>
              <a:off x="-5127350" y="16256688"/>
              <a:ext cx="30900" cy="33125"/>
            </a:xfrm>
            <a:custGeom>
              <a:avLst/>
              <a:gdLst/>
              <a:ahLst/>
              <a:cxnLst/>
              <a:rect l="l" t="t" r="r" b="b"/>
              <a:pathLst>
                <a:path w="1236" h="1325" extrusionOk="0">
                  <a:moveTo>
                    <a:pt x="848" y="1"/>
                  </a:moveTo>
                  <a:cubicBezTo>
                    <a:pt x="566" y="1"/>
                    <a:pt x="395" y="417"/>
                    <a:pt x="334" y="448"/>
                  </a:cubicBezTo>
                  <a:cubicBezTo>
                    <a:pt x="301" y="514"/>
                    <a:pt x="234" y="614"/>
                    <a:pt x="134" y="748"/>
                  </a:cubicBezTo>
                  <a:cubicBezTo>
                    <a:pt x="68" y="881"/>
                    <a:pt x="1" y="1048"/>
                    <a:pt x="168" y="1215"/>
                  </a:cubicBezTo>
                  <a:cubicBezTo>
                    <a:pt x="243" y="1290"/>
                    <a:pt x="332" y="1324"/>
                    <a:pt x="422" y="1324"/>
                  </a:cubicBezTo>
                  <a:cubicBezTo>
                    <a:pt x="531" y="1324"/>
                    <a:pt x="643" y="1273"/>
                    <a:pt x="735" y="1181"/>
                  </a:cubicBezTo>
                  <a:cubicBezTo>
                    <a:pt x="902" y="1048"/>
                    <a:pt x="968" y="881"/>
                    <a:pt x="1002" y="848"/>
                  </a:cubicBezTo>
                  <a:cubicBezTo>
                    <a:pt x="1002" y="781"/>
                    <a:pt x="1135" y="614"/>
                    <a:pt x="1168" y="448"/>
                  </a:cubicBezTo>
                  <a:cubicBezTo>
                    <a:pt x="1235" y="281"/>
                    <a:pt x="1168" y="81"/>
                    <a:pt x="935" y="14"/>
                  </a:cubicBezTo>
                  <a:cubicBezTo>
                    <a:pt x="905" y="5"/>
                    <a:pt x="876" y="1"/>
                    <a:pt x="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1"/>
            <p:cNvSpPr/>
            <p:nvPr/>
          </p:nvSpPr>
          <p:spPr>
            <a:xfrm>
              <a:off x="-5227400" y="16374538"/>
              <a:ext cx="48375" cy="42925"/>
            </a:xfrm>
            <a:custGeom>
              <a:avLst/>
              <a:gdLst/>
              <a:ahLst/>
              <a:cxnLst/>
              <a:rect l="l" t="t" r="r" b="b"/>
              <a:pathLst>
                <a:path w="1935" h="1717" extrusionOk="0">
                  <a:moveTo>
                    <a:pt x="1373" y="1"/>
                  </a:moveTo>
                  <a:cubicBezTo>
                    <a:pt x="1066" y="1"/>
                    <a:pt x="726" y="549"/>
                    <a:pt x="667" y="637"/>
                  </a:cubicBezTo>
                  <a:cubicBezTo>
                    <a:pt x="600" y="737"/>
                    <a:pt x="0" y="1404"/>
                    <a:pt x="400" y="1671"/>
                  </a:cubicBezTo>
                  <a:cubicBezTo>
                    <a:pt x="450" y="1703"/>
                    <a:pt x="502" y="1717"/>
                    <a:pt x="555" y="1717"/>
                  </a:cubicBezTo>
                  <a:cubicBezTo>
                    <a:pt x="894" y="1717"/>
                    <a:pt x="1272" y="1153"/>
                    <a:pt x="1301" y="1037"/>
                  </a:cubicBezTo>
                  <a:cubicBezTo>
                    <a:pt x="1368" y="971"/>
                    <a:pt x="1935" y="337"/>
                    <a:pt x="1501" y="37"/>
                  </a:cubicBezTo>
                  <a:cubicBezTo>
                    <a:pt x="1460" y="12"/>
                    <a:pt x="1417" y="1"/>
                    <a:pt x="1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1"/>
            <p:cNvSpPr/>
            <p:nvPr/>
          </p:nvSpPr>
          <p:spPr>
            <a:xfrm>
              <a:off x="-5036450" y="16400088"/>
              <a:ext cx="31725" cy="47600"/>
            </a:xfrm>
            <a:custGeom>
              <a:avLst/>
              <a:gdLst/>
              <a:ahLst/>
              <a:cxnLst/>
              <a:rect l="l" t="t" r="r" b="b"/>
              <a:pathLst>
                <a:path w="1269" h="1904" extrusionOk="0">
                  <a:moveTo>
                    <a:pt x="317" y="0"/>
                  </a:moveTo>
                  <a:cubicBezTo>
                    <a:pt x="280" y="0"/>
                    <a:pt x="242" y="5"/>
                    <a:pt x="201" y="15"/>
                  </a:cubicBezTo>
                  <a:cubicBezTo>
                    <a:pt x="1" y="49"/>
                    <a:pt x="1" y="316"/>
                    <a:pt x="34" y="549"/>
                  </a:cubicBezTo>
                  <a:cubicBezTo>
                    <a:pt x="134" y="816"/>
                    <a:pt x="201" y="1049"/>
                    <a:pt x="268" y="1116"/>
                  </a:cubicBezTo>
                  <a:cubicBezTo>
                    <a:pt x="268" y="1183"/>
                    <a:pt x="368" y="1450"/>
                    <a:pt x="535" y="1650"/>
                  </a:cubicBezTo>
                  <a:cubicBezTo>
                    <a:pt x="631" y="1794"/>
                    <a:pt x="796" y="1904"/>
                    <a:pt x="944" y="1904"/>
                  </a:cubicBezTo>
                  <a:cubicBezTo>
                    <a:pt x="1001" y="1904"/>
                    <a:pt x="1055" y="1887"/>
                    <a:pt x="1102" y="1850"/>
                  </a:cubicBezTo>
                  <a:cubicBezTo>
                    <a:pt x="1268" y="1717"/>
                    <a:pt x="1202" y="1483"/>
                    <a:pt x="1168" y="1283"/>
                  </a:cubicBezTo>
                  <a:cubicBezTo>
                    <a:pt x="1102" y="1016"/>
                    <a:pt x="1002" y="816"/>
                    <a:pt x="968" y="783"/>
                  </a:cubicBezTo>
                  <a:cubicBezTo>
                    <a:pt x="968" y="716"/>
                    <a:pt x="868" y="516"/>
                    <a:pt x="768" y="316"/>
                  </a:cubicBezTo>
                  <a:cubicBezTo>
                    <a:pt x="655" y="146"/>
                    <a:pt x="518" y="0"/>
                    <a:pt x="3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1"/>
            <p:cNvSpPr/>
            <p:nvPr/>
          </p:nvSpPr>
          <p:spPr>
            <a:xfrm>
              <a:off x="-4998925" y="16303988"/>
              <a:ext cx="36725" cy="34175"/>
            </a:xfrm>
            <a:custGeom>
              <a:avLst/>
              <a:gdLst/>
              <a:ahLst/>
              <a:cxnLst/>
              <a:rect l="l" t="t" r="r" b="b"/>
              <a:pathLst>
                <a:path w="1469" h="1367" extrusionOk="0">
                  <a:moveTo>
                    <a:pt x="548" y="1"/>
                  </a:moveTo>
                  <a:cubicBezTo>
                    <a:pt x="484" y="1"/>
                    <a:pt x="413" y="17"/>
                    <a:pt x="334" y="57"/>
                  </a:cubicBezTo>
                  <a:cubicBezTo>
                    <a:pt x="1" y="290"/>
                    <a:pt x="334" y="790"/>
                    <a:pt x="368" y="857"/>
                  </a:cubicBezTo>
                  <a:cubicBezTo>
                    <a:pt x="425" y="942"/>
                    <a:pt x="603" y="1367"/>
                    <a:pt x="881" y="1367"/>
                  </a:cubicBezTo>
                  <a:cubicBezTo>
                    <a:pt x="929" y="1367"/>
                    <a:pt x="981" y="1354"/>
                    <a:pt x="1035" y="1324"/>
                  </a:cubicBezTo>
                  <a:cubicBezTo>
                    <a:pt x="1469" y="1057"/>
                    <a:pt x="1102" y="524"/>
                    <a:pt x="1035" y="490"/>
                  </a:cubicBezTo>
                  <a:cubicBezTo>
                    <a:pt x="1007" y="407"/>
                    <a:pt x="864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1"/>
            <p:cNvSpPr/>
            <p:nvPr/>
          </p:nvSpPr>
          <p:spPr>
            <a:xfrm>
              <a:off x="-5179050" y="16155063"/>
              <a:ext cx="41725" cy="47050"/>
            </a:xfrm>
            <a:custGeom>
              <a:avLst/>
              <a:gdLst/>
              <a:ahLst/>
              <a:cxnLst/>
              <a:rect l="l" t="t" r="r" b="b"/>
              <a:pathLst>
                <a:path w="1669" h="1882" extrusionOk="0">
                  <a:moveTo>
                    <a:pt x="1141" y="0"/>
                  </a:moveTo>
                  <a:cubicBezTo>
                    <a:pt x="829" y="0"/>
                    <a:pt x="532" y="683"/>
                    <a:pt x="501" y="777"/>
                  </a:cubicBezTo>
                  <a:cubicBezTo>
                    <a:pt x="468" y="910"/>
                    <a:pt x="1" y="1677"/>
                    <a:pt x="401" y="1844"/>
                  </a:cubicBezTo>
                  <a:cubicBezTo>
                    <a:pt x="449" y="1870"/>
                    <a:pt x="496" y="1881"/>
                    <a:pt x="541" y="1881"/>
                  </a:cubicBezTo>
                  <a:cubicBezTo>
                    <a:pt x="905" y="1881"/>
                    <a:pt x="1172" y="1136"/>
                    <a:pt x="1202" y="1077"/>
                  </a:cubicBezTo>
                  <a:cubicBezTo>
                    <a:pt x="1235" y="977"/>
                    <a:pt x="1669" y="243"/>
                    <a:pt x="1202" y="9"/>
                  </a:cubicBezTo>
                  <a:cubicBezTo>
                    <a:pt x="1181" y="3"/>
                    <a:pt x="1161" y="0"/>
                    <a:pt x="1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51"/>
            <p:cNvSpPr/>
            <p:nvPr/>
          </p:nvSpPr>
          <p:spPr>
            <a:xfrm>
              <a:off x="-5125675" y="15833238"/>
              <a:ext cx="39225" cy="24325"/>
            </a:xfrm>
            <a:custGeom>
              <a:avLst/>
              <a:gdLst/>
              <a:ahLst/>
              <a:cxnLst/>
              <a:rect l="l" t="t" r="r" b="b"/>
              <a:pathLst>
                <a:path w="1569" h="973" extrusionOk="0">
                  <a:moveTo>
                    <a:pt x="1018" y="0"/>
                  </a:moveTo>
                  <a:cubicBezTo>
                    <a:pt x="806" y="0"/>
                    <a:pt x="588" y="120"/>
                    <a:pt x="568" y="140"/>
                  </a:cubicBezTo>
                  <a:cubicBezTo>
                    <a:pt x="534" y="173"/>
                    <a:pt x="1" y="340"/>
                    <a:pt x="234" y="807"/>
                  </a:cubicBezTo>
                  <a:cubicBezTo>
                    <a:pt x="297" y="932"/>
                    <a:pt x="407" y="973"/>
                    <a:pt x="521" y="973"/>
                  </a:cubicBezTo>
                  <a:cubicBezTo>
                    <a:pt x="711" y="973"/>
                    <a:pt x="914" y="861"/>
                    <a:pt x="935" y="840"/>
                  </a:cubicBezTo>
                  <a:cubicBezTo>
                    <a:pt x="1035" y="807"/>
                    <a:pt x="1568" y="607"/>
                    <a:pt x="1368" y="207"/>
                  </a:cubicBezTo>
                  <a:cubicBezTo>
                    <a:pt x="1290" y="50"/>
                    <a:pt x="1155" y="0"/>
                    <a:pt x="1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51"/>
            <p:cNvSpPr/>
            <p:nvPr/>
          </p:nvSpPr>
          <p:spPr>
            <a:xfrm>
              <a:off x="-5140675" y="15571538"/>
              <a:ext cx="24200" cy="45875"/>
            </a:xfrm>
            <a:custGeom>
              <a:avLst/>
              <a:gdLst/>
              <a:ahLst/>
              <a:cxnLst/>
              <a:rect l="l" t="t" r="r" b="b"/>
              <a:pathLst>
                <a:path w="968" h="1835" extrusionOk="0">
                  <a:moveTo>
                    <a:pt x="467" y="0"/>
                  </a:moveTo>
                  <a:cubicBezTo>
                    <a:pt x="34" y="0"/>
                    <a:pt x="100" y="801"/>
                    <a:pt x="100" y="901"/>
                  </a:cubicBezTo>
                  <a:cubicBezTo>
                    <a:pt x="100" y="1001"/>
                    <a:pt x="0" y="1835"/>
                    <a:pt x="467" y="1835"/>
                  </a:cubicBezTo>
                  <a:cubicBezTo>
                    <a:pt x="934" y="1835"/>
                    <a:pt x="867" y="968"/>
                    <a:pt x="867" y="901"/>
                  </a:cubicBezTo>
                  <a:cubicBezTo>
                    <a:pt x="867" y="801"/>
                    <a:pt x="968" y="0"/>
                    <a:pt x="4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51"/>
            <p:cNvSpPr/>
            <p:nvPr/>
          </p:nvSpPr>
          <p:spPr>
            <a:xfrm>
              <a:off x="-5177375" y="15737238"/>
              <a:ext cx="27550" cy="19975"/>
            </a:xfrm>
            <a:custGeom>
              <a:avLst/>
              <a:gdLst/>
              <a:ahLst/>
              <a:cxnLst/>
              <a:rect l="l" t="t" r="r" b="b"/>
              <a:pathLst>
                <a:path w="1102" h="799" extrusionOk="0">
                  <a:moveTo>
                    <a:pt x="652" y="1"/>
                  </a:moveTo>
                  <a:cubicBezTo>
                    <a:pt x="577" y="1"/>
                    <a:pt x="475" y="30"/>
                    <a:pt x="334" y="110"/>
                  </a:cubicBezTo>
                  <a:cubicBezTo>
                    <a:pt x="0" y="311"/>
                    <a:pt x="234" y="544"/>
                    <a:pt x="234" y="611"/>
                  </a:cubicBezTo>
                  <a:cubicBezTo>
                    <a:pt x="258" y="635"/>
                    <a:pt x="300" y="799"/>
                    <a:pt x="473" y="799"/>
                  </a:cubicBezTo>
                  <a:cubicBezTo>
                    <a:pt x="539" y="799"/>
                    <a:pt x="624" y="775"/>
                    <a:pt x="734" y="711"/>
                  </a:cubicBezTo>
                  <a:cubicBezTo>
                    <a:pt x="1101" y="477"/>
                    <a:pt x="901" y="210"/>
                    <a:pt x="901" y="177"/>
                  </a:cubicBezTo>
                  <a:cubicBezTo>
                    <a:pt x="855" y="154"/>
                    <a:pt x="824" y="1"/>
                    <a:pt x="6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51"/>
            <p:cNvSpPr/>
            <p:nvPr/>
          </p:nvSpPr>
          <p:spPr>
            <a:xfrm>
              <a:off x="-4868825" y="16373788"/>
              <a:ext cx="51725" cy="46925"/>
            </a:xfrm>
            <a:custGeom>
              <a:avLst/>
              <a:gdLst/>
              <a:ahLst/>
              <a:cxnLst/>
              <a:rect l="l" t="t" r="r" b="b"/>
              <a:pathLst>
                <a:path w="2069" h="1877" extrusionOk="0">
                  <a:moveTo>
                    <a:pt x="1515" y="0"/>
                  </a:moveTo>
                  <a:cubicBezTo>
                    <a:pt x="1193" y="0"/>
                    <a:pt x="794" y="612"/>
                    <a:pt x="735" y="700"/>
                  </a:cubicBezTo>
                  <a:cubicBezTo>
                    <a:pt x="668" y="767"/>
                    <a:pt x="1" y="1568"/>
                    <a:pt x="401" y="1835"/>
                  </a:cubicBezTo>
                  <a:cubicBezTo>
                    <a:pt x="447" y="1864"/>
                    <a:pt x="497" y="1877"/>
                    <a:pt x="548" y="1877"/>
                  </a:cubicBezTo>
                  <a:cubicBezTo>
                    <a:pt x="903" y="1877"/>
                    <a:pt x="1343" y="1255"/>
                    <a:pt x="1402" y="1167"/>
                  </a:cubicBezTo>
                  <a:cubicBezTo>
                    <a:pt x="1435" y="1034"/>
                    <a:pt x="2069" y="333"/>
                    <a:pt x="1635" y="33"/>
                  </a:cubicBezTo>
                  <a:cubicBezTo>
                    <a:pt x="1597" y="10"/>
                    <a:pt x="1557" y="0"/>
                    <a:pt x="1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51"/>
            <p:cNvSpPr/>
            <p:nvPr/>
          </p:nvSpPr>
          <p:spPr>
            <a:xfrm>
              <a:off x="-4727050" y="16329138"/>
              <a:ext cx="30875" cy="22400"/>
            </a:xfrm>
            <a:custGeom>
              <a:avLst/>
              <a:gdLst/>
              <a:ahLst/>
              <a:cxnLst/>
              <a:rect l="l" t="t" r="r" b="b"/>
              <a:pathLst>
                <a:path w="1235" h="896" extrusionOk="0">
                  <a:moveTo>
                    <a:pt x="598" y="1"/>
                  </a:moveTo>
                  <a:cubicBezTo>
                    <a:pt x="522" y="1"/>
                    <a:pt x="425" y="32"/>
                    <a:pt x="301" y="118"/>
                  </a:cubicBezTo>
                  <a:cubicBezTo>
                    <a:pt x="0" y="318"/>
                    <a:pt x="201" y="618"/>
                    <a:pt x="267" y="652"/>
                  </a:cubicBezTo>
                  <a:cubicBezTo>
                    <a:pt x="267" y="677"/>
                    <a:pt x="364" y="896"/>
                    <a:pt x="572" y="896"/>
                  </a:cubicBezTo>
                  <a:cubicBezTo>
                    <a:pt x="637" y="896"/>
                    <a:pt x="713" y="874"/>
                    <a:pt x="801" y="819"/>
                  </a:cubicBezTo>
                  <a:cubicBezTo>
                    <a:pt x="1235" y="518"/>
                    <a:pt x="934" y="218"/>
                    <a:pt x="901" y="218"/>
                  </a:cubicBezTo>
                  <a:cubicBezTo>
                    <a:pt x="853" y="194"/>
                    <a:pt x="789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51"/>
            <p:cNvSpPr/>
            <p:nvPr/>
          </p:nvSpPr>
          <p:spPr>
            <a:xfrm>
              <a:off x="-4740400" y="16433788"/>
              <a:ext cx="26700" cy="49275"/>
            </a:xfrm>
            <a:custGeom>
              <a:avLst/>
              <a:gdLst/>
              <a:ahLst/>
              <a:cxnLst/>
              <a:rect l="l" t="t" r="r" b="b"/>
              <a:pathLst>
                <a:path w="1068" h="1971" extrusionOk="0">
                  <a:moveTo>
                    <a:pt x="578" y="1"/>
                  </a:moveTo>
                  <a:cubicBezTo>
                    <a:pt x="199" y="1"/>
                    <a:pt x="167" y="805"/>
                    <a:pt x="167" y="936"/>
                  </a:cubicBezTo>
                  <a:cubicBezTo>
                    <a:pt x="167" y="1036"/>
                    <a:pt x="1" y="1936"/>
                    <a:pt x="468" y="1970"/>
                  </a:cubicBezTo>
                  <a:cubicBezTo>
                    <a:pt x="476" y="1970"/>
                    <a:pt x="483" y="1971"/>
                    <a:pt x="491" y="1971"/>
                  </a:cubicBezTo>
                  <a:cubicBezTo>
                    <a:pt x="935" y="1971"/>
                    <a:pt x="935" y="1035"/>
                    <a:pt x="935" y="969"/>
                  </a:cubicBezTo>
                  <a:cubicBezTo>
                    <a:pt x="935" y="869"/>
                    <a:pt x="1068" y="35"/>
                    <a:pt x="601" y="2"/>
                  </a:cubicBezTo>
                  <a:cubicBezTo>
                    <a:pt x="593" y="1"/>
                    <a:pt x="586" y="1"/>
                    <a:pt x="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1"/>
            <p:cNvSpPr/>
            <p:nvPr/>
          </p:nvSpPr>
          <p:spPr>
            <a:xfrm>
              <a:off x="-4638650" y="16224813"/>
              <a:ext cx="39200" cy="24825"/>
            </a:xfrm>
            <a:custGeom>
              <a:avLst/>
              <a:gdLst/>
              <a:ahLst/>
              <a:cxnLst/>
              <a:rect l="l" t="t" r="r" b="b"/>
              <a:pathLst>
                <a:path w="1568" h="993" extrusionOk="0">
                  <a:moveTo>
                    <a:pt x="528" y="1"/>
                  </a:moveTo>
                  <a:cubicBezTo>
                    <a:pt x="411" y="1"/>
                    <a:pt x="291" y="54"/>
                    <a:pt x="200" y="221"/>
                  </a:cubicBezTo>
                  <a:cubicBezTo>
                    <a:pt x="0" y="555"/>
                    <a:pt x="501" y="789"/>
                    <a:pt x="567" y="822"/>
                  </a:cubicBezTo>
                  <a:cubicBezTo>
                    <a:pt x="611" y="844"/>
                    <a:pt x="824" y="993"/>
                    <a:pt x="1023" y="993"/>
                  </a:cubicBezTo>
                  <a:cubicBezTo>
                    <a:pt x="1129" y="993"/>
                    <a:pt x="1231" y="950"/>
                    <a:pt x="1301" y="822"/>
                  </a:cubicBezTo>
                  <a:cubicBezTo>
                    <a:pt x="1568" y="388"/>
                    <a:pt x="1034" y="188"/>
                    <a:pt x="934" y="155"/>
                  </a:cubicBezTo>
                  <a:cubicBezTo>
                    <a:pt x="893" y="134"/>
                    <a:pt x="714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1"/>
            <p:cNvSpPr/>
            <p:nvPr/>
          </p:nvSpPr>
          <p:spPr>
            <a:xfrm>
              <a:off x="-4585275" y="16411063"/>
              <a:ext cx="49225" cy="38375"/>
            </a:xfrm>
            <a:custGeom>
              <a:avLst/>
              <a:gdLst/>
              <a:ahLst/>
              <a:cxnLst/>
              <a:rect l="l" t="t" r="r" b="b"/>
              <a:pathLst>
                <a:path w="1969" h="1535" extrusionOk="0">
                  <a:moveTo>
                    <a:pt x="516" y="0"/>
                  </a:moveTo>
                  <a:cubicBezTo>
                    <a:pt x="431" y="0"/>
                    <a:pt x="346" y="31"/>
                    <a:pt x="267" y="110"/>
                  </a:cubicBezTo>
                  <a:cubicBezTo>
                    <a:pt x="0" y="410"/>
                    <a:pt x="601" y="944"/>
                    <a:pt x="667" y="1044"/>
                  </a:cubicBezTo>
                  <a:cubicBezTo>
                    <a:pt x="748" y="1071"/>
                    <a:pt x="1134" y="1534"/>
                    <a:pt x="1438" y="1534"/>
                  </a:cubicBezTo>
                  <a:cubicBezTo>
                    <a:pt x="1510" y="1534"/>
                    <a:pt x="1577" y="1508"/>
                    <a:pt x="1635" y="1444"/>
                  </a:cubicBezTo>
                  <a:cubicBezTo>
                    <a:pt x="1968" y="1111"/>
                    <a:pt x="1301" y="477"/>
                    <a:pt x="1234" y="444"/>
                  </a:cubicBezTo>
                  <a:cubicBezTo>
                    <a:pt x="1156" y="417"/>
                    <a:pt x="830" y="0"/>
                    <a:pt x="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1"/>
            <p:cNvSpPr/>
            <p:nvPr/>
          </p:nvSpPr>
          <p:spPr>
            <a:xfrm>
              <a:off x="-4464375" y="16260813"/>
              <a:ext cx="39225" cy="24400"/>
            </a:xfrm>
            <a:custGeom>
              <a:avLst/>
              <a:gdLst/>
              <a:ahLst/>
              <a:cxnLst/>
              <a:rect l="l" t="t" r="r" b="b"/>
              <a:pathLst>
                <a:path w="1569" h="976" extrusionOk="0">
                  <a:moveTo>
                    <a:pt x="585" y="0"/>
                  </a:moveTo>
                  <a:cubicBezTo>
                    <a:pt x="461" y="0"/>
                    <a:pt x="331" y="57"/>
                    <a:pt x="234" y="249"/>
                  </a:cubicBezTo>
                  <a:cubicBezTo>
                    <a:pt x="1" y="583"/>
                    <a:pt x="601" y="850"/>
                    <a:pt x="668" y="850"/>
                  </a:cubicBezTo>
                  <a:cubicBezTo>
                    <a:pt x="725" y="869"/>
                    <a:pt x="957" y="975"/>
                    <a:pt x="1158" y="975"/>
                  </a:cubicBezTo>
                  <a:cubicBezTo>
                    <a:pt x="1308" y="975"/>
                    <a:pt x="1440" y="916"/>
                    <a:pt x="1469" y="716"/>
                  </a:cubicBezTo>
                  <a:cubicBezTo>
                    <a:pt x="1569" y="283"/>
                    <a:pt x="1002" y="182"/>
                    <a:pt x="968" y="116"/>
                  </a:cubicBezTo>
                  <a:cubicBezTo>
                    <a:pt x="929" y="116"/>
                    <a:pt x="763" y="0"/>
                    <a:pt x="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1"/>
            <p:cNvSpPr/>
            <p:nvPr/>
          </p:nvSpPr>
          <p:spPr>
            <a:xfrm>
              <a:off x="-4526900" y="16035613"/>
              <a:ext cx="53375" cy="42025"/>
            </a:xfrm>
            <a:custGeom>
              <a:avLst/>
              <a:gdLst/>
              <a:ahLst/>
              <a:cxnLst/>
              <a:rect l="l" t="t" r="r" b="b"/>
              <a:pathLst>
                <a:path w="2135" h="1681" extrusionOk="0">
                  <a:moveTo>
                    <a:pt x="1601" y="0"/>
                  </a:moveTo>
                  <a:cubicBezTo>
                    <a:pt x="1261" y="0"/>
                    <a:pt x="822" y="529"/>
                    <a:pt x="767" y="584"/>
                  </a:cubicBezTo>
                  <a:cubicBezTo>
                    <a:pt x="667" y="718"/>
                    <a:pt x="0" y="1285"/>
                    <a:pt x="400" y="1618"/>
                  </a:cubicBezTo>
                  <a:cubicBezTo>
                    <a:pt x="444" y="1662"/>
                    <a:pt x="497" y="1681"/>
                    <a:pt x="555" y="1681"/>
                  </a:cubicBezTo>
                  <a:cubicBezTo>
                    <a:pt x="850" y="1681"/>
                    <a:pt x="1279" y="1202"/>
                    <a:pt x="1334" y="1118"/>
                  </a:cubicBezTo>
                  <a:cubicBezTo>
                    <a:pt x="1434" y="1051"/>
                    <a:pt x="2135" y="384"/>
                    <a:pt x="1801" y="84"/>
                  </a:cubicBezTo>
                  <a:cubicBezTo>
                    <a:pt x="1742" y="25"/>
                    <a:pt x="1674" y="0"/>
                    <a:pt x="16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1"/>
            <p:cNvSpPr/>
            <p:nvPr/>
          </p:nvSpPr>
          <p:spPr>
            <a:xfrm>
              <a:off x="-4514400" y="16165888"/>
              <a:ext cx="26700" cy="20725"/>
            </a:xfrm>
            <a:custGeom>
              <a:avLst/>
              <a:gdLst/>
              <a:ahLst/>
              <a:cxnLst/>
              <a:rect l="l" t="t" r="r" b="b"/>
              <a:pathLst>
                <a:path w="1068" h="829" extrusionOk="0">
                  <a:moveTo>
                    <a:pt x="705" y="1"/>
                  </a:moveTo>
                  <a:cubicBezTo>
                    <a:pt x="585" y="1"/>
                    <a:pt x="494" y="43"/>
                    <a:pt x="467" y="43"/>
                  </a:cubicBezTo>
                  <a:cubicBezTo>
                    <a:pt x="434" y="43"/>
                    <a:pt x="267" y="77"/>
                    <a:pt x="167" y="177"/>
                  </a:cubicBezTo>
                  <a:cubicBezTo>
                    <a:pt x="34" y="243"/>
                    <a:pt x="0" y="410"/>
                    <a:pt x="167" y="644"/>
                  </a:cubicBezTo>
                  <a:cubicBezTo>
                    <a:pt x="320" y="796"/>
                    <a:pt x="450" y="829"/>
                    <a:pt x="541" y="829"/>
                  </a:cubicBezTo>
                  <a:cubicBezTo>
                    <a:pt x="608" y="829"/>
                    <a:pt x="653" y="811"/>
                    <a:pt x="668" y="811"/>
                  </a:cubicBezTo>
                  <a:cubicBezTo>
                    <a:pt x="734" y="744"/>
                    <a:pt x="968" y="811"/>
                    <a:pt x="1001" y="377"/>
                  </a:cubicBezTo>
                  <a:cubicBezTo>
                    <a:pt x="1068" y="143"/>
                    <a:pt x="934" y="10"/>
                    <a:pt x="801" y="10"/>
                  </a:cubicBezTo>
                  <a:cubicBezTo>
                    <a:pt x="768" y="3"/>
                    <a:pt x="736" y="1"/>
                    <a:pt x="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1"/>
            <p:cNvSpPr/>
            <p:nvPr/>
          </p:nvSpPr>
          <p:spPr>
            <a:xfrm>
              <a:off x="-4390975" y="16019213"/>
              <a:ext cx="54225" cy="41525"/>
            </a:xfrm>
            <a:custGeom>
              <a:avLst/>
              <a:gdLst/>
              <a:ahLst/>
              <a:cxnLst/>
              <a:rect l="l" t="t" r="r" b="b"/>
              <a:pathLst>
                <a:path w="2169" h="1661" extrusionOk="0">
                  <a:moveTo>
                    <a:pt x="545" y="1"/>
                  </a:moveTo>
                  <a:cubicBezTo>
                    <a:pt x="459" y="1"/>
                    <a:pt x="376" y="31"/>
                    <a:pt x="301" y="106"/>
                  </a:cubicBezTo>
                  <a:cubicBezTo>
                    <a:pt x="0" y="373"/>
                    <a:pt x="701" y="1007"/>
                    <a:pt x="801" y="1073"/>
                  </a:cubicBezTo>
                  <a:cubicBezTo>
                    <a:pt x="855" y="1155"/>
                    <a:pt x="1311" y="1660"/>
                    <a:pt x="1639" y="1660"/>
                  </a:cubicBezTo>
                  <a:cubicBezTo>
                    <a:pt x="1713" y="1660"/>
                    <a:pt x="1780" y="1635"/>
                    <a:pt x="1835" y="1574"/>
                  </a:cubicBezTo>
                  <a:cubicBezTo>
                    <a:pt x="2169" y="1207"/>
                    <a:pt x="1368" y="573"/>
                    <a:pt x="1335" y="540"/>
                  </a:cubicBezTo>
                  <a:cubicBezTo>
                    <a:pt x="1255" y="460"/>
                    <a:pt x="880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1"/>
            <p:cNvSpPr/>
            <p:nvPr/>
          </p:nvSpPr>
          <p:spPr>
            <a:xfrm>
              <a:off x="-4336775" y="15912713"/>
              <a:ext cx="24200" cy="21175"/>
            </a:xfrm>
            <a:custGeom>
              <a:avLst/>
              <a:gdLst/>
              <a:ahLst/>
              <a:cxnLst/>
              <a:rect l="l" t="t" r="r" b="b"/>
              <a:pathLst>
                <a:path w="968" h="847" extrusionOk="0">
                  <a:moveTo>
                    <a:pt x="420" y="0"/>
                  </a:moveTo>
                  <a:cubicBezTo>
                    <a:pt x="340" y="0"/>
                    <a:pt x="237" y="72"/>
                    <a:pt x="134" y="330"/>
                  </a:cubicBezTo>
                  <a:cubicBezTo>
                    <a:pt x="1" y="697"/>
                    <a:pt x="234" y="797"/>
                    <a:pt x="301" y="797"/>
                  </a:cubicBezTo>
                  <a:cubicBezTo>
                    <a:pt x="317" y="797"/>
                    <a:pt x="384" y="847"/>
                    <a:pt x="468" y="847"/>
                  </a:cubicBezTo>
                  <a:cubicBezTo>
                    <a:pt x="551" y="847"/>
                    <a:pt x="651" y="797"/>
                    <a:pt x="734" y="597"/>
                  </a:cubicBezTo>
                  <a:cubicBezTo>
                    <a:pt x="968" y="130"/>
                    <a:pt x="634" y="96"/>
                    <a:pt x="568" y="96"/>
                  </a:cubicBezTo>
                  <a:cubicBezTo>
                    <a:pt x="551" y="64"/>
                    <a:pt x="496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1"/>
            <p:cNvSpPr/>
            <p:nvPr/>
          </p:nvSpPr>
          <p:spPr>
            <a:xfrm>
              <a:off x="-4607800" y="15561413"/>
              <a:ext cx="22525" cy="46825"/>
            </a:xfrm>
            <a:custGeom>
              <a:avLst/>
              <a:gdLst/>
              <a:ahLst/>
              <a:cxnLst/>
              <a:rect l="l" t="t" r="r" b="b"/>
              <a:pathLst>
                <a:path w="901" h="1873" extrusionOk="0">
                  <a:moveTo>
                    <a:pt x="434" y="1"/>
                  </a:moveTo>
                  <a:cubicBezTo>
                    <a:pt x="413" y="1"/>
                    <a:pt x="390" y="2"/>
                    <a:pt x="367" y="5"/>
                  </a:cubicBezTo>
                  <a:cubicBezTo>
                    <a:pt x="0" y="72"/>
                    <a:pt x="134" y="839"/>
                    <a:pt x="134" y="906"/>
                  </a:cubicBezTo>
                  <a:cubicBezTo>
                    <a:pt x="134" y="1006"/>
                    <a:pt x="67" y="1206"/>
                    <a:pt x="134" y="1406"/>
                  </a:cubicBezTo>
                  <a:cubicBezTo>
                    <a:pt x="167" y="1639"/>
                    <a:pt x="234" y="1840"/>
                    <a:pt x="467" y="1873"/>
                  </a:cubicBezTo>
                  <a:cubicBezTo>
                    <a:pt x="668" y="1873"/>
                    <a:pt x="768" y="1673"/>
                    <a:pt x="834" y="1373"/>
                  </a:cubicBezTo>
                  <a:cubicBezTo>
                    <a:pt x="901" y="1139"/>
                    <a:pt x="868" y="872"/>
                    <a:pt x="868" y="839"/>
                  </a:cubicBezTo>
                  <a:cubicBezTo>
                    <a:pt x="868" y="806"/>
                    <a:pt x="901" y="539"/>
                    <a:pt x="834" y="339"/>
                  </a:cubicBezTo>
                  <a:cubicBezTo>
                    <a:pt x="804" y="156"/>
                    <a:pt x="662" y="1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1"/>
            <p:cNvSpPr/>
            <p:nvPr/>
          </p:nvSpPr>
          <p:spPr>
            <a:xfrm>
              <a:off x="-4787925" y="15602713"/>
              <a:ext cx="30050" cy="22775"/>
            </a:xfrm>
            <a:custGeom>
              <a:avLst/>
              <a:gdLst/>
              <a:ahLst/>
              <a:cxnLst/>
              <a:rect l="l" t="t" r="r" b="b"/>
              <a:pathLst>
                <a:path w="1202" h="911" extrusionOk="0">
                  <a:moveTo>
                    <a:pt x="539" y="0"/>
                  </a:moveTo>
                  <a:cubicBezTo>
                    <a:pt x="446" y="0"/>
                    <a:pt x="329" y="49"/>
                    <a:pt x="200" y="221"/>
                  </a:cubicBezTo>
                  <a:cubicBezTo>
                    <a:pt x="0" y="555"/>
                    <a:pt x="334" y="721"/>
                    <a:pt x="367" y="755"/>
                  </a:cubicBezTo>
                  <a:cubicBezTo>
                    <a:pt x="388" y="795"/>
                    <a:pt x="508" y="911"/>
                    <a:pt x="651" y="911"/>
                  </a:cubicBezTo>
                  <a:cubicBezTo>
                    <a:pt x="743" y="911"/>
                    <a:pt x="843" y="864"/>
                    <a:pt x="934" y="721"/>
                  </a:cubicBezTo>
                  <a:cubicBezTo>
                    <a:pt x="1201" y="354"/>
                    <a:pt x="834" y="188"/>
                    <a:pt x="768" y="88"/>
                  </a:cubicBezTo>
                  <a:cubicBezTo>
                    <a:pt x="748" y="88"/>
                    <a:pt x="664" y="0"/>
                    <a:pt x="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1"/>
            <p:cNvSpPr/>
            <p:nvPr/>
          </p:nvSpPr>
          <p:spPr>
            <a:xfrm>
              <a:off x="-4597800" y="15695113"/>
              <a:ext cx="29875" cy="20600"/>
            </a:xfrm>
            <a:custGeom>
              <a:avLst/>
              <a:gdLst/>
              <a:ahLst/>
              <a:cxnLst/>
              <a:rect l="l" t="t" r="r" b="b"/>
              <a:pathLst>
                <a:path w="1195" h="824" extrusionOk="0">
                  <a:moveTo>
                    <a:pt x="440" y="1"/>
                  </a:moveTo>
                  <a:cubicBezTo>
                    <a:pt x="292" y="1"/>
                    <a:pt x="107" y="61"/>
                    <a:pt x="67" y="361"/>
                  </a:cubicBezTo>
                  <a:cubicBezTo>
                    <a:pt x="1" y="728"/>
                    <a:pt x="501" y="795"/>
                    <a:pt x="568" y="795"/>
                  </a:cubicBezTo>
                  <a:cubicBezTo>
                    <a:pt x="596" y="795"/>
                    <a:pt x="699" y="824"/>
                    <a:pt x="812" y="824"/>
                  </a:cubicBezTo>
                  <a:cubicBezTo>
                    <a:pt x="970" y="824"/>
                    <a:pt x="1149" y="767"/>
                    <a:pt x="1168" y="494"/>
                  </a:cubicBezTo>
                  <a:cubicBezTo>
                    <a:pt x="1195" y="97"/>
                    <a:pt x="905" y="15"/>
                    <a:pt x="735" y="15"/>
                  </a:cubicBezTo>
                  <a:cubicBezTo>
                    <a:pt x="691" y="15"/>
                    <a:pt x="655" y="21"/>
                    <a:pt x="635" y="27"/>
                  </a:cubicBezTo>
                  <a:cubicBezTo>
                    <a:pt x="621" y="27"/>
                    <a:pt x="538" y="1"/>
                    <a:pt x="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1"/>
            <p:cNvSpPr/>
            <p:nvPr/>
          </p:nvSpPr>
          <p:spPr>
            <a:xfrm>
              <a:off x="-4514400" y="15853713"/>
              <a:ext cx="39225" cy="27725"/>
            </a:xfrm>
            <a:custGeom>
              <a:avLst/>
              <a:gdLst/>
              <a:ahLst/>
              <a:cxnLst/>
              <a:rect l="l" t="t" r="r" b="b"/>
              <a:pathLst>
                <a:path w="1569" h="1109" extrusionOk="0">
                  <a:moveTo>
                    <a:pt x="576" y="1"/>
                  </a:moveTo>
                  <a:cubicBezTo>
                    <a:pt x="478" y="1"/>
                    <a:pt x="371" y="41"/>
                    <a:pt x="267" y="155"/>
                  </a:cubicBezTo>
                  <a:cubicBezTo>
                    <a:pt x="0" y="455"/>
                    <a:pt x="467" y="789"/>
                    <a:pt x="501" y="822"/>
                  </a:cubicBezTo>
                  <a:cubicBezTo>
                    <a:pt x="575" y="847"/>
                    <a:pt x="795" y="1108"/>
                    <a:pt x="1025" y="1108"/>
                  </a:cubicBezTo>
                  <a:cubicBezTo>
                    <a:pt x="1107" y="1108"/>
                    <a:pt x="1190" y="1076"/>
                    <a:pt x="1268" y="989"/>
                  </a:cubicBezTo>
                  <a:cubicBezTo>
                    <a:pt x="1568" y="622"/>
                    <a:pt x="1068" y="288"/>
                    <a:pt x="1001" y="221"/>
                  </a:cubicBezTo>
                  <a:cubicBezTo>
                    <a:pt x="978" y="198"/>
                    <a:pt x="796" y="1"/>
                    <a:pt x="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1"/>
            <p:cNvSpPr/>
            <p:nvPr/>
          </p:nvSpPr>
          <p:spPr>
            <a:xfrm>
              <a:off x="-4472700" y="15687538"/>
              <a:ext cx="35875" cy="43175"/>
            </a:xfrm>
            <a:custGeom>
              <a:avLst/>
              <a:gdLst/>
              <a:ahLst/>
              <a:cxnLst/>
              <a:rect l="l" t="t" r="r" b="b"/>
              <a:pathLst>
                <a:path w="1435" h="1727" extrusionOk="0">
                  <a:moveTo>
                    <a:pt x="1081" y="0"/>
                  </a:moveTo>
                  <a:cubicBezTo>
                    <a:pt x="932" y="0"/>
                    <a:pt x="800" y="138"/>
                    <a:pt x="667" y="297"/>
                  </a:cubicBezTo>
                  <a:cubicBezTo>
                    <a:pt x="501" y="464"/>
                    <a:pt x="434" y="664"/>
                    <a:pt x="367" y="697"/>
                  </a:cubicBezTo>
                  <a:cubicBezTo>
                    <a:pt x="367" y="764"/>
                    <a:pt x="200" y="931"/>
                    <a:pt x="134" y="1098"/>
                  </a:cubicBezTo>
                  <a:cubicBezTo>
                    <a:pt x="34" y="1298"/>
                    <a:pt x="0" y="1498"/>
                    <a:pt x="167" y="1665"/>
                  </a:cubicBezTo>
                  <a:cubicBezTo>
                    <a:pt x="221" y="1708"/>
                    <a:pt x="282" y="1727"/>
                    <a:pt x="345" y="1727"/>
                  </a:cubicBezTo>
                  <a:cubicBezTo>
                    <a:pt x="478" y="1727"/>
                    <a:pt x="621" y="1644"/>
                    <a:pt x="734" y="1531"/>
                  </a:cubicBezTo>
                  <a:cubicBezTo>
                    <a:pt x="901" y="1365"/>
                    <a:pt x="1001" y="1164"/>
                    <a:pt x="1068" y="1131"/>
                  </a:cubicBezTo>
                  <a:cubicBezTo>
                    <a:pt x="1101" y="1098"/>
                    <a:pt x="1268" y="864"/>
                    <a:pt x="1335" y="631"/>
                  </a:cubicBezTo>
                  <a:cubicBezTo>
                    <a:pt x="1435" y="364"/>
                    <a:pt x="1435" y="130"/>
                    <a:pt x="1201" y="30"/>
                  </a:cubicBezTo>
                  <a:cubicBezTo>
                    <a:pt x="1160" y="10"/>
                    <a:pt x="1120" y="0"/>
                    <a:pt x="1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1"/>
            <p:cNvSpPr/>
            <p:nvPr/>
          </p:nvSpPr>
          <p:spPr>
            <a:xfrm>
              <a:off x="-4477700" y="15956188"/>
              <a:ext cx="25875" cy="28325"/>
            </a:xfrm>
            <a:custGeom>
              <a:avLst/>
              <a:gdLst/>
              <a:ahLst/>
              <a:cxnLst/>
              <a:rect l="l" t="t" r="r" b="b"/>
              <a:pathLst>
                <a:path w="1035" h="1133" extrusionOk="0">
                  <a:moveTo>
                    <a:pt x="527" y="1"/>
                  </a:moveTo>
                  <a:cubicBezTo>
                    <a:pt x="457" y="1"/>
                    <a:pt x="381" y="25"/>
                    <a:pt x="300" y="92"/>
                  </a:cubicBezTo>
                  <a:cubicBezTo>
                    <a:pt x="0" y="292"/>
                    <a:pt x="267" y="626"/>
                    <a:pt x="267" y="726"/>
                  </a:cubicBezTo>
                  <a:cubicBezTo>
                    <a:pt x="300" y="726"/>
                    <a:pt x="300" y="859"/>
                    <a:pt x="367" y="959"/>
                  </a:cubicBezTo>
                  <a:cubicBezTo>
                    <a:pt x="425" y="1046"/>
                    <a:pt x="508" y="1133"/>
                    <a:pt x="680" y="1133"/>
                  </a:cubicBezTo>
                  <a:cubicBezTo>
                    <a:pt x="707" y="1133"/>
                    <a:pt x="736" y="1131"/>
                    <a:pt x="767" y="1126"/>
                  </a:cubicBezTo>
                  <a:cubicBezTo>
                    <a:pt x="968" y="1093"/>
                    <a:pt x="1034" y="926"/>
                    <a:pt x="1034" y="792"/>
                  </a:cubicBezTo>
                  <a:cubicBezTo>
                    <a:pt x="1034" y="626"/>
                    <a:pt x="968" y="459"/>
                    <a:pt x="968" y="426"/>
                  </a:cubicBezTo>
                  <a:cubicBezTo>
                    <a:pt x="968" y="392"/>
                    <a:pt x="934" y="225"/>
                    <a:pt x="801" y="92"/>
                  </a:cubicBezTo>
                  <a:cubicBezTo>
                    <a:pt x="721" y="52"/>
                    <a:pt x="630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1"/>
            <p:cNvSpPr/>
            <p:nvPr/>
          </p:nvSpPr>
          <p:spPr>
            <a:xfrm>
              <a:off x="-4377625" y="15857413"/>
              <a:ext cx="37525" cy="21675"/>
            </a:xfrm>
            <a:custGeom>
              <a:avLst/>
              <a:gdLst/>
              <a:ahLst/>
              <a:cxnLst/>
              <a:rect l="l" t="t" r="r" b="b"/>
              <a:pathLst>
                <a:path w="1501" h="867" extrusionOk="0">
                  <a:moveTo>
                    <a:pt x="517" y="1"/>
                  </a:moveTo>
                  <a:cubicBezTo>
                    <a:pt x="339" y="1"/>
                    <a:pt x="137" y="62"/>
                    <a:pt x="100" y="340"/>
                  </a:cubicBezTo>
                  <a:cubicBezTo>
                    <a:pt x="0" y="707"/>
                    <a:pt x="600" y="807"/>
                    <a:pt x="667" y="807"/>
                  </a:cubicBezTo>
                  <a:cubicBezTo>
                    <a:pt x="698" y="823"/>
                    <a:pt x="843" y="867"/>
                    <a:pt x="999" y="867"/>
                  </a:cubicBezTo>
                  <a:cubicBezTo>
                    <a:pt x="1182" y="867"/>
                    <a:pt x="1381" y="807"/>
                    <a:pt x="1434" y="574"/>
                  </a:cubicBezTo>
                  <a:cubicBezTo>
                    <a:pt x="1501" y="140"/>
                    <a:pt x="867" y="40"/>
                    <a:pt x="801" y="40"/>
                  </a:cubicBezTo>
                  <a:cubicBezTo>
                    <a:pt x="786" y="40"/>
                    <a:pt x="659" y="1"/>
                    <a:pt x="5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1"/>
            <p:cNvSpPr/>
            <p:nvPr/>
          </p:nvSpPr>
          <p:spPr>
            <a:xfrm>
              <a:off x="-5161525" y="16040188"/>
              <a:ext cx="34200" cy="21025"/>
            </a:xfrm>
            <a:custGeom>
              <a:avLst/>
              <a:gdLst/>
              <a:ahLst/>
              <a:cxnLst/>
              <a:rect l="l" t="t" r="r" b="b"/>
              <a:pathLst>
                <a:path w="1368" h="841" extrusionOk="0">
                  <a:moveTo>
                    <a:pt x="834" y="1"/>
                  </a:moveTo>
                  <a:cubicBezTo>
                    <a:pt x="767" y="1"/>
                    <a:pt x="667" y="34"/>
                    <a:pt x="634" y="34"/>
                  </a:cubicBezTo>
                  <a:cubicBezTo>
                    <a:pt x="612" y="34"/>
                    <a:pt x="560" y="20"/>
                    <a:pt x="508" y="20"/>
                  </a:cubicBezTo>
                  <a:cubicBezTo>
                    <a:pt x="482" y="20"/>
                    <a:pt x="456" y="23"/>
                    <a:pt x="434" y="34"/>
                  </a:cubicBezTo>
                  <a:cubicBezTo>
                    <a:pt x="334" y="68"/>
                    <a:pt x="200" y="101"/>
                    <a:pt x="100" y="368"/>
                  </a:cubicBezTo>
                  <a:cubicBezTo>
                    <a:pt x="0" y="535"/>
                    <a:pt x="134" y="701"/>
                    <a:pt x="300" y="768"/>
                  </a:cubicBezTo>
                  <a:cubicBezTo>
                    <a:pt x="401" y="828"/>
                    <a:pt x="513" y="840"/>
                    <a:pt x="594" y="840"/>
                  </a:cubicBezTo>
                  <a:cubicBezTo>
                    <a:pt x="647" y="840"/>
                    <a:pt x="687" y="835"/>
                    <a:pt x="701" y="835"/>
                  </a:cubicBezTo>
                  <a:cubicBezTo>
                    <a:pt x="767" y="835"/>
                    <a:pt x="968" y="835"/>
                    <a:pt x="1134" y="701"/>
                  </a:cubicBezTo>
                  <a:cubicBezTo>
                    <a:pt x="1301" y="601"/>
                    <a:pt x="1368" y="401"/>
                    <a:pt x="1201" y="234"/>
                  </a:cubicBezTo>
                  <a:cubicBezTo>
                    <a:pt x="1034" y="68"/>
                    <a:pt x="934" y="68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1"/>
            <p:cNvSpPr/>
            <p:nvPr/>
          </p:nvSpPr>
          <p:spPr>
            <a:xfrm>
              <a:off x="-5410875" y="15798263"/>
              <a:ext cx="51725" cy="25275"/>
            </a:xfrm>
            <a:custGeom>
              <a:avLst/>
              <a:gdLst/>
              <a:ahLst/>
              <a:cxnLst/>
              <a:rect l="l" t="t" r="r" b="b"/>
              <a:pathLst>
                <a:path w="2069" h="1011" extrusionOk="0">
                  <a:moveTo>
                    <a:pt x="535" y="0"/>
                  </a:moveTo>
                  <a:cubicBezTo>
                    <a:pt x="362" y="0"/>
                    <a:pt x="203" y="65"/>
                    <a:pt x="134" y="271"/>
                  </a:cubicBezTo>
                  <a:cubicBezTo>
                    <a:pt x="0" y="672"/>
                    <a:pt x="801" y="905"/>
                    <a:pt x="934" y="905"/>
                  </a:cubicBezTo>
                  <a:cubicBezTo>
                    <a:pt x="971" y="923"/>
                    <a:pt x="1266" y="1011"/>
                    <a:pt x="1532" y="1011"/>
                  </a:cubicBezTo>
                  <a:cubicBezTo>
                    <a:pt x="1753" y="1011"/>
                    <a:pt x="1953" y="950"/>
                    <a:pt x="1969" y="738"/>
                  </a:cubicBezTo>
                  <a:cubicBezTo>
                    <a:pt x="2069" y="271"/>
                    <a:pt x="1235" y="171"/>
                    <a:pt x="1135" y="171"/>
                  </a:cubicBezTo>
                  <a:cubicBezTo>
                    <a:pt x="1056" y="132"/>
                    <a:pt x="782" y="0"/>
                    <a:pt x="5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52"/>
          <p:cNvSpPr txBox="1">
            <a:spLocks noGrp="1"/>
          </p:cNvSpPr>
          <p:nvPr>
            <p:ph type="subTitle" idx="1"/>
          </p:nvPr>
        </p:nvSpPr>
        <p:spPr>
          <a:xfrm>
            <a:off x="606275" y="1410800"/>
            <a:ext cx="5648700" cy="23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● </a:t>
            </a:r>
            <a:r>
              <a:rPr lang="en" i="1">
                <a:solidFill>
                  <a:srgbClr val="000000"/>
                </a:solidFill>
              </a:rPr>
              <a:t>Oliveira, A.M.F.; Santos, J.E.F.; Oliveira, L.L.; Souza, L.B.S.; Santana, W.J.; Coutinho, H.D.M. Fatores de virulência de Neisseria spp. Arq. Ciênc. Saúde Unipar, Umuarama, 8(1), jan./abr. p.39-44, 2004. Acesso em 24 out 2020.</a:t>
            </a:r>
            <a:endParaRPr i="1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000000"/>
                </a:solidFill>
              </a:rPr>
              <a:t>● Griffiss JM, Lammel CJ, Wang J, Dekker NP, Brooks GF. Neisseria gonorrhoeae coordinately uses Pili and Opa to activate HEC-1-B cell microvilli, which causes engulfment of the gonococci. Infect Immun. 1999. Acesso em 24 out 2020.</a:t>
            </a:r>
            <a:endParaRPr i="1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000000"/>
                </a:solidFill>
              </a:rPr>
              <a:t>● PENNA, Gerson Oliveira; HAJJAR, Ludhmila Abrahão; BRAZ, Tatiana Magalhães. Gonorréia. Rev. Soc. Bras. Med. Trop.,  Uberaba ,  v. 33, n. 5, p. 451-464,  Out.  2000. Disponível em: &lt;http://www.scielo.br/scielo.php?script=sci_arttext&amp;pid=S0037-86822000000500007&amp;lng=en&amp;nrm=iso&gt;. Acesso em 24 out  2020.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497" name="Google Shape;1497;p52"/>
          <p:cNvSpPr txBox="1">
            <a:spLocks noGrp="1"/>
          </p:cNvSpPr>
          <p:nvPr>
            <p:ph type="title"/>
          </p:nvPr>
        </p:nvSpPr>
        <p:spPr>
          <a:xfrm>
            <a:off x="580174" y="448080"/>
            <a:ext cx="48318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Bibliografia</a:t>
            </a:r>
            <a:endParaRPr/>
          </a:p>
        </p:txBody>
      </p:sp>
      <p:grpSp>
        <p:nvGrpSpPr>
          <p:cNvPr id="1498" name="Google Shape;1498;p52"/>
          <p:cNvGrpSpPr/>
          <p:nvPr/>
        </p:nvGrpSpPr>
        <p:grpSpPr>
          <a:xfrm>
            <a:off x="8559400" y="1511875"/>
            <a:ext cx="1175050" cy="1135975"/>
            <a:chOff x="-2793175" y="9329950"/>
            <a:chExt cx="1175050" cy="1135975"/>
          </a:xfrm>
        </p:grpSpPr>
        <p:sp>
          <p:nvSpPr>
            <p:cNvPr id="1499" name="Google Shape;1499;p52"/>
            <p:cNvSpPr/>
            <p:nvPr/>
          </p:nvSpPr>
          <p:spPr>
            <a:xfrm>
              <a:off x="-2515475" y="9370250"/>
              <a:ext cx="125125" cy="229075"/>
            </a:xfrm>
            <a:custGeom>
              <a:avLst/>
              <a:gdLst/>
              <a:ahLst/>
              <a:cxnLst/>
              <a:rect l="l" t="t" r="r" b="b"/>
              <a:pathLst>
                <a:path w="5005" h="9163" extrusionOk="0">
                  <a:moveTo>
                    <a:pt x="639" y="1"/>
                  </a:moveTo>
                  <a:cubicBezTo>
                    <a:pt x="458" y="1"/>
                    <a:pt x="263" y="146"/>
                    <a:pt x="234" y="316"/>
                  </a:cubicBezTo>
                  <a:cubicBezTo>
                    <a:pt x="34" y="1050"/>
                    <a:pt x="1" y="1817"/>
                    <a:pt x="34" y="2551"/>
                  </a:cubicBezTo>
                  <a:cubicBezTo>
                    <a:pt x="67" y="3318"/>
                    <a:pt x="168" y="4052"/>
                    <a:pt x="401" y="4819"/>
                  </a:cubicBezTo>
                  <a:cubicBezTo>
                    <a:pt x="668" y="5553"/>
                    <a:pt x="935" y="6287"/>
                    <a:pt x="1368" y="6954"/>
                  </a:cubicBezTo>
                  <a:cubicBezTo>
                    <a:pt x="1569" y="7287"/>
                    <a:pt x="1835" y="7554"/>
                    <a:pt x="2036" y="7888"/>
                  </a:cubicBezTo>
                  <a:cubicBezTo>
                    <a:pt x="2236" y="8188"/>
                    <a:pt x="2536" y="8488"/>
                    <a:pt x="2769" y="8788"/>
                  </a:cubicBezTo>
                  <a:lnTo>
                    <a:pt x="2903" y="8888"/>
                  </a:lnTo>
                  <a:cubicBezTo>
                    <a:pt x="3118" y="9075"/>
                    <a:pt x="3382" y="9162"/>
                    <a:pt x="3645" y="9162"/>
                  </a:cubicBezTo>
                  <a:cubicBezTo>
                    <a:pt x="3994" y="9162"/>
                    <a:pt x="4342" y="9007"/>
                    <a:pt x="4571" y="8722"/>
                  </a:cubicBezTo>
                  <a:cubicBezTo>
                    <a:pt x="5004" y="8221"/>
                    <a:pt x="4904" y="7487"/>
                    <a:pt x="4404" y="7054"/>
                  </a:cubicBezTo>
                  <a:lnTo>
                    <a:pt x="4337" y="6987"/>
                  </a:lnTo>
                  <a:cubicBezTo>
                    <a:pt x="4104" y="6787"/>
                    <a:pt x="3837" y="6620"/>
                    <a:pt x="3603" y="6387"/>
                  </a:cubicBezTo>
                  <a:cubicBezTo>
                    <a:pt x="3370" y="6187"/>
                    <a:pt x="3170" y="5986"/>
                    <a:pt x="2970" y="5720"/>
                  </a:cubicBezTo>
                  <a:cubicBezTo>
                    <a:pt x="2503" y="5253"/>
                    <a:pt x="2169" y="4719"/>
                    <a:pt x="1869" y="4185"/>
                  </a:cubicBezTo>
                  <a:cubicBezTo>
                    <a:pt x="1569" y="3651"/>
                    <a:pt x="1368" y="3018"/>
                    <a:pt x="1202" y="2384"/>
                  </a:cubicBezTo>
                  <a:cubicBezTo>
                    <a:pt x="1068" y="1783"/>
                    <a:pt x="1001" y="1116"/>
                    <a:pt x="1035" y="482"/>
                  </a:cubicBezTo>
                  <a:lnTo>
                    <a:pt x="1068" y="449"/>
                  </a:lnTo>
                  <a:cubicBezTo>
                    <a:pt x="1068" y="282"/>
                    <a:pt x="935" y="49"/>
                    <a:pt x="735" y="15"/>
                  </a:cubicBezTo>
                  <a:cubicBezTo>
                    <a:pt x="704" y="5"/>
                    <a:pt x="672" y="1"/>
                    <a:pt x="639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2"/>
            <p:cNvSpPr/>
            <p:nvPr/>
          </p:nvSpPr>
          <p:spPr>
            <a:xfrm>
              <a:off x="-2369525" y="9329950"/>
              <a:ext cx="76750" cy="245250"/>
            </a:xfrm>
            <a:custGeom>
              <a:avLst/>
              <a:gdLst/>
              <a:ahLst/>
              <a:cxnLst/>
              <a:rect l="l" t="t" r="r" b="b"/>
              <a:pathLst>
                <a:path w="3070" h="9810" extrusionOk="0">
                  <a:moveTo>
                    <a:pt x="1110" y="0"/>
                  </a:moveTo>
                  <a:cubicBezTo>
                    <a:pt x="1035" y="0"/>
                    <a:pt x="961" y="36"/>
                    <a:pt x="901" y="126"/>
                  </a:cubicBezTo>
                  <a:cubicBezTo>
                    <a:pt x="701" y="226"/>
                    <a:pt x="634" y="460"/>
                    <a:pt x="701" y="660"/>
                  </a:cubicBezTo>
                  <a:lnTo>
                    <a:pt x="701" y="727"/>
                  </a:lnTo>
                  <a:cubicBezTo>
                    <a:pt x="934" y="1261"/>
                    <a:pt x="1168" y="1928"/>
                    <a:pt x="1301" y="2561"/>
                  </a:cubicBezTo>
                  <a:cubicBezTo>
                    <a:pt x="1401" y="3162"/>
                    <a:pt x="1468" y="3829"/>
                    <a:pt x="1401" y="4463"/>
                  </a:cubicBezTo>
                  <a:cubicBezTo>
                    <a:pt x="1335" y="5097"/>
                    <a:pt x="1234" y="5730"/>
                    <a:pt x="1034" y="6297"/>
                  </a:cubicBezTo>
                  <a:cubicBezTo>
                    <a:pt x="934" y="6598"/>
                    <a:pt x="834" y="6865"/>
                    <a:pt x="701" y="7165"/>
                  </a:cubicBezTo>
                  <a:cubicBezTo>
                    <a:pt x="567" y="7465"/>
                    <a:pt x="401" y="7698"/>
                    <a:pt x="267" y="7999"/>
                  </a:cubicBezTo>
                  <a:lnTo>
                    <a:pt x="234" y="8132"/>
                  </a:lnTo>
                  <a:cubicBezTo>
                    <a:pt x="200" y="8165"/>
                    <a:pt x="167" y="8266"/>
                    <a:pt x="167" y="8299"/>
                  </a:cubicBezTo>
                  <a:cubicBezTo>
                    <a:pt x="0" y="8933"/>
                    <a:pt x="334" y="9566"/>
                    <a:pt x="968" y="9767"/>
                  </a:cubicBezTo>
                  <a:cubicBezTo>
                    <a:pt x="1071" y="9795"/>
                    <a:pt x="1176" y="9809"/>
                    <a:pt x="1279" y="9809"/>
                  </a:cubicBezTo>
                  <a:cubicBezTo>
                    <a:pt x="1774" y="9809"/>
                    <a:pt x="2236" y="9490"/>
                    <a:pt x="2402" y="8966"/>
                  </a:cubicBezTo>
                  <a:cubicBezTo>
                    <a:pt x="2502" y="8599"/>
                    <a:pt x="2669" y="8232"/>
                    <a:pt x="2736" y="7832"/>
                  </a:cubicBezTo>
                  <a:cubicBezTo>
                    <a:pt x="2836" y="7432"/>
                    <a:pt x="2902" y="7065"/>
                    <a:pt x="2969" y="6664"/>
                  </a:cubicBezTo>
                  <a:cubicBezTo>
                    <a:pt x="3069" y="5897"/>
                    <a:pt x="3069" y="5097"/>
                    <a:pt x="3002" y="4329"/>
                  </a:cubicBezTo>
                  <a:cubicBezTo>
                    <a:pt x="2902" y="3596"/>
                    <a:pt x="2702" y="2828"/>
                    <a:pt x="2469" y="2128"/>
                  </a:cubicBezTo>
                  <a:cubicBezTo>
                    <a:pt x="2168" y="1427"/>
                    <a:pt x="1835" y="760"/>
                    <a:pt x="1368" y="126"/>
                  </a:cubicBezTo>
                  <a:cubicBezTo>
                    <a:pt x="1295" y="53"/>
                    <a:pt x="1201" y="0"/>
                    <a:pt x="1110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2"/>
            <p:cNvSpPr/>
            <p:nvPr/>
          </p:nvSpPr>
          <p:spPr>
            <a:xfrm>
              <a:off x="-2201075" y="9330675"/>
              <a:ext cx="80075" cy="243400"/>
            </a:xfrm>
            <a:custGeom>
              <a:avLst/>
              <a:gdLst/>
              <a:ahLst/>
              <a:cxnLst/>
              <a:rect l="l" t="t" r="r" b="b"/>
              <a:pathLst>
                <a:path w="3203" h="9736" extrusionOk="0">
                  <a:moveTo>
                    <a:pt x="1919" y="1"/>
                  </a:moveTo>
                  <a:cubicBezTo>
                    <a:pt x="1796" y="1"/>
                    <a:pt x="1681" y="65"/>
                    <a:pt x="1602" y="164"/>
                  </a:cubicBezTo>
                  <a:cubicBezTo>
                    <a:pt x="1135" y="798"/>
                    <a:pt x="801" y="1465"/>
                    <a:pt x="567" y="2166"/>
                  </a:cubicBezTo>
                  <a:cubicBezTo>
                    <a:pt x="301" y="2899"/>
                    <a:pt x="100" y="3633"/>
                    <a:pt x="67" y="4400"/>
                  </a:cubicBezTo>
                  <a:cubicBezTo>
                    <a:pt x="0" y="5134"/>
                    <a:pt x="0" y="5935"/>
                    <a:pt x="134" y="6669"/>
                  </a:cubicBezTo>
                  <a:cubicBezTo>
                    <a:pt x="167" y="7069"/>
                    <a:pt x="301" y="7436"/>
                    <a:pt x="401" y="7803"/>
                  </a:cubicBezTo>
                  <a:lnTo>
                    <a:pt x="768" y="8937"/>
                  </a:lnTo>
                  <a:cubicBezTo>
                    <a:pt x="801" y="8970"/>
                    <a:pt x="801" y="9070"/>
                    <a:pt x="834" y="9104"/>
                  </a:cubicBezTo>
                  <a:cubicBezTo>
                    <a:pt x="1045" y="9502"/>
                    <a:pt x="1453" y="9736"/>
                    <a:pt x="1885" y="9736"/>
                  </a:cubicBezTo>
                  <a:cubicBezTo>
                    <a:pt x="2069" y="9736"/>
                    <a:pt x="2257" y="9694"/>
                    <a:pt x="2435" y="9604"/>
                  </a:cubicBezTo>
                  <a:cubicBezTo>
                    <a:pt x="3003" y="9304"/>
                    <a:pt x="3203" y="8603"/>
                    <a:pt x="2936" y="8003"/>
                  </a:cubicBezTo>
                  <a:lnTo>
                    <a:pt x="2902" y="7903"/>
                  </a:lnTo>
                  <a:cubicBezTo>
                    <a:pt x="2702" y="7603"/>
                    <a:pt x="2569" y="7369"/>
                    <a:pt x="2435" y="7069"/>
                  </a:cubicBezTo>
                  <a:cubicBezTo>
                    <a:pt x="2302" y="6769"/>
                    <a:pt x="2135" y="6469"/>
                    <a:pt x="2069" y="6202"/>
                  </a:cubicBezTo>
                  <a:cubicBezTo>
                    <a:pt x="1802" y="5601"/>
                    <a:pt x="1702" y="4968"/>
                    <a:pt x="1635" y="4334"/>
                  </a:cubicBezTo>
                  <a:cubicBezTo>
                    <a:pt x="1602" y="3733"/>
                    <a:pt x="1635" y="3066"/>
                    <a:pt x="1702" y="2432"/>
                  </a:cubicBezTo>
                  <a:cubicBezTo>
                    <a:pt x="1802" y="1765"/>
                    <a:pt x="2002" y="1098"/>
                    <a:pt x="2269" y="564"/>
                  </a:cubicBezTo>
                  <a:cubicBezTo>
                    <a:pt x="2402" y="364"/>
                    <a:pt x="2302" y="97"/>
                    <a:pt x="2169" y="97"/>
                  </a:cubicBezTo>
                  <a:cubicBezTo>
                    <a:pt x="2088" y="30"/>
                    <a:pt x="2002" y="1"/>
                    <a:pt x="1919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2"/>
            <p:cNvSpPr/>
            <p:nvPr/>
          </p:nvSpPr>
          <p:spPr>
            <a:xfrm>
              <a:off x="-2098500" y="9351425"/>
              <a:ext cx="121775" cy="231225"/>
            </a:xfrm>
            <a:custGeom>
              <a:avLst/>
              <a:gdLst/>
              <a:ahLst/>
              <a:cxnLst/>
              <a:rect l="l" t="t" r="r" b="b"/>
              <a:pathLst>
                <a:path w="4871" h="9249" extrusionOk="0">
                  <a:moveTo>
                    <a:pt x="4279" y="1"/>
                  </a:moveTo>
                  <a:cubicBezTo>
                    <a:pt x="4224" y="1"/>
                    <a:pt x="4166" y="11"/>
                    <a:pt x="4103" y="35"/>
                  </a:cubicBezTo>
                  <a:cubicBezTo>
                    <a:pt x="3903" y="68"/>
                    <a:pt x="3736" y="268"/>
                    <a:pt x="3736" y="468"/>
                  </a:cubicBezTo>
                  <a:lnTo>
                    <a:pt x="3736" y="535"/>
                  </a:lnTo>
                  <a:cubicBezTo>
                    <a:pt x="3836" y="1102"/>
                    <a:pt x="3736" y="1803"/>
                    <a:pt x="3603" y="2436"/>
                  </a:cubicBezTo>
                  <a:cubicBezTo>
                    <a:pt x="3503" y="3103"/>
                    <a:pt x="3269" y="3704"/>
                    <a:pt x="3002" y="4271"/>
                  </a:cubicBezTo>
                  <a:cubicBezTo>
                    <a:pt x="2702" y="4871"/>
                    <a:pt x="2369" y="5405"/>
                    <a:pt x="1935" y="5872"/>
                  </a:cubicBezTo>
                  <a:cubicBezTo>
                    <a:pt x="1768" y="6106"/>
                    <a:pt x="1535" y="6306"/>
                    <a:pt x="1335" y="6539"/>
                  </a:cubicBezTo>
                  <a:cubicBezTo>
                    <a:pt x="1101" y="6739"/>
                    <a:pt x="868" y="6906"/>
                    <a:pt x="601" y="7106"/>
                  </a:cubicBezTo>
                  <a:lnTo>
                    <a:pt x="534" y="7206"/>
                  </a:lnTo>
                  <a:lnTo>
                    <a:pt x="401" y="7306"/>
                  </a:lnTo>
                  <a:cubicBezTo>
                    <a:pt x="0" y="7807"/>
                    <a:pt x="67" y="8574"/>
                    <a:pt x="567" y="8974"/>
                  </a:cubicBezTo>
                  <a:cubicBezTo>
                    <a:pt x="782" y="9160"/>
                    <a:pt x="1046" y="9248"/>
                    <a:pt x="1309" y="9248"/>
                  </a:cubicBezTo>
                  <a:cubicBezTo>
                    <a:pt x="1659" y="9248"/>
                    <a:pt x="2007" y="9093"/>
                    <a:pt x="2235" y="8808"/>
                  </a:cubicBezTo>
                  <a:cubicBezTo>
                    <a:pt x="2502" y="8474"/>
                    <a:pt x="2736" y="8240"/>
                    <a:pt x="3002" y="7907"/>
                  </a:cubicBezTo>
                  <a:cubicBezTo>
                    <a:pt x="3203" y="7573"/>
                    <a:pt x="3436" y="7240"/>
                    <a:pt x="3603" y="6906"/>
                  </a:cubicBezTo>
                  <a:cubicBezTo>
                    <a:pt x="4037" y="6239"/>
                    <a:pt x="4337" y="5539"/>
                    <a:pt x="4537" y="4771"/>
                  </a:cubicBezTo>
                  <a:cubicBezTo>
                    <a:pt x="4737" y="4037"/>
                    <a:pt x="4870" y="3270"/>
                    <a:pt x="4870" y="2536"/>
                  </a:cubicBezTo>
                  <a:cubicBezTo>
                    <a:pt x="4870" y="1769"/>
                    <a:pt x="4837" y="1035"/>
                    <a:pt x="4637" y="268"/>
                  </a:cubicBezTo>
                  <a:cubicBezTo>
                    <a:pt x="4586" y="115"/>
                    <a:pt x="4456" y="1"/>
                    <a:pt x="4279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2"/>
            <p:cNvSpPr/>
            <p:nvPr/>
          </p:nvSpPr>
          <p:spPr>
            <a:xfrm>
              <a:off x="-1992600" y="9456150"/>
              <a:ext cx="198500" cy="172975"/>
            </a:xfrm>
            <a:custGeom>
              <a:avLst/>
              <a:gdLst/>
              <a:ahLst/>
              <a:cxnLst/>
              <a:rect l="l" t="t" r="r" b="b"/>
              <a:pathLst>
                <a:path w="7940" h="6919" extrusionOk="0">
                  <a:moveTo>
                    <a:pt x="7564" y="1"/>
                  </a:moveTo>
                  <a:cubicBezTo>
                    <a:pt x="7533" y="1"/>
                    <a:pt x="7503" y="5"/>
                    <a:pt x="7473" y="15"/>
                  </a:cubicBezTo>
                  <a:cubicBezTo>
                    <a:pt x="6739" y="82"/>
                    <a:pt x="6005" y="249"/>
                    <a:pt x="5304" y="549"/>
                  </a:cubicBezTo>
                  <a:cubicBezTo>
                    <a:pt x="4604" y="782"/>
                    <a:pt x="3937" y="1183"/>
                    <a:pt x="3303" y="1616"/>
                  </a:cubicBezTo>
                  <a:cubicBezTo>
                    <a:pt x="2736" y="2083"/>
                    <a:pt x="2136" y="2584"/>
                    <a:pt x="1635" y="3218"/>
                  </a:cubicBezTo>
                  <a:cubicBezTo>
                    <a:pt x="1335" y="3484"/>
                    <a:pt x="1135" y="3818"/>
                    <a:pt x="935" y="4152"/>
                  </a:cubicBezTo>
                  <a:cubicBezTo>
                    <a:pt x="735" y="4518"/>
                    <a:pt x="568" y="4852"/>
                    <a:pt x="334" y="5152"/>
                  </a:cubicBezTo>
                  <a:cubicBezTo>
                    <a:pt x="301" y="5219"/>
                    <a:pt x="301" y="5286"/>
                    <a:pt x="268" y="5352"/>
                  </a:cubicBezTo>
                  <a:cubicBezTo>
                    <a:pt x="1" y="5919"/>
                    <a:pt x="301" y="6620"/>
                    <a:pt x="935" y="6820"/>
                  </a:cubicBezTo>
                  <a:cubicBezTo>
                    <a:pt x="1076" y="6887"/>
                    <a:pt x="1229" y="6918"/>
                    <a:pt x="1380" y="6918"/>
                  </a:cubicBezTo>
                  <a:cubicBezTo>
                    <a:pt x="1835" y="6918"/>
                    <a:pt x="2286" y="6637"/>
                    <a:pt x="2436" y="6186"/>
                  </a:cubicBezTo>
                  <a:lnTo>
                    <a:pt x="2469" y="6053"/>
                  </a:lnTo>
                  <a:cubicBezTo>
                    <a:pt x="2603" y="5753"/>
                    <a:pt x="2669" y="5452"/>
                    <a:pt x="2803" y="5186"/>
                  </a:cubicBezTo>
                  <a:cubicBezTo>
                    <a:pt x="2936" y="4885"/>
                    <a:pt x="3070" y="4585"/>
                    <a:pt x="3236" y="4352"/>
                  </a:cubicBezTo>
                  <a:cubicBezTo>
                    <a:pt x="3503" y="3785"/>
                    <a:pt x="3937" y="3284"/>
                    <a:pt x="4337" y="2851"/>
                  </a:cubicBezTo>
                  <a:cubicBezTo>
                    <a:pt x="4804" y="2384"/>
                    <a:pt x="5304" y="1950"/>
                    <a:pt x="5838" y="1616"/>
                  </a:cubicBezTo>
                  <a:cubicBezTo>
                    <a:pt x="6405" y="1283"/>
                    <a:pt x="7006" y="1016"/>
                    <a:pt x="7606" y="849"/>
                  </a:cubicBezTo>
                  <a:lnTo>
                    <a:pt x="7639" y="849"/>
                  </a:lnTo>
                  <a:cubicBezTo>
                    <a:pt x="7806" y="749"/>
                    <a:pt x="7940" y="582"/>
                    <a:pt x="7940" y="382"/>
                  </a:cubicBezTo>
                  <a:cubicBezTo>
                    <a:pt x="7911" y="155"/>
                    <a:pt x="7738" y="1"/>
                    <a:pt x="7564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2"/>
            <p:cNvSpPr/>
            <p:nvPr/>
          </p:nvSpPr>
          <p:spPr>
            <a:xfrm>
              <a:off x="-1947575" y="9565975"/>
              <a:ext cx="233525" cy="112425"/>
            </a:xfrm>
            <a:custGeom>
              <a:avLst/>
              <a:gdLst/>
              <a:ahLst/>
              <a:cxnLst/>
              <a:rect l="l" t="t" r="r" b="b"/>
              <a:pathLst>
                <a:path w="9341" h="4497" extrusionOk="0">
                  <a:moveTo>
                    <a:pt x="8874" y="0"/>
                  </a:moveTo>
                  <a:cubicBezTo>
                    <a:pt x="8766" y="0"/>
                    <a:pt x="8657" y="42"/>
                    <a:pt x="8574" y="125"/>
                  </a:cubicBezTo>
                  <a:lnTo>
                    <a:pt x="8540" y="159"/>
                  </a:lnTo>
                  <a:cubicBezTo>
                    <a:pt x="8140" y="559"/>
                    <a:pt x="7540" y="993"/>
                    <a:pt x="7006" y="1326"/>
                  </a:cubicBezTo>
                  <a:cubicBezTo>
                    <a:pt x="6406" y="1660"/>
                    <a:pt x="5838" y="1893"/>
                    <a:pt x="5205" y="2060"/>
                  </a:cubicBezTo>
                  <a:cubicBezTo>
                    <a:pt x="4571" y="2194"/>
                    <a:pt x="3970" y="2327"/>
                    <a:pt x="3337" y="2327"/>
                  </a:cubicBezTo>
                  <a:cubicBezTo>
                    <a:pt x="3036" y="2327"/>
                    <a:pt x="2703" y="2294"/>
                    <a:pt x="2403" y="2294"/>
                  </a:cubicBezTo>
                  <a:cubicBezTo>
                    <a:pt x="2136" y="2294"/>
                    <a:pt x="1802" y="2194"/>
                    <a:pt x="1502" y="2160"/>
                  </a:cubicBezTo>
                  <a:lnTo>
                    <a:pt x="1168" y="2160"/>
                  </a:lnTo>
                  <a:cubicBezTo>
                    <a:pt x="535" y="2160"/>
                    <a:pt x="1" y="2694"/>
                    <a:pt x="34" y="3361"/>
                  </a:cubicBezTo>
                  <a:cubicBezTo>
                    <a:pt x="34" y="3976"/>
                    <a:pt x="537" y="4497"/>
                    <a:pt x="1176" y="4497"/>
                  </a:cubicBezTo>
                  <a:cubicBezTo>
                    <a:pt x="1196" y="4497"/>
                    <a:pt x="1215" y="4496"/>
                    <a:pt x="1235" y="4495"/>
                  </a:cubicBezTo>
                  <a:cubicBezTo>
                    <a:pt x="1635" y="4495"/>
                    <a:pt x="2036" y="4495"/>
                    <a:pt x="2403" y="4462"/>
                  </a:cubicBezTo>
                  <a:cubicBezTo>
                    <a:pt x="2836" y="4395"/>
                    <a:pt x="3203" y="4362"/>
                    <a:pt x="3604" y="4295"/>
                  </a:cubicBezTo>
                  <a:cubicBezTo>
                    <a:pt x="4371" y="4128"/>
                    <a:pt x="5105" y="3861"/>
                    <a:pt x="5805" y="3528"/>
                  </a:cubicBezTo>
                  <a:cubicBezTo>
                    <a:pt x="6506" y="3228"/>
                    <a:pt x="7139" y="2827"/>
                    <a:pt x="7706" y="2327"/>
                  </a:cubicBezTo>
                  <a:cubicBezTo>
                    <a:pt x="8307" y="1827"/>
                    <a:pt x="8807" y="1326"/>
                    <a:pt x="9241" y="659"/>
                  </a:cubicBezTo>
                  <a:cubicBezTo>
                    <a:pt x="9341" y="492"/>
                    <a:pt x="9341" y="292"/>
                    <a:pt x="9174" y="125"/>
                  </a:cubicBezTo>
                  <a:cubicBezTo>
                    <a:pt x="9091" y="42"/>
                    <a:pt x="8982" y="0"/>
                    <a:pt x="8874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2"/>
            <p:cNvSpPr/>
            <p:nvPr/>
          </p:nvSpPr>
          <p:spPr>
            <a:xfrm>
              <a:off x="-1888350" y="9738375"/>
              <a:ext cx="236850" cy="113700"/>
            </a:xfrm>
            <a:custGeom>
              <a:avLst/>
              <a:gdLst/>
              <a:ahLst/>
              <a:cxnLst/>
              <a:rect l="l" t="t" r="r" b="b"/>
              <a:pathLst>
                <a:path w="9474" h="4548" extrusionOk="0">
                  <a:moveTo>
                    <a:pt x="6905" y="1"/>
                  </a:moveTo>
                  <a:cubicBezTo>
                    <a:pt x="6138" y="1"/>
                    <a:pt x="5404" y="101"/>
                    <a:pt x="4637" y="301"/>
                  </a:cubicBezTo>
                  <a:cubicBezTo>
                    <a:pt x="3903" y="501"/>
                    <a:pt x="3136" y="768"/>
                    <a:pt x="2469" y="1135"/>
                  </a:cubicBezTo>
                  <a:cubicBezTo>
                    <a:pt x="2102" y="1335"/>
                    <a:pt x="1802" y="1569"/>
                    <a:pt x="1468" y="1769"/>
                  </a:cubicBezTo>
                  <a:cubicBezTo>
                    <a:pt x="1168" y="1969"/>
                    <a:pt x="834" y="2236"/>
                    <a:pt x="567" y="2469"/>
                  </a:cubicBezTo>
                  <a:lnTo>
                    <a:pt x="434" y="2603"/>
                  </a:lnTo>
                  <a:cubicBezTo>
                    <a:pt x="0" y="3103"/>
                    <a:pt x="67" y="3804"/>
                    <a:pt x="501" y="4271"/>
                  </a:cubicBezTo>
                  <a:cubicBezTo>
                    <a:pt x="732" y="4455"/>
                    <a:pt x="1012" y="4548"/>
                    <a:pt x="1290" y="4548"/>
                  </a:cubicBezTo>
                  <a:cubicBezTo>
                    <a:pt x="1615" y="4548"/>
                    <a:pt x="1935" y="4422"/>
                    <a:pt x="2169" y="4171"/>
                  </a:cubicBezTo>
                  <a:lnTo>
                    <a:pt x="2269" y="4104"/>
                  </a:lnTo>
                  <a:cubicBezTo>
                    <a:pt x="2469" y="3837"/>
                    <a:pt x="2669" y="3604"/>
                    <a:pt x="2902" y="3403"/>
                  </a:cubicBezTo>
                  <a:cubicBezTo>
                    <a:pt x="3136" y="3170"/>
                    <a:pt x="3336" y="2936"/>
                    <a:pt x="3603" y="2770"/>
                  </a:cubicBezTo>
                  <a:cubicBezTo>
                    <a:pt x="4103" y="2336"/>
                    <a:pt x="4637" y="2002"/>
                    <a:pt x="5204" y="1769"/>
                  </a:cubicBezTo>
                  <a:cubicBezTo>
                    <a:pt x="5804" y="1469"/>
                    <a:pt x="6438" y="1302"/>
                    <a:pt x="7072" y="1168"/>
                  </a:cubicBezTo>
                  <a:cubicBezTo>
                    <a:pt x="7463" y="1103"/>
                    <a:pt x="7883" y="1052"/>
                    <a:pt x="8303" y="1052"/>
                  </a:cubicBezTo>
                  <a:cubicBezTo>
                    <a:pt x="8527" y="1052"/>
                    <a:pt x="8752" y="1067"/>
                    <a:pt x="8973" y="1102"/>
                  </a:cubicBezTo>
                  <a:lnTo>
                    <a:pt x="8973" y="1135"/>
                  </a:lnTo>
                  <a:cubicBezTo>
                    <a:pt x="8998" y="1139"/>
                    <a:pt x="9024" y="1141"/>
                    <a:pt x="9050" y="1141"/>
                  </a:cubicBezTo>
                  <a:cubicBezTo>
                    <a:pt x="9229" y="1141"/>
                    <a:pt x="9411" y="1039"/>
                    <a:pt x="9440" y="835"/>
                  </a:cubicBezTo>
                  <a:cubicBezTo>
                    <a:pt x="9474" y="635"/>
                    <a:pt x="9340" y="435"/>
                    <a:pt x="9140" y="335"/>
                  </a:cubicBezTo>
                  <a:cubicBezTo>
                    <a:pt x="8340" y="101"/>
                    <a:pt x="7639" y="1"/>
                    <a:pt x="6905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2"/>
            <p:cNvSpPr/>
            <p:nvPr/>
          </p:nvSpPr>
          <p:spPr>
            <a:xfrm>
              <a:off x="-1865850" y="9878600"/>
              <a:ext cx="247725" cy="79425"/>
            </a:xfrm>
            <a:custGeom>
              <a:avLst/>
              <a:gdLst/>
              <a:ahLst/>
              <a:cxnLst/>
              <a:rect l="l" t="t" r="r" b="b"/>
              <a:pathLst>
                <a:path w="9909" h="3177" extrusionOk="0">
                  <a:moveTo>
                    <a:pt x="1319" y="1"/>
                  </a:moveTo>
                  <a:cubicBezTo>
                    <a:pt x="831" y="1"/>
                    <a:pt x="360" y="288"/>
                    <a:pt x="201" y="763"/>
                  </a:cubicBezTo>
                  <a:cubicBezTo>
                    <a:pt x="1" y="1364"/>
                    <a:pt x="268" y="2064"/>
                    <a:pt x="902" y="2264"/>
                  </a:cubicBezTo>
                  <a:cubicBezTo>
                    <a:pt x="1235" y="2431"/>
                    <a:pt x="1602" y="2564"/>
                    <a:pt x="2002" y="2698"/>
                  </a:cubicBezTo>
                  <a:cubicBezTo>
                    <a:pt x="2369" y="2831"/>
                    <a:pt x="2736" y="2965"/>
                    <a:pt x="3103" y="2998"/>
                  </a:cubicBezTo>
                  <a:cubicBezTo>
                    <a:pt x="3698" y="3127"/>
                    <a:pt x="4293" y="3177"/>
                    <a:pt x="4888" y="3177"/>
                  </a:cubicBezTo>
                  <a:cubicBezTo>
                    <a:pt x="5060" y="3177"/>
                    <a:pt x="5232" y="3172"/>
                    <a:pt x="5405" y="3165"/>
                  </a:cubicBezTo>
                  <a:cubicBezTo>
                    <a:pt x="6205" y="3132"/>
                    <a:pt x="6939" y="2965"/>
                    <a:pt x="7640" y="2731"/>
                  </a:cubicBezTo>
                  <a:cubicBezTo>
                    <a:pt x="8374" y="2531"/>
                    <a:pt x="9041" y="2231"/>
                    <a:pt x="9708" y="1797"/>
                  </a:cubicBezTo>
                  <a:cubicBezTo>
                    <a:pt x="9875" y="1664"/>
                    <a:pt x="9908" y="1464"/>
                    <a:pt x="9841" y="1230"/>
                  </a:cubicBezTo>
                  <a:cubicBezTo>
                    <a:pt x="9768" y="1084"/>
                    <a:pt x="9623" y="991"/>
                    <a:pt x="9459" y="991"/>
                  </a:cubicBezTo>
                  <a:cubicBezTo>
                    <a:pt x="9399" y="991"/>
                    <a:pt x="9337" y="1003"/>
                    <a:pt x="9274" y="1030"/>
                  </a:cubicBezTo>
                  <a:lnTo>
                    <a:pt x="9241" y="1030"/>
                  </a:lnTo>
                  <a:cubicBezTo>
                    <a:pt x="8674" y="1297"/>
                    <a:pt x="8007" y="1430"/>
                    <a:pt x="7373" y="1530"/>
                  </a:cubicBezTo>
                  <a:cubicBezTo>
                    <a:pt x="7056" y="1564"/>
                    <a:pt x="6731" y="1580"/>
                    <a:pt x="6406" y="1580"/>
                  </a:cubicBezTo>
                  <a:cubicBezTo>
                    <a:pt x="6080" y="1580"/>
                    <a:pt x="5755" y="1564"/>
                    <a:pt x="5438" y="1530"/>
                  </a:cubicBezTo>
                  <a:cubicBezTo>
                    <a:pt x="4838" y="1464"/>
                    <a:pt x="4204" y="1330"/>
                    <a:pt x="3604" y="1063"/>
                  </a:cubicBezTo>
                  <a:cubicBezTo>
                    <a:pt x="3337" y="997"/>
                    <a:pt x="3070" y="830"/>
                    <a:pt x="2770" y="696"/>
                  </a:cubicBezTo>
                  <a:cubicBezTo>
                    <a:pt x="2536" y="563"/>
                    <a:pt x="2236" y="396"/>
                    <a:pt x="2002" y="229"/>
                  </a:cubicBezTo>
                  <a:lnTo>
                    <a:pt x="1869" y="163"/>
                  </a:lnTo>
                  <a:cubicBezTo>
                    <a:pt x="1836" y="96"/>
                    <a:pt x="1736" y="96"/>
                    <a:pt x="1702" y="63"/>
                  </a:cubicBezTo>
                  <a:cubicBezTo>
                    <a:pt x="1577" y="21"/>
                    <a:pt x="1447" y="1"/>
                    <a:pt x="1319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2"/>
            <p:cNvSpPr/>
            <p:nvPr/>
          </p:nvSpPr>
          <p:spPr>
            <a:xfrm>
              <a:off x="-1885850" y="9966975"/>
              <a:ext cx="206825" cy="163375"/>
            </a:xfrm>
            <a:custGeom>
              <a:avLst/>
              <a:gdLst/>
              <a:ahLst/>
              <a:cxnLst/>
              <a:rect l="l" t="t" r="r" b="b"/>
              <a:pathLst>
                <a:path w="8273" h="6535" extrusionOk="0">
                  <a:moveTo>
                    <a:pt x="1328" y="0"/>
                  </a:moveTo>
                  <a:cubicBezTo>
                    <a:pt x="1112" y="0"/>
                    <a:pt x="895" y="63"/>
                    <a:pt x="701" y="197"/>
                  </a:cubicBezTo>
                  <a:cubicBezTo>
                    <a:pt x="167" y="597"/>
                    <a:pt x="0" y="1298"/>
                    <a:pt x="367" y="1831"/>
                  </a:cubicBezTo>
                  <a:cubicBezTo>
                    <a:pt x="601" y="2165"/>
                    <a:pt x="768" y="2499"/>
                    <a:pt x="1034" y="2799"/>
                  </a:cubicBezTo>
                  <a:cubicBezTo>
                    <a:pt x="1268" y="3099"/>
                    <a:pt x="1501" y="3366"/>
                    <a:pt x="1768" y="3666"/>
                  </a:cubicBezTo>
                  <a:cubicBezTo>
                    <a:pt x="2335" y="4267"/>
                    <a:pt x="2936" y="4767"/>
                    <a:pt x="3570" y="5167"/>
                  </a:cubicBezTo>
                  <a:cubicBezTo>
                    <a:pt x="4203" y="5601"/>
                    <a:pt x="4904" y="5868"/>
                    <a:pt x="5604" y="6135"/>
                  </a:cubicBezTo>
                  <a:cubicBezTo>
                    <a:pt x="6338" y="6368"/>
                    <a:pt x="7039" y="6502"/>
                    <a:pt x="7839" y="6535"/>
                  </a:cubicBezTo>
                  <a:cubicBezTo>
                    <a:pt x="8039" y="6535"/>
                    <a:pt x="8206" y="6435"/>
                    <a:pt x="8240" y="6301"/>
                  </a:cubicBezTo>
                  <a:cubicBezTo>
                    <a:pt x="8273" y="6101"/>
                    <a:pt x="8106" y="5834"/>
                    <a:pt x="7906" y="5801"/>
                  </a:cubicBezTo>
                  <a:lnTo>
                    <a:pt x="7873" y="5801"/>
                  </a:lnTo>
                  <a:cubicBezTo>
                    <a:pt x="7272" y="5668"/>
                    <a:pt x="6672" y="5367"/>
                    <a:pt x="6071" y="5101"/>
                  </a:cubicBezTo>
                  <a:cubicBezTo>
                    <a:pt x="5504" y="4767"/>
                    <a:pt x="4937" y="4433"/>
                    <a:pt x="4504" y="3966"/>
                  </a:cubicBezTo>
                  <a:cubicBezTo>
                    <a:pt x="4037" y="3499"/>
                    <a:pt x="3603" y="3032"/>
                    <a:pt x="3269" y="2499"/>
                  </a:cubicBezTo>
                  <a:cubicBezTo>
                    <a:pt x="3103" y="2265"/>
                    <a:pt x="3003" y="1965"/>
                    <a:pt x="2836" y="1698"/>
                  </a:cubicBezTo>
                  <a:lnTo>
                    <a:pt x="2435" y="831"/>
                  </a:lnTo>
                  <a:lnTo>
                    <a:pt x="2402" y="697"/>
                  </a:lnTo>
                  <a:cubicBezTo>
                    <a:pt x="2402" y="664"/>
                    <a:pt x="2369" y="597"/>
                    <a:pt x="2335" y="531"/>
                  </a:cubicBezTo>
                  <a:cubicBezTo>
                    <a:pt x="2081" y="191"/>
                    <a:pt x="1705" y="0"/>
                    <a:pt x="1328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2"/>
            <p:cNvSpPr/>
            <p:nvPr/>
          </p:nvSpPr>
          <p:spPr>
            <a:xfrm>
              <a:off x="-1940050" y="10064050"/>
              <a:ext cx="149300" cy="216525"/>
            </a:xfrm>
            <a:custGeom>
              <a:avLst/>
              <a:gdLst/>
              <a:ahLst/>
              <a:cxnLst/>
              <a:rect l="l" t="t" r="r" b="b"/>
              <a:pathLst>
                <a:path w="5972" h="8661" extrusionOk="0">
                  <a:moveTo>
                    <a:pt x="1208" y="0"/>
                  </a:moveTo>
                  <a:cubicBezTo>
                    <a:pt x="1140" y="0"/>
                    <a:pt x="1070" y="6"/>
                    <a:pt x="1001" y="17"/>
                  </a:cubicBezTo>
                  <a:cubicBezTo>
                    <a:pt x="367" y="183"/>
                    <a:pt x="0" y="817"/>
                    <a:pt x="134" y="1451"/>
                  </a:cubicBezTo>
                  <a:cubicBezTo>
                    <a:pt x="200" y="1818"/>
                    <a:pt x="234" y="2185"/>
                    <a:pt x="367" y="2585"/>
                  </a:cubicBezTo>
                  <a:cubicBezTo>
                    <a:pt x="501" y="2952"/>
                    <a:pt x="567" y="3319"/>
                    <a:pt x="734" y="3686"/>
                  </a:cubicBezTo>
                  <a:cubicBezTo>
                    <a:pt x="1034" y="4453"/>
                    <a:pt x="1401" y="5120"/>
                    <a:pt x="1868" y="5754"/>
                  </a:cubicBezTo>
                  <a:cubicBezTo>
                    <a:pt x="2302" y="6388"/>
                    <a:pt x="2836" y="6955"/>
                    <a:pt x="3403" y="7422"/>
                  </a:cubicBezTo>
                  <a:cubicBezTo>
                    <a:pt x="4003" y="7922"/>
                    <a:pt x="4637" y="8289"/>
                    <a:pt x="5337" y="8623"/>
                  </a:cubicBezTo>
                  <a:cubicBezTo>
                    <a:pt x="5380" y="8648"/>
                    <a:pt x="5427" y="8661"/>
                    <a:pt x="5475" y="8661"/>
                  </a:cubicBezTo>
                  <a:cubicBezTo>
                    <a:pt x="5615" y="8661"/>
                    <a:pt x="5763" y="8555"/>
                    <a:pt x="5838" y="8356"/>
                  </a:cubicBezTo>
                  <a:cubicBezTo>
                    <a:pt x="5971" y="8156"/>
                    <a:pt x="5904" y="7922"/>
                    <a:pt x="5704" y="7789"/>
                  </a:cubicBezTo>
                  <a:lnTo>
                    <a:pt x="5671" y="7756"/>
                  </a:lnTo>
                  <a:cubicBezTo>
                    <a:pt x="5171" y="7422"/>
                    <a:pt x="4670" y="6955"/>
                    <a:pt x="4237" y="6455"/>
                  </a:cubicBezTo>
                  <a:cubicBezTo>
                    <a:pt x="3836" y="5954"/>
                    <a:pt x="3469" y="5421"/>
                    <a:pt x="3202" y="4820"/>
                  </a:cubicBezTo>
                  <a:cubicBezTo>
                    <a:pt x="2969" y="4253"/>
                    <a:pt x="2735" y="3653"/>
                    <a:pt x="2635" y="3019"/>
                  </a:cubicBezTo>
                  <a:cubicBezTo>
                    <a:pt x="2535" y="2752"/>
                    <a:pt x="2535" y="2418"/>
                    <a:pt x="2502" y="2118"/>
                  </a:cubicBezTo>
                  <a:cubicBezTo>
                    <a:pt x="2469" y="1818"/>
                    <a:pt x="2469" y="1484"/>
                    <a:pt x="2469" y="1184"/>
                  </a:cubicBezTo>
                  <a:lnTo>
                    <a:pt x="2469" y="1084"/>
                  </a:lnTo>
                  <a:cubicBezTo>
                    <a:pt x="2469" y="1017"/>
                    <a:pt x="2402" y="984"/>
                    <a:pt x="2402" y="917"/>
                  </a:cubicBezTo>
                  <a:cubicBezTo>
                    <a:pt x="2253" y="353"/>
                    <a:pt x="1761" y="0"/>
                    <a:pt x="1208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2"/>
            <p:cNvSpPr/>
            <p:nvPr/>
          </p:nvSpPr>
          <p:spPr>
            <a:xfrm>
              <a:off x="-2078500" y="10187375"/>
              <a:ext cx="150150" cy="217425"/>
            </a:xfrm>
            <a:custGeom>
              <a:avLst/>
              <a:gdLst/>
              <a:ahLst/>
              <a:cxnLst/>
              <a:rect l="l" t="t" r="r" b="b"/>
              <a:pathLst>
                <a:path w="6006" h="8697" extrusionOk="0">
                  <a:moveTo>
                    <a:pt x="1358" y="0"/>
                  </a:moveTo>
                  <a:cubicBezTo>
                    <a:pt x="958" y="0"/>
                    <a:pt x="585" y="207"/>
                    <a:pt x="368" y="554"/>
                  </a:cubicBezTo>
                  <a:cubicBezTo>
                    <a:pt x="1" y="1155"/>
                    <a:pt x="201" y="1855"/>
                    <a:pt x="735" y="2189"/>
                  </a:cubicBezTo>
                  <a:lnTo>
                    <a:pt x="835" y="2289"/>
                  </a:lnTo>
                  <a:cubicBezTo>
                    <a:pt x="1068" y="2389"/>
                    <a:pt x="1369" y="2556"/>
                    <a:pt x="1602" y="2722"/>
                  </a:cubicBezTo>
                  <a:cubicBezTo>
                    <a:pt x="1869" y="2889"/>
                    <a:pt x="2169" y="3056"/>
                    <a:pt x="2369" y="3290"/>
                  </a:cubicBezTo>
                  <a:cubicBezTo>
                    <a:pt x="2870" y="3656"/>
                    <a:pt x="3270" y="4157"/>
                    <a:pt x="3670" y="4657"/>
                  </a:cubicBezTo>
                  <a:cubicBezTo>
                    <a:pt x="4037" y="5191"/>
                    <a:pt x="4337" y="5725"/>
                    <a:pt x="4571" y="6358"/>
                  </a:cubicBezTo>
                  <a:cubicBezTo>
                    <a:pt x="4838" y="6959"/>
                    <a:pt x="5004" y="7626"/>
                    <a:pt x="5038" y="8226"/>
                  </a:cubicBezTo>
                  <a:lnTo>
                    <a:pt x="5071" y="8326"/>
                  </a:lnTo>
                  <a:cubicBezTo>
                    <a:pt x="5071" y="8527"/>
                    <a:pt x="5238" y="8693"/>
                    <a:pt x="5438" y="8693"/>
                  </a:cubicBezTo>
                  <a:cubicBezTo>
                    <a:pt x="5458" y="8696"/>
                    <a:pt x="5477" y="8697"/>
                    <a:pt x="5496" y="8697"/>
                  </a:cubicBezTo>
                  <a:cubicBezTo>
                    <a:pt x="5734" y="8697"/>
                    <a:pt x="5905" y="8512"/>
                    <a:pt x="5905" y="8326"/>
                  </a:cubicBezTo>
                  <a:cubicBezTo>
                    <a:pt x="6005" y="7526"/>
                    <a:pt x="5905" y="6825"/>
                    <a:pt x="5772" y="6058"/>
                  </a:cubicBezTo>
                  <a:cubicBezTo>
                    <a:pt x="5672" y="5324"/>
                    <a:pt x="5405" y="4624"/>
                    <a:pt x="5071" y="3890"/>
                  </a:cubicBezTo>
                  <a:cubicBezTo>
                    <a:pt x="4738" y="3189"/>
                    <a:pt x="4337" y="2522"/>
                    <a:pt x="3837" y="1955"/>
                  </a:cubicBezTo>
                  <a:cubicBezTo>
                    <a:pt x="3570" y="1622"/>
                    <a:pt x="3337" y="1355"/>
                    <a:pt x="3036" y="1055"/>
                  </a:cubicBezTo>
                  <a:cubicBezTo>
                    <a:pt x="2770" y="821"/>
                    <a:pt x="2436" y="554"/>
                    <a:pt x="2169" y="321"/>
                  </a:cubicBezTo>
                  <a:cubicBezTo>
                    <a:pt x="2102" y="287"/>
                    <a:pt x="2036" y="221"/>
                    <a:pt x="2002" y="187"/>
                  </a:cubicBezTo>
                  <a:cubicBezTo>
                    <a:pt x="1793" y="59"/>
                    <a:pt x="1572" y="0"/>
                    <a:pt x="1358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2"/>
            <p:cNvSpPr/>
            <p:nvPr/>
          </p:nvSpPr>
          <p:spPr>
            <a:xfrm>
              <a:off x="-2161050" y="10224225"/>
              <a:ext cx="83425" cy="241700"/>
            </a:xfrm>
            <a:custGeom>
              <a:avLst/>
              <a:gdLst/>
              <a:ahLst/>
              <a:cxnLst/>
              <a:rect l="l" t="t" r="r" b="b"/>
              <a:pathLst>
                <a:path w="3337" h="9668" extrusionOk="0">
                  <a:moveTo>
                    <a:pt x="1404" y="1"/>
                  </a:moveTo>
                  <a:cubicBezTo>
                    <a:pt x="857" y="1"/>
                    <a:pt x="325" y="439"/>
                    <a:pt x="234" y="1015"/>
                  </a:cubicBezTo>
                  <a:cubicBezTo>
                    <a:pt x="201" y="1415"/>
                    <a:pt x="134" y="1816"/>
                    <a:pt x="67" y="2182"/>
                  </a:cubicBezTo>
                  <a:cubicBezTo>
                    <a:pt x="67" y="2549"/>
                    <a:pt x="1" y="2983"/>
                    <a:pt x="34" y="3350"/>
                  </a:cubicBezTo>
                  <a:cubicBezTo>
                    <a:pt x="1" y="4151"/>
                    <a:pt x="167" y="4884"/>
                    <a:pt x="334" y="5652"/>
                  </a:cubicBezTo>
                  <a:cubicBezTo>
                    <a:pt x="501" y="6385"/>
                    <a:pt x="801" y="7086"/>
                    <a:pt x="1168" y="7753"/>
                  </a:cubicBezTo>
                  <a:cubicBezTo>
                    <a:pt x="1502" y="8420"/>
                    <a:pt x="1935" y="9021"/>
                    <a:pt x="2502" y="9554"/>
                  </a:cubicBezTo>
                  <a:cubicBezTo>
                    <a:pt x="2590" y="9625"/>
                    <a:pt x="2688" y="9667"/>
                    <a:pt x="2799" y="9667"/>
                  </a:cubicBezTo>
                  <a:cubicBezTo>
                    <a:pt x="2899" y="9667"/>
                    <a:pt x="3010" y="9633"/>
                    <a:pt x="3136" y="9554"/>
                  </a:cubicBezTo>
                  <a:cubicBezTo>
                    <a:pt x="3303" y="9421"/>
                    <a:pt x="3336" y="9187"/>
                    <a:pt x="3203" y="8987"/>
                  </a:cubicBezTo>
                  <a:lnTo>
                    <a:pt x="3169" y="8921"/>
                  </a:lnTo>
                  <a:cubicBezTo>
                    <a:pt x="2803" y="8420"/>
                    <a:pt x="2502" y="7820"/>
                    <a:pt x="2302" y="7186"/>
                  </a:cubicBezTo>
                  <a:cubicBezTo>
                    <a:pt x="2069" y="6552"/>
                    <a:pt x="1969" y="5918"/>
                    <a:pt x="1902" y="5318"/>
                  </a:cubicBezTo>
                  <a:cubicBezTo>
                    <a:pt x="1869" y="4684"/>
                    <a:pt x="1869" y="4050"/>
                    <a:pt x="2002" y="3417"/>
                  </a:cubicBezTo>
                  <a:cubicBezTo>
                    <a:pt x="2035" y="3083"/>
                    <a:pt x="2135" y="2816"/>
                    <a:pt x="2202" y="2516"/>
                  </a:cubicBezTo>
                  <a:cubicBezTo>
                    <a:pt x="2302" y="2216"/>
                    <a:pt x="2402" y="1916"/>
                    <a:pt x="2502" y="1649"/>
                  </a:cubicBezTo>
                  <a:lnTo>
                    <a:pt x="2536" y="1515"/>
                  </a:lnTo>
                  <a:cubicBezTo>
                    <a:pt x="2536" y="1482"/>
                    <a:pt x="2569" y="1415"/>
                    <a:pt x="2569" y="1349"/>
                  </a:cubicBezTo>
                  <a:cubicBezTo>
                    <a:pt x="2669" y="715"/>
                    <a:pt x="2202" y="81"/>
                    <a:pt x="1568" y="14"/>
                  </a:cubicBezTo>
                  <a:cubicBezTo>
                    <a:pt x="1514" y="5"/>
                    <a:pt x="1459" y="1"/>
                    <a:pt x="1404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2"/>
            <p:cNvSpPr/>
            <p:nvPr/>
          </p:nvSpPr>
          <p:spPr>
            <a:xfrm>
              <a:off x="-2317825" y="10224150"/>
              <a:ext cx="135125" cy="224050"/>
            </a:xfrm>
            <a:custGeom>
              <a:avLst/>
              <a:gdLst/>
              <a:ahLst/>
              <a:cxnLst/>
              <a:rect l="l" t="t" r="r" b="b"/>
              <a:pathLst>
                <a:path w="5405" h="8962" extrusionOk="0">
                  <a:moveTo>
                    <a:pt x="4103" y="1"/>
                  </a:moveTo>
                  <a:cubicBezTo>
                    <a:pt x="3803" y="1"/>
                    <a:pt x="3503" y="117"/>
                    <a:pt x="3269" y="351"/>
                  </a:cubicBezTo>
                  <a:cubicBezTo>
                    <a:pt x="2969" y="618"/>
                    <a:pt x="2669" y="885"/>
                    <a:pt x="2435" y="1185"/>
                  </a:cubicBezTo>
                  <a:cubicBezTo>
                    <a:pt x="2169" y="1452"/>
                    <a:pt x="1935" y="1752"/>
                    <a:pt x="1735" y="2085"/>
                  </a:cubicBezTo>
                  <a:cubicBezTo>
                    <a:pt x="1268" y="2719"/>
                    <a:pt x="934" y="3420"/>
                    <a:pt x="634" y="4154"/>
                  </a:cubicBezTo>
                  <a:cubicBezTo>
                    <a:pt x="334" y="4854"/>
                    <a:pt x="167" y="5588"/>
                    <a:pt x="100" y="6355"/>
                  </a:cubicBezTo>
                  <a:cubicBezTo>
                    <a:pt x="0" y="7089"/>
                    <a:pt x="0" y="7789"/>
                    <a:pt x="134" y="8590"/>
                  </a:cubicBezTo>
                  <a:cubicBezTo>
                    <a:pt x="134" y="8804"/>
                    <a:pt x="273" y="8961"/>
                    <a:pt x="476" y="8961"/>
                  </a:cubicBezTo>
                  <a:cubicBezTo>
                    <a:pt x="495" y="8961"/>
                    <a:pt x="514" y="8960"/>
                    <a:pt x="534" y="8957"/>
                  </a:cubicBezTo>
                  <a:cubicBezTo>
                    <a:pt x="768" y="8957"/>
                    <a:pt x="968" y="8790"/>
                    <a:pt x="968" y="8557"/>
                  </a:cubicBezTo>
                  <a:lnTo>
                    <a:pt x="968" y="8523"/>
                  </a:lnTo>
                  <a:cubicBezTo>
                    <a:pt x="968" y="7890"/>
                    <a:pt x="1101" y="7222"/>
                    <a:pt x="1301" y="6589"/>
                  </a:cubicBezTo>
                  <a:cubicBezTo>
                    <a:pt x="1501" y="5955"/>
                    <a:pt x="1768" y="5388"/>
                    <a:pt x="2102" y="4854"/>
                  </a:cubicBezTo>
                  <a:cubicBezTo>
                    <a:pt x="2435" y="4287"/>
                    <a:pt x="2802" y="3787"/>
                    <a:pt x="3269" y="3386"/>
                  </a:cubicBezTo>
                  <a:cubicBezTo>
                    <a:pt x="3470" y="3119"/>
                    <a:pt x="3736" y="2953"/>
                    <a:pt x="3970" y="2753"/>
                  </a:cubicBezTo>
                  <a:cubicBezTo>
                    <a:pt x="4170" y="2552"/>
                    <a:pt x="4470" y="2386"/>
                    <a:pt x="4737" y="2219"/>
                  </a:cubicBezTo>
                  <a:lnTo>
                    <a:pt x="4804" y="2119"/>
                  </a:lnTo>
                  <a:lnTo>
                    <a:pt x="4937" y="2019"/>
                  </a:lnTo>
                  <a:cubicBezTo>
                    <a:pt x="5404" y="1552"/>
                    <a:pt x="5404" y="784"/>
                    <a:pt x="4937" y="351"/>
                  </a:cubicBezTo>
                  <a:cubicBezTo>
                    <a:pt x="4704" y="117"/>
                    <a:pt x="4404" y="1"/>
                    <a:pt x="4103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2"/>
            <p:cNvSpPr/>
            <p:nvPr/>
          </p:nvSpPr>
          <p:spPr>
            <a:xfrm>
              <a:off x="-2480450" y="10208550"/>
              <a:ext cx="154300" cy="213675"/>
            </a:xfrm>
            <a:custGeom>
              <a:avLst/>
              <a:gdLst/>
              <a:ahLst/>
              <a:cxnLst/>
              <a:rect l="l" t="t" r="r" b="b"/>
              <a:pathLst>
                <a:path w="6172" h="8547" extrusionOk="0">
                  <a:moveTo>
                    <a:pt x="4835" y="0"/>
                  </a:moveTo>
                  <a:cubicBezTo>
                    <a:pt x="4576" y="0"/>
                    <a:pt x="4318" y="88"/>
                    <a:pt x="4104" y="274"/>
                  </a:cubicBezTo>
                  <a:cubicBezTo>
                    <a:pt x="3770" y="508"/>
                    <a:pt x="3470" y="775"/>
                    <a:pt x="3170" y="1008"/>
                  </a:cubicBezTo>
                  <a:cubicBezTo>
                    <a:pt x="2903" y="1308"/>
                    <a:pt x="2603" y="1542"/>
                    <a:pt x="2336" y="1842"/>
                  </a:cubicBezTo>
                  <a:cubicBezTo>
                    <a:pt x="1835" y="2443"/>
                    <a:pt x="1435" y="3110"/>
                    <a:pt x="1068" y="3777"/>
                  </a:cubicBezTo>
                  <a:cubicBezTo>
                    <a:pt x="668" y="4444"/>
                    <a:pt x="434" y="5144"/>
                    <a:pt x="268" y="5878"/>
                  </a:cubicBezTo>
                  <a:cubicBezTo>
                    <a:pt x="101" y="6646"/>
                    <a:pt x="1" y="7346"/>
                    <a:pt x="67" y="8147"/>
                  </a:cubicBezTo>
                  <a:cubicBezTo>
                    <a:pt x="67" y="8313"/>
                    <a:pt x="234" y="8480"/>
                    <a:pt x="434" y="8547"/>
                  </a:cubicBezTo>
                  <a:cubicBezTo>
                    <a:pt x="635" y="8547"/>
                    <a:pt x="835" y="8380"/>
                    <a:pt x="868" y="8180"/>
                  </a:cubicBezTo>
                  <a:lnTo>
                    <a:pt x="868" y="8147"/>
                  </a:lnTo>
                  <a:cubicBezTo>
                    <a:pt x="968" y="7513"/>
                    <a:pt x="1168" y="6846"/>
                    <a:pt x="1435" y="6279"/>
                  </a:cubicBezTo>
                  <a:cubicBezTo>
                    <a:pt x="1669" y="5678"/>
                    <a:pt x="2002" y="5111"/>
                    <a:pt x="2369" y="4611"/>
                  </a:cubicBezTo>
                  <a:cubicBezTo>
                    <a:pt x="2803" y="4110"/>
                    <a:pt x="3203" y="3643"/>
                    <a:pt x="3703" y="3276"/>
                  </a:cubicBezTo>
                  <a:cubicBezTo>
                    <a:pt x="3937" y="3043"/>
                    <a:pt x="4204" y="2876"/>
                    <a:pt x="4471" y="2709"/>
                  </a:cubicBezTo>
                  <a:cubicBezTo>
                    <a:pt x="4771" y="2543"/>
                    <a:pt x="5038" y="2443"/>
                    <a:pt x="5305" y="2276"/>
                  </a:cubicBezTo>
                  <a:lnTo>
                    <a:pt x="5438" y="2209"/>
                  </a:lnTo>
                  <a:cubicBezTo>
                    <a:pt x="5505" y="2176"/>
                    <a:pt x="5538" y="2142"/>
                    <a:pt x="5605" y="2109"/>
                  </a:cubicBezTo>
                  <a:cubicBezTo>
                    <a:pt x="6105" y="1675"/>
                    <a:pt x="6172" y="941"/>
                    <a:pt x="5772" y="441"/>
                  </a:cubicBezTo>
                  <a:cubicBezTo>
                    <a:pt x="5524" y="156"/>
                    <a:pt x="5179" y="0"/>
                    <a:pt x="4835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2"/>
            <p:cNvSpPr/>
            <p:nvPr/>
          </p:nvSpPr>
          <p:spPr>
            <a:xfrm>
              <a:off x="-2647225" y="10167750"/>
              <a:ext cx="206000" cy="161925"/>
            </a:xfrm>
            <a:custGeom>
              <a:avLst/>
              <a:gdLst/>
              <a:ahLst/>
              <a:cxnLst/>
              <a:rect l="l" t="t" r="r" b="b"/>
              <a:pathLst>
                <a:path w="8240" h="6477" extrusionOk="0">
                  <a:moveTo>
                    <a:pt x="6916" y="1"/>
                  </a:moveTo>
                  <a:cubicBezTo>
                    <a:pt x="6464" y="1"/>
                    <a:pt x="6034" y="256"/>
                    <a:pt x="5838" y="672"/>
                  </a:cubicBezTo>
                  <a:lnTo>
                    <a:pt x="5804" y="806"/>
                  </a:lnTo>
                  <a:cubicBezTo>
                    <a:pt x="5671" y="1039"/>
                    <a:pt x="5571" y="1339"/>
                    <a:pt x="5438" y="1639"/>
                  </a:cubicBezTo>
                  <a:cubicBezTo>
                    <a:pt x="5304" y="1906"/>
                    <a:pt x="5137" y="2173"/>
                    <a:pt x="4971" y="2440"/>
                  </a:cubicBezTo>
                  <a:cubicBezTo>
                    <a:pt x="4637" y="2974"/>
                    <a:pt x="4237" y="3474"/>
                    <a:pt x="3770" y="3908"/>
                  </a:cubicBezTo>
                  <a:cubicBezTo>
                    <a:pt x="3303" y="4341"/>
                    <a:pt x="2769" y="4742"/>
                    <a:pt x="2169" y="5009"/>
                  </a:cubicBezTo>
                  <a:cubicBezTo>
                    <a:pt x="1601" y="5342"/>
                    <a:pt x="934" y="5609"/>
                    <a:pt x="334" y="5742"/>
                  </a:cubicBezTo>
                  <a:lnTo>
                    <a:pt x="334" y="5642"/>
                  </a:lnTo>
                  <a:cubicBezTo>
                    <a:pt x="134" y="5676"/>
                    <a:pt x="0" y="5842"/>
                    <a:pt x="0" y="6043"/>
                  </a:cubicBezTo>
                  <a:cubicBezTo>
                    <a:pt x="0" y="6309"/>
                    <a:pt x="167" y="6476"/>
                    <a:pt x="434" y="6476"/>
                  </a:cubicBezTo>
                  <a:cubicBezTo>
                    <a:pt x="1201" y="6443"/>
                    <a:pt x="1935" y="6309"/>
                    <a:pt x="2636" y="6043"/>
                  </a:cubicBezTo>
                  <a:cubicBezTo>
                    <a:pt x="3336" y="5842"/>
                    <a:pt x="4070" y="5509"/>
                    <a:pt x="4670" y="5109"/>
                  </a:cubicBezTo>
                  <a:cubicBezTo>
                    <a:pt x="5337" y="4675"/>
                    <a:pt x="5938" y="4208"/>
                    <a:pt x="6472" y="3641"/>
                  </a:cubicBezTo>
                  <a:cubicBezTo>
                    <a:pt x="6772" y="3374"/>
                    <a:pt x="6972" y="3074"/>
                    <a:pt x="7239" y="2774"/>
                  </a:cubicBezTo>
                  <a:cubicBezTo>
                    <a:pt x="7472" y="2473"/>
                    <a:pt x="7672" y="2140"/>
                    <a:pt x="7906" y="1806"/>
                  </a:cubicBezTo>
                  <a:cubicBezTo>
                    <a:pt x="7939" y="1773"/>
                    <a:pt x="7939" y="1673"/>
                    <a:pt x="7973" y="1639"/>
                  </a:cubicBezTo>
                  <a:cubicBezTo>
                    <a:pt x="8240" y="1039"/>
                    <a:pt x="7973" y="339"/>
                    <a:pt x="7406" y="105"/>
                  </a:cubicBezTo>
                  <a:cubicBezTo>
                    <a:pt x="7246" y="34"/>
                    <a:pt x="7080" y="1"/>
                    <a:pt x="6916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2"/>
            <p:cNvSpPr/>
            <p:nvPr/>
          </p:nvSpPr>
          <p:spPr>
            <a:xfrm>
              <a:off x="-2719775" y="10117000"/>
              <a:ext cx="237675" cy="98650"/>
            </a:xfrm>
            <a:custGeom>
              <a:avLst/>
              <a:gdLst/>
              <a:ahLst/>
              <a:cxnLst/>
              <a:rect l="l" t="t" r="r" b="b"/>
              <a:pathLst>
                <a:path w="9507" h="3946" extrusionOk="0">
                  <a:moveTo>
                    <a:pt x="7172" y="0"/>
                  </a:moveTo>
                  <a:cubicBezTo>
                    <a:pt x="6805" y="0"/>
                    <a:pt x="6371" y="0"/>
                    <a:pt x="6005" y="100"/>
                  </a:cubicBezTo>
                  <a:cubicBezTo>
                    <a:pt x="5204" y="167"/>
                    <a:pt x="4470" y="367"/>
                    <a:pt x="3736" y="667"/>
                  </a:cubicBezTo>
                  <a:cubicBezTo>
                    <a:pt x="3036" y="934"/>
                    <a:pt x="2369" y="1301"/>
                    <a:pt x="1735" y="1768"/>
                  </a:cubicBezTo>
                  <a:cubicBezTo>
                    <a:pt x="1134" y="2168"/>
                    <a:pt x="601" y="2669"/>
                    <a:pt x="100" y="3303"/>
                  </a:cubicBezTo>
                  <a:cubicBezTo>
                    <a:pt x="0" y="3469"/>
                    <a:pt x="0" y="3669"/>
                    <a:pt x="134" y="3803"/>
                  </a:cubicBezTo>
                  <a:cubicBezTo>
                    <a:pt x="225" y="3895"/>
                    <a:pt x="337" y="3946"/>
                    <a:pt x="447" y="3946"/>
                  </a:cubicBezTo>
                  <a:cubicBezTo>
                    <a:pt x="537" y="3946"/>
                    <a:pt x="626" y="3911"/>
                    <a:pt x="701" y="3836"/>
                  </a:cubicBezTo>
                  <a:lnTo>
                    <a:pt x="734" y="3803"/>
                  </a:lnTo>
                  <a:cubicBezTo>
                    <a:pt x="1201" y="3436"/>
                    <a:pt x="1802" y="3036"/>
                    <a:pt x="2369" y="2769"/>
                  </a:cubicBezTo>
                  <a:cubicBezTo>
                    <a:pt x="2969" y="2469"/>
                    <a:pt x="3569" y="2268"/>
                    <a:pt x="4203" y="2135"/>
                  </a:cubicBezTo>
                  <a:cubicBezTo>
                    <a:pt x="4725" y="2053"/>
                    <a:pt x="5246" y="1993"/>
                    <a:pt x="5749" y="1993"/>
                  </a:cubicBezTo>
                  <a:cubicBezTo>
                    <a:pt x="5858" y="1993"/>
                    <a:pt x="5965" y="1996"/>
                    <a:pt x="6071" y="2002"/>
                  </a:cubicBezTo>
                  <a:cubicBezTo>
                    <a:pt x="6371" y="2002"/>
                    <a:pt x="6705" y="2035"/>
                    <a:pt x="7005" y="2102"/>
                  </a:cubicBezTo>
                  <a:cubicBezTo>
                    <a:pt x="7339" y="2135"/>
                    <a:pt x="7639" y="2268"/>
                    <a:pt x="7906" y="2302"/>
                  </a:cubicBezTo>
                  <a:lnTo>
                    <a:pt x="8039" y="2335"/>
                  </a:lnTo>
                  <a:cubicBezTo>
                    <a:pt x="8139" y="2369"/>
                    <a:pt x="8173" y="2369"/>
                    <a:pt x="8239" y="2369"/>
                  </a:cubicBezTo>
                  <a:cubicBezTo>
                    <a:pt x="8260" y="2370"/>
                    <a:pt x="8279" y="2370"/>
                    <a:pt x="8299" y="2370"/>
                  </a:cubicBezTo>
                  <a:cubicBezTo>
                    <a:pt x="8907" y="2370"/>
                    <a:pt x="9409" y="1880"/>
                    <a:pt x="9474" y="1234"/>
                  </a:cubicBezTo>
                  <a:cubicBezTo>
                    <a:pt x="9507" y="634"/>
                    <a:pt x="9007" y="67"/>
                    <a:pt x="8340" y="34"/>
                  </a:cubicBezTo>
                  <a:cubicBezTo>
                    <a:pt x="7973" y="34"/>
                    <a:pt x="7539" y="0"/>
                    <a:pt x="7172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2"/>
            <p:cNvSpPr/>
            <p:nvPr/>
          </p:nvSpPr>
          <p:spPr>
            <a:xfrm>
              <a:off x="-2771475" y="9939225"/>
              <a:ext cx="241850" cy="105075"/>
            </a:xfrm>
            <a:custGeom>
              <a:avLst/>
              <a:gdLst/>
              <a:ahLst/>
              <a:cxnLst/>
              <a:rect l="l" t="t" r="r" b="b"/>
              <a:pathLst>
                <a:path w="9674" h="4203" extrusionOk="0">
                  <a:moveTo>
                    <a:pt x="8343" y="1"/>
                  </a:moveTo>
                  <a:cubicBezTo>
                    <a:pt x="8056" y="1"/>
                    <a:pt x="7777" y="101"/>
                    <a:pt x="7572" y="306"/>
                  </a:cubicBezTo>
                  <a:lnTo>
                    <a:pt x="7472" y="406"/>
                  </a:lnTo>
                  <a:cubicBezTo>
                    <a:pt x="7272" y="640"/>
                    <a:pt x="7072" y="873"/>
                    <a:pt x="6805" y="1073"/>
                  </a:cubicBezTo>
                  <a:cubicBezTo>
                    <a:pt x="6571" y="1274"/>
                    <a:pt x="6305" y="1474"/>
                    <a:pt x="6071" y="1641"/>
                  </a:cubicBezTo>
                  <a:cubicBezTo>
                    <a:pt x="5571" y="2041"/>
                    <a:pt x="4970" y="2274"/>
                    <a:pt x="4403" y="2541"/>
                  </a:cubicBezTo>
                  <a:cubicBezTo>
                    <a:pt x="3803" y="2775"/>
                    <a:pt x="3202" y="2908"/>
                    <a:pt x="2535" y="2975"/>
                  </a:cubicBezTo>
                  <a:cubicBezTo>
                    <a:pt x="2226" y="3021"/>
                    <a:pt x="1916" y="3046"/>
                    <a:pt x="1610" y="3046"/>
                  </a:cubicBezTo>
                  <a:cubicBezTo>
                    <a:pt x="1256" y="3046"/>
                    <a:pt x="907" y="3013"/>
                    <a:pt x="567" y="2941"/>
                  </a:cubicBezTo>
                  <a:cubicBezTo>
                    <a:pt x="530" y="2936"/>
                    <a:pt x="495" y="2933"/>
                    <a:pt x="461" y="2933"/>
                  </a:cubicBezTo>
                  <a:cubicBezTo>
                    <a:pt x="283" y="2933"/>
                    <a:pt x="156" y="3012"/>
                    <a:pt x="100" y="3208"/>
                  </a:cubicBezTo>
                  <a:cubicBezTo>
                    <a:pt x="0" y="3408"/>
                    <a:pt x="134" y="3642"/>
                    <a:pt x="334" y="3742"/>
                  </a:cubicBezTo>
                  <a:cubicBezTo>
                    <a:pt x="1101" y="3976"/>
                    <a:pt x="1801" y="4142"/>
                    <a:pt x="2569" y="4176"/>
                  </a:cubicBezTo>
                  <a:cubicBezTo>
                    <a:pt x="2774" y="4194"/>
                    <a:pt x="2981" y="4203"/>
                    <a:pt x="3190" y="4203"/>
                  </a:cubicBezTo>
                  <a:cubicBezTo>
                    <a:pt x="3728" y="4203"/>
                    <a:pt x="4275" y="4148"/>
                    <a:pt x="4804" y="4076"/>
                  </a:cubicBezTo>
                  <a:cubicBezTo>
                    <a:pt x="5571" y="3909"/>
                    <a:pt x="6305" y="3675"/>
                    <a:pt x="7005" y="3342"/>
                  </a:cubicBezTo>
                  <a:cubicBezTo>
                    <a:pt x="7405" y="3208"/>
                    <a:pt x="7739" y="3042"/>
                    <a:pt x="8073" y="2808"/>
                  </a:cubicBezTo>
                  <a:cubicBezTo>
                    <a:pt x="8406" y="2608"/>
                    <a:pt x="8673" y="2374"/>
                    <a:pt x="9040" y="2141"/>
                  </a:cubicBezTo>
                  <a:cubicBezTo>
                    <a:pt x="9107" y="2108"/>
                    <a:pt x="9140" y="2074"/>
                    <a:pt x="9207" y="2041"/>
                  </a:cubicBezTo>
                  <a:cubicBezTo>
                    <a:pt x="9640" y="1574"/>
                    <a:pt x="9674" y="807"/>
                    <a:pt x="9240" y="373"/>
                  </a:cubicBezTo>
                  <a:cubicBezTo>
                    <a:pt x="8994" y="127"/>
                    <a:pt x="8664" y="1"/>
                    <a:pt x="8343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2"/>
            <p:cNvSpPr/>
            <p:nvPr/>
          </p:nvSpPr>
          <p:spPr>
            <a:xfrm>
              <a:off x="-2793175" y="9825825"/>
              <a:ext cx="249375" cy="84825"/>
            </a:xfrm>
            <a:custGeom>
              <a:avLst/>
              <a:gdLst/>
              <a:ahLst/>
              <a:cxnLst/>
              <a:rect l="l" t="t" r="r" b="b"/>
              <a:pathLst>
                <a:path w="9975" h="3393" extrusionOk="0">
                  <a:moveTo>
                    <a:pt x="4363" y="0"/>
                  </a:moveTo>
                  <a:cubicBezTo>
                    <a:pt x="3671" y="0"/>
                    <a:pt x="2963" y="123"/>
                    <a:pt x="2336" y="272"/>
                  </a:cubicBezTo>
                  <a:cubicBezTo>
                    <a:pt x="1635" y="472"/>
                    <a:pt x="935" y="739"/>
                    <a:pt x="268" y="1106"/>
                  </a:cubicBezTo>
                  <a:cubicBezTo>
                    <a:pt x="101" y="1240"/>
                    <a:pt x="1" y="1440"/>
                    <a:pt x="34" y="1507"/>
                  </a:cubicBezTo>
                  <a:cubicBezTo>
                    <a:pt x="114" y="1692"/>
                    <a:pt x="278" y="1794"/>
                    <a:pt x="459" y="1794"/>
                  </a:cubicBezTo>
                  <a:cubicBezTo>
                    <a:pt x="506" y="1794"/>
                    <a:pt x="554" y="1787"/>
                    <a:pt x="601" y="1773"/>
                  </a:cubicBezTo>
                  <a:lnTo>
                    <a:pt x="635" y="1773"/>
                  </a:lnTo>
                  <a:cubicBezTo>
                    <a:pt x="1202" y="1573"/>
                    <a:pt x="1936" y="1440"/>
                    <a:pt x="2536" y="1406"/>
                  </a:cubicBezTo>
                  <a:cubicBezTo>
                    <a:pt x="2713" y="1388"/>
                    <a:pt x="2893" y="1380"/>
                    <a:pt x="3073" y="1380"/>
                  </a:cubicBezTo>
                  <a:cubicBezTo>
                    <a:pt x="3540" y="1380"/>
                    <a:pt x="4014" y="1434"/>
                    <a:pt x="4471" y="1507"/>
                  </a:cubicBezTo>
                  <a:cubicBezTo>
                    <a:pt x="5104" y="1640"/>
                    <a:pt x="5705" y="1807"/>
                    <a:pt x="6272" y="2107"/>
                  </a:cubicBezTo>
                  <a:cubicBezTo>
                    <a:pt x="6539" y="2240"/>
                    <a:pt x="6839" y="2407"/>
                    <a:pt x="7106" y="2574"/>
                  </a:cubicBezTo>
                  <a:cubicBezTo>
                    <a:pt x="7339" y="2741"/>
                    <a:pt x="7606" y="2941"/>
                    <a:pt x="7840" y="3108"/>
                  </a:cubicBezTo>
                  <a:lnTo>
                    <a:pt x="7973" y="3174"/>
                  </a:lnTo>
                  <a:cubicBezTo>
                    <a:pt x="8007" y="3241"/>
                    <a:pt x="8107" y="3241"/>
                    <a:pt x="8140" y="3274"/>
                  </a:cubicBezTo>
                  <a:cubicBezTo>
                    <a:pt x="8292" y="3355"/>
                    <a:pt x="8456" y="3392"/>
                    <a:pt x="8619" y="3392"/>
                  </a:cubicBezTo>
                  <a:cubicBezTo>
                    <a:pt x="9064" y="3392"/>
                    <a:pt x="9503" y="3114"/>
                    <a:pt x="9674" y="2674"/>
                  </a:cubicBezTo>
                  <a:cubicBezTo>
                    <a:pt x="9975" y="2107"/>
                    <a:pt x="9674" y="1406"/>
                    <a:pt x="9107" y="1140"/>
                  </a:cubicBezTo>
                  <a:cubicBezTo>
                    <a:pt x="8707" y="1006"/>
                    <a:pt x="8407" y="806"/>
                    <a:pt x="8007" y="673"/>
                  </a:cubicBezTo>
                  <a:cubicBezTo>
                    <a:pt x="7640" y="506"/>
                    <a:pt x="7273" y="406"/>
                    <a:pt x="6906" y="306"/>
                  </a:cubicBezTo>
                  <a:cubicBezTo>
                    <a:pt x="6139" y="106"/>
                    <a:pt x="5338" y="5"/>
                    <a:pt x="4604" y="5"/>
                  </a:cubicBezTo>
                  <a:cubicBezTo>
                    <a:pt x="4524" y="2"/>
                    <a:pt x="4444" y="0"/>
                    <a:pt x="4363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2"/>
            <p:cNvSpPr/>
            <p:nvPr/>
          </p:nvSpPr>
          <p:spPr>
            <a:xfrm>
              <a:off x="-2745625" y="9623300"/>
              <a:ext cx="206825" cy="162300"/>
            </a:xfrm>
            <a:custGeom>
              <a:avLst/>
              <a:gdLst/>
              <a:ahLst/>
              <a:cxnLst/>
              <a:rect l="l" t="t" r="r" b="b"/>
              <a:pathLst>
                <a:path w="8273" h="6492" extrusionOk="0">
                  <a:moveTo>
                    <a:pt x="434" y="1"/>
                  </a:moveTo>
                  <a:cubicBezTo>
                    <a:pt x="234" y="1"/>
                    <a:pt x="67" y="101"/>
                    <a:pt x="34" y="234"/>
                  </a:cubicBezTo>
                  <a:cubicBezTo>
                    <a:pt x="0" y="434"/>
                    <a:pt x="167" y="701"/>
                    <a:pt x="367" y="735"/>
                  </a:cubicBezTo>
                  <a:lnTo>
                    <a:pt x="400" y="735"/>
                  </a:lnTo>
                  <a:cubicBezTo>
                    <a:pt x="1001" y="901"/>
                    <a:pt x="1601" y="1135"/>
                    <a:pt x="2202" y="1435"/>
                  </a:cubicBezTo>
                  <a:cubicBezTo>
                    <a:pt x="2769" y="1769"/>
                    <a:pt x="3336" y="2102"/>
                    <a:pt x="3770" y="2569"/>
                  </a:cubicBezTo>
                  <a:cubicBezTo>
                    <a:pt x="4237" y="3036"/>
                    <a:pt x="4670" y="3470"/>
                    <a:pt x="5004" y="4037"/>
                  </a:cubicBezTo>
                  <a:cubicBezTo>
                    <a:pt x="5171" y="4270"/>
                    <a:pt x="5271" y="4571"/>
                    <a:pt x="5437" y="4837"/>
                  </a:cubicBezTo>
                  <a:cubicBezTo>
                    <a:pt x="5571" y="5071"/>
                    <a:pt x="5704" y="5371"/>
                    <a:pt x="5838" y="5671"/>
                  </a:cubicBezTo>
                  <a:lnTo>
                    <a:pt x="5871" y="5771"/>
                  </a:lnTo>
                  <a:cubicBezTo>
                    <a:pt x="5871" y="5838"/>
                    <a:pt x="5904" y="5905"/>
                    <a:pt x="5938" y="5938"/>
                  </a:cubicBezTo>
                  <a:cubicBezTo>
                    <a:pt x="6189" y="6294"/>
                    <a:pt x="6557" y="6492"/>
                    <a:pt x="6929" y="6492"/>
                  </a:cubicBezTo>
                  <a:cubicBezTo>
                    <a:pt x="7150" y="6492"/>
                    <a:pt x="7373" y="6421"/>
                    <a:pt x="7572" y="6272"/>
                  </a:cubicBezTo>
                  <a:cubicBezTo>
                    <a:pt x="8106" y="5905"/>
                    <a:pt x="8273" y="5204"/>
                    <a:pt x="7906" y="4637"/>
                  </a:cubicBezTo>
                  <a:cubicBezTo>
                    <a:pt x="7672" y="4304"/>
                    <a:pt x="7506" y="4004"/>
                    <a:pt x="7239" y="3703"/>
                  </a:cubicBezTo>
                  <a:cubicBezTo>
                    <a:pt x="7005" y="3403"/>
                    <a:pt x="6772" y="3103"/>
                    <a:pt x="6505" y="2836"/>
                  </a:cubicBezTo>
                  <a:cubicBezTo>
                    <a:pt x="5938" y="2269"/>
                    <a:pt x="5337" y="1769"/>
                    <a:pt x="4704" y="1368"/>
                  </a:cubicBezTo>
                  <a:cubicBezTo>
                    <a:pt x="4070" y="935"/>
                    <a:pt x="3369" y="668"/>
                    <a:pt x="2669" y="401"/>
                  </a:cubicBezTo>
                  <a:cubicBezTo>
                    <a:pt x="1935" y="167"/>
                    <a:pt x="1234" y="34"/>
                    <a:pt x="434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2"/>
            <p:cNvSpPr/>
            <p:nvPr/>
          </p:nvSpPr>
          <p:spPr>
            <a:xfrm>
              <a:off x="-2640550" y="9463075"/>
              <a:ext cx="153450" cy="213125"/>
            </a:xfrm>
            <a:custGeom>
              <a:avLst/>
              <a:gdLst/>
              <a:ahLst/>
              <a:cxnLst/>
              <a:rect l="l" t="t" r="r" b="b"/>
              <a:pathLst>
                <a:path w="6138" h="8525" extrusionOk="0">
                  <a:moveTo>
                    <a:pt x="434" y="1"/>
                  </a:moveTo>
                  <a:cubicBezTo>
                    <a:pt x="201" y="1"/>
                    <a:pt x="34" y="161"/>
                    <a:pt x="34" y="405"/>
                  </a:cubicBezTo>
                  <a:cubicBezTo>
                    <a:pt x="0" y="1173"/>
                    <a:pt x="67" y="1906"/>
                    <a:pt x="234" y="2640"/>
                  </a:cubicBezTo>
                  <a:cubicBezTo>
                    <a:pt x="400" y="3341"/>
                    <a:pt x="667" y="4108"/>
                    <a:pt x="1034" y="4775"/>
                  </a:cubicBezTo>
                  <a:cubicBezTo>
                    <a:pt x="1368" y="5442"/>
                    <a:pt x="1801" y="6109"/>
                    <a:pt x="2335" y="6677"/>
                  </a:cubicBezTo>
                  <a:cubicBezTo>
                    <a:pt x="2569" y="6977"/>
                    <a:pt x="2869" y="7210"/>
                    <a:pt x="3169" y="7510"/>
                  </a:cubicBezTo>
                  <a:cubicBezTo>
                    <a:pt x="3469" y="7811"/>
                    <a:pt x="3803" y="8011"/>
                    <a:pt x="4070" y="8278"/>
                  </a:cubicBezTo>
                  <a:cubicBezTo>
                    <a:pt x="4136" y="8311"/>
                    <a:pt x="4203" y="8344"/>
                    <a:pt x="4237" y="8378"/>
                  </a:cubicBezTo>
                  <a:cubicBezTo>
                    <a:pt x="4423" y="8477"/>
                    <a:pt x="4624" y="8525"/>
                    <a:pt x="4822" y="8525"/>
                  </a:cubicBezTo>
                  <a:cubicBezTo>
                    <a:pt x="5225" y="8525"/>
                    <a:pt x="5614" y="8325"/>
                    <a:pt x="5838" y="7944"/>
                  </a:cubicBezTo>
                  <a:cubicBezTo>
                    <a:pt x="6138" y="7377"/>
                    <a:pt x="5971" y="6677"/>
                    <a:pt x="5371" y="6343"/>
                  </a:cubicBezTo>
                  <a:lnTo>
                    <a:pt x="5237" y="6310"/>
                  </a:lnTo>
                  <a:cubicBezTo>
                    <a:pt x="4970" y="6143"/>
                    <a:pt x="4670" y="6009"/>
                    <a:pt x="4403" y="5843"/>
                  </a:cubicBezTo>
                  <a:cubicBezTo>
                    <a:pt x="4170" y="5676"/>
                    <a:pt x="3903" y="5509"/>
                    <a:pt x="3669" y="5309"/>
                  </a:cubicBezTo>
                  <a:cubicBezTo>
                    <a:pt x="3169" y="4942"/>
                    <a:pt x="2702" y="4475"/>
                    <a:pt x="2335" y="3975"/>
                  </a:cubicBezTo>
                  <a:cubicBezTo>
                    <a:pt x="1968" y="3474"/>
                    <a:pt x="1635" y="2907"/>
                    <a:pt x="1368" y="2307"/>
                  </a:cubicBezTo>
                  <a:cubicBezTo>
                    <a:pt x="1068" y="1740"/>
                    <a:pt x="901" y="1073"/>
                    <a:pt x="834" y="439"/>
                  </a:cubicBezTo>
                  <a:lnTo>
                    <a:pt x="867" y="405"/>
                  </a:lnTo>
                  <a:cubicBezTo>
                    <a:pt x="867" y="172"/>
                    <a:pt x="701" y="5"/>
                    <a:pt x="501" y="5"/>
                  </a:cubicBezTo>
                  <a:cubicBezTo>
                    <a:pt x="478" y="2"/>
                    <a:pt x="456" y="1"/>
                    <a:pt x="434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2"/>
            <p:cNvSpPr/>
            <p:nvPr/>
          </p:nvSpPr>
          <p:spPr>
            <a:xfrm>
              <a:off x="-2708100" y="9397300"/>
              <a:ext cx="969050" cy="969900"/>
            </a:xfrm>
            <a:custGeom>
              <a:avLst/>
              <a:gdLst/>
              <a:ahLst/>
              <a:cxnLst/>
              <a:rect l="l" t="t" r="r" b="b"/>
              <a:pathLst>
                <a:path w="38762" h="38796" extrusionOk="0">
                  <a:moveTo>
                    <a:pt x="19381" y="1"/>
                  </a:moveTo>
                  <a:cubicBezTo>
                    <a:pt x="8673" y="1"/>
                    <a:pt x="0" y="8707"/>
                    <a:pt x="0" y="19415"/>
                  </a:cubicBezTo>
                  <a:cubicBezTo>
                    <a:pt x="0" y="30122"/>
                    <a:pt x="8673" y="38795"/>
                    <a:pt x="19381" y="38795"/>
                  </a:cubicBezTo>
                  <a:cubicBezTo>
                    <a:pt x="30088" y="38795"/>
                    <a:pt x="38761" y="30122"/>
                    <a:pt x="38761" y="19415"/>
                  </a:cubicBezTo>
                  <a:cubicBezTo>
                    <a:pt x="38761" y="8707"/>
                    <a:pt x="30088" y="1"/>
                    <a:pt x="19381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2"/>
            <p:cNvSpPr/>
            <p:nvPr/>
          </p:nvSpPr>
          <p:spPr>
            <a:xfrm>
              <a:off x="-2584675" y="9504050"/>
              <a:ext cx="863125" cy="878150"/>
            </a:xfrm>
            <a:custGeom>
              <a:avLst/>
              <a:gdLst/>
              <a:ahLst/>
              <a:cxnLst/>
              <a:rect l="l" t="t" r="r" b="b"/>
              <a:pathLst>
                <a:path w="34525" h="35126" extrusionOk="0">
                  <a:moveTo>
                    <a:pt x="26853" y="1"/>
                  </a:moveTo>
                  <a:cubicBezTo>
                    <a:pt x="29755" y="3436"/>
                    <a:pt x="31456" y="7806"/>
                    <a:pt x="31456" y="12610"/>
                  </a:cubicBezTo>
                  <a:cubicBezTo>
                    <a:pt x="31456" y="23384"/>
                    <a:pt x="22683" y="32157"/>
                    <a:pt x="11909" y="32157"/>
                  </a:cubicBezTo>
                  <a:cubicBezTo>
                    <a:pt x="7439" y="32157"/>
                    <a:pt x="3302" y="30656"/>
                    <a:pt x="0" y="28154"/>
                  </a:cubicBezTo>
                  <a:lnTo>
                    <a:pt x="0" y="28154"/>
                  </a:lnTo>
                  <a:cubicBezTo>
                    <a:pt x="3603" y="32390"/>
                    <a:pt x="8973" y="35126"/>
                    <a:pt x="14977" y="35126"/>
                  </a:cubicBezTo>
                  <a:cubicBezTo>
                    <a:pt x="25785" y="35126"/>
                    <a:pt x="34525" y="26353"/>
                    <a:pt x="34525" y="15545"/>
                  </a:cubicBezTo>
                  <a:cubicBezTo>
                    <a:pt x="34525" y="9207"/>
                    <a:pt x="31523" y="3603"/>
                    <a:pt x="268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2"/>
            <p:cNvSpPr/>
            <p:nvPr/>
          </p:nvSpPr>
          <p:spPr>
            <a:xfrm>
              <a:off x="-2551325" y="10092800"/>
              <a:ext cx="79250" cy="79250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1602" y="1"/>
                  </a:moveTo>
                  <a:cubicBezTo>
                    <a:pt x="701" y="1"/>
                    <a:pt x="0" y="735"/>
                    <a:pt x="0" y="1602"/>
                  </a:cubicBezTo>
                  <a:cubicBezTo>
                    <a:pt x="0" y="2469"/>
                    <a:pt x="701" y="3170"/>
                    <a:pt x="1602" y="3170"/>
                  </a:cubicBezTo>
                  <a:cubicBezTo>
                    <a:pt x="2469" y="3170"/>
                    <a:pt x="3169" y="2469"/>
                    <a:pt x="3169" y="1602"/>
                  </a:cubicBezTo>
                  <a:cubicBezTo>
                    <a:pt x="3169" y="735"/>
                    <a:pt x="2469" y="1"/>
                    <a:pt x="16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2"/>
            <p:cNvSpPr/>
            <p:nvPr/>
          </p:nvSpPr>
          <p:spPr>
            <a:xfrm>
              <a:off x="-2540475" y="9985975"/>
              <a:ext cx="79225" cy="79325"/>
            </a:xfrm>
            <a:custGeom>
              <a:avLst/>
              <a:gdLst/>
              <a:ahLst/>
              <a:cxnLst/>
              <a:rect l="l" t="t" r="r" b="b"/>
              <a:pathLst>
                <a:path w="3169" h="3173" extrusionOk="0">
                  <a:moveTo>
                    <a:pt x="1677" y="0"/>
                  </a:moveTo>
                  <a:cubicBezTo>
                    <a:pt x="1641" y="0"/>
                    <a:pt x="1605" y="1"/>
                    <a:pt x="1568" y="4"/>
                  </a:cubicBezTo>
                  <a:cubicBezTo>
                    <a:pt x="701" y="4"/>
                    <a:pt x="0" y="705"/>
                    <a:pt x="0" y="1572"/>
                  </a:cubicBezTo>
                  <a:cubicBezTo>
                    <a:pt x="0" y="2439"/>
                    <a:pt x="701" y="3173"/>
                    <a:pt x="1568" y="3173"/>
                  </a:cubicBezTo>
                  <a:cubicBezTo>
                    <a:pt x="2468" y="3173"/>
                    <a:pt x="3169" y="2439"/>
                    <a:pt x="3169" y="1572"/>
                  </a:cubicBezTo>
                  <a:cubicBezTo>
                    <a:pt x="3169" y="740"/>
                    <a:pt x="2524" y="0"/>
                    <a:pt x="1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2"/>
            <p:cNvSpPr/>
            <p:nvPr/>
          </p:nvSpPr>
          <p:spPr>
            <a:xfrm>
              <a:off x="-2618875" y="9444050"/>
              <a:ext cx="738050" cy="341650"/>
            </a:xfrm>
            <a:custGeom>
              <a:avLst/>
              <a:gdLst/>
              <a:ahLst/>
              <a:cxnLst/>
              <a:rect l="l" t="t" r="r" b="b"/>
              <a:pathLst>
                <a:path w="29522" h="13666" extrusionOk="0">
                  <a:moveTo>
                    <a:pt x="15991" y="0"/>
                  </a:moveTo>
                  <a:cubicBezTo>
                    <a:pt x="14477" y="0"/>
                    <a:pt x="12946" y="174"/>
                    <a:pt x="11475" y="533"/>
                  </a:cubicBezTo>
                  <a:cubicBezTo>
                    <a:pt x="4670" y="2234"/>
                    <a:pt x="0" y="7237"/>
                    <a:pt x="1135" y="11741"/>
                  </a:cubicBezTo>
                  <a:cubicBezTo>
                    <a:pt x="1491" y="13157"/>
                    <a:pt x="2188" y="13666"/>
                    <a:pt x="3192" y="13666"/>
                  </a:cubicBezTo>
                  <a:cubicBezTo>
                    <a:pt x="5381" y="13666"/>
                    <a:pt x="9031" y="11249"/>
                    <a:pt x="13810" y="10540"/>
                  </a:cubicBezTo>
                  <a:cubicBezTo>
                    <a:pt x="21149" y="9406"/>
                    <a:pt x="29522" y="10773"/>
                    <a:pt x="28121" y="6370"/>
                  </a:cubicBezTo>
                  <a:cubicBezTo>
                    <a:pt x="26811" y="2312"/>
                    <a:pt x="21515" y="0"/>
                    <a:pt x="159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2"/>
            <p:cNvSpPr/>
            <p:nvPr/>
          </p:nvSpPr>
          <p:spPr>
            <a:xfrm>
              <a:off x="-2542150" y="9492375"/>
              <a:ext cx="427000" cy="227625"/>
            </a:xfrm>
            <a:custGeom>
              <a:avLst/>
              <a:gdLst/>
              <a:ahLst/>
              <a:cxnLst/>
              <a:rect l="l" t="t" r="r" b="b"/>
              <a:pathLst>
                <a:path w="17080" h="9105" extrusionOk="0">
                  <a:moveTo>
                    <a:pt x="10608" y="1"/>
                  </a:moveTo>
                  <a:cubicBezTo>
                    <a:pt x="9974" y="1"/>
                    <a:pt x="9374" y="1"/>
                    <a:pt x="8707" y="101"/>
                  </a:cubicBezTo>
                  <a:cubicBezTo>
                    <a:pt x="8406" y="134"/>
                    <a:pt x="8073" y="167"/>
                    <a:pt x="7739" y="267"/>
                  </a:cubicBezTo>
                  <a:cubicBezTo>
                    <a:pt x="7439" y="334"/>
                    <a:pt x="7105" y="401"/>
                    <a:pt x="6772" y="501"/>
                  </a:cubicBezTo>
                  <a:cubicBezTo>
                    <a:pt x="6438" y="634"/>
                    <a:pt x="6138" y="734"/>
                    <a:pt x="5804" y="835"/>
                  </a:cubicBezTo>
                  <a:cubicBezTo>
                    <a:pt x="5604" y="935"/>
                    <a:pt x="5237" y="1101"/>
                    <a:pt x="4937" y="1268"/>
                  </a:cubicBezTo>
                  <a:cubicBezTo>
                    <a:pt x="4370" y="1568"/>
                    <a:pt x="3803" y="1935"/>
                    <a:pt x="3303" y="2302"/>
                  </a:cubicBezTo>
                  <a:cubicBezTo>
                    <a:pt x="2369" y="3103"/>
                    <a:pt x="1601" y="3970"/>
                    <a:pt x="1101" y="4804"/>
                  </a:cubicBezTo>
                  <a:cubicBezTo>
                    <a:pt x="868" y="5238"/>
                    <a:pt x="701" y="5605"/>
                    <a:pt x="501" y="5972"/>
                  </a:cubicBezTo>
                  <a:cubicBezTo>
                    <a:pt x="334" y="6338"/>
                    <a:pt x="267" y="6672"/>
                    <a:pt x="167" y="6939"/>
                  </a:cubicBezTo>
                  <a:cubicBezTo>
                    <a:pt x="134" y="7172"/>
                    <a:pt x="100" y="7439"/>
                    <a:pt x="67" y="7573"/>
                  </a:cubicBezTo>
                  <a:cubicBezTo>
                    <a:pt x="0" y="7673"/>
                    <a:pt x="0" y="7773"/>
                    <a:pt x="0" y="7773"/>
                  </a:cubicBezTo>
                  <a:cubicBezTo>
                    <a:pt x="0" y="7973"/>
                    <a:pt x="0" y="8140"/>
                    <a:pt x="100" y="8340"/>
                  </a:cubicBezTo>
                  <a:cubicBezTo>
                    <a:pt x="276" y="8817"/>
                    <a:pt x="735" y="9105"/>
                    <a:pt x="1207" y="9105"/>
                  </a:cubicBezTo>
                  <a:cubicBezTo>
                    <a:pt x="1362" y="9105"/>
                    <a:pt x="1519" y="9073"/>
                    <a:pt x="1668" y="9007"/>
                  </a:cubicBezTo>
                  <a:lnTo>
                    <a:pt x="1768" y="8974"/>
                  </a:lnTo>
                  <a:cubicBezTo>
                    <a:pt x="1768" y="8974"/>
                    <a:pt x="1835" y="8940"/>
                    <a:pt x="1968" y="8907"/>
                  </a:cubicBezTo>
                  <a:cubicBezTo>
                    <a:pt x="2102" y="8840"/>
                    <a:pt x="2269" y="8774"/>
                    <a:pt x="2469" y="8640"/>
                  </a:cubicBezTo>
                  <a:cubicBezTo>
                    <a:pt x="2836" y="8440"/>
                    <a:pt x="3436" y="8106"/>
                    <a:pt x="4103" y="7739"/>
                  </a:cubicBezTo>
                  <a:cubicBezTo>
                    <a:pt x="4737" y="7339"/>
                    <a:pt x="5438" y="6972"/>
                    <a:pt x="6171" y="6639"/>
                  </a:cubicBezTo>
                  <a:lnTo>
                    <a:pt x="7306" y="6138"/>
                  </a:lnTo>
                  <a:cubicBezTo>
                    <a:pt x="7506" y="6072"/>
                    <a:pt x="7672" y="5972"/>
                    <a:pt x="7906" y="5905"/>
                  </a:cubicBezTo>
                  <a:cubicBezTo>
                    <a:pt x="8073" y="5805"/>
                    <a:pt x="8273" y="5771"/>
                    <a:pt x="8473" y="5671"/>
                  </a:cubicBezTo>
                  <a:cubicBezTo>
                    <a:pt x="8640" y="5605"/>
                    <a:pt x="8840" y="5571"/>
                    <a:pt x="9073" y="5471"/>
                  </a:cubicBezTo>
                  <a:cubicBezTo>
                    <a:pt x="9274" y="5404"/>
                    <a:pt x="9474" y="5338"/>
                    <a:pt x="9674" y="5304"/>
                  </a:cubicBezTo>
                  <a:cubicBezTo>
                    <a:pt x="9907" y="5238"/>
                    <a:pt x="10108" y="5171"/>
                    <a:pt x="10308" y="5138"/>
                  </a:cubicBezTo>
                  <a:lnTo>
                    <a:pt x="10941" y="5004"/>
                  </a:lnTo>
                  <a:cubicBezTo>
                    <a:pt x="11342" y="4937"/>
                    <a:pt x="11742" y="4904"/>
                    <a:pt x="12142" y="4804"/>
                  </a:cubicBezTo>
                  <a:cubicBezTo>
                    <a:pt x="12576" y="4737"/>
                    <a:pt x="12943" y="4671"/>
                    <a:pt x="13310" y="4637"/>
                  </a:cubicBezTo>
                  <a:cubicBezTo>
                    <a:pt x="14077" y="4537"/>
                    <a:pt x="14677" y="4470"/>
                    <a:pt x="15144" y="4437"/>
                  </a:cubicBezTo>
                  <a:cubicBezTo>
                    <a:pt x="15411" y="4437"/>
                    <a:pt x="15578" y="4404"/>
                    <a:pt x="15712" y="4404"/>
                  </a:cubicBezTo>
                  <a:cubicBezTo>
                    <a:pt x="15745" y="4337"/>
                    <a:pt x="15778" y="4337"/>
                    <a:pt x="15812" y="4337"/>
                  </a:cubicBezTo>
                  <a:lnTo>
                    <a:pt x="15878" y="4337"/>
                  </a:lnTo>
                  <a:cubicBezTo>
                    <a:pt x="16112" y="4304"/>
                    <a:pt x="16412" y="4237"/>
                    <a:pt x="16579" y="3937"/>
                  </a:cubicBezTo>
                  <a:cubicBezTo>
                    <a:pt x="17046" y="3503"/>
                    <a:pt x="17079" y="2769"/>
                    <a:pt x="16612" y="2302"/>
                  </a:cubicBezTo>
                  <a:lnTo>
                    <a:pt x="16579" y="2269"/>
                  </a:lnTo>
                  <a:cubicBezTo>
                    <a:pt x="16545" y="2236"/>
                    <a:pt x="16479" y="2169"/>
                    <a:pt x="16412" y="2135"/>
                  </a:cubicBezTo>
                  <a:cubicBezTo>
                    <a:pt x="16279" y="2002"/>
                    <a:pt x="16112" y="1902"/>
                    <a:pt x="15878" y="1735"/>
                  </a:cubicBezTo>
                  <a:cubicBezTo>
                    <a:pt x="15411" y="1435"/>
                    <a:pt x="14711" y="1001"/>
                    <a:pt x="13810" y="668"/>
                  </a:cubicBezTo>
                  <a:cubicBezTo>
                    <a:pt x="13610" y="568"/>
                    <a:pt x="13377" y="501"/>
                    <a:pt x="13110" y="434"/>
                  </a:cubicBezTo>
                  <a:cubicBezTo>
                    <a:pt x="12876" y="334"/>
                    <a:pt x="12576" y="267"/>
                    <a:pt x="12309" y="234"/>
                  </a:cubicBezTo>
                  <a:cubicBezTo>
                    <a:pt x="12076" y="167"/>
                    <a:pt x="11775" y="134"/>
                    <a:pt x="11475" y="101"/>
                  </a:cubicBezTo>
                  <a:cubicBezTo>
                    <a:pt x="11242" y="67"/>
                    <a:pt x="10908" y="1"/>
                    <a:pt x="10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5" name="Google Shape;1525;p52"/>
          <p:cNvGrpSpPr/>
          <p:nvPr/>
        </p:nvGrpSpPr>
        <p:grpSpPr>
          <a:xfrm rot="899884">
            <a:off x="6483319" y="2977319"/>
            <a:ext cx="1683880" cy="1339168"/>
            <a:chOff x="6466125" y="3614775"/>
            <a:chExt cx="1543625" cy="1227625"/>
          </a:xfrm>
        </p:grpSpPr>
        <p:sp>
          <p:nvSpPr>
            <p:cNvPr id="1526" name="Google Shape;1526;p52"/>
            <p:cNvSpPr/>
            <p:nvPr/>
          </p:nvSpPr>
          <p:spPr>
            <a:xfrm>
              <a:off x="7235000" y="3782475"/>
              <a:ext cx="650500" cy="703025"/>
            </a:xfrm>
            <a:custGeom>
              <a:avLst/>
              <a:gdLst/>
              <a:ahLst/>
              <a:cxnLst/>
              <a:rect l="l" t="t" r="r" b="b"/>
              <a:pathLst>
                <a:path w="26020" h="28121" extrusionOk="0">
                  <a:moveTo>
                    <a:pt x="13810" y="0"/>
                  </a:moveTo>
                  <a:cubicBezTo>
                    <a:pt x="12601" y="1407"/>
                    <a:pt x="10916" y="2266"/>
                    <a:pt x="9162" y="2266"/>
                  </a:cubicBezTo>
                  <a:cubicBezTo>
                    <a:pt x="8546" y="2266"/>
                    <a:pt x="7921" y="2160"/>
                    <a:pt x="7306" y="1935"/>
                  </a:cubicBezTo>
                  <a:lnTo>
                    <a:pt x="7306" y="1935"/>
                  </a:lnTo>
                  <a:cubicBezTo>
                    <a:pt x="7406" y="4570"/>
                    <a:pt x="4904" y="6605"/>
                    <a:pt x="2269" y="6671"/>
                  </a:cubicBezTo>
                  <a:cubicBezTo>
                    <a:pt x="3170" y="9140"/>
                    <a:pt x="3003" y="12742"/>
                    <a:pt x="1" y="13310"/>
                  </a:cubicBezTo>
                  <a:cubicBezTo>
                    <a:pt x="1335" y="14610"/>
                    <a:pt x="1935" y="16478"/>
                    <a:pt x="1835" y="18280"/>
                  </a:cubicBezTo>
                  <a:cubicBezTo>
                    <a:pt x="1602" y="19180"/>
                    <a:pt x="1235" y="19747"/>
                    <a:pt x="734" y="20481"/>
                  </a:cubicBezTo>
                  <a:cubicBezTo>
                    <a:pt x="3303" y="21082"/>
                    <a:pt x="4904" y="23650"/>
                    <a:pt x="5138" y="26019"/>
                  </a:cubicBezTo>
                  <a:cubicBezTo>
                    <a:pt x="5673" y="25863"/>
                    <a:pt x="6238" y="25788"/>
                    <a:pt x="6805" y="25788"/>
                  </a:cubicBezTo>
                  <a:cubicBezTo>
                    <a:pt x="8673" y="25788"/>
                    <a:pt x="10562" y="26610"/>
                    <a:pt x="11509" y="28120"/>
                  </a:cubicBezTo>
                  <a:cubicBezTo>
                    <a:pt x="12676" y="26786"/>
                    <a:pt x="14507" y="25895"/>
                    <a:pt x="16260" y="25895"/>
                  </a:cubicBezTo>
                  <a:cubicBezTo>
                    <a:pt x="16961" y="25895"/>
                    <a:pt x="17651" y="26037"/>
                    <a:pt x="18280" y="26352"/>
                  </a:cubicBezTo>
                  <a:cubicBezTo>
                    <a:pt x="18247" y="25618"/>
                    <a:pt x="18414" y="24918"/>
                    <a:pt x="18681" y="24317"/>
                  </a:cubicBezTo>
                  <a:cubicBezTo>
                    <a:pt x="19481" y="22349"/>
                    <a:pt x="21950" y="21449"/>
                    <a:pt x="23751" y="21315"/>
                  </a:cubicBezTo>
                  <a:cubicBezTo>
                    <a:pt x="23351" y="20615"/>
                    <a:pt x="23117" y="19981"/>
                    <a:pt x="23084" y="19347"/>
                  </a:cubicBezTo>
                  <a:cubicBezTo>
                    <a:pt x="22784" y="17579"/>
                    <a:pt x="23918" y="15344"/>
                    <a:pt x="26019" y="14944"/>
                  </a:cubicBezTo>
                  <a:cubicBezTo>
                    <a:pt x="23584" y="13643"/>
                    <a:pt x="22350" y="9907"/>
                    <a:pt x="24852" y="7839"/>
                  </a:cubicBezTo>
                  <a:cubicBezTo>
                    <a:pt x="22150" y="7472"/>
                    <a:pt x="19248" y="5137"/>
                    <a:pt x="20015" y="2335"/>
                  </a:cubicBezTo>
                  <a:lnTo>
                    <a:pt x="20015" y="2335"/>
                  </a:lnTo>
                  <a:cubicBezTo>
                    <a:pt x="19351" y="2530"/>
                    <a:pt x="18610" y="2648"/>
                    <a:pt x="17875" y="2648"/>
                  </a:cubicBezTo>
                  <a:cubicBezTo>
                    <a:pt x="16097" y="2648"/>
                    <a:pt x="14353" y="1958"/>
                    <a:pt x="13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2"/>
            <p:cNvSpPr/>
            <p:nvPr/>
          </p:nvSpPr>
          <p:spPr>
            <a:xfrm>
              <a:off x="6593700" y="3798300"/>
              <a:ext cx="653825" cy="672175"/>
            </a:xfrm>
            <a:custGeom>
              <a:avLst/>
              <a:gdLst/>
              <a:ahLst/>
              <a:cxnLst/>
              <a:rect l="l" t="t" r="r" b="b"/>
              <a:pathLst>
                <a:path w="26153" h="26887" extrusionOk="0">
                  <a:moveTo>
                    <a:pt x="15245" y="1"/>
                  </a:moveTo>
                  <a:cubicBezTo>
                    <a:pt x="14250" y="847"/>
                    <a:pt x="12999" y="1214"/>
                    <a:pt x="11739" y="1214"/>
                  </a:cubicBezTo>
                  <a:cubicBezTo>
                    <a:pt x="10464" y="1214"/>
                    <a:pt x="9180" y="838"/>
                    <a:pt x="8140" y="201"/>
                  </a:cubicBezTo>
                  <a:cubicBezTo>
                    <a:pt x="7310" y="2372"/>
                    <a:pt x="5167" y="4114"/>
                    <a:pt x="2938" y="4114"/>
                  </a:cubicBezTo>
                  <a:cubicBezTo>
                    <a:pt x="2837" y="4114"/>
                    <a:pt x="2737" y="4111"/>
                    <a:pt x="2636" y="4104"/>
                  </a:cubicBezTo>
                  <a:lnTo>
                    <a:pt x="2636" y="4104"/>
                  </a:lnTo>
                  <a:cubicBezTo>
                    <a:pt x="3170" y="6505"/>
                    <a:pt x="2236" y="9474"/>
                    <a:pt x="1" y="10542"/>
                  </a:cubicBezTo>
                  <a:cubicBezTo>
                    <a:pt x="635" y="10975"/>
                    <a:pt x="1102" y="11509"/>
                    <a:pt x="1402" y="12109"/>
                  </a:cubicBezTo>
                  <a:cubicBezTo>
                    <a:pt x="2469" y="13877"/>
                    <a:pt x="1736" y="16446"/>
                    <a:pt x="768" y="17947"/>
                  </a:cubicBezTo>
                  <a:cubicBezTo>
                    <a:pt x="1535" y="18047"/>
                    <a:pt x="2203" y="18281"/>
                    <a:pt x="2770" y="18547"/>
                  </a:cubicBezTo>
                  <a:cubicBezTo>
                    <a:pt x="4404" y="19448"/>
                    <a:pt x="5505" y="21650"/>
                    <a:pt x="4571" y="23618"/>
                  </a:cubicBezTo>
                  <a:cubicBezTo>
                    <a:pt x="5200" y="23308"/>
                    <a:pt x="5906" y="23157"/>
                    <a:pt x="6614" y="23157"/>
                  </a:cubicBezTo>
                  <a:cubicBezTo>
                    <a:pt x="8723" y="23157"/>
                    <a:pt x="10842" y="24489"/>
                    <a:pt x="10942" y="26887"/>
                  </a:cubicBezTo>
                  <a:cubicBezTo>
                    <a:pt x="12054" y="25755"/>
                    <a:pt x="13748" y="24966"/>
                    <a:pt x="15323" y="24966"/>
                  </a:cubicBezTo>
                  <a:cubicBezTo>
                    <a:pt x="16441" y="24966"/>
                    <a:pt x="17499" y="25364"/>
                    <a:pt x="18247" y="26320"/>
                  </a:cubicBezTo>
                  <a:cubicBezTo>
                    <a:pt x="18943" y="24428"/>
                    <a:pt x="20519" y="22467"/>
                    <a:pt x="22552" y="22467"/>
                  </a:cubicBezTo>
                  <a:cubicBezTo>
                    <a:pt x="22957" y="22467"/>
                    <a:pt x="23380" y="22545"/>
                    <a:pt x="23818" y="22717"/>
                  </a:cubicBezTo>
                  <a:cubicBezTo>
                    <a:pt x="23284" y="20315"/>
                    <a:pt x="24018" y="17780"/>
                    <a:pt x="26153" y="16379"/>
                  </a:cubicBezTo>
                  <a:cubicBezTo>
                    <a:pt x="23985" y="14878"/>
                    <a:pt x="23818" y="11676"/>
                    <a:pt x="25352" y="9508"/>
                  </a:cubicBezTo>
                  <a:cubicBezTo>
                    <a:pt x="22817" y="8740"/>
                    <a:pt x="20082" y="6472"/>
                    <a:pt x="21416" y="3703"/>
                  </a:cubicBezTo>
                  <a:lnTo>
                    <a:pt x="21416" y="3703"/>
                  </a:lnTo>
                  <a:cubicBezTo>
                    <a:pt x="21110" y="3753"/>
                    <a:pt x="20804" y="3778"/>
                    <a:pt x="20498" y="3778"/>
                  </a:cubicBezTo>
                  <a:cubicBezTo>
                    <a:pt x="18972" y="3778"/>
                    <a:pt x="17480" y="3175"/>
                    <a:pt x="16313" y="2202"/>
                  </a:cubicBezTo>
                  <a:cubicBezTo>
                    <a:pt x="15746" y="1469"/>
                    <a:pt x="15512" y="868"/>
                    <a:pt x="15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2"/>
            <p:cNvSpPr/>
            <p:nvPr/>
          </p:nvSpPr>
          <p:spPr>
            <a:xfrm>
              <a:off x="6707125" y="4125350"/>
              <a:ext cx="30875" cy="41425"/>
            </a:xfrm>
            <a:custGeom>
              <a:avLst/>
              <a:gdLst/>
              <a:ahLst/>
              <a:cxnLst/>
              <a:rect l="l" t="t" r="r" b="b"/>
              <a:pathLst>
                <a:path w="1235" h="1657" extrusionOk="0">
                  <a:moveTo>
                    <a:pt x="504" y="1"/>
                  </a:moveTo>
                  <a:cubicBezTo>
                    <a:pt x="473" y="1"/>
                    <a:pt x="440" y="9"/>
                    <a:pt x="401" y="28"/>
                  </a:cubicBezTo>
                  <a:cubicBezTo>
                    <a:pt x="267" y="62"/>
                    <a:pt x="167" y="195"/>
                    <a:pt x="101" y="295"/>
                  </a:cubicBezTo>
                  <a:cubicBezTo>
                    <a:pt x="1" y="562"/>
                    <a:pt x="67" y="895"/>
                    <a:pt x="67" y="929"/>
                  </a:cubicBezTo>
                  <a:cubicBezTo>
                    <a:pt x="67" y="1029"/>
                    <a:pt x="167" y="1296"/>
                    <a:pt x="401" y="1529"/>
                  </a:cubicBezTo>
                  <a:cubicBezTo>
                    <a:pt x="497" y="1601"/>
                    <a:pt x="610" y="1656"/>
                    <a:pt x="716" y="1656"/>
                  </a:cubicBezTo>
                  <a:cubicBezTo>
                    <a:pt x="757" y="1656"/>
                    <a:pt x="797" y="1648"/>
                    <a:pt x="834" y="1629"/>
                  </a:cubicBezTo>
                  <a:cubicBezTo>
                    <a:pt x="935" y="1596"/>
                    <a:pt x="1035" y="1529"/>
                    <a:pt x="1068" y="1362"/>
                  </a:cubicBezTo>
                  <a:cubicBezTo>
                    <a:pt x="1101" y="1196"/>
                    <a:pt x="1101" y="1062"/>
                    <a:pt x="1201" y="895"/>
                  </a:cubicBezTo>
                  <a:cubicBezTo>
                    <a:pt x="1201" y="795"/>
                    <a:pt x="1235" y="762"/>
                    <a:pt x="1235" y="729"/>
                  </a:cubicBezTo>
                  <a:cubicBezTo>
                    <a:pt x="1235" y="629"/>
                    <a:pt x="1201" y="595"/>
                    <a:pt x="1201" y="595"/>
                  </a:cubicBezTo>
                  <a:cubicBezTo>
                    <a:pt x="1168" y="595"/>
                    <a:pt x="1201" y="562"/>
                    <a:pt x="1168" y="529"/>
                  </a:cubicBezTo>
                  <a:cubicBezTo>
                    <a:pt x="1168" y="462"/>
                    <a:pt x="1101" y="462"/>
                    <a:pt x="1035" y="395"/>
                  </a:cubicBezTo>
                  <a:cubicBezTo>
                    <a:pt x="935" y="328"/>
                    <a:pt x="868" y="228"/>
                    <a:pt x="734" y="95"/>
                  </a:cubicBezTo>
                  <a:cubicBezTo>
                    <a:pt x="640" y="48"/>
                    <a:pt x="579" y="1"/>
                    <a:pt x="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2"/>
            <p:cNvSpPr/>
            <p:nvPr/>
          </p:nvSpPr>
          <p:spPr>
            <a:xfrm>
              <a:off x="6762175" y="4235025"/>
              <a:ext cx="39200" cy="33650"/>
            </a:xfrm>
            <a:custGeom>
              <a:avLst/>
              <a:gdLst/>
              <a:ahLst/>
              <a:cxnLst/>
              <a:rect l="l" t="t" r="r" b="b"/>
              <a:pathLst>
                <a:path w="1568" h="1346" extrusionOk="0">
                  <a:moveTo>
                    <a:pt x="662" y="1"/>
                  </a:moveTo>
                  <a:cubicBezTo>
                    <a:pt x="543" y="1"/>
                    <a:pt x="355" y="69"/>
                    <a:pt x="167" y="311"/>
                  </a:cubicBezTo>
                  <a:cubicBezTo>
                    <a:pt x="0" y="511"/>
                    <a:pt x="33" y="711"/>
                    <a:pt x="167" y="878"/>
                  </a:cubicBezTo>
                  <a:cubicBezTo>
                    <a:pt x="300" y="1045"/>
                    <a:pt x="500" y="1145"/>
                    <a:pt x="534" y="1178"/>
                  </a:cubicBezTo>
                  <a:cubicBezTo>
                    <a:pt x="567" y="1178"/>
                    <a:pt x="801" y="1312"/>
                    <a:pt x="1001" y="1345"/>
                  </a:cubicBezTo>
                  <a:cubicBezTo>
                    <a:pt x="1201" y="1345"/>
                    <a:pt x="1401" y="1245"/>
                    <a:pt x="1501" y="978"/>
                  </a:cubicBezTo>
                  <a:cubicBezTo>
                    <a:pt x="1568" y="645"/>
                    <a:pt x="1501" y="411"/>
                    <a:pt x="1334" y="345"/>
                  </a:cubicBezTo>
                  <a:cubicBezTo>
                    <a:pt x="1201" y="244"/>
                    <a:pt x="1068" y="178"/>
                    <a:pt x="1034" y="178"/>
                  </a:cubicBezTo>
                  <a:cubicBezTo>
                    <a:pt x="1001" y="111"/>
                    <a:pt x="901" y="44"/>
                    <a:pt x="734" y="11"/>
                  </a:cubicBezTo>
                  <a:cubicBezTo>
                    <a:pt x="715" y="5"/>
                    <a:pt x="690" y="1"/>
                    <a:pt x="6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2"/>
            <p:cNvSpPr/>
            <p:nvPr/>
          </p:nvSpPr>
          <p:spPr>
            <a:xfrm>
              <a:off x="6909775" y="4270300"/>
              <a:ext cx="49225" cy="29225"/>
            </a:xfrm>
            <a:custGeom>
              <a:avLst/>
              <a:gdLst/>
              <a:ahLst/>
              <a:cxnLst/>
              <a:rect l="l" t="t" r="r" b="b"/>
              <a:pathLst>
                <a:path w="1969" h="1169" extrusionOk="0">
                  <a:moveTo>
                    <a:pt x="667" y="1"/>
                  </a:moveTo>
                  <a:cubicBezTo>
                    <a:pt x="634" y="1"/>
                    <a:pt x="567" y="68"/>
                    <a:pt x="467" y="101"/>
                  </a:cubicBezTo>
                  <a:cubicBezTo>
                    <a:pt x="401" y="134"/>
                    <a:pt x="267" y="234"/>
                    <a:pt x="134" y="335"/>
                  </a:cubicBezTo>
                  <a:cubicBezTo>
                    <a:pt x="67" y="435"/>
                    <a:pt x="0" y="568"/>
                    <a:pt x="67" y="668"/>
                  </a:cubicBezTo>
                  <a:cubicBezTo>
                    <a:pt x="67" y="802"/>
                    <a:pt x="167" y="935"/>
                    <a:pt x="301" y="1002"/>
                  </a:cubicBezTo>
                  <a:cubicBezTo>
                    <a:pt x="567" y="1168"/>
                    <a:pt x="901" y="1168"/>
                    <a:pt x="968" y="1168"/>
                  </a:cubicBezTo>
                  <a:cubicBezTo>
                    <a:pt x="1068" y="1168"/>
                    <a:pt x="1401" y="1168"/>
                    <a:pt x="1668" y="968"/>
                  </a:cubicBezTo>
                  <a:cubicBezTo>
                    <a:pt x="1802" y="835"/>
                    <a:pt x="1902" y="735"/>
                    <a:pt x="1935" y="601"/>
                  </a:cubicBezTo>
                  <a:cubicBezTo>
                    <a:pt x="1968" y="435"/>
                    <a:pt x="1935" y="301"/>
                    <a:pt x="1802" y="234"/>
                  </a:cubicBezTo>
                  <a:cubicBezTo>
                    <a:pt x="1668" y="134"/>
                    <a:pt x="1568" y="101"/>
                    <a:pt x="1468" y="101"/>
                  </a:cubicBezTo>
                  <a:cubicBezTo>
                    <a:pt x="1335" y="68"/>
                    <a:pt x="1301" y="68"/>
                    <a:pt x="1235" y="68"/>
                  </a:cubicBezTo>
                  <a:cubicBezTo>
                    <a:pt x="1179" y="45"/>
                    <a:pt x="1131" y="38"/>
                    <a:pt x="1090" y="38"/>
                  </a:cubicBezTo>
                  <a:cubicBezTo>
                    <a:pt x="1008" y="38"/>
                    <a:pt x="957" y="68"/>
                    <a:pt x="934" y="68"/>
                  </a:cubicBezTo>
                  <a:cubicBezTo>
                    <a:pt x="901" y="68"/>
                    <a:pt x="801" y="1"/>
                    <a:pt x="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2"/>
            <p:cNvSpPr/>
            <p:nvPr/>
          </p:nvSpPr>
          <p:spPr>
            <a:xfrm>
              <a:off x="7024850" y="4214125"/>
              <a:ext cx="60075" cy="42800"/>
            </a:xfrm>
            <a:custGeom>
              <a:avLst/>
              <a:gdLst/>
              <a:ahLst/>
              <a:cxnLst/>
              <a:rect l="l" t="t" r="r" b="b"/>
              <a:pathLst>
                <a:path w="2403" h="1712" extrusionOk="0">
                  <a:moveTo>
                    <a:pt x="1589" y="1"/>
                  </a:moveTo>
                  <a:cubicBezTo>
                    <a:pt x="1226" y="1"/>
                    <a:pt x="884" y="397"/>
                    <a:pt x="835" y="447"/>
                  </a:cubicBezTo>
                  <a:cubicBezTo>
                    <a:pt x="734" y="547"/>
                    <a:pt x="1" y="1047"/>
                    <a:pt x="534" y="1581"/>
                  </a:cubicBezTo>
                  <a:cubicBezTo>
                    <a:pt x="621" y="1675"/>
                    <a:pt x="720" y="1712"/>
                    <a:pt x="823" y="1712"/>
                  </a:cubicBezTo>
                  <a:cubicBezTo>
                    <a:pt x="1155" y="1712"/>
                    <a:pt x="1517" y="1324"/>
                    <a:pt x="1568" y="1247"/>
                  </a:cubicBezTo>
                  <a:cubicBezTo>
                    <a:pt x="1668" y="1181"/>
                    <a:pt x="2402" y="647"/>
                    <a:pt x="1969" y="180"/>
                  </a:cubicBezTo>
                  <a:cubicBezTo>
                    <a:pt x="1847" y="50"/>
                    <a:pt x="1717" y="1"/>
                    <a:pt x="1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2"/>
            <p:cNvSpPr/>
            <p:nvPr/>
          </p:nvSpPr>
          <p:spPr>
            <a:xfrm>
              <a:off x="7082400" y="4102550"/>
              <a:ext cx="30025" cy="34800"/>
            </a:xfrm>
            <a:custGeom>
              <a:avLst/>
              <a:gdLst/>
              <a:ahLst/>
              <a:cxnLst/>
              <a:rect l="l" t="t" r="r" b="b"/>
              <a:pathLst>
                <a:path w="1201" h="1392" extrusionOk="0">
                  <a:moveTo>
                    <a:pt x="736" y="1"/>
                  </a:moveTo>
                  <a:cubicBezTo>
                    <a:pt x="661" y="1"/>
                    <a:pt x="572" y="13"/>
                    <a:pt x="467" y="40"/>
                  </a:cubicBezTo>
                  <a:cubicBezTo>
                    <a:pt x="200" y="140"/>
                    <a:pt x="100" y="273"/>
                    <a:pt x="67" y="373"/>
                  </a:cubicBezTo>
                  <a:cubicBezTo>
                    <a:pt x="34" y="507"/>
                    <a:pt x="34" y="607"/>
                    <a:pt x="34" y="640"/>
                  </a:cubicBezTo>
                  <a:cubicBezTo>
                    <a:pt x="34" y="673"/>
                    <a:pt x="0" y="773"/>
                    <a:pt x="0" y="873"/>
                  </a:cubicBezTo>
                  <a:cubicBezTo>
                    <a:pt x="0" y="1007"/>
                    <a:pt x="67" y="1140"/>
                    <a:pt x="367" y="1307"/>
                  </a:cubicBezTo>
                  <a:cubicBezTo>
                    <a:pt x="473" y="1366"/>
                    <a:pt x="570" y="1391"/>
                    <a:pt x="657" y="1391"/>
                  </a:cubicBezTo>
                  <a:cubicBezTo>
                    <a:pt x="819" y="1391"/>
                    <a:pt x="948" y="1304"/>
                    <a:pt x="1034" y="1174"/>
                  </a:cubicBezTo>
                  <a:cubicBezTo>
                    <a:pt x="1134" y="1007"/>
                    <a:pt x="1134" y="773"/>
                    <a:pt x="1134" y="707"/>
                  </a:cubicBezTo>
                  <a:cubicBezTo>
                    <a:pt x="1134" y="673"/>
                    <a:pt x="1201" y="440"/>
                    <a:pt x="1101" y="273"/>
                  </a:cubicBezTo>
                  <a:cubicBezTo>
                    <a:pt x="1052" y="101"/>
                    <a:pt x="948" y="1"/>
                    <a:pt x="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2"/>
            <p:cNvSpPr/>
            <p:nvPr/>
          </p:nvSpPr>
          <p:spPr>
            <a:xfrm>
              <a:off x="7061550" y="3996700"/>
              <a:ext cx="30050" cy="30125"/>
            </a:xfrm>
            <a:custGeom>
              <a:avLst/>
              <a:gdLst/>
              <a:ahLst/>
              <a:cxnLst/>
              <a:rect l="l" t="t" r="r" b="b"/>
              <a:pathLst>
                <a:path w="1202" h="1205" extrusionOk="0">
                  <a:moveTo>
                    <a:pt x="530" y="0"/>
                  </a:moveTo>
                  <a:cubicBezTo>
                    <a:pt x="378" y="0"/>
                    <a:pt x="201" y="119"/>
                    <a:pt x="100" y="371"/>
                  </a:cubicBezTo>
                  <a:cubicBezTo>
                    <a:pt x="0" y="604"/>
                    <a:pt x="34" y="771"/>
                    <a:pt x="34" y="871"/>
                  </a:cubicBezTo>
                  <a:cubicBezTo>
                    <a:pt x="67" y="938"/>
                    <a:pt x="100" y="1005"/>
                    <a:pt x="100" y="1005"/>
                  </a:cubicBezTo>
                  <a:cubicBezTo>
                    <a:pt x="100" y="1005"/>
                    <a:pt x="100" y="1071"/>
                    <a:pt x="200" y="1105"/>
                  </a:cubicBezTo>
                  <a:cubicBezTo>
                    <a:pt x="267" y="1171"/>
                    <a:pt x="401" y="1205"/>
                    <a:pt x="734" y="1205"/>
                  </a:cubicBezTo>
                  <a:cubicBezTo>
                    <a:pt x="1068" y="1205"/>
                    <a:pt x="1201" y="1005"/>
                    <a:pt x="1168" y="738"/>
                  </a:cubicBezTo>
                  <a:cubicBezTo>
                    <a:pt x="1168" y="538"/>
                    <a:pt x="1034" y="371"/>
                    <a:pt x="1001" y="337"/>
                  </a:cubicBezTo>
                  <a:cubicBezTo>
                    <a:pt x="934" y="271"/>
                    <a:pt x="868" y="104"/>
                    <a:pt x="667" y="37"/>
                  </a:cubicBezTo>
                  <a:cubicBezTo>
                    <a:pt x="627" y="13"/>
                    <a:pt x="580" y="0"/>
                    <a:pt x="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2"/>
            <p:cNvSpPr/>
            <p:nvPr/>
          </p:nvSpPr>
          <p:spPr>
            <a:xfrm>
              <a:off x="6984000" y="3917100"/>
              <a:ext cx="36700" cy="33125"/>
            </a:xfrm>
            <a:custGeom>
              <a:avLst/>
              <a:gdLst/>
              <a:ahLst/>
              <a:cxnLst/>
              <a:rect l="l" t="t" r="r" b="b"/>
              <a:pathLst>
                <a:path w="1468" h="1325" extrusionOk="0">
                  <a:moveTo>
                    <a:pt x="499" y="0"/>
                  </a:moveTo>
                  <a:cubicBezTo>
                    <a:pt x="457" y="0"/>
                    <a:pt x="413" y="6"/>
                    <a:pt x="367" y="19"/>
                  </a:cubicBezTo>
                  <a:cubicBezTo>
                    <a:pt x="167" y="19"/>
                    <a:pt x="0" y="186"/>
                    <a:pt x="0" y="553"/>
                  </a:cubicBezTo>
                  <a:cubicBezTo>
                    <a:pt x="0" y="853"/>
                    <a:pt x="134" y="953"/>
                    <a:pt x="200" y="1053"/>
                  </a:cubicBezTo>
                  <a:cubicBezTo>
                    <a:pt x="300" y="1120"/>
                    <a:pt x="367" y="1186"/>
                    <a:pt x="434" y="1186"/>
                  </a:cubicBezTo>
                  <a:cubicBezTo>
                    <a:pt x="434" y="1220"/>
                    <a:pt x="500" y="1253"/>
                    <a:pt x="634" y="1286"/>
                  </a:cubicBezTo>
                  <a:cubicBezTo>
                    <a:pt x="680" y="1310"/>
                    <a:pt x="731" y="1325"/>
                    <a:pt x="787" y="1325"/>
                  </a:cubicBezTo>
                  <a:cubicBezTo>
                    <a:pt x="892" y="1325"/>
                    <a:pt x="1015" y="1272"/>
                    <a:pt x="1168" y="1120"/>
                  </a:cubicBezTo>
                  <a:cubicBezTo>
                    <a:pt x="1468" y="920"/>
                    <a:pt x="1434" y="686"/>
                    <a:pt x="1268" y="419"/>
                  </a:cubicBezTo>
                  <a:cubicBezTo>
                    <a:pt x="1134" y="219"/>
                    <a:pt x="867" y="119"/>
                    <a:pt x="834" y="119"/>
                  </a:cubicBezTo>
                  <a:cubicBezTo>
                    <a:pt x="807" y="92"/>
                    <a:pt x="672" y="0"/>
                    <a:pt x="4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2"/>
            <p:cNvSpPr/>
            <p:nvPr/>
          </p:nvSpPr>
          <p:spPr>
            <a:xfrm>
              <a:off x="6833050" y="3917000"/>
              <a:ext cx="45875" cy="30675"/>
            </a:xfrm>
            <a:custGeom>
              <a:avLst/>
              <a:gdLst/>
              <a:ahLst/>
              <a:cxnLst/>
              <a:rect l="l" t="t" r="r" b="b"/>
              <a:pathLst>
                <a:path w="1835" h="1227" extrusionOk="0">
                  <a:moveTo>
                    <a:pt x="1122" y="0"/>
                  </a:moveTo>
                  <a:cubicBezTo>
                    <a:pt x="906" y="0"/>
                    <a:pt x="726" y="64"/>
                    <a:pt x="701" y="90"/>
                  </a:cubicBezTo>
                  <a:cubicBezTo>
                    <a:pt x="668" y="90"/>
                    <a:pt x="367" y="190"/>
                    <a:pt x="201" y="390"/>
                  </a:cubicBezTo>
                  <a:cubicBezTo>
                    <a:pt x="34" y="590"/>
                    <a:pt x="0" y="890"/>
                    <a:pt x="334" y="1090"/>
                  </a:cubicBezTo>
                  <a:cubicBezTo>
                    <a:pt x="501" y="1209"/>
                    <a:pt x="634" y="1226"/>
                    <a:pt x="744" y="1226"/>
                  </a:cubicBezTo>
                  <a:cubicBezTo>
                    <a:pt x="789" y="1226"/>
                    <a:pt x="830" y="1224"/>
                    <a:pt x="868" y="1224"/>
                  </a:cubicBezTo>
                  <a:cubicBezTo>
                    <a:pt x="1001" y="1157"/>
                    <a:pt x="1068" y="1124"/>
                    <a:pt x="1135" y="1124"/>
                  </a:cubicBezTo>
                  <a:cubicBezTo>
                    <a:pt x="1135" y="1090"/>
                    <a:pt x="1235" y="1090"/>
                    <a:pt x="1368" y="1057"/>
                  </a:cubicBezTo>
                  <a:cubicBezTo>
                    <a:pt x="1468" y="1024"/>
                    <a:pt x="1635" y="890"/>
                    <a:pt x="1702" y="590"/>
                  </a:cubicBezTo>
                  <a:cubicBezTo>
                    <a:pt x="1835" y="256"/>
                    <a:pt x="1635" y="56"/>
                    <a:pt x="1335" y="23"/>
                  </a:cubicBezTo>
                  <a:cubicBezTo>
                    <a:pt x="1263" y="7"/>
                    <a:pt x="1190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2"/>
            <p:cNvSpPr/>
            <p:nvPr/>
          </p:nvSpPr>
          <p:spPr>
            <a:xfrm>
              <a:off x="6759675" y="3961625"/>
              <a:ext cx="30875" cy="28500"/>
            </a:xfrm>
            <a:custGeom>
              <a:avLst/>
              <a:gdLst/>
              <a:ahLst/>
              <a:cxnLst/>
              <a:rect l="l" t="t" r="r" b="b"/>
              <a:pathLst>
                <a:path w="1235" h="1140" extrusionOk="0">
                  <a:moveTo>
                    <a:pt x="769" y="0"/>
                  </a:moveTo>
                  <a:cubicBezTo>
                    <a:pt x="599" y="0"/>
                    <a:pt x="463" y="110"/>
                    <a:pt x="434" y="139"/>
                  </a:cubicBezTo>
                  <a:cubicBezTo>
                    <a:pt x="400" y="173"/>
                    <a:pt x="167" y="273"/>
                    <a:pt x="100" y="473"/>
                  </a:cubicBezTo>
                  <a:cubicBezTo>
                    <a:pt x="0" y="640"/>
                    <a:pt x="100" y="906"/>
                    <a:pt x="400" y="973"/>
                  </a:cubicBezTo>
                  <a:cubicBezTo>
                    <a:pt x="734" y="1073"/>
                    <a:pt x="901" y="1107"/>
                    <a:pt x="967" y="1140"/>
                  </a:cubicBezTo>
                  <a:cubicBezTo>
                    <a:pt x="1067" y="1140"/>
                    <a:pt x="1101" y="1107"/>
                    <a:pt x="1101" y="1107"/>
                  </a:cubicBezTo>
                  <a:cubicBezTo>
                    <a:pt x="1101" y="1073"/>
                    <a:pt x="1134" y="1107"/>
                    <a:pt x="1168" y="1007"/>
                  </a:cubicBezTo>
                  <a:cubicBezTo>
                    <a:pt x="1168" y="973"/>
                    <a:pt x="1234" y="806"/>
                    <a:pt x="1234" y="439"/>
                  </a:cubicBezTo>
                  <a:cubicBezTo>
                    <a:pt x="1234" y="139"/>
                    <a:pt x="1067" y="6"/>
                    <a:pt x="834" y="6"/>
                  </a:cubicBezTo>
                  <a:cubicBezTo>
                    <a:pt x="812" y="2"/>
                    <a:pt x="790" y="0"/>
                    <a:pt x="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2"/>
            <p:cNvSpPr/>
            <p:nvPr/>
          </p:nvSpPr>
          <p:spPr>
            <a:xfrm>
              <a:off x="6722125" y="4032675"/>
              <a:ext cx="50075" cy="38925"/>
            </a:xfrm>
            <a:custGeom>
              <a:avLst/>
              <a:gdLst/>
              <a:ahLst/>
              <a:cxnLst/>
              <a:rect l="l" t="t" r="r" b="b"/>
              <a:pathLst>
                <a:path w="2003" h="1557" extrusionOk="0">
                  <a:moveTo>
                    <a:pt x="1097" y="1"/>
                  </a:moveTo>
                  <a:cubicBezTo>
                    <a:pt x="749" y="1"/>
                    <a:pt x="557" y="444"/>
                    <a:pt x="501" y="500"/>
                  </a:cubicBezTo>
                  <a:cubicBezTo>
                    <a:pt x="468" y="600"/>
                    <a:pt x="1" y="1167"/>
                    <a:pt x="601" y="1467"/>
                  </a:cubicBezTo>
                  <a:cubicBezTo>
                    <a:pt x="709" y="1530"/>
                    <a:pt x="807" y="1556"/>
                    <a:pt x="895" y="1556"/>
                  </a:cubicBezTo>
                  <a:cubicBezTo>
                    <a:pt x="1273" y="1556"/>
                    <a:pt x="1475" y="1081"/>
                    <a:pt x="1502" y="1000"/>
                  </a:cubicBezTo>
                  <a:cubicBezTo>
                    <a:pt x="1569" y="933"/>
                    <a:pt x="2002" y="433"/>
                    <a:pt x="1335" y="66"/>
                  </a:cubicBezTo>
                  <a:cubicBezTo>
                    <a:pt x="1249" y="20"/>
                    <a:pt x="1170" y="1"/>
                    <a:pt x="10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2"/>
            <p:cNvSpPr/>
            <p:nvPr/>
          </p:nvSpPr>
          <p:spPr>
            <a:xfrm>
              <a:off x="6794700" y="4140100"/>
              <a:ext cx="44200" cy="44850"/>
            </a:xfrm>
            <a:custGeom>
              <a:avLst/>
              <a:gdLst/>
              <a:ahLst/>
              <a:cxnLst/>
              <a:rect l="l" t="t" r="r" b="b"/>
              <a:pathLst>
                <a:path w="1768" h="1794" extrusionOk="0">
                  <a:moveTo>
                    <a:pt x="478" y="0"/>
                  </a:moveTo>
                  <a:cubicBezTo>
                    <a:pt x="443" y="0"/>
                    <a:pt x="406" y="2"/>
                    <a:pt x="367" y="5"/>
                  </a:cubicBezTo>
                  <a:cubicBezTo>
                    <a:pt x="100" y="5"/>
                    <a:pt x="0" y="339"/>
                    <a:pt x="67" y="639"/>
                  </a:cubicBezTo>
                  <a:cubicBezTo>
                    <a:pt x="100" y="973"/>
                    <a:pt x="367" y="1206"/>
                    <a:pt x="400" y="1273"/>
                  </a:cubicBezTo>
                  <a:cubicBezTo>
                    <a:pt x="500" y="1340"/>
                    <a:pt x="701" y="1606"/>
                    <a:pt x="1034" y="1706"/>
                  </a:cubicBezTo>
                  <a:cubicBezTo>
                    <a:pt x="1140" y="1770"/>
                    <a:pt x="1246" y="1793"/>
                    <a:pt x="1343" y="1793"/>
                  </a:cubicBezTo>
                  <a:cubicBezTo>
                    <a:pt x="1399" y="1793"/>
                    <a:pt x="1452" y="1785"/>
                    <a:pt x="1501" y="1773"/>
                  </a:cubicBezTo>
                  <a:cubicBezTo>
                    <a:pt x="1601" y="1706"/>
                    <a:pt x="1701" y="1640"/>
                    <a:pt x="1735" y="1473"/>
                  </a:cubicBezTo>
                  <a:cubicBezTo>
                    <a:pt x="1768" y="1139"/>
                    <a:pt x="1601" y="973"/>
                    <a:pt x="1534" y="806"/>
                  </a:cubicBezTo>
                  <a:cubicBezTo>
                    <a:pt x="1401" y="639"/>
                    <a:pt x="1268" y="539"/>
                    <a:pt x="1234" y="506"/>
                  </a:cubicBezTo>
                  <a:cubicBezTo>
                    <a:pt x="1201" y="472"/>
                    <a:pt x="1168" y="339"/>
                    <a:pt x="1034" y="205"/>
                  </a:cubicBezTo>
                  <a:cubicBezTo>
                    <a:pt x="915" y="116"/>
                    <a:pt x="769" y="0"/>
                    <a:pt x="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2"/>
            <p:cNvSpPr/>
            <p:nvPr/>
          </p:nvSpPr>
          <p:spPr>
            <a:xfrm>
              <a:off x="6894750" y="4186550"/>
              <a:ext cx="43400" cy="28950"/>
            </a:xfrm>
            <a:custGeom>
              <a:avLst/>
              <a:gdLst/>
              <a:ahLst/>
              <a:cxnLst/>
              <a:rect l="l" t="t" r="r" b="b"/>
              <a:pathLst>
                <a:path w="1736" h="1158" extrusionOk="0">
                  <a:moveTo>
                    <a:pt x="688" y="0"/>
                  </a:moveTo>
                  <a:cubicBezTo>
                    <a:pt x="642" y="0"/>
                    <a:pt x="590" y="4"/>
                    <a:pt x="535" y="15"/>
                  </a:cubicBezTo>
                  <a:cubicBezTo>
                    <a:pt x="368" y="15"/>
                    <a:pt x="201" y="149"/>
                    <a:pt x="68" y="482"/>
                  </a:cubicBezTo>
                  <a:cubicBezTo>
                    <a:pt x="1" y="749"/>
                    <a:pt x="101" y="949"/>
                    <a:pt x="334" y="1016"/>
                  </a:cubicBezTo>
                  <a:cubicBezTo>
                    <a:pt x="535" y="1149"/>
                    <a:pt x="768" y="1149"/>
                    <a:pt x="835" y="1149"/>
                  </a:cubicBezTo>
                  <a:cubicBezTo>
                    <a:pt x="851" y="1149"/>
                    <a:pt x="935" y="1158"/>
                    <a:pt x="1039" y="1158"/>
                  </a:cubicBezTo>
                  <a:cubicBezTo>
                    <a:pt x="1143" y="1158"/>
                    <a:pt x="1268" y="1149"/>
                    <a:pt x="1369" y="1116"/>
                  </a:cubicBezTo>
                  <a:cubicBezTo>
                    <a:pt x="1569" y="1016"/>
                    <a:pt x="1735" y="816"/>
                    <a:pt x="1669" y="516"/>
                  </a:cubicBezTo>
                  <a:cubicBezTo>
                    <a:pt x="1569" y="249"/>
                    <a:pt x="1369" y="115"/>
                    <a:pt x="1202" y="82"/>
                  </a:cubicBezTo>
                  <a:cubicBezTo>
                    <a:pt x="1068" y="15"/>
                    <a:pt x="902" y="15"/>
                    <a:pt x="868" y="15"/>
                  </a:cubicBezTo>
                  <a:cubicBezTo>
                    <a:pt x="846" y="15"/>
                    <a:pt x="779" y="0"/>
                    <a:pt x="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2"/>
            <p:cNvSpPr/>
            <p:nvPr/>
          </p:nvSpPr>
          <p:spPr>
            <a:xfrm>
              <a:off x="6997325" y="4151900"/>
              <a:ext cx="35900" cy="33550"/>
            </a:xfrm>
            <a:custGeom>
              <a:avLst/>
              <a:gdLst/>
              <a:ahLst/>
              <a:cxnLst/>
              <a:rect l="l" t="t" r="r" b="b"/>
              <a:pathLst>
                <a:path w="1436" h="1342" extrusionOk="0">
                  <a:moveTo>
                    <a:pt x="710" y="0"/>
                  </a:moveTo>
                  <a:cubicBezTo>
                    <a:pt x="610" y="0"/>
                    <a:pt x="535" y="17"/>
                    <a:pt x="468" y="34"/>
                  </a:cubicBezTo>
                  <a:cubicBezTo>
                    <a:pt x="334" y="134"/>
                    <a:pt x="301" y="234"/>
                    <a:pt x="268" y="300"/>
                  </a:cubicBezTo>
                  <a:cubicBezTo>
                    <a:pt x="201" y="334"/>
                    <a:pt x="101" y="401"/>
                    <a:pt x="34" y="534"/>
                  </a:cubicBezTo>
                  <a:cubicBezTo>
                    <a:pt x="1" y="667"/>
                    <a:pt x="1" y="868"/>
                    <a:pt x="201" y="1168"/>
                  </a:cubicBezTo>
                  <a:cubicBezTo>
                    <a:pt x="307" y="1295"/>
                    <a:pt x="439" y="1341"/>
                    <a:pt x="565" y="1341"/>
                  </a:cubicBezTo>
                  <a:cubicBezTo>
                    <a:pt x="637" y="1341"/>
                    <a:pt x="707" y="1326"/>
                    <a:pt x="768" y="1301"/>
                  </a:cubicBezTo>
                  <a:cubicBezTo>
                    <a:pt x="935" y="1201"/>
                    <a:pt x="1068" y="1034"/>
                    <a:pt x="1102" y="1001"/>
                  </a:cubicBezTo>
                  <a:cubicBezTo>
                    <a:pt x="1135" y="934"/>
                    <a:pt x="1268" y="834"/>
                    <a:pt x="1335" y="634"/>
                  </a:cubicBezTo>
                  <a:cubicBezTo>
                    <a:pt x="1435" y="467"/>
                    <a:pt x="1368" y="200"/>
                    <a:pt x="1102" y="67"/>
                  </a:cubicBezTo>
                  <a:cubicBezTo>
                    <a:pt x="935" y="17"/>
                    <a:pt x="810" y="0"/>
                    <a:pt x="7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2"/>
            <p:cNvSpPr/>
            <p:nvPr/>
          </p:nvSpPr>
          <p:spPr>
            <a:xfrm>
              <a:off x="7013175" y="4052450"/>
              <a:ext cx="31725" cy="31100"/>
            </a:xfrm>
            <a:custGeom>
              <a:avLst/>
              <a:gdLst/>
              <a:ahLst/>
              <a:cxnLst/>
              <a:rect l="l" t="t" r="r" b="b"/>
              <a:pathLst>
                <a:path w="1269" h="1244" extrusionOk="0">
                  <a:moveTo>
                    <a:pt x="730" y="0"/>
                  </a:moveTo>
                  <a:cubicBezTo>
                    <a:pt x="618" y="0"/>
                    <a:pt x="484" y="42"/>
                    <a:pt x="334" y="142"/>
                  </a:cubicBezTo>
                  <a:cubicBezTo>
                    <a:pt x="134" y="309"/>
                    <a:pt x="34" y="476"/>
                    <a:pt x="34" y="542"/>
                  </a:cubicBezTo>
                  <a:cubicBezTo>
                    <a:pt x="1" y="676"/>
                    <a:pt x="34" y="709"/>
                    <a:pt x="34" y="776"/>
                  </a:cubicBezTo>
                  <a:cubicBezTo>
                    <a:pt x="34" y="809"/>
                    <a:pt x="34" y="876"/>
                    <a:pt x="101" y="976"/>
                  </a:cubicBezTo>
                  <a:cubicBezTo>
                    <a:pt x="134" y="1043"/>
                    <a:pt x="201" y="1143"/>
                    <a:pt x="534" y="1210"/>
                  </a:cubicBezTo>
                  <a:cubicBezTo>
                    <a:pt x="611" y="1233"/>
                    <a:pt x="682" y="1243"/>
                    <a:pt x="747" y="1243"/>
                  </a:cubicBezTo>
                  <a:cubicBezTo>
                    <a:pt x="966" y="1243"/>
                    <a:pt x="1117" y="1123"/>
                    <a:pt x="1168" y="943"/>
                  </a:cubicBezTo>
                  <a:cubicBezTo>
                    <a:pt x="1268" y="709"/>
                    <a:pt x="1168" y="509"/>
                    <a:pt x="1168" y="476"/>
                  </a:cubicBezTo>
                  <a:cubicBezTo>
                    <a:pt x="1135" y="442"/>
                    <a:pt x="1135" y="209"/>
                    <a:pt x="1001" y="109"/>
                  </a:cubicBezTo>
                  <a:cubicBezTo>
                    <a:pt x="935" y="42"/>
                    <a:pt x="843" y="0"/>
                    <a:pt x="7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2"/>
            <p:cNvSpPr/>
            <p:nvPr/>
          </p:nvSpPr>
          <p:spPr>
            <a:xfrm>
              <a:off x="6958975" y="3996250"/>
              <a:ext cx="32550" cy="28825"/>
            </a:xfrm>
            <a:custGeom>
              <a:avLst/>
              <a:gdLst/>
              <a:ahLst/>
              <a:cxnLst/>
              <a:rect l="l" t="t" r="r" b="b"/>
              <a:pathLst>
                <a:path w="1302" h="1153" extrusionOk="0">
                  <a:moveTo>
                    <a:pt x="471" y="0"/>
                  </a:moveTo>
                  <a:cubicBezTo>
                    <a:pt x="410" y="0"/>
                    <a:pt x="339" y="12"/>
                    <a:pt x="267" y="55"/>
                  </a:cubicBezTo>
                  <a:cubicBezTo>
                    <a:pt x="134" y="122"/>
                    <a:pt x="0" y="289"/>
                    <a:pt x="100" y="689"/>
                  </a:cubicBezTo>
                  <a:cubicBezTo>
                    <a:pt x="167" y="922"/>
                    <a:pt x="301" y="1056"/>
                    <a:pt x="367" y="1089"/>
                  </a:cubicBezTo>
                  <a:cubicBezTo>
                    <a:pt x="467" y="1123"/>
                    <a:pt x="534" y="1123"/>
                    <a:pt x="601" y="1123"/>
                  </a:cubicBezTo>
                  <a:cubicBezTo>
                    <a:pt x="623" y="1123"/>
                    <a:pt x="660" y="1152"/>
                    <a:pt x="722" y="1152"/>
                  </a:cubicBezTo>
                  <a:cubicBezTo>
                    <a:pt x="753" y="1152"/>
                    <a:pt x="790" y="1145"/>
                    <a:pt x="834" y="1123"/>
                  </a:cubicBezTo>
                  <a:cubicBezTo>
                    <a:pt x="968" y="1089"/>
                    <a:pt x="1101" y="1023"/>
                    <a:pt x="1201" y="722"/>
                  </a:cubicBezTo>
                  <a:cubicBezTo>
                    <a:pt x="1301" y="422"/>
                    <a:pt x="1201" y="222"/>
                    <a:pt x="1001" y="89"/>
                  </a:cubicBezTo>
                  <a:cubicBezTo>
                    <a:pt x="868" y="22"/>
                    <a:pt x="668" y="22"/>
                    <a:pt x="634" y="22"/>
                  </a:cubicBezTo>
                  <a:cubicBezTo>
                    <a:pt x="615" y="22"/>
                    <a:pt x="552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2"/>
            <p:cNvSpPr/>
            <p:nvPr/>
          </p:nvSpPr>
          <p:spPr>
            <a:xfrm>
              <a:off x="6846400" y="3989875"/>
              <a:ext cx="29200" cy="27775"/>
            </a:xfrm>
            <a:custGeom>
              <a:avLst/>
              <a:gdLst/>
              <a:ahLst/>
              <a:cxnLst/>
              <a:rect l="l" t="t" r="r" b="b"/>
              <a:pathLst>
                <a:path w="1168" h="1111" extrusionOk="0">
                  <a:moveTo>
                    <a:pt x="735" y="1"/>
                  </a:moveTo>
                  <a:cubicBezTo>
                    <a:pt x="606" y="1"/>
                    <a:pt x="494" y="43"/>
                    <a:pt x="467" y="43"/>
                  </a:cubicBezTo>
                  <a:cubicBezTo>
                    <a:pt x="400" y="43"/>
                    <a:pt x="267" y="143"/>
                    <a:pt x="134" y="277"/>
                  </a:cubicBezTo>
                  <a:cubicBezTo>
                    <a:pt x="0" y="377"/>
                    <a:pt x="0" y="610"/>
                    <a:pt x="267" y="811"/>
                  </a:cubicBezTo>
                  <a:cubicBezTo>
                    <a:pt x="501" y="1011"/>
                    <a:pt x="667" y="1044"/>
                    <a:pt x="701" y="1111"/>
                  </a:cubicBezTo>
                  <a:cubicBezTo>
                    <a:pt x="834" y="1111"/>
                    <a:pt x="867" y="1044"/>
                    <a:pt x="867" y="1044"/>
                  </a:cubicBezTo>
                  <a:cubicBezTo>
                    <a:pt x="867" y="1044"/>
                    <a:pt x="900" y="1066"/>
                    <a:pt x="934" y="1066"/>
                  </a:cubicBezTo>
                  <a:cubicBezTo>
                    <a:pt x="960" y="1066"/>
                    <a:pt x="987" y="1054"/>
                    <a:pt x="1001" y="1011"/>
                  </a:cubicBezTo>
                  <a:cubicBezTo>
                    <a:pt x="1034" y="977"/>
                    <a:pt x="1134" y="811"/>
                    <a:pt x="1134" y="444"/>
                  </a:cubicBezTo>
                  <a:cubicBezTo>
                    <a:pt x="1168" y="177"/>
                    <a:pt x="1001" y="43"/>
                    <a:pt x="834" y="10"/>
                  </a:cubicBezTo>
                  <a:cubicBezTo>
                    <a:pt x="801" y="3"/>
                    <a:pt x="767" y="1"/>
                    <a:pt x="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2"/>
            <p:cNvSpPr/>
            <p:nvPr/>
          </p:nvSpPr>
          <p:spPr>
            <a:xfrm>
              <a:off x="6795525" y="4041475"/>
              <a:ext cx="50900" cy="38550"/>
            </a:xfrm>
            <a:custGeom>
              <a:avLst/>
              <a:gdLst/>
              <a:ahLst/>
              <a:cxnLst/>
              <a:rect l="l" t="t" r="r" b="b"/>
              <a:pathLst>
                <a:path w="2036" h="1542" extrusionOk="0">
                  <a:moveTo>
                    <a:pt x="1105" y="1"/>
                  </a:moveTo>
                  <a:cubicBezTo>
                    <a:pt x="763" y="1"/>
                    <a:pt x="561" y="427"/>
                    <a:pt x="534" y="481"/>
                  </a:cubicBezTo>
                  <a:cubicBezTo>
                    <a:pt x="501" y="581"/>
                    <a:pt x="0" y="1148"/>
                    <a:pt x="567" y="1448"/>
                  </a:cubicBezTo>
                  <a:cubicBezTo>
                    <a:pt x="686" y="1515"/>
                    <a:pt x="793" y="1541"/>
                    <a:pt x="889" y="1541"/>
                  </a:cubicBezTo>
                  <a:cubicBezTo>
                    <a:pt x="1278" y="1541"/>
                    <a:pt x="1481" y="1102"/>
                    <a:pt x="1535" y="1048"/>
                  </a:cubicBezTo>
                  <a:cubicBezTo>
                    <a:pt x="1568" y="948"/>
                    <a:pt x="2035" y="448"/>
                    <a:pt x="1368" y="81"/>
                  </a:cubicBezTo>
                  <a:cubicBezTo>
                    <a:pt x="1273" y="24"/>
                    <a:pt x="1185" y="1"/>
                    <a:pt x="1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2"/>
            <p:cNvSpPr/>
            <p:nvPr/>
          </p:nvSpPr>
          <p:spPr>
            <a:xfrm>
              <a:off x="6866400" y="4090100"/>
              <a:ext cx="33375" cy="38475"/>
            </a:xfrm>
            <a:custGeom>
              <a:avLst/>
              <a:gdLst/>
              <a:ahLst/>
              <a:cxnLst/>
              <a:rect l="l" t="t" r="r" b="b"/>
              <a:pathLst>
                <a:path w="1335" h="1539" extrusionOk="0">
                  <a:moveTo>
                    <a:pt x="444" y="0"/>
                  </a:moveTo>
                  <a:cubicBezTo>
                    <a:pt x="210" y="0"/>
                    <a:pt x="65" y="188"/>
                    <a:pt x="34" y="404"/>
                  </a:cubicBezTo>
                  <a:cubicBezTo>
                    <a:pt x="1" y="671"/>
                    <a:pt x="134" y="904"/>
                    <a:pt x="168" y="971"/>
                  </a:cubicBezTo>
                  <a:cubicBezTo>
                    <a:pt x="201" y="1038"/>
                    <a:pt x="301" y="1305"/>
                    <a:pt x="534" y="1472"/>
                  </a:cubicBezTo>
                  <a:cubicBezTo>
                    <a:pt x="668" y="1505"/>
                    <a:pt x="801" y="1538"/>
                    <a:pt x="901" y="1538"/>
                  </a:cubicBezTo>
                  <a:cubicBezTo>
                    <a:pt x="1035" y="1505"/>
                    <a:pt x="1135" y="1438"/>
                    <a:pt x="1202" y="1305"/>
                  </a:cubicBezTo>
                  <a:cubicBezTo>
                    <a:pt x="1335" y="1005"/>
                    <a:pt x="1302" y="804"/>
                    <a:pt x="1235" y="704"/>
                  </a:cubicBezTo>
                  <a:cubicBezTo>
                    <a:pt x="1235" y="604"/>
                    <a:pt x="1168" y="538"/>
                    <a:pt x="1168" y="504"/>
                  </a:cubicBezTo>
                  <a:cubicBezTo>
                    <a:pt x="1168" y="471"/>
                    <a:pt x="1168" y="371"/>
                    <a:pt x="1068" y="304"/>
                  </a:cubicBezTo>
                  <a:cubicBezTo>
                    <a:pt x="1001" y="204"/>
                    <a:pt x="868" y="71"/>
                    <a:pt x="501" y="4"/>
                  </a:cubicBezTo>
                  <a:cubicBezTo>
                    <a:pt x="481" y="1"/>
                    <a:pt x="462" y="0"/>
                    <a:pt x="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2"/>
            <p:cNvSpPr/>
            <p:nvPr/>
          </p:nvSpPr>
          <p:spPr>
            <a:xfrm>
              <a:off x="6949875" y="4105900"/>
              <a:ext cx="38300" cy="32775"/>
            </a:xfrm>
            <a:custGeom>
              <a:avLst/>
              <a:gdLst/>
              <a:ahLst/>
              <a:cxnLst/>
              <a:rect l="l" t="t" r="r" b="b"/>
              <a:pathLst>
                <a:path w="1532" h="1311" extrusionOk="0">
                  <a:moveTo>
                    <a:pt x="852" y="0"/>
                  </a:moveTo>
                  <a:cubicBezTo>
                    <a:pt x="724" y="0"/>
                    <a:pt x="627" y="20"/>
                    <a:pt x="531" y="39"/>
                  </a:cubicBezTo>
                  <a:cubicBezTo>
                    <a:pt x="464" y="72"/>
                    <a:pt x="364" y="172"/>
                    <a:pt x="364" y="172"/>
                  </a:cubicBezTo>
                  <a:cubicBezTo>
                    <a:pt x="364" y="206"/>
                    <a:pt x="231" y="206"/>
                    <a:pt x="198" y="272"/>
                  </a:cubicBezTo>
                  <a:cubicBezTo>
                    <a:pt x="131" y="373"/>
                    <a:pt x="31" y="539"/>
                    <a:pt x="31" y="906"/>
                  </a:cubicBezTo>
                  <a:cubicBezTo>
                    <a:pt x="0" y="1150"/>
                    <a:pt x="193" y="1311"/>
                    <a:pt x="430" y="1311"/>
                  </a:cubicBezTo>
                  <a:cubicBezTo>
                    <a:pt x="453" y="1311"/>
                    <a:pt x="475" y="1309"/>
                    <a:pt x="498" y="1307"/>
                  </a:cubicBezTo>
                  <a:cubicBezTo>
                    <a:pt x="798" y="1307"/>
                    <a:pt x="998" y="1106"/>
                    <a:pt x="1032" y="1073"/>
                  </a:cubicBezTo>
                  <a:cubicBezTo>
                    <a:pt x="1132" y="1040"/>
                    <a:pt x="1365" y="873"/>
                    <a:pt x="1465" y="639"/>
                  </a:cubicBezTo>
                  <a:cubicBezTo>
                    <a:pt x="1532" y="506"/>
                    <a:pt x="1532" y="373"/>
                    <a:pt x="1499" y="239"/>
                  </a:cubicBezTo>
                  <a:cubicBezTo>
                    <a:pt x="1465" y="172"/>
                    <a:pt x="1365" y="72"/>
                    <a:pt x="1198" y="39"/>
                  </a:cubicBezTo>
                  <a:cubicBezTo>
                    <a:pt x="1057" y="11"/>
                    <a:pt x="946" y="0"/>
                    <a:pt x="8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2"/>
            <p:cNvSpPr/>
            <p:nvPr/>
          </p:nvSpPr>
          <p:spPr>
            <a:xfrm>
              <a:off x="6913950" y="4040975"/>
              <a:ext cx="31700" cy="28375"/>
            </a:xfrm>
            <a:custGeom>
              <a:avLst/>
              <a:gdLst/>
              <a:ahLst/>
              <a:cxnLst/>
              <a:rect l="l" t="t" r="r" b="b"/>
              <a:pathLst>
                <a:path w="1268" h="1135" extrusionOk="0">
                  <a:moveTo>
                    <a:pt x="434" y="1"/>
                  </a:moveTo>
                  <a:cubicBezTo>
                    <a:pt x="334" y="1"/>
                    <a:pt x="234" y="67"/>
                    <a:pt x="134" y="134"/>
                  </a:cubicBezTo>
                  <a:cubicBezTo>
                    <a:pt x="67" y="234"/>
                    <a:pt x="0" y="301"/>
                    <a:pt x="0" y="434"/>
                  </a:cubicBezTo>
                  <a:cubicBezTo>
                    <a:pt x="0" y="568"/>
                    <a:pt x="100" y="668"/>
                    <a:pt x="234" y="801"/>
                  </a:cubicBezTo>
                  <a:cubicBezTo>
                    <a:pt x="434" y="968"/>
                    <a:pt x="500" y="1068"/>
                    <a:pt x="567" y="1102"/>
                  </a:cubicBezTo>
                  <a:lnTo>
                    <a:pt x="601" y="1135"/>
                  </a:lnTo>
                  <a:cubicBezTo>
                    <a:pt x="601" y="1135"/>
                    <a:pt x="634" y="1102"/>
                    <a:pt x="634" y="1068"/>
                  </a:cubicBezTo>
                  <a:cubicBezTo>
                    <a:pt x="667" y="1068"/>
                    <a:pt x="667" y="1001"/>
                    <a:pt x="667" y="1001"/>
                  </a:cubicBezTo>
                  <a:lnTo>
                    <a:pt x="734" y="968"/>
                  </a:lnTo>
                  <a:cubicBezTo>
                    <a:pt x="767" y="935"/>
                    <a:pt x="901" y="901"/>
                    <a:pt x="1001" y="801"/>
                  </a:cubicBezTo>
                  <a:cubicBezTo>
                    <a:pt x="1168" y="735"/>
                    <a:pt x="1268" y="635"/>
                    <a:pt x="1268" y="501"/>
                  </a:cubicBezTo>
                  <a:cubicBezTo>
                    <a:pt x="1268" y="401"/>
                    <a:pt x="1234" y="268"/>
                    <a:pt x="1134" y="168"/>
                  </a:cubicBezTo>
                  <a:cubicBezTo>
                    <a:pt x="967" y="1"/>
                    <a:pt x="667" y="1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2"/>
            <p:cNvSpPr/>
            <p:nvPr/>
          </p:nvSpPr>
          <p:spPr>
            <a:xfrm>
              <a:off x="6830550" y="4302825"/>
              <a:ext cx="44225" cy="30325"/>
            </a:xfrm>
            <a:custGeom>
              <a:avLst/>
              <a:gdLst/>
              <a:ahLst/>
              <a:cxnLst/>
              <a:rect l="l" t="t" r="r" b="b"/>
              <a:pathLst>
                <a:path w="1769" h="1213" extrusionOk="0">
                  <a:moveTo>
                    <a:pt x="634" y="1"/>
                  </a:moveTo>
                  <a:cubicBezTo>
                    <a:pt x="501" y="34"/>
                    <a:pt x="334" y="101"/>
                    <a:pt x="134" y="435"/>
                  </a:cubicBezTo>
                  <a:cubicBezTo>
                    <a:pt x="0" y="668"/>
                    <a:pt x="100" y="868"/>
                    <a:pt x="301" y="1002"/>
                  </a:cubicBezTo>
                  <a:cubicBezTo>
                    <a:pt x="501" y="1135"/>
                    <a:pt x="768" y="1168"/>
                    <a:pt x="801" y="1168"/>
                  </a:cubicBezTo>
                  <a:cubicBezTo>
                    <a:pt x="823" y="1168"/>
                    <a:pt x="949" y="1213"/>
                    <a:pt x="1100" y="1213"/>
                  </a:cubicBezTo>
                  <a:cubicBezTo>
                    <a:pt x="1175" y="1213"/>
                    <a:pt x="1257" y="1202"/>
                    <a:pt x="1335" y="1168"/>
                  </a:cubicBezTo>
                  <a:cubicBezTo>
                    <a:pt x="1602" y="1102"/>
                    <a:pt x="1768" y="868"/>
                    <a:pt x="1668" y="601"/>
                  </a:cubicBezTo>
                  <a:cubicBezTo>
                    <a:pt x="1602" y="268"/>
                    <a:pt x="1401" y="168"/>
                    <a:pt x="1201" y="68"/>
                  </a:cubicBezTo>
                  <a:cubicBezTo>
                    <a:pt x="1101" y="34"/>
                    <a:pt x="968" y="34"/>
                    <a:pt x="934" y="34"/>
                  </a:cubicBezTo>
                  <a:cubicBezTo>
                    <a:pt x="868" y="34"/>
                    <a:pt x="768" y="1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2"/>
            <p:cNvSpPr/>
            <p:nvPr/>
          </p:nvSpPr>
          <p:spPr>
            <a:xfrm>
              <a:off x="7363425" y="4188100"/>
              <a:ext cx="30050" cy="37000"/>
            </a:xfrm>
            <a:custGeom>
              <a:avLst/>
              <a:gdLst/>
              <a:ahLst/>
              <a:cxnLst/>
              <a:rect l="l" t="t" r="r" b="b"/>
              <a:pathLst>
                <a:path w="1202" h="1480" extrusionOk="0">
                  <a:moveTo>
                    <a:pt x="387" y="0"/>
                  </a:moveTo>
                  <a:cubicBezTo>
                    <a:pt x="346" y="0"/>
                    <a:pt x="307" y="14"/>
                    <a:pt x="267" y="53"/>
                  </a:cubicBezTo>
                  <a:cubicBezTo>
                    <a:pt x="167" y="87"/>
                    <a:pt x="67" y="253"/>
                    <a:pt x="34" y="387"/>
                  </a:cubicBezTo>
                  <a:cubicBezTo>
                    <a:pt x="1" y="687"/>
                    <a:pt x="134" y="954"/>
                    <a:pt x="167" y="1021"/>
                  </a:cubicBezTo>
                  <a:cubicBezTo>
                    <a:pt x="167" y="1054"/>
                    <a:pt x="334" y="1354"/>
                    <a:pt x="634" y="1454"/>
                  </a:cubicBezTo>
                  <a:cubicBezTo>
                    <a:pt x="701" y="1471"/>
                    <a:pt x="768" y="1479"/>
                    <a:pt x="835" y="1479"/>
                  </a:cubicBezTo>
                  <a:cubicBezTo>
                    <a:pt x="901" y="1479"/>
                    <a:pt x="968" y="1471"/>
                    <a:pt x="1035" y="1454"/>
                  </a:cubicBezTo>
                  <a:cubicBezTo>
                    <a:pt x="1168" y="1421"/>
                    <a:pt x="1201" y="1288"/>
                    <a:pt x="1201" y="1121"/>
                  </a:cubicBezTo>
                  <a:cubicBezTo>
                    <a:pt x="1201" y="954"/>
                    <a:pt x="1168" y="854"/>
                    <a:pt x="1168" y="787"/>
                  </a:cubicBezTo>
                  <a:lnTo>
                    <a:pt x="1168" y="587"/>
                  </a:lnTo>
                  <a:cubicBezTo>
                    <a:pt x="1168" y="520"/>
                    <a:pt x="1135" y="454"/>
                    <a:pt x="1135" y="454"/>
                  </a:cubicBezTo>
                  <a:cubicBezTo>
                    <a:pt x="1135" y="454"/>
                    <a:pt x="1135" y="420"/>
                    <a:pt x="1101" y="387"/>
                  </a:cubicBezTo>
                  <a:cubicBezTo>
                    <a:pt x="1035" y="387"/>
                    <a:pt x="1001" y="320"/>
                    <a:pt x="935" y="287"/>
                  </a:cubicBezTo>
                  <a:cubicBezTo>
                    <a:pt x="835" y="220"/>
                    <a:pt x="768" y="120"/>
                    <a:pt x="601" y="53"/>
                  </a:cubicBezTo>
                  <a:cubicBezTo>
                    <a:pt x="520" y="33"/>
                    <a:pt x="451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2"/>
            <p:cNvSpPr/>
            <p:nvPr/>
          </p:nvSpPr>
          <p:spPr>
            <a:xfrm>
              <a:off x="7442650" y="4277825"/>
              <a:ext cx="38375" cy="31875"/>
            </a:xfrm>
            <a:custGeom>
              <a:avLst/>
              <a:gdLst/>
              <a:ahLst/>
              <a:cxnLst/>
              <a:rect l="l" t="t" r="r" b="b"/>
              <a:pathLst>
                <a:path w="1535" h="1275" extrusionOk="0">
                  <a:moveTo>
                    <a:pt x="634" y="0"/>
                  </a:moveTo>
                  <a:cubicBezTo>
                    <a:pt x="501" y="0"/>
                    <a:pt x="301" y="67"/>
                    <a:pt x="134" y="400"/>
                  </a:cubicBezTo>
                  <a:cubicBezTo>
                    <a:pt x="1" y="667"/>
                    <a:pt x="101" y="867"/>
                    <a:pt x="267" y="1001"/>
                  </a:cubicBezTo>
                  <a:cubicBezTo>
                    <a:pt x="434" y="1134"/>
                    <a:pt x="634" y="1168"/>
                    <a:pt x="668" y="1168"/>
                  </a:cubicBezTo>
                  <a:cubicBezTo>
                    <a:pt x="696" y="1196"/>
                    <a:pt x="873" y="1274"/>
                    <a:pt x="1050" y="1274"/>
                  </a:cubicBezTo>
                  <a:cubicBezTo>
                    <a:pt x="1078" y="1274"/>
                    <a:pt x="1107" y="1272"/>
                    <a:pt x="1135" y="1268"/>
                  </a:cubicBezTo>
                  <a:cubicBezTo>
                    <a:pt x="1335" y="1268"/>
                    <a:pt x="1535" y="1134"/>
                    <a:pt x="1535" y="801"/>
                  </a:cubicBezTo>
                  <a:cubicBezTo>
                    <a:pt x="1535" y="467"/>
                    <a:pt x="1435" y="334"/>
                    <a:pt x="1301" y="200"/>
                  </a:cubicBezTo>
                  <a:cubicBezTo>
                    <a:pt x="1168" y="134"/>
                    <a:pt x="1001" y="67"/>
                    <a:pt x="968" y="67"/>
                  </a:cubicBezTo>
                  <a:cubicBezTo>
                    <a:pt x="901" y="67"/>
                    <a:pt x="801" y="0"/>
                    <a:pt x="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2"/>
            <p:cNvSpPr/>
            <p:nvPr/>
          </p:nvSpPr>
          <p:spPr>
            <a:xfrm>
              <a:off x="7593600" y="4276975"/>
              <a:ext cx="47550" cy="30550"/>
            </a:xfrm>
            <a:custGeom>
              <a:avLst/>
              <a:gdLst/>
              <a:ahLst/>
              <a:cxnLst/>
              <a:rect l="l" t="t" r="r" b="b"/>
              <a:pathLst>
                <a:path w="1902" h="1222" extrusionOk="0">
                  <a:moveTo>
                    <a:pt x="1101" y="1"/>
                  </a:moveTo>
                  <a:cubicBezTo>
                    <a:pt x="968" y="34"/>
                    <a:pt x="867" y="68"/>
                    <a:pt x="834" y="68"/>
                  </a:cubicBezTo>
                  <a:cubicBezTo>
                    <a:pt x="801" y="68"/>
                    <a:pt x="667" y="68"/>
                    <a:pt x="601" y="134"/>
                  </a:cubicBezTo>
                  <a:cubicBezTo>
                    <a:pt x="501" y="168"/>
                    <a:pt x="467" y="168"/>
                    <a:pt x="400" y="234"/>
                  </a:cubicBezTo>
                  <a:cubicBezTo>
                    <a:pt x="300" y="334"/>
                    <a:pt x="167" y="401"/>
                    <a:pt x="100" y="568"/>
                  </a:cubicBezTo>
                  <a:cubicBezTo>
                    <a:pt x="67" y="701"/>
                    <a:pt x="0" y="801"/>
                    <a:pt x="100" y="901"/>
                  </a:cubicBezTo>
                  <a:cubicBezTo>
                    <a:pt x="167" y="1035"/>
                    <a:pt x="300" y="1135"/>
                    <a:pt x="434" y="1168"/>
                  </a:cubicBezTo>
                  <a:cubicBezTo>
                    <a:pt x="552" y="1208"/>
                    <a:pt x="664" y="1221"/>
                    <a:pt x="764" y="1221"/>
                  </a:cubicBezTo>
                  <a:cubicBezTo>
                    <a:pt x="918" y="1221"/>
                    <a:pt x="1040" y="1189"/>
                    <a:pt x="1101" y="1168"/>
                  </a:cubicBezTo>
                  <a:cubicBezTo>
                    <a:pt x="1134" y="1168"/>
                    <a:pt x="1501" y="1068"/>
                    <a:pt x="1735" y="835"/>
                  </a:cubicBezTo>
                  <a:cubicBezTo>
                    <a:pt x="1801" y="701"/>
                    <a:pt x="1902" y="535"/>
                    <a:pt x="1902" y="401"/>
                  </a:cubicBezTo>
                  <a:cubicBezTo>
                    <a:pt x="1902" y="234"/>
                    <a:pt x="1801" y="168"/>
                    <a:pt x="1668" y="68"/>
                  </a:cubicBezTo>
                  <a:cubicBezTo>
                    <a:pt x="1568" y="1"/>
                    <a:pt x="1401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2"/>
            <p:cNvSpPr/>
            <p:nvPr/>
          </p:nvSpPr>
          <p:spPr>
            <a:xfrm>
              <a:off x="7696175" y="4192950"/>
              <a:ext cx="55875" cy="46650"/>
            </a:xfrm>
            <a:custGeom>
              <a:avLst/>
              <a:gdLst/>
              <a:ahLst/>
              <a:cxnLst/>
              <a:rect l="l" t="t" r="r" b="b"/>
              <a:pathLst>
                <a:path w="2235" h="1866" extrusionOk="0">
                  <a:moveTo>
                    <a:pt x="1412" y="0"/>
                  </a:moveTo>
                  <a:cubicBezTo>
                    <a:pt x="990" y="0"/>
                    <a:pt x="683" y="578"/>
                    <a:pt x="601" y="660"/>
                  </a:cubicBezTo>
                  <a:cubicBezTo>
                    <a:pt x="567" y="760"/>
                    <a:pt x="0" y="1394"/>
                    <a:pt x="601" y="1794"/>
                  </a:cubicBezTo>
                  <a:cubicBezTo>
                    <a:pt x="679" y="1844"/>
                    <a:pt x="757" y="1866"/>
                    <a:pt x="834" y="1866"/>
                  </a:cubicBezTo>
                  <a:cubicBezTo>
                    <a:pt x="1212" y="1866"/>
                    <a:pt x="1540" y="1344"/>
                    <a:pt x="1568" y="1260"/>
                  </a:cubicBezTo>
                  <a:cubicBezTo>
                    <a:pt x="1668" y="1160"/>
                    <a:pt x="2235" y="426"/>
                    <a:pt x="1701" y="93"/>
                  </a:cubicBezTo>
                  <a:cubicBezTo>
                    <a:pt x="1600" y="27"/>
                    <a:pt x="1503" y="0"/>
                    <a:pt x="1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2"/>
            <p:cNvSpPr/>
            <p:nvPr/>
          </p:nvSpPr>
          <p:spPr>
            <a:xfrm>
              <a:off x="7722850" y="4075725"/>
              <a:ext cx="30875" cy="35000"/>
            </a:xfrm>
            <a:custGeom>
              <a:avLst/>
              <a:gdLst/>
              <a:ahLst/>
              <a:cxnLst/>
              <a:rect l="l" t="t" r="r" b="b"/>
              <a:pathLst>
                <a:path w="1235" h="1400" extrusionOk="0">
                  <a:moveTo>
                    <a:pt x="737" y="1"/>
                  </a:moveTo>
                  <a:cubicBezTo>
                    <a:pt x="643" y="1"/>
                    <a:pt x="532" y="33"/>
                    <a:pt x="401" y="112"/>
                  </a:cubicBezTo>
                  <a:cubicBezTo>
                    <a:pt x="134" y="279"/>
                    <a:pt x="101" y="412"/>
                    <a:pt x="67" y="545"/>
                  </a:cubicBezTo>
                  <a:cubicBezTo>
                    <a:pt x="1" y="679"/>
                    <a:pt x="67" y="746"/>
                    <a:pt x="67" y="779"/>
                  </a:cubicBezTo>
                  <a:cubicBezTo>
                    <a:pt x="67" y="846"/>
                    <a:pt x="67" y="912"/>
                    <a:pt x="101" y="1046"/>
                  </a:cubicBezTo>
                  <a:cubicBezTo>
                    <a:pt x="134" y="1179"/>
                    <a:pt x="234" y="1279"/>
                    <a:pt x="568" y="1379"/>
                  </a:cubicBezTo>
                  <a:cubicBezTo>
                    <a:pt x="633" y="1392"/>
                    <a:pt x="692" y="1399"/>
                    <a:pt x="745" y="1399"/>
                  </a:cubicBezTo>
                  <a:cubicBezTo>
                    <a:pt x="964" y="1399"/>
                    <a:pt x="1088" y="1287"/>
                    <a:pt x="1168" y="1046"/>
                  </a:cubicBezTo>
                  <a:cubicBezTo>
                    <a:pt x="1235" y="846"/>
                    <a:pt x="1168" y="612"/>
                    <a:pt x="1168" y="579"/>
                  </a:cubicBezTo>
                  <a:cubicBezTo>
                    <a:pt x="1168" y="545"/>
                    <a:pt x="1168" y="345"/>
                    <a:pt x="1068" y="179"/>
                  </a:cubicBezTo>
                  <a:cubicBezTo>
                    <a:pt x="987" y="77"/>
                    <a:pt x="882" y="1"/>
                    <a:pt x="7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2"/>
            <p:cNvSpPr/>
            <p:nvPr/>
          </p:nvSpPr>
          <p:spPr>
            <a:xfrm>
              <a:off x="7678650" y="3978325"/>
              <a:ext cx="30875" cy="30475"/>
            </a:xfrm>
            <a:custGeom>
              <a:avLst/>
              <a:gdLst/>
              <a:ahLst/>
              <a:cxnLst/>
              <a:rect l="l" t="t" r="r" b="b"/>
              <a:pathLst>
                <a:path w="1235" h="1219" extrusionOk="0">
                  <a:moveTo>
                    <a:pt x="433" y="0"/>
                  </a:moveTo>
                  <a:cubicBezTo>
                    <a:pt x="230" y="0"/>
                    <a:pt x="64" y="141"/>
                    <a:pt x="34" y="472"/>
                  </a:cubicBezTo>
                  <a:cubicBezTo>
                    <a:pt x="1" y="772"/>
                    <a:pt x="34" y="906"/>
                    <a:pt x="67" y="972"/>
                  </a:cubicBezTo>
                  <a:cubicBezTo>
                    <a:pt x="67" y="1072"/>
                    <a:pt x="167" y="1106"/>
                    <a:pt x="167" y="1106"/>
                  </a:cubicBezTo>
                  <a:cubicBezTo>
                    <a:pt x="201" y="1106"/>
                    <a:pt x="201" y="1139"/>
                    <a:pt x="267" y="1172"/>
                  </a:cubicBezTo>
                  <a:cubicBezTo>
                    <a:pt x="312" y="1202"/>
                    <a:pt x="371" y="1219"/>
                    <a:pt x="449" y="1219"/>
                  </a:cubicBezTo>
                  <a:cubicBezTo>
                    <a:pt x="544" y="1219"/>
                    <a:pt x="669" y="1194"/>
                    <a:pt x="835" y="1139"/>
                  </a:cubicBezTo>
                  <a:cubicBezTo>
                    <a:pt x="1168" y="1072"/>
                    <a:pt x="1235" y="839"/>
                    <a:pt x="1168" y="605"/>
                  </a:cubicBezTo>
                  <a:cubicBezTo>
                    <a:pt x="1068" y="405"/>
                    <a:pt x="901" y="272"/>
                    <a:pt x="868" y="238"/>
                  </a:cubicBezTo>
                  <a:cubicBezTo>
                    <a:pt x="868" y="238"/>
                    <a:pt x="701" y="72"/>
                    <a:pt x="501" y="5"/>
                  </a:cubicBezTo>
                  <a:cubicBezTo>
                    <a:pt x="478" y="2"/>
                    <a:pt x="455" y="0"/>
                    <a:pt x="4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2"/>
            <p:cNvSpPr/>
            <p:nvPr/>
          </p:nvSpPr>
          <p:spPr>
            <a:xfrm>
              <a:off x="7581075" y="3920625"/>
              <a:ext cx="40900" cy="30325"/>
            </a:xfrm>
            <a:custGeom>
              <a:avLst/>
              <a:gdLst/>
              <a:ahLst/>
              <a:cxnLst/>
              <a:rect l="l" t="t" r="r" b="b"/>
              <a:pathLst>
                <a:path w="1636" h="1213" extrusionOk="0">
                  <a:moveTo>
                    <a:pt x="605" y="0"/>
                  </a:moveTo>
                  <a:cubicBezTo>
                    <a:pt x="538" y="0"/>
                    <a:pt x="468" y="11"/>
                    <a:pt x="401" y="45"/>
                  </a:cubicBezTo>
                  <a:cubicBezTo>
                    <a:pt x="168" y="111"/>
                    <a:pt x="1" y="278"/>
                    <a:pt x="134" y="645"/>
                  </a:cubicBezTo>
                  <a:cubicBezTo>
                    <a:pt x="234" y="912"/>
                    <a:pt x="334" y="1045"/>
                    <a:pt x="468" y="1079"/>
                  </a:cubicBezTo>
                  <a:cubicBezTo>
                    <a:pt x="601" y="1145"/>
                    <a:pt x="668" y="1145"/>
                    <a:pt x="735" y="1145"/>
                  </a:cubicBezTo>
                  <a:cubicBezTo>
                    <a:pt x="768" y="1145"/>
                    <a:pt x="835" y="1212"/>
                    <a:pt x="968" y="1212"/>
                  </a:cubicBezTo>
                  <a:cubicBezTo>
                    <a:pt x="1068" y="1212"/>
                    <a:pt x="1235" y="1145"/>
                    <a:pt x="1435" y="912"/>
                  </a:cubicBezTo>
                  <a:cubicBezTo>
                    <a:pt x="1635" y="645"/>
                    <a:pt x="1569" y="412"/>
                    <a:pt x="1335" y="211"/>
                  </a:cubicBezTo>
                  <a:cubicBezTo>
                    <a:pt x="1168" y="78"/>
                    <a:pt x="935" y="45"/>
                    <a:pt x="901" y="45"/>
                  </a:cubicBezTo>
                  <a:cubicBezTo>
                    <a:pt x="857" y="45"/>
                    <a:pt x="738" y="0"/>
                    <a:pt x="6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2"/>
            <p:cNvSpPr/>
            <p:nvPr/>
          </p:nvSpPr>
          <p:spPr>
            <a:xfrm>
              <a:off x="7438475" y="39492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135" y="0"/>
                  </a:moveTo>
                  <a:cubicBezTo>
                    <a:pt x="835" y="0"/>
                    <a:pt x="601" y="167"/>
                    <a:pt x="534" y="234"/>
                  </a:cubicBezTo>
                  <a:cubicBezTo>
                    <a:pt x="501" y="267"/>
                    <a:pt x="268" y="401"/>
                    <a:pt x="134" y="634"/>
                  </a:cubicBezTo>
                  <a:cubicBezTo>
                    <a:pt x="1" y="901"/>
                    <a:pt x="101" y="1168"/>
                    <a:pt x="434" y="1301"/>
                  </a:cubicBezTo>
                  <a:cubicBezTo>
                    <a:pt x="526" y="1341"/>
                    <a:pt x="607" y="1354"/>
                    <a:pt x="680" y="1354"/>
                  </a:cubicBezTo>
                  <a:cubicBezTo>
                    <a:pt x="794" y="1354"/>
                    <a:pt x="887" y="1322"/>
                    <a:pt x="968" y="1301"/>
                  </a:cubicBezTo>
                  <a:cubicBezTo>
                    <a:pt x="1035" y="1268"/>
                    <a:pt x="1135" y="1168"/>
                    <a:pt x="1168" y="1168"/>
                  </a:cubicBezTo>
                  <a:cubicBezTo>
                    <a:pt x="1202" y="1168"/>
                    <a:pt x="1335" y="1135"/>
                    <a:pt x="1435" y="1068"/>
                  </a:cubicBezTo>
                  <a:cubicBezTo>
                    <a:pt x="1502" y="968"/>
                    <a:pt x="1635" y="834"/>
                    <a:pt x="1635" y="501"/>
                  </a:cubicBezTo>
                  <a:cubicBezTo>
                    <a:pt x="1669" y="167"/>
                    <a:pt x="1435" y="0"/>
                    <a:pt x="11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2"/>
            <p:cNvSpPr/>
            <p:nvPr/>
          </p:nvSpPr>
          <p:spPr>
            <a:xfrm>
              <a:off x="7378450" y="4011625"/>
              <a:ext cx="30025" cy="28050"/>
            </a:xfrm>
            <a:custGeom>
              <a:avLst/>
              <a:gdLst/>
              <a:ahLst/>
              <a:cxnLst/>
              <a:rect l="l" t="t" r="r" b="b"/>
              <a:pathLst>
                <a:path w="1201" h="1122" extrusionOk="0">
                  <a:moveTo>
                    <a:pt x="741" y="1"/>
                  </a:moveTo>
                  <a:cubicBezTo>
                    <a:pt x="717" y="1"/>
                    <a:pt x="692" y="3"/>
                    <a:pt x="667" y="7"/>
                  </a:cubicBezTo>
                  <a:cubicBezTo>
                    <a:pt x="434" y="74"/>
                    <a:pt x="300" y="241"/>
                    <a:pt x="267" y="274"/>
                  </a:cubicBezTo>
                  <a:cubicBezTo>
                    <a:pt x="234" y="274"/>
                    <a:pt x="67" y="441"/>
                    <a:pt x="33" y="641"/>
                  </a:cubicBezTo>
                  <a:cubicBezTo>
                    <a:pt x="0" y="841"/>
                    <a:pt x="67" y="1075"/>
                    <a:pt x="400" y="1108"/>
                  </a:cubicBezTo>
                  <a:cubicBezTo>
                    <a:pt x="498" y="1118"/>
                    <a:pt x="581" y="1122"/>
                    <a:pt x="654" y="1122"/>
                  </a:cubicBezTo>
                  <a:cubicBezTo>
                    <a:pt x="829" y="1122"/>
                    <a:pt x="940" y="1098"/>
                    <a:pt x="1034" y="1075"/>
                  </a:cubicBezTo>
                  <a:lnTo>
                    <a:pt x="1101" y="975"/>
                  </a:lnTo>
                  <a:cubicBezTo>
                    <a:pt x="1134" y="975"/>
                    <a:pt x="1201" y="975"/>
                    <a:pt x="1201" y="908"/>
                  </a:cubicBezTo>
                  <a:cubicBezTo>
                    <a:pt x="1201" y="841"/>
                    <a:pt x="1201" y="674"/>
                    <a:pt x="1101" y="307"/>
                  </a:cubicBezTo>
                  <a:cubicBezTo>
                    <a:pt x="1042" y="103"/>
                    <a:pt x="907" y="1"/>
                    <a:pt x="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2"/>
            <p:cNvSpPr/>
            <p:nvPr/>
          </p:nvSpPr>
          <p:spPr>
            <a:xfrm>
              <a:off x="7360100" y="4088900"/>
              <a:ext cx="44200" cy="39700"/>
            </a:xfrm>
            <a:custGeom>
              <a:avLst/>
              <a:gdLst/>
              <a:ahLst/>
              <a:cxnLst/>
              <a:rect l="l" t="t" r="r" b="b"/>
              <a:pathLst>
                <a:path w="1768" h="1588" extrusionOk="0">
                  <a:moveTo>
                    <a:pt x="925" y="1"/>
                  </a:moveTo>
                  <a:cubicBezTo>
                    <a:pt x="483" y="1"/>
                    <a:pt x="394" y="561"/>
                    <a:pt x="334" y="652"/>
                  </a:cubicBezTo>
                  <a:cubicBezTo>
                    <a:pt x="334" y="719"/>
                    <a:pt x="0" y="1386"/>
                    <a:pt x="634" y="1553"/>
                  </a:cubicBezTo>
                  <a:cubicBezTo>
                    <a:pt x="713" y="1577"/>
                    <a:pt x="785" y="1587"/>
                    <a:pt x="850" y="1587"/>
                  </a:cubicBezTo>
                  <a:cubicBezTo>
                    <a:pt x="1331" y="1587"/>
                    <a:pt x="1435" y="1007"/>
                    <a:pt x="1435" y="919"/>
                  </a:cubicBezTo>
                  <a:cubicBezTo>
                    <a:pt x="1468" y="852"/>
                    <a:pt x="1768" y="219"/>
                    <a:pt x="1068" y="18"/>
                  </a:cubicBezTo>
                  <a:cubicBezTo>
                    <a:pt x="1016" y="6"/>
                    <a:pt x="969" y="1"/>
                    <a:pt x="9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2"/>
            <p:cNvSpPr/>
            <p:nvPr/>
          </p:nvSpPr>
          <p:spPr>
            <a:xfrm>
              <a:off x="7449325" y="4182550"/>
              <a:ext cx="50050" cy="37750"/>
            </a:xfrm>
            <a:custGeom>
              <a:avLst/>
              <a:gdLst/>
              <a:ahLst/>
              <a:cxnLst/>
              <a:rect l="l" t="t" r="r" b="b"/>
              <a:pathLst>
                <a:path w="2002" h="1510" extrusionOk="0">
                  <a:moveTo>
                    <a:pt x="646" y="0"/>
                  </a:moveTo>
                  <a:cubicBezTo>
                    <a:pt x="550" y="0"/>
                    <a:pt x="427" y="22"/>
                    <a:pt x="267" y="75"/>
                  </a:cubicBezTo>
                  <a:cubicBezTo>
                    <a:pt x="34" y="142"/>
                    <a:pt x="0" y="442"/>
                    <a:pt x="167" y="742"/>
                  </a:cubicBezTo>
                  <a:cubicBezTo>
                    <a:pt x="334" y="976"/>
                    <a:pt x="567" y="1176"/>
                    <a:pt x="668" y="1243"/>
                  </a:cubicBezTo>
                  <a:cubicBezTo>
                    <a:pt x="734" y="1276"/>
                    <a:pt x="1034" y="1476"/>
                    <a:pt x="1368" y="1510"/>
                  </a:cubicBezTo>
                  <a:cubicBezTo>
                    <a:pt x="1535" y="1510"/>
                    <a:pt x="1702" y="1510"/>
                    <a:pt x="1835" y="1443"/>
                  </a:cubicBezTo>
                  <a:cubicBezTo>
                    <a:pt x="1935" y="1409"/>
                    <a:pt x="2002" y="1276"/>
                    <a:pt x="2002" y="1109"/>
                  </a:cubicBezTo>
                  <a:cubicBezTo>
                    <a:pt x="1935" y="776"/>
                    <a:pt x="1768" y="609"/>
                    <a:pt x="1568" y="542"/>
                  </a:cubicBezTo>
                  <a:cubicBezTo>
                    <a:pt x="1401" y="442"/>
                    <a:pt x="1268" y="375"/>
                    <a:pt x="1235" y="342"/>
                  </a:cubicBezTo>
                  <a:cubicBezTo>
                    <a:pt x="1201" y="309"/>
                    <a:pt x="1068" y="175"/>
                    <a:pt x="934" y="109"/>
                  </a:cubicBezTo>
                  <a:cubicBezTo>
                    <a:pt x="874" y="48"/>
                    <a:pt x="790" y="0"/>
                    <a:pt x="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2"/>
            <p:cNvSpPr/>
            <p:nvPr/>
          </p:nvSpPr>
          <p:spPr>
            <a:xfrm>
              <a:off x="7560225" y="4201100"/>
              <a:ext cx="44225" cy="28650"/>
            </a:xfrm>
            <a:custGeom>
              <a:avLst/>
              <a:gdLst/>
              <a:ahLst/>
              <a:cxnLst/>
              <a:rect l="l" t="t" r="r" b="b"/>
              <a:pathLst>
                <a:path w="1769" h="1146" extrusionOk="0">
                  <a:moveTo>
                    <a:pt x="1068" y="0"/>
                  </a:moveTo>
                  <a:cubicBezTo>
                    <a:pt x="902" y="0"/>
                    <a:pt x="768" y="34"/>
                    <a:pt x="735" y="34"/>
                  </a:cubicBezTo>
                  <a:cubicBezTo>
                    <a:pt x="668" y="34"/>
                    <a:pt x="501" y="34"/>
                    <a:pt x="401" y="67"/>
                  </a:cubicBezTo>
                  <a:cubicBezTo>
                    <a:pt x="268" y="167"/>
                    <a:pt x="101" y="267"/>
                    <a:pt x="68" y="667"/>
                  </a:cubicBezTo>
                  <a:cubicBezTo>
                    <a:pt x="1" y="901"/>
                    <a:pt x="234" y="1068"/>
                    <a:pt x="435" y="1101"/>
                  </a:cubicBezTo>
                  <a:cubicBezTo>
                    <a:pt x="501" y="1134"/>
                    <a:pt x="575" y="1146"/>
                    <a:pt x="646" y="1146"/>
                  </a:cubicBezTo>
                  <a:cubicBezTo>
                    <a:pt x="787" y="1146"/>
                    <a:pt x="913" y="1101"/>
                    <a:pt x="935" y="1101"/>
                  </a:cubicBezTo>
                  <a:cubicBezTo>
                    <a:pt x="968" y="1101"/>
                    <a:pt x="1235" y="1068"/>
                    <a:pt x="1435" y="934"/>
                  </a:cubicBezTo>
                  <a:cubicBezTo>
                    <a:pt x="1635" y="834"/>
                    <a:pt x="1769" y="601"/>
                    <a:pt x="1602" y="334"/>
                  </a:cubicBezTo>
                  <a:cubicBezTo>
                    <a:pt x="1435" y="34"/>
                    <a:pt x="1235" y="0"/>
                    <a:pt x="1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2"/>
            <p:cNvSpPr/>
            <p:nvPr/>
          </p:nvSpPr>
          <p:spPr>
            <a:xfrm>
              <a:off x="7651125" y="4143850"/>
              <a:ext cx="34225" cy="34800"/>
            </a:xfrm>
            <a:custGeom>
              <a:avLst/>
              <a:gdLst/>
              <a:ahLst/>
              <a:cxnLst/>
              <a:rect l="l" t="t" r="r" b="b"/>
              <a:pathLst>
                <a:path w="1369" h="1392" extrusionOk="0">
                  <a:moveTo>
                    <a:pt x="761" y="0"/>
                  </a:moveTo>
                  <a:cubicBezTo>
                    <a:pt x="559" y="0"/>
                    <a:pt x="437" y="71"/>
                    <a:pt x="334" y="122"/>
                  </a:cubicBezTo>
                  <a:cubicBezTo>
                    <a:pt x="201" y="222"/>
                    <a:pt x="168" y="356"/>
                    <a:pt x="168" y="389"/>
                  </a:cubicBezTo>
                  <a:cubicBezTo>
                    <a:pt x="168" y="456"/>
                    <a:pt x="101" y="556"/>
                    <a:pt x="34" y="689"/>
                  </a:cubicBezTo>
                  <a:cubicBezTo>
                    <a:pt x="1" y="856"/>
                    <a:pt x="34" y="1023"/>
                    <a:pt x="334" y="1290"/>
                  </a:cubicBezTo>
                  <a:cubicBezTo>
                    <a:pt x="422" y="1363"/>
                    <a:pt x="517" y="1391"/>
                    <a:pt x="610" y="1391"/>
                  </a:cubicBezTo>
                  <a:cubicBezTo>
                    <a:pt x="727" y="1391"/>
                    <a:pt x="841" y="1346"/>
                    <a:pt x="935" y="1290"/>
                  </a:cubicBezTo>
                  <a:cubicBezTo>
                    <a:pt x="1102" y="1156"/>
                    <a:pt x="1168" y="956"/>
                    <a:pt x="1168" y="889"/>
                  </a:cubicBezTo>
                  <a:cubicBezTo>
                    <a:pt x="1202" y="856"/>
                    <a:pt x="1335" y="689"/>
                    <a:pt x="1335" y="489"/>
                  </a:cubicBezTo>
                  <a:cubicBezTo>
                    <a:pt x="1368" y="289"/>
                    <a:pt x="1302" y="55"/>
                    <a:pt x="968" y="22"/>
                  </a:cubicBezTo>
                  <a:cubicBezTo>
                    <a:pt x="891" y="7"/>
                    <a:pt x="822" y="0"/>
                    <a:pt x="7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2"/>
            <p:cNvSpPr/>
            <p:nvPr/>
          </p:nvSpPr>
          <p:spPr>
            <a:xfrm>
              <a:off x="7643625" y="4043600"/>
              <a:ext cx="30875" cy="30750"/>
            </a:xfrm>
            <a:custGeom>
              <a:avLst/>
              <a:gdLst/>
              <a:ahLst/>
              <a:cxnLst/>
              <a:rect l="l" t="t" r="r" b="b"/>
              <a:pathLst>
                <a:path w="1235" h="1230" extrusionOk="0">
                  <a:moveTo>
                    <a:pt x="630" y="1"/>
                  </a:moveTo>
                  <a:cubicBezTo>
                    <a:pt x="511" y="1"/>
                    <a:pt x="379" y="64"/>
                    <a:pt x="234" y="229"/>
                  </a:cubicBezTo>
                  <a:cubicBezTo>
                    <a:pt x="1" y="463"/>
                    <a:pt x="1" y="563"/>
                    <a:pt x="1" y="696"/>
                  </a:cubicBezTo>
                  <a:cubicBezTo>
                    <a:pt x="67" y="830"/>
                    <a:pt x="101" y="896"/>
                    <a:pt x="101" y="896"/>
                  </a:cubicBezTo>
                  <a:cubicBezTo>
                    <a:pt x="101" y="963"/>
                    <a:pt x="101" y="1030"/>
                    <a:pt x="167" y="1130"/>
                  </a:cubicBezTo>
                  <a:cubicBezTo>
                    <a:pt x="267" y="1163"/>
                    <a:pt x="401" y="1230"/>
                    <a:pt x="734" y="1230"/>
                  </a:cubicBezTo>
                  <a:cubicBezTo>
                    <a:pt x="1068" y="1230"/>
                    <a:pt x="1235" y="1030"/>
                    <a:pt x="1235" y="830"/>
                  </a:cubicBezTo>
                  <a:cubicBezTo>
                    <a:pt x="1235" y="630"/>
                    <a:pt x="1101" y="463"/>
                    <a:pt x="1101" y="396"/>
                  </a:cubicBezTo>
                  <a:cubicBezTo>
                    <a:pt x="1068" y="363"/>
                    <a:pt x="1001" y="196"/>
                    <a:pt x="835" y="63"/>
                  </a:cubicBezTo>
                  <a:cubicBezTo>
                    <a:pt x="771" y="25"/>
                    <a:pt x="703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2"/>
            <p:cNvSpPr/>
            <p:nvPr/>
          </p:nvSpPr>
          <p:spPr>
            <a:xfrm>
              <a:off x="7576075" y="4002250"/>
              <a:ext cx="33375" cy="28275"/>
            </a:xfrm>
            <a:custGeom>
              <a:avLst/>
              <a:gdLst/>
              <a:ahLst/>
              <a:cxnLst/>
              <a:rect l="l" t="t" r="r" b="b"/>
              <a:pathLst>
                <a:path w="1335" h="1131" extrusionOk="0">
                  <a:moveTo>
                    <a:pt x="816" y="0"/>
                  </a:moveTo>
                  <a:cubicBezTo>
                    <a:pt x="705" y="0"/>
                    <a:pt x="623" y="15"/>
                    <a:pt x="601" y="15"/>
                  </a:cubicBezTo>
                  <a:cubicBezTo>
                    <a:pt x="534" y="15"/>
                    <a:pt x="334" y="15"/>
                    <a:pt x="201" y="149"/>
                  </a:cubicBezTo>
                  <a:cubicBezTo>
                    <a:pt x="34" y="215"/>
                    <a:pt x="1" y="449"/>
                    <a:pt x="167" y="783"/>
                  </a:cubicBezTo>
                  <a:cubicBezTo>
                    <a:pt x="301" y="1016"/>
                    <a:pt x="434" y="1049"/>
                    <a:pt x="534" y="1116"/>
                  </a:cubicBezTo>
                  <a:cubicBezTo>
                    <a:pt x="579" y="1127"/>
                    <a:pt x="620" y="1131"/>
                    <a:pt x="655" y="1131"/>
                  </a:cubicBezTo>
                  <a:cubicBezTo>
                    <a:pt x="727" y="1131"/>
                    <a:pt x="779" y="1116"/>
                    <a:pt x="801" y="1116"/>
                  </a:cubicBezTo>
                  <a:cubicBezTo>
                    <a:pt x="835" y="1116"/>
                    <a:pt x="968" y="1116"/>
                    <a:pt x="1035" y="1049"/>
                  </a:cubicBezTo>
                  <a:cubicBezTo>
                    <a:pt x="1135" y="1016"/>
                    <a:pt x="1268" y="883"/>
                    <a:pt x="1302" y="549"/>
                  </a:cubicBezTo>
                  <a:cubicBezTo>
                    <a:pt x="1335" y="215"/>
                    <a:pt x="1168" y="49"/>
                    <a:pt x="1001" y="15"/>
                  </a:cubicBezTo>
                  <a:cubicBezTo>
                    <a:pt x="935" y="4"/>
                    <a:pt x="872" y="0"/>
                    <a:pt x="8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2"/>
            <p:cNvSpPr/>
            <p:nvPr/>
          </p:nvSpPr>
          <p:spPr>
            <a:xfrm>
              <a:off x="7466825" y="4020125"/>
              <a:ext cx="30050" cy="27550"/>
            </a:xfrm>
            <a:custGeom>
              <a:avLst/>
              <a:gdLst/>
              <a:ahLst/>
              <a:cxnLst/>
              <a:rect l="l" t="t" r="r" b="b"/>
              <a:pathLst>
                <a:path w="1202" h="1102" extrusionOk="0">
                  <a:moveTo>
                    <a:pt x="701" y="1"/>
                  </a:moveTo>
                  <a:cubicBezTo>
                    <a:pt x="535" y="1"/>
                    <a:pt x="401" y="101"/>
                    <a:pt x="368" y="134"/>
                  </a:cubicBezTo>
                  <a:cubicBezTo>
                    <a:pt x="334" y="168"/>
                    <a:pt x="168" y="268"/>
                    <a:pt x="68" y="434"/>
                  </a:cubicBezTo>
                  <a:cubicBezTo>
                    <a:pt x="1" y="601"/>
                    <a:pt x="34" y="768"/>
                    <a:pt x="334" y="935"/>
                  </a:cubicBezTo>
                  <a:cubicBezTo>
                    <a:pt x="635" y="1102"/>
                    <a:pt x="801" y="1102"/>
                    <a:pt x="902" y="1102"/>
                  </a:cubicBezTo>
                  <a:cubicBezTo>
                    <a:pt x="1002" y="1068"/>
                    <a:pt x="1035" y="1002"/>
                    <a:pt x="1035" y="1002"/>
                  </a:cubicBezTo>
                  <a:cubicBezTo>
                    <a:pt x="1068" y="1002"/>
                    <a:pt x="1135" y="1002"/>
                    <a:pt x="1168" y="935"/>
                  </a:cubicBezTo>
                  <a:cubicBezTo>
                    <a:pt x="1168" y="901"/>
                    <a:pt x="1202" y="735"/>
                    <a:pt x="1135" y="334"/>
                  </a:cubicBezTo>
                  <a:cubicBezTo>
                    <a:pt x="1035" y="101"/>
                    <a:pt x="868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2"/>
            <p:cNvSpPr/>
            <p:nvPr/>
          </p:nvSpPr>
          <p:spPr>
            <a:xfrm>
              <a:off x="7433475" y="4081400"/>
              <a:ext cx="43400" cy="39475"/>
            </a:xfrm>
            <a:custGeom>
              <a:avLst/>
              <a:gdLst/>
              <a:ahLst/>
              <a:cxnLst/>
              <a:rect l="l" t="t" r="r" b="b"/>
              <a:pathLst>
                <a:path w="1736" h="1579" extrusionOk="0">
                  <a:moveTo>
                    <a:pt x="900" y="1"/>
                  </a:moveTo>
                  <a:cubicBezTo>
                    <a:pt x="478" y="1"/>
                    <a:pt x="365" y="561"/>
                    <a:pt x="334" y="652"/>
                  </a:cubicBezTo>
                  <a:cubicBezTo>
                    <a:pt x="334" y="719"/>
                    <a:pt x="1" y="1386"/>
                    <a:pt x="634" y="1553"/>
                  </a:cubicBezTo>
                  <a:cubicBezTo>
                    <a:pt x="698" y="1570"/>
                    <a:pt x="756" y="1578"/>
                    <a:pt x="810" y="1578"/>
                  </a:cubicBezTo>
                  <a:cubicBezTo>
                    <a:pt x="1262" y="1578"/>
                    <a:pt x="1372" y="1012"/>
                    <a:pt x="1402" y="952"/>
                  </a:cubicBezTo>
                  <a:cubicBezTo>
                    <a:pt x="1468" y="852"/>
                    <a:pt x="1735" y="218"/>
                    <a:pt x="1035" y="18"/>
                  </a:cubicBezTo>
                  <a:cubicBezTo>
                    <a:pt x="986" y="6"/>
                    <a:pt x="942" y="1"/>
                    <a:pt x="9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2"/>
            <p:cNvSpPr/>
            <p:nvPr/>
          </p:nvSpPr>
          <p:spPr>
            <a:xfrm>
              <a:off x="7510200" y="4116025"/>
              <a:ext cx="35050" cy="35675"/>
            </a:xfrm>
            <a:custGeom>
              <a:avLst/>
              <a:gdLst/>
              <a:ahLst/>
              <a:cxnLst/>
              <a:rect l="l" t="t" r="r" b="b"/>
              <a:pathLst>
                <a:path w="1402" h="1427" extrusionOk="0">
                  <a:moveTo>
                    <a:pt x="434" y="1"/>
                  </a:moveTo>
                  <a:cubicBezTo>
                    <a:pt x="134" y="1"/>
                    <a:pt x="0" y="268"/>
                    <a:pt x="67" y="501"/>
                  </a:cubicBezTo>
                  <a:cubicBezTo>
                    <a:pt x="101" y="768"/>
                    <a:pt x="267" y="968"/>
                    <a:pt x="301" y="1002"/>
                  </a:cubicBezTo>
                  <a:cubicBezTo>
                    <a:pt x="301" y="1068"/>
                    <a:pt x="501" y="1302"/>
                    <a:pt x="768" y="1402"/>
                  </a:cubicBezTo>
                  <a:cubicBezTo>
                    <a:pt x="834" y="1419"/>
                    <a:pt x="893" y="1427"/>
                    <a:pt x="951" y="1427"/>
                  </a:cubicBezTo>
                  <a:cubicBezTo>
                    <a:pt x="1009" y="1427"/>
                    <a:pt x="1068" y="1419"/>
                    <a:pt x="1135" y="1402"/>
                  </a:cubicBezTo>
                  <a:cubicBezTo>
                    <a:pt x="1235" y="1335"/>
                    <a:pt x="1301" y="1268"/>
                    <a:pt x="1335" y="1102"/>
                  </a:cubicBezTo>
                  <a:cubicBezTo>
                    <a:pt x="1401" y="768"/>
                    <a:pt x="1301" y="601"/>
                    <a:pt x="1335" y="501"/>
                  </a:cubicBezTo>
                  <a:cubicBezTo>
                    <a:pt x="1268" y="401"/>
                    <a:pt x="1168" y="301"/>
                    <a:pt x="1168" y="301"/>
                  </a:cubicBezTo>
                  <a:cubicBezTo>
                    <a:pt x="1168" y="301"/>
                    <a:pt x="1135" y="201"/>
                    <a:pt x="1068" y="134"/>
                  </a:cubicBezTo>
                  <a:cubicBezTo>
                    <a:pt x="968" y="101"/>
                    <a:pt x="801" y="1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2"/>
            <p:cNvSpPr/>
            <p:nvPr/>
          </p:nvSpPr>
          <p:spPr>
            <a:xfrm>
              <a:off x="7596925" y="4107700"/>
              <a:ext cx="34225" cy="36475"/>
            </a:xfrm>
            <a:custGeom>
              <a:avLst/>
              <a:gdLst/>
              <a:ahLst/>
              <a:cxnLst/>
              <a:rect l="l" t="t" r="r" b="b"/>
              <a:pathLst>
                <a:path w="1369" h="1459" extrusionOk="0">
                  <a:moveTo>
                    <a:pt x="968" y="0"/>
                  </a:moveTo>
                  <a:cubicBezTo>
                    <a:pt x="634" y="0"/>
                    <a:pt x="468" y="134"/>
                    <a:pt x="368" y="267"/>
                  </a:cubicBezTo>
                  <a:cubicBezTo>
                    <a:pt x="267" y="334"/>
                    <a:pt x="201" y="434"/>
                    <a:pt x="201" y="434"/>
                  </a:cubicBezTo>
                  <a:cubicBezTo>
                    <a:pt x="201" y="434"/>
                    <a:pt x="134" y="467"/>
                    <a:pt x="101" y="567"/>
                  </a:cubicBezTo>
                  <a:cubicBezTo>
                    <a:pt x="34" y="634"/>
                    <a:pt x="1" y="801"/>
                    <a:pt x="101" y="1168"/>
                  </a:cubicBezTo>
                  <a:cubicBezTo>
                    <a:pt x="126" y="1372"/>
                    <a:pt x="268" y="1459"/>
                    <a:pt x="453" y="1459"/>
                  </a:cubicBezTo>
                  <a:cubicBezTo>
                    <a:pt x="510" y="1459"/>
                    <a:pt x="571" y="1450"/>
                    <a:pt x="634" y="1435"/>
                  </a:cubicBezTo>
                  <a:cubicBezTo>
                    <a:pt x="868" y="1335"/>
                    <a:pt x="1035" y="1134"/>
                    <a:pt x="1101" y="1101"/>
                  </a:cubicBezTo>
                  <a:cubicBezTo>
                    <a:pt x="1135" y="1068"/>
                    <a:pt x="1335" y="834"/>
                    <a:pt x="1368" y="567"/>
                  </a:cubicBezTo>
                  <a:cubicBezTo>
                    <a:pt x="1368" y="434"/>
                    <a:pt x="1368" y="267"/>
                    <a:pt x="1302" y="167"/>
                  </a:cubicBezTo>
                  <a:cubicBezTo>
                    <a:pt x="1268" y="67"/>
                    <a:pt x="1135" y="0"/>
                    <a:pt x="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2"/>
            <p:cNvSpPr/>
            <p:nvPr/>
          </p:nvSpPr>
          <p:spPr>
            <a:xfrm>
              <a:off x="7545225" y="4056500"/>
              <a:ext cx="31700" cy="27875"/>
            </a:xfrm>
            <a:custGeom>
              <a:avLst/>
              <a:gdLst/>
              <a:ahLst/>
              <a:cxnLst/>
              <a:rect l="l" t="t" r="r" b="b"/>
              <a:pathLst>
                <a:path w="1268" h="1115" extrusionOk="0">
                  <a:moveTo>
                    <a:pt x="694" y="0"/>
                  </a:moveTo>
                  <a:cubicBezTo>
                    <a:pt x="610" y="0"/>
                    <a:pt x="549" y="14"/>
                    <a:pt x="534" y="14"/>
                  </a:cubicBezTo>
                  <a:cubicBezTo>
                    <a:pt x="534" y="14"/>
                    <a:pt x="434" y="14"/>
                    <a:pt x="367" y="47"/>
                  </a:cubicBezTo>
                  <a:cubicBezTo>
                    <a:pt x="267" y="47"/>
                    <a:pt x="201" y="147"/>
                    <a:pt x="101" y="214"/>
                  </a:cubicBezTo>
                  <a:cubicBezTo>
                    <a:pt x="34" y="347"/>
                    <a:pt x="0" y="447"/>
                    <a:pt x="34" y="547"/>
                  </a:cubicBezTo>
                  <a:cubicBezTo>
                    <a:pt x="67" y="647"/>
                    <a:pt x="167" y="781"/>
                    <a:pt x="334" y="847"/>
                  </a:cubicBezTo>
                  <a:cubicBezTo>
                    <a:pt x="568" y="981"/>
                    <a:pt x="701" y="1014"/>
                    <a:pt x="734" y="1048"/>
                  </a:cubicBezTo>
                  <a:lnTo>
                    <a:pt x="768" y="1114"/>
                  </a:lnTo>
                  <a:lnTo>
                    <a:pt x="768" y="1014"/>
                  </a:lnTo>
                  <a:lnTo>
                    <a:pt x="768" y="981"/>
                  </a:lnTo>
                  <a:lnTo>
                    <a:pt x="834" y="948"/>
                  </a:lnTo>
                  <a:cubicBezTo>
                    <a:pt x="868" y="847"/>
                    <a:pt x="934" y="814"/>
                    <a:pt x="1068" y="681"/>
                  </a:cubicBezTo>
                  <a:cubicBezTo>
                    <a:pt x="1201" y="547"/>
                    <a:pt x="1235" y="481"/>
                    <a:pt x="1268" y="380"/>
                  </a:cubicBezTo>
                  <a:cubicBezTo>
                    <a:pt x="1268" y="280"/>
                    <a:pt x="1201" y="180"/>
                    <a:pt x="1068" y="114"/>
                  </a:cubicBezTo>
                  <a:cubicBezTo>
                    <a:pt x="938" y="21"/>
                    <a:pt x="798" y="0"/>
                    <a:pt x="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2"/>
            <p:cNvSpPr/>
            <p:nvPr/>
          </p:nvSpPr>
          <p:spPr>
            <a:xfrm>
              <a:off x="7526050" y="4328675"/>
              <a:ext cx="44225" cy="28600"/>
            </a:xfrm>
            <a:custGeom>
              <a:avLst/>
              <a:gdLst/>
              <a:ahLst/>
              <a:cxnLst/>
              <a:rect l="l" t="t" r="r" b="b"/>
              <a:pathLst>
                <a:path w="1769" h="1144" extrusionOk="0">
                  <a:moveTo>
                    <a:pt x="1134" y="1"/>
                  </a:moveTo>
                  <a:cubicBezTo>
                    <a:pt x="968" y="1"/>
                    <a:pt x="834" y="68"/>
                    <a:pt x="801" y="68"/>
                  </a:cubicBezTo>
                  <a:cubicBezTo>
                    <a:pt x="779" y="68"/>
                    <a:pt x="712" y="38"/>
                    <a:pt x="630" y="38"/>
                  </a:cubicBezTo>
                  <a:cubicBezTo>
                    <a:pt x="590" y="38"/>
                    <a:pt x="545" y="45"/>
                    <a:pt x="501" y="68"/>
                  </a:cubicBezTo>
                  <a:cubicBezTo>
                    <a:pt x="367" y="101"/>
                    <a:pt x="200" y="168"/>
                    <a:pt x="100" y="568"/>
                  </a:cubicBezTo>
                  <a:cubicBezTo>
                    <a:pt x="0" y="835"/>
                    <a:pt x="167" y="1002"/>
                    <a:pt x="367" y="1102"/>
                  </a:cubicBezTo>
                  <a:cubicBezTo>
                    <a:pt x="484" y="1135"/>
                    <a:pt x="601" y="1143"/>
                    <a:pt x="692" y="1143"/>
                  </a:cubicBezTo>
                  <a:cubicBezTo>
                    <a:pt x="784" y="1143"/>
                    <a:pt x="851" y="1135"/>
                    <a:pt x="868" y="1135"/>
                  </a:cubicBezTo>
                  <a:cubicBezTo>
                    <a:pt x="934" y="1135"/>
                    <a:pt x="1201" y="1135"/>
                    <a:pt x="1435" y="1002"/>
                  </a:cubicBezTo>
                  <a:cubicBezTo>
                    <a:pt x="1635" y="902"/>
                    <a:pt x="1768" y="668"/>
                    <a:pt x="1601" y="401"/>
                  </a:cubicBezTo>
                  <a:cubicBezTo>
                    <a:pt x="1435" y="101"/>
                    <a:pt x="1201" y="68"/>
                    <a:pt x="1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2"/>
            <p:cNvSpPr/>
            <p:nvPr/>
          </p:nvSpPr>
          <p:spPr>
            <a:xfrm>
              <a:off x="6586200" y="4335425"/>
              <a:ext cx="169325" cy="253525"/>
            </a:xfrm>
            <a:custGeom>
              <a:avLst/>
              <a:gdLst/>
              <a:ahLst/>
              <a:cxnLst/>
              <a:rect l="l" t="t" r="r" b="b"/>
              <a:pathLst>
                <a:path w="6773" h="10141" extrusionOk="0">
                  <a:moveTo>
                    <a:pt x="6637" y="1"/>
                  </a:moveTo>
                  <a:cubicBezTo>
                    <a:pt x="6497" y="1"/>
                    <a:pt x="6226" y="66"/>
                    <a:pt x="5872" y="231"/>
                  </a:cubicBezTo>
                  <a:cubicBezTo>
                    <a:pt x="5405" y="498"/>
                    <a:pt x="4838" y="965"/>
                    <a:pt x="4371" y="1566"/>
                  </a:cubicBezTo>
                  <a:cubicBezTo>
                    <a:pt x="3904" y="2199"/>
                    <a:pt x="3603" y="3000"/>
                    <a:pt x="3537" y="3634"/>
                  </a:cubicBezTo>
                  <a:cubicBezTo>
                    <a:pt x="3437" y="4234"/>
                    <a:pt x="3370" y="4634"/>
                    <a:pt x="3270" y="4735"/>
                  </a:cubicBezTo>
                  <a:cubicBezTo>
                    <a:pt x="3236" y="4868"/>
                    <a:pt x="3070" y="5202"/>
                    <a:pt x="2569" y="5568"/>
                  </a:cubicBezTo>
                  <a:cubicBezTo>
                    <a:pt x="2336" y="5735"/>
                    <a:pt x="2036" y="5969"/>
                    <a:pt x="1735" y="6236"/>
                  </a:cubicBezTo>
                  <a:cubicBezTo>
                    <a:pt x="1435" y="6502"/>
                    <a:pt x="1168" y="6836"/>
                    <a:pt x="935" y="7170"/>
                  </a:cubicBezTo>
                  <a:cubicBezTo>
                    <a:pt x="501" y="7837"/>
                    <a:pt x="201" y="8571"/>
                    <a:pt x="101" y="9171"/>
                  </a:cubicBezTo>
                  <a:cubicBezTo>
                    <a:pt x="1" y="9738"/>
                    <a:pt x="67" y="10138"/>
                    <a:pt x="168" y="10138"/>
                  </a:cubicBezTo>
                  <a:cubicBezTo>
                    <a:pt x="172" y="10140"/>
                    <a:pt x="176" y="10141"/>
                    <a:pt x="180" y="10141"/>
                  </a:cubicBezTo>
                  <a:cubicBezTo>
                    <a:pt x="276" y="10141"/>
                    <a:pt x="378" y="9784"/>
                    <a:pt x="601" y="9304"/>
                  </a:cubicBezTo>
                  <a:cubicBezTo>
                    <a:pt x="801" y="8804"/>
                    <a:pt x="1135" y="8170"/>
                    <a:pt x="1569" y="7570"/>
                  </a:cubicBezTo>
                  <a:cubicBezTo>
                    <a:pt x="1769" y="7303"/>
                    <a:pt x="2036" y="7036"/>
                    <a:pt x="2269" y="6803"/>
                  </a:cubicBezTo>
                  <a:cubicBezTo>
                    <a:pt x="2536" y="6569"/>
                    <a:pt x="2803" y="6369"/>
                    <a:pt x="3070" y="6169"/>
                  </a:cubicBezTo>
                  <a:cubicBezTo>
                    <a:pt x="3303" y="5969"/>
                    <a:pt x="3537" y="5735"/>
                    <a:pt x="3703" y="5535"/>
                  </a:cubicBezTo>
                  <a:cubicBezTo>
                    <a:pt x="3870" y="5335"/>
                    <a:pt x="3937" y="5135"/>
                    <a:pt x="3970" y="5035"/>
                  </a:cubicBezTo>
                  <a:cubicBezTo>
                    <a:pt x="4037" y="4968"/>
                    <a:pt x="4104" y="4801"/>
                    <a:pt x="4137" y="4534"/>
                  </a:cubicBezTo>
                  <a:cubicBezTo>
                    <a:pt x="4204" y="4334"/>
                    <a:pt x="4237" y="4034"/>
                    <a:pt x="4270" y="3734"/>
                  </a:cubicBezTo>
                  <a:cubicBezTo>
                    <a:pt x="4371" y="3200"/>
                    <a:pt x="4604" y="2533"/>
                    <a:pt x="4938" y="1999"/>
                  </a:cubicBezTo>
                  <a:cubicBezTo>
                    <a:pt x="5271" y="1399"/>
                    <a:pt x="5738" y="965"/>
                    <a:pt x="6105" y="665"/>
                  </a:cubicBezTo>
                  <a:cubicBezTo>
                    <a:pt x="6505" y="365"/>
                    <a:pt x="6772" y="165"/>
                    <a:pt x="6739" y="31"/>
                  </a:cubicBezTo>
                  <a:cubicBezTo>
                    <a:pt x="6729" y="12"/>
                    <a:pt x="6694" y="1"/>
                    <a:pt x="6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2"/>
            <p:cNvSpPr/>
            <p:nvPr/>
          </p:nvSpPr>
          <p:spPr>
            <a:xfrm>
              <a:off x="6511975" y="4224825"/>
              <a:ext cx="158475" cy="78875"/>
            </a:xfrm>
            <a:custGeom>
              <a:avLst/>
              <a:gdLst/>
              <a:ahLst/>
              <a:cxnLst/>
              <a:rect l="l" t="t" r="r" b="b"/>
              <a:pathLst>
                <a:path w="6339" h="3155" extrusionOk="0">
                  <a:moveTo>
                    <a:pt x="5230" y="0"/>
                  </a:moveTo>
                  <a:cubicBezTo>
                    <a:pt x="5041" y="0"/>
                    <a:pt x="4846" y="27"/>
                    <a:pt x="4671" y="85"/>
                  </a:cubicBezTo>
                  <a:cubicBezTo>
                    <a:pt x="3770" y="286"/>
                    <a:pt x="3070" y="919"/>
                    <a:pt x="2903" y="1053"/>
                  </a:cubicBezTo>
                  <a:cubicBezTo>
                    <a:pt x="2736" y="1153"/>
                    <a:pt x="2069" y="1787"/>
                    <a:pt x="1402" y="2220"/>
                  </a:cubicBezTo>
                  <a:cubicBezTo>
                    <a:pt x="1068" y="2454"/>
                    <a:pt x="735" y="2587"/>
                    <a:pt x="501" y="2654"/>
                  </a:cubicBezTo>
                  <a:cubicBezTo>
                    <a:pt x="201" y="2754"/>
                    <a:pt x="1" y="2787"/>
                    <a:pt x="1" y="2921"/>
                  </a:cubicBezTo>
                  <a:cubicBezTo>
                    <a:pt x="1" y="2987"/>
                    <a:pt x="168" y="3154"/>
                    <a:pt x="535" y="3154"/>
                  </a:cubicBezTo>
                  <a:cubicBezTo>
                    <a:pt x="902" y="3154"/>
                    <a:pt x="1369" y="3054"/>
                    <a:pt x="1802" y="2821"/>
                  </a:cubicBezTo>
                  <a:cubicBezTo>
                    <a:pt x="2636" y="2420"/>
                    <a:pt x="3237" y="1753"/>
                    <a:pt x="3403" y="1620"/>
                  </a:cubicBezTo>
                  <a:cubicBezTo>
                    <a:pt x="3537" y="1486"/>
                    <a:pt x="4204" y="986"/>
                    <a:pt x="4871" y="753"/>
                  </a:cubicBezTo>
                  <a:cubicBezTo>
                    <a:pt x="5205" y="619"/>
                    <a:pt x="5538" y="586"/>
                    <a:pt x="5772" y="586"/>
                  </a:cubicBezTo>
                  <a:cubicBezTo>
                    <a:pt x="5861" y="586"/>
                    <a:pt x="5939" y="589"/>
                    <a:pt x="6005" y="589"/>
                  </a:cubicBezTo>
                  <a:cubicBezTo>
                    <a:pt x="6139" y="589"/>
                    <a:pt x="6228" y="575"/>
                    <a:pt x="6272" y="486"/>
                  </a:cubicBezTo>
                  <a:cubicBezTo>
                    <a:pt x="6339" y="419"/>
                    <a:pt x="6205" y="252"/>
                    <a:pt x="5872" y="119"/>
                  </a:cubicBezTo>
                  <a:cubicBezTo>
                    <a:pt x="5703" y="44"/>
                    <a:pt x="5472" y="0"/>
                    <a:pt x="5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2"/>
            <p:cNvSpPr/>
            <p:nvPr/>
          </p:nvSpPr>
          <p:spPr>
            <a:xfrm>
              <a:off x="6466125" y="4020025"/>
              <a:ext cx="197650" cy="56450"/>
            </a:xfrm>
            <a:custGeom>
              <a:avLst/>
              <a:gdLst/>
              <a:ahLst/>
              <a:cxnLst/>
              <a:rect l="l" t="t" r="r" b="b"/>
              <a:pathLst>
                <a:path w="7906" h="2258" extrusionOk="0">
                  <a:moveTo>
                    <a:pt x="95" y="1"/>
                  </a:moveTo>
                  <a:cubicBezTo>
                    <a:pt x="85" y="1"/>
                    <a:pt x="76" y="2"/>
                    <a:pt x="67" y="5"/>
                  </a:cubicBezTo>
                  <a:cubicBezTo>
                    <a:pt x="0" y="72"/>
                    <a:pt x="34" y="338"/>
                    <a:pt x="301" y="672"/>
                  </a:cubicBezTo>
                  <a:cubicBezTo>
                    <a:pt x="401" y="839"/>
                    <a:pt x="634" y="972"/>
                    <a:pt x="834" y="1139"/>
                  </a:cubicBezTo>
                  <a:cubicBezTo>
                    <a:pt x="1034" y="1272"/>
                    <a:pt x="1335" y="1406"/>
                    <a:pt x="1568" y="1473"/>
                  </a:cubicBezTo>
                  <a:cubicBezTo>
                    <a:pt x="2118" y="1639"/>
                    <a:pt x="2686" y="1681"/>
                    <a:pt x="3140" y="1681"/>
                  </a:cubicBezTo>
                  <a:cubicBezTo>
                    <a:pt x="3595" y="1681"/>
                    <a:pt x="3936" y="1639"/>
                    <a:pt x="4037" y="1639"/>
                  </a:cubicBezTo>
                  <a:cubicBezTo>
                    <a:pt x="4189" y="1639"/>
                    <a:pt x="4581" y="1618"/>
                    <a:pt x="5051" y="1618"/>
                  </a:cubicBezTo>
                  <a:cubicBezTo>
                    <a:pt x="5403" y="1618"/>
                    <a:pt x="5800" y="1630"/>
                    <a:pt x="6171" y="1673"/>
                  </a:cubicBezTo>
                  <a:cubicBezTo>
                    <a:pt x="6638" y="1739"/>
                    <a:pt x="7005" y="1906"/>
                    <a:pt x="7306" y="2006"/>
                  </a:cubicBezTo>
                  <a:cubicBezTo>
                    <a:pt x="7524" y="2143"/>
                    <a:pt x="7676" y="2257"/>
                    <a:pt x="7797" y="2257"/>
                  </a:cubicBezTo>
                  <a:cubicBezTo>
                    <a:pt x="7823" y="2257"/>
                    <a:pt x="7849" y="2252"/>
                    <a:pt x="7873" y="2240"/>
                  </a:cubicBezTo>
                  <a:cubicBezTo>
                    <a:pt x="7906" y="2173"/>
                    <a:pt x="7873" y="1940"/>
                    <a:pt x="7572" y="1639"/>
                  </a:cubicBezTo>
                  <a:cubicBezTo>
                    <a:pt x="7339" y="1339"/>
                    <a:pt x="6839" y="1106"/>
                    <a:pt x="6338" y="972"/>
                  </a:cubicBezTo>
                  <a:cubicBezTo>
                    <a:pt x="5781" y="846"/>
                    <a:pt x="5215" y="817"/>
                    <a:pt x="4774" y="817"/>
                  </a:cubicBezTo>
                  <a:cubicBezTo>
                    <a:pt x="4396" y="817"/>
                    <a:pt x="4111" y="839"/>
                    <a:pt x="4003" y="839"/>
                  </a:cubicBezTo>
                  <a:cubicBezTo>
                    <a:pt x="3851" y="839"/>
                    <a:pt x="3437" y="882"/>
                    <a:pt x="2936" y="882"/>
                  </a:cubicBezTo>
                  <a:cubicBezTo>
                    <a:pt x="2560" y="882"/>
                    <a:pt x="2135" y="858"/>
                    <a:pt x="1735" y="772"/>
                  </a:cubicBezTo>
                  <a:cubicBezTo>
                    <a:pt x="1535" y="739"/>
                    <a:pt x="1335" y="639"/>
                    <a:pt x="1134" y="572"/>
                  </a:cubicBezTo>
                  <a:cubicBezTo>
                    <a:pt x="901" y="472"/>
                    <a:pt x="734" y="405"/>
                    <a:pt x="634" y="305"/>
                  </a:cubicBezTo>
                  <a:cubicBezTo>
                    <a:pt x="360" y="153"/>
                    <a:pt x="197" y="1"/>
                    <a:pt x="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2"/>
            <p:cNvSpPr/>
            <p:nvPr/>
          </p:nvSpPr>
          <p:spPr>
            <a:xfrm>
              <a:off x="6537000" y="3759875"/>
              <a:ext cx="167650" cy="179675"/>
            </a:xfrm>
            <a:custGeom>
              <a:avLst/>
              <a:gdLst/>
              <a:ahLst/>
              <a:cxnLst/>
              <a:rect l="l" t="t" r="r" b="b"/>
              <a:pathLst>
                <a:path w="6706" h="7187" extrusionOk="0">
                  <a:moveTo>
                    <a:pt x="151" y="1"/>
                  </a:moveTo>
                  <a:cubicBezTo>
                    <a:pt x="145" y="1"/>
                    <a:pt x="140" y="1"/>
                    <a:pt x="134" y="3"/>
                  </a:cubicBezTo>
                  <a:cubicBezTo>
                    <a:pt x="34" y="3"/>
                    <a:pt x="1" y="337"/>
                    <a:pt x="167" y="771"/>
                  </a:cubicBezTo>
                  <a:cubicBezTo>
                    <a:pt x="234" y="1204"/>
                    <a:pt x="401" y="1871"/>
                    <a:pt x="868" y="2405"/>
                  </a:cubicBezTo>
                  <a:cubicBezTo>
                    <a:pt x="1068" y="2705"/>
                    <a:pt x="1368" y="2905"/>
                    <a:pt x="1702" y="3072"/>
                  </a:cubicBezTo>
                  <a:cubicBezTo>
                    <a:pt x="2035" y="3206"/>
                    <a:pt x="2336" y="3239"/>
                    <a:pt x="2569" y="3339"/>
                  </a:cubicBezTo>
                  <a:cubicBezTo>
                    <a:pt x="2803" y="3406"/>
                    <a:pt x="2969" y="3439"/>
                    <a:pt x="3070" y="3539"/>
                  </a:cubicBezTo>
                  <a:cubicBezTo>
                    <a:pt x="3203" y="3573"/>
                    <a:pt x="3303" y="3673"/>
                    <a:pt x="3336" y="3706"/>
                  </a:cubicBezTo>
                  <a:cubicBezTo>
                    <a:pt x="3403" y="3806"/>
                    <a:pt x="3637" y="4040"/>
                    <a:pt x="3837" y="4440"/>
                  </a:cubicBezTo>
                  <a:cubicBezTo>
                    <a:pt x="4037" y="4874"/>
                    <a:pt x="4237" y="5474"/>
                    <a:pt x="4671" y="6008"/>
                  </a:cubicBezTo>
                  <a:cubicBezTo>
                    <a:pt x="4871" y="6241"/>
                    <a:pt x="5171" y="6508"/>
                    <a:pt x="5505" y="6575"/>
                  </a:cubicBezTo>
                  <a:cubicBezTo>
                    <a:pt x="5838" y="6708"/>
                    <a:pt x="6038" y="6708"/>
                    <a:pt x="6172" y="6742"/>
                  </a:cubicBezTo>
                  <a:cubicBezTo>
                    <a:pt x="6238" y="6808"/>
                    <a:pt x="6339" y="6875"/>
                    <a:pt x="6372" y="6975"/>
                  </a:cubicBezTo>
                  <a:cubicBezTo>
                    <a:pt x="6405" y="7042"/>
                    <a:pt x="6405" y="7142"/>
                    <a:pt x="6439" y="7175"/>
                  </a:cubicBezTo>
                  <a:cubicBezTo>
                    <a:pt x="6454" y="7183"/>
                    <a:pt x="6472" y="7187"/>
                    <a:pt x="6492" y="7187"/>
                  </a:cubicBezTo>
                  <a:cubicBezTo>
                    <a:pt x="6560" y="7187"/>
                    <a:pt x="6646" y="7138"/>
                    <a:pt x="6672" y="7008"/>
                  </a:cubicBezTo>
                  <a:cubicBezTo>
                    <a:pt x="6705" y="6842"/>
                    <a:pt x="6672" y="6575"/>
                    <a:pt x="6405" y="6375"/>
                  </a:cubicBezTo>
                  <a:cubicBezTo>
                    <a:pt x="6172" y="6174"/>
                    <a:pt x="5872" y="6141"/>
                    <a:pt x="5705" y="6041"/>
                  </a:cubicBezTo>
                  <a:cubicBezTo>
                    <a:pt x="5505" y="5974"/>
                    <a:pt x="5338" y="5808"/>
                    <a:pt x="5204" y="5574"/>
                  </a:cubicBezTo>
                  <a:cubicBezTo>
                    <a:pt x="4904" y="5207"/>
                    <a:pt x="4737" y="4640"/>
                    <a:pt x="4504" y="4173"/>
                  </a:cubicBezTo>
                  <a:cubicBezTo>
                    <a:pt x="4304" y="3673"/>
                    <a:pt x="4004" y="3339"/>
                    <a:pt x="3870" y="3206"/>
                  </a:cubicBezTo>
                  <a:cubicBezTo>
                    <a:pt x="3803" y="3172"/>
                    <a:pt x="3703" y="3039"/>
                    <a:pt x="3503" y="2905"/>
                  </a:cubicBezTo>
                  <a:cubicBezTo>
                    <a:pt x="3303" y="2805"/>
                    <a:pt x="3003" y="2705"/>
                    <a:pt x="2736" y="2639"/>
                  </a:cubicBezTo>
                  <a:cubicBezTo>
                    <a:pt x="2502" y="2539"/>
                    <a:pt x="2202" y="2505"/>
                    <a:pt x="2002" y="2405"/>
                  </a:cubicBezTo>
                  <a:cubicBezTo>
                    <a:pt x="1735" y="2305"/>
                    <a:pt x="1535" y="2172"/>
                    <a:pt x="1368" y="1971"/>
                  </a:cubicBezTo>
                  <a:cubicBezTo>
                    <a:pt x="1001" y="1538"/>
                    <a:pt x="735" y="1037"/>
                    <a:pt x="568" y="637"/>
                  </a:cubicBezTo>
                  <a:cubicBezTo>
                    <a:pt x="379" y="259"/>
                    <a:pt x="249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2"/>
            <p:cNvSpPr/>
            <p:nvPr/>
          </p:nvSpPr>
          <p:spPr>
            <a:xfrm>
              <a:off x="6745475" y="3639775"/>
              <a:ext cx="83425" cy="211950"/>
            </a:xfrm>
            <a:custGeom>
              <a:avLst/>
              <a:gdLst/>
              <a:ahLst/>
              <a:cxnLst/>
              <a:rect l="l" t="t" r="r" b="b"/>
              <a:pathLst>
                <a:path w="3337" h="8478" extrusionOk="0">
                  <a:moveTo>
                    <a:pt x="381" y="1"/>
                  </a:moveTo>
                  <a:cubicBezTo>
                    <a:pt x="280" y="1"/>
                    <a:pt x="130" y="227"/>
                    <a:pt x="68" y="571"/>
                  </a:cubicBezTo>
                  <a:cubicBezTo>
                    <a:pt x="1" y="1038"/>
                    <a:pt x="34" y="1672"/>
                    <a:pt x="301" y="2239"/>
                  </a:cubicBezTo>
                  <a:cubicBezTo>
                    <a:pt x="401" y="2539"/>
                    <a:pt x="568" y="2839"/>
                    <a:pt x="802" y="3073"/>
                  </a:cubicBezTo>
                  <a:cubicBezTo>
                    <a:pt x="968" y="3340"/>
                    <a:pt x="1168" y="3506"/>
                    <a:pt x="1335" y="3673"/>
                  </a:cubicBezTo>
                  <a:cubicBezTo>
                    <a:pt x="1635" y="4007"/>
                    <a:pt x="1702" y="4274"/>
                    <a:pt x="1736" y="4374"/>
                  </a:cubicBezTo>
                  <a:cubicBezTo>
                    <a:pt x="1802" y="4507"/>
                    <a:pt x="1836" y="4807"/>
                    <a:pt x="1836" y="5208"/>
                  </a:cubicBezTo>
                  <a:cubicBezTo>
                    <a:pt x="1836" y="5641"/>
                    <a:pt x="1736" y="6175"/>
                    <a:pt x="1836" y="6809"/>
                  </a:cubicBezTo>
                  <a:cubicBezTo>
                    <a:pt x="1902" y="7376"/>
                    <a:pt x="2169" y="7976"/>
                    <a:pt x="2536" y="8277"/>
                  </a:cubicBezTo>
                  <a:cubicBezTo>
                    <a:pt x="2771" y="8421"/>
                    <a:pt x="2977" y="8478"/>
                    <a:pt x="3116" y="8478"/>
                  </a:cubicBezTo>
                  <a:cubicBezTo>
                    <a:pt x="3233" y="8478"/>
                    <a:pt x="3303" y="8438"/>
                    <a:pt x="3303" y="8377"/>
                  </a:cubicBezTo>
                  <a:cubicBezTo>
                    <a:pt x="3337" y="8310"/>
                    <a:pt x="3070" y="8176"/>
                    <a:pt x="2903" y="7943"/>
                  </a:cubicBezTo>
                  <a:cubicBezTo>
                    <a:pt x="2703" y="7676"/>
                    <a:pt x="2569" y="7209"/>
                    <a:pt x="2536" y="6709"/>
                  </a:cubicBezTo>
                  <a:cubicBezTo>
                    <a:pt x="2503" y="6275"/>
                    <a:pt x="2569" y="5708"/>
                    <a:pt x="2569" y="5208"/>
                  </a:cubicBezTo>
                  <a:cubicBezTo>
                    <a:pt x="2569" y="4707"/>
                    <a:pt x="2503" y="4340"/>
                    <a:pt x="2469" y="4174"/>
                  </a:cubicBezTo>
                  <a:cubicBezTo>
                    <a:pt x="2403" y="4107"/>
                    <a:pt x="2369" y="3940"/>
                    <a:pt x="2303" y="3773"/>
                  </a:cubicBezTo>
                  <a:cubicBezTo>
                    <a:pt x="2203" y="3607"/>
                    <a:pt x="2036" y="3373"/>
                    <a:pt x="1869" y="3173"/>
                  </a:cubicBezTo>
                  <a:lnTo>
                    <a:pt x="1335" y="2639"/>
                  </a:lnTo>
                  <a:cubicBezTo>
                    <a:pt x="1168" y="2472"/>
                    <a:pt x="1035" y="2239"/>
                    <a:pt x="902" y="2005"/>
                  </a:cubicBezTo>
                  <a:cubicBezTo>
                    <a:pt x="668" y="1538"/>
                    <a:pt x="568" y="1038"/>
                    <a:pt x="535" y="671"/>
                  </a:cubicBezTo>
                  <a:cubicBezTo>
                    <a:pt x="501" y="304"/>
                    <a:pt x="535" y="37"/>
                    <a:pt x="401" y="4"/>
                  </a:cubicBezTo>
                  <a:cubicBezTo>
                    <a:pt x="395" y="2"/>
                    <a:pt x="388" y="1"/>
                    <a:pt x="3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2"/>
            <p:cNvSpPr/>
            <p:nvPr/>
          </p:nvSpPr>
          <p:spPr>
            <a:xfrm>
              <a:off x="6947300" y="3652825"/>
              <a:ext cx="82575" cy="198050"/>
            </a:xfrm>
            <a:custGeom>
              <a:avLst/>
              <a:gdLst/>
              <a:ahLst/>
              <a:cxnLst/>
              <a:rect l="l" t="t" r="r" b="b"/>
              <a:pathLst>
                <a:path w="3303" h="7922" extrusionOk="0">
                  <a:moveTo>
                    <a:pt x="3184" y="1"/>
                  </a:moveTo>
                  <a:cubicBezTo>
                    <a:pt x="3074" y="1"/>
                    <a:pt x="2895" y="151"/>
                    <a:pt x="2669" y="349"/>
                  </a:cubicBezTo>
                  <a:cubicBezTo>
                    <a:pt x="2435" y="616"/>
                    <a:pt x="2035" y="950"/>
                    <a:pt x="1668" y="1350"/>
                  </a:cubicBezTo>
                  <a:cubicBezTo>
                    <a:pt x="1501" y="1583"/>
                    <a:pt x="1335" y="1817"/>
                    <a:pt x="1201" y="2084"/>
                  </a:cubicBezTo>
                  <a:cubicBezTo>
                    <a:pt x="1101" y="2351"/>
                    <a:pt x="1001" y="2618"/>
                    <a:pt x="934" y="2818"/>
                  </a:cubicBezTo>
                  <a:cubicBezTo>
                    <a:pt x="834" y="3285"/>
                    <a:pt x="801" y="3618"/>
                    <a:pt x="768" y="3752"/>
                  </a:cubicBezTo>
                  <a:cubicBezTo>
                    <a:pt x="668" y="4252"/>
                    <a:pt x="0" y="7821"/>
                    <a:pt x="501" y="7921"/>
                  </a:cubicBezTo>
                  <a:cubicBezTo>
                    <a:pt x="502" y="7921"/>
                    <a:pt x="504" y="7922"/>
                    <a:pt x="505" y="7922"/>
                  </a:cubicBezTo>
                  <a:cubicBezTo>
                    <a:pt x="839" y="7922"/>
                    <a:pt x="1402" y="4317"/>
                    <a:pt x="1468" y="3852"/>
                  </a:cubicBezTo>
                  <a:cubicBezTo>
                    <a:pt x="1501" y="3618"/>
                    <a:pt x="1635" y="2551"/>
                    <a:pt x="2235" y="1817"/>
                  </a:cubicBezTo>
                  <a:cubicBezTo>
                    <a:pt x="2502" y="1450"/>
                    <a:pt x="2836" y="1016"/>
                    <a:pt x="3069" y="683"/>
                  </a:cubicBezTo>
                  <a:cubicBezTo>
                    <a:pt x="3269" y="349"/>
                    <a:pt x="3303" y="49"/>
                    <a:pt x="3236" y="16"/>
                  </a:cubicBezTo>
                  <a:cubicBezTo>
                    <a:pt x="3221" y="6"/>
                    <a:pt x="3204" y="1"/>
                    <a:pt x="3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2"/>
            <p:cNvSpPr/>
            <p:nvPr/>
          </p:nvSpPr>
          <p:spPr>
            <a:xfrm>
              <a:off x="7082400" y="3756175"/>
              <a:ext cx="150125" cy="174000"/>
            </a:xfrm>
            <a:custGeom>
              <a:avLst/>
              <a:gdLst/>
              <a:ahLst/>
              <a:cxnLst/>
              <a:rect l="l" t="t" r="r" b="b"/>
              <a:pathLst>
                <a:path w="6005" h="6960" extrusionOk="0">
                  <a:moveTo>
                    <a:pt x="5795" y="1"/>
                  </a:moveTo>
                  <a:cubicBezTo>
                    <a:pt x="5670" y="1"/>
                    <a:pt x="5452" y="82"/>
                    <a:pt x="5204" y="285"/>
                  </a:cubicBezTo>
                  <a:cubicBezTo>
                    <a:pt x="4770" y="485"/>
                    <a:pt x="4337" y="885"/>
                    <a:pt x="4003" y="1386"/>
                  </a:cubicBezTo>
                  <a:cubicBezTo>
                    <a:pt x="3803" y="1652"/>
                    <a:pt x="3703" y="1886"/>
                    <a:pt x="3569" y="2186"/>
                  </a:cubicBezTo>
                  <a:cubicBezTo>
                    <a:pt x="3436" y="2486"/>
                    <a:pt x="3403" y="2720"/>
                    <a:pt x="3336" y="2953"/>
                  </a:cubicBezTo>
                  <a:cubicBezTo>
                    <a:pt x="3169" y="3354"/>
                    <a:pt x="2969" y="3520"/>
                    <a:pt x="2902" y="3621"/>
                  </a:cubicBezTo>
                  <a:cubicBezTo>
                    <a:pt x="2836" y="3687"/>
                    <a:pt x="2602" y="3854"/>
                    <a:pt x="2202" y="4021"/>
                  </a:cubicBezTo>
                  <a:cubicBezTo>
                    <a:pt x="2035" y="4121"/>
                    <a:pt x="1768" y="4188"/>
                    <a:pt x="1535" y="4354"/>
                  </a:cubicBezTo>
                  <a:cubicBezTo>
                    <a:pt x="1268" y="4488"/>
                    <a:pt x="1034" y="4688"/>
                    <a:pt x="834" y="4888"/>
                  </a:cubicBezTo>
                  <a:cubicBezTo>
                    <a:pt x="401" y="5322"/>
                    <a:pt x="167" y="5822"/>
                    <a:pt x="67" y="6222"/>
                  </a:cubicBezTo>
                  <a:cubicBezTo>
                    <a:pt x="0" y="6656"/>
                    <a:pt x="34" y="6956"/>
                    <a:pt x="167" y="6956"/>
                  </a:cubicBezTo>
                  <a:cubicBezTo>
                    <a:pt x="171" y="6958"/>
                    <a:pt x="175" y="6959"/>
                    <a:pt x="179" y="6959"/>
                  </a:cubicBezTo>
                  <a:cubicBezTo>
                    <a:pt x="249" y="6959"/>
                    <a:pt x="377" y="6707"/>
                    <a:pt x="534" y="6456"/>
                  </a:cubicBezTo>
                  <a:cubicBezTo>
                    <a:pt x="701" y="6122"/>
                    <a:pt x="934" y="5722"/>
                    <a:pt x="1335" y="5388"/>
                  </a:cubicBezTo>
                  <a:cubicBezTo>
                    <a:pt x="1701" y="5055"/>
                    <a:pt x="2102" y="4855"/>
                    <a:pt x="2535" y="4688"/>
                  </a:cubicBezTo>
                  <a:cubicBezTo>
                    <a:pt x="2936" y="4488"/>
                    <a:pt x="3269" y="4254"/>
                    <a:pt x="3403" y="4154"/>
                  </a:cubicBezTo>
                  <a:cubicBezTo>
                    <a:pt x="3436" y="4121"/>
                    <a:pt x="3569" y="3987"/>
                    <a:pt x="3703" y="3821"/>
                  </a:cubicBezTo>
                  <a:cubicBezTo>
                    <a:pt x="3836" y="3654"/>
                    <a:pt x="3936" y="3420"/>
                    <a:pt x="4036" y="3187"/>
                  </a:cubicBezTo>
                  <a:lnTo>
                    <a:pt x="4270" y="2453"/>
                  </a:lnTo>
                  <a:cubicBezTo>
                    <a:pt x="4370" y="2186"/>
                    <a:pt x="4503" y="1953"/>
                    <a:pt x="4604" y="1719"/>
                  </a:cubicBezTo>
                  <a:cubicBezTo>
                    <a:pt x="5104" y="819"/>
                    <a:pt x="6005" y="285"/>
                    <a:pt x="5904" y="51"/>
                  </a:cubicBezTo>
                  <a:cubicBezTo>
                    <a:pt x="5894" y="19"/>
                    <a:pt x="5855" y="1"/>
                    <a:pt x="57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2"/>
            <p:cNvSpPr/>
            <p:nvPr/>
          </p:nvSpPr>
          <p:spPr>
            <a:xfrm>
              <a:off x="7182475" y="3880025"/>
              <a:ext cx="160950" cy="97150"/>
            </a:xfrm>
            <a:custGeom>
              <a:avLst/>
              <a:gdLst/>
              <a:ahLst/>
              <a:cxnLst/>
              <a:rect l="l" t="t" r="r" b="b"/>
              <a:pathLst>
                <a:path w="6438" h="3886" extrusionOk="0">
                  <a:moveTo>
                    <a:pt x="234" y="1"/>
                  </a:moveTo>
                  <a:cubicBezTo>
                    <a:pt x="200" y="1"/>
                    <a:pt x="100" y="34"/>
                    <a:pt x="0" y="168"/>
                  </a:cubicBezTo>
                  <a:cubicBezTo>
                    <a:pt x="0" y="268"/>
                    <a:pt x="100" y="501"/>
                    <a:pt x="334" y="568"/>
                  </a:cubicBezTo>
                  <a:cubicBezTo>
                    <a:pt x="534" y="668"/>
                    <a:pt x="734" y="701"/>
                    <a:pt x="934" y="735"/>
                  </a:cubicBezTo>
                  <a:cubicBezTo>
                    <a:pt x="1068" y="735"/>
                    <a:pt x="1168" y="768"/>
                    <a:pt x="1268" y="768"/>
                  </a:cubicBezTo>
                  <a:cubicBezTo>
                    <a:pt x="1368" y="835"/>
                    <a:pt x="1434" y="835"/>
                    <a:pt x="1535" y="868"/>
                  </a:cubicBezTo>
                  <a:cubicBezTo>
                    <a:pt x="1868" y="1002"/>
                    <a:pt x="2168" y="1335"/>
                    <a:pt x="2402" y="1602"/>
                  </a:cubicBezTo>
                  <a:cubicBezTo>
                    <a:pt x="2669" y="1902"/>
                    <a:pt x="2869" y="2169"/>
                    <a:pt x="2936" y="2236"/>
                  </a:cubicBezTo>
                  <a:cubicBezTo>
                    <a:pt x="3036" y="2336"/>
                    <a:pt x="3236" y="2536"/>
                    <a:pt x="3536" y="2769"/>
                  </a:cubicBezTo>
                  <a:cubicBezTo>
                    <a:pt x="3870" y="3036"/>
                    <a:pt x="4236" y="3270"/>
                    <a:pt x="4670" y="3503"/>
                  </a:cubicBezTo>
                  <a:cubicBezTo>
                    <a:pt x="5190" y="3753"/>
                    <a:pt x="5723" y="3886"/>
                    <a:pt x="6059" y="3886"/>
                  </a:cubicBezTo>
                  <a:cubicBezTo>
                    <a:pt x="6261" y="3886"/>
                    <a:pt x="6392" y="3837"/>
                    <a:pt x="6405" y="3737"/>
                  </a:cubicBezTo>
                  <a:cubicBezTo>
                    <a:pt x="6438" y="3537"/>
                    <a:pt x="5704" y="3337"/>
                    <a:pt x="5004" y="2870"/>
                  </a:cubicBezTo>
                  <a:cubicBezTo>
                    <a:pt x="4270" y="2436"/>
                    <a:pt x="3669" y="1869"/>
                    <a:pt x="3536" y="1702"/>
                  </a:cubicBezTo>
                  <a:cubicBezTo>
                    <a:pt x="3436" y="1669"/>
                    <a:pt x="3269" y="1402"/>
                    <a:pt x="3036" y="1102"/>
                  </a:cubicBezTo>
                  <a:cubicBezTo>
                    <a:pt x="2769" y="835"/>
                    <a:pt x="2435" y="401"/>
                    <a:pt x="1868" y="201"/>
                  </a:cubicBezTo>
                  <a:cubicBezTo>
                    <a:pt x="1735" y="134"/>
                    <a:pt x="1568" y="101"/>
                    <a:pt x="1434" y="101"/>
                  </a:cubicBezTo>
                  <a:lnTo>
                    <a:pt x="601" y="101"/>
                  </a:lnTo>
                  <a:cubicBezTo>
                    <a:pt x="500" y="101"/>
                    <a:pt x="434" y="101"/>
                    <a:pt x="400" y="68"/>
                  </a:cubicBezTo>
                  <a:cubicBezTo>
                    <a:pt x="334" y="68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2"/>
            <p:cNvSpPr/>
            <p:nvPr/>
          </p:nvSpPr>
          <p:spPr>
            <a:xfrm>
              <a:off x="7322600" y="3689000"/>
              <a:ext cx="140075" cy="184375"/>
            </a:xfrm>
            <a:custGeom>
              <a:avLst/>
              <a:gdLst/>
              <a:ahLst/>
              <a:cxnLst/>
              <a:rect l="l" t="t" r="r" b="b"/>
              <a:pathLst>
                <a:path w="5603" h="7375" extrusionOk="0">
                  <a:moveTo>
                    <a:pt x="248" y="0"/>
                  </a:moveTo>
                  <a:cubicBezTo>
                    <a:pt x="148" y="0"/>
                    <a:pt x="1" y="261"/>
                    <a:pt x="32" y="670"/>
                  </a:cubicBezTo>
                  <a:cubicBezTo>
                    <a:pt x="99" y="1137"/>
                    <a:pt x="399" y="1704"/>
                    <a:pt x="800" y="2171"/>
                  </a:cubicBezTo>
                  <a:cubicBezTo>
                    <a:pt x="1233" y="2672"/>
                    <a:pt x="1700" y="3005"/>
                    <a:pt x="2101" y="3305"/>
                  </a:cubicBezTo>
                  <a:cubicBezTo>
                    <a:pt x="2434" y="3572"/>
                    <a:pt x="2668" y="3839"/>
                    <a:pt x="2768" y="3906"/>
                  </a:cubicBezTo>
                  <a:cubicBezTo>
                    <a:pt x="2834" y="4006"/>
                    <a:pt x="3035" y="4239"/>
                    <a:pt x="3201" y="4573"/>
                  </a:cubicBezTo>
                  <a:cubicBezTo>
                    <a:pt x="3368" y="4907"/>
                    <a:pt x="3468" y="5507"/>
                    <a:pt x="3768" y="6041"/>
                  </a:cubicBezTo>
                  <a:cubicBezTo>
                    <a:pt x="3902" y="6308"/>
                    <a:pt x="4135" y="6574"/>
                    <a:pt x="4402" y="6708"/>
                  </a:cubicBezTo>
                  <a:cubicBezTo>
                    <a:pt x="4636" y="6875"/>
                    <a:pt x="4803" y="6975"/>
                    <a:pt x="4969" y="7041"/>
                  </a:cubicBezTo>
                  <a:cubicBezTo>
                    <a:pt x="5136" y="7141"/>
                    <a:pt x="5236" y="7175"/>
                    <a:pt x="5303" y="7242"/>
                  </a:cubicBezTo>
                  <a:cubicBezTo>
                    <a:pt x="5403" y="7342"/>
                    <a:pt x="5436" y="7375"/>
                    <a:pt x="5503" y="7375"/>
                  </a:cubicBezTo>
                  <a:cubicBezTo>
                    <a:pt x="5570" y="7375"/>
                    <a:pt x="5603" y="7308"/>
                    <a:pt x="5570" y="7175"/>
                  </a:cubicBezTo>
                  <a:cubicBezTo>
                    <a:pt x="5503" y="7041"/>
                    <a:pt x="5436" y="6875"/>
                    <a:pt x="5270" y="6708"/>
                  </a:cubicBezTo>
                  <a:cubicBezTo>
                    <a:pt x="5136" y="6574"/>
                    <a:pt x="4936" y="6408"/>
                    <a:pt x="4769" y="6308"/>
                  </a:cubicBezTo>
                  <a:cubicBezTo>
                    <a:pt x="4602" y="6174"/>
                    <a:pt x="4469" y="6007"/>
                    <a:pt x="4402" y="5807"/>
                  </a:cubicBezTo>
                  <a:cubicBezTo>
                    <a:pt x="4235" y="5374"/>
                    <a:pt x="4135" y="4806"/>
                    <a:pt x="3935" y="4339"/>
                  </a:cubicBezTo>
                  <a:cubicBezTo>
                    <a:pt x="3735" y="3872"/>
                    <a:pt x="3435" y="3572"/>
                    <a:pt x="3335" y="3472"/>
                  </a:cubicBezTo>
                  <a:cubicBezTo>
                    <a:pt x="3235" y="3339"/>
                    <a:pt x="2935" y="3039"/>
                    <a:pt x="2568" y="2738"/>
                  </a:cubicBezTo>
                  <a:cubicBezTo>
                    <a:pt x="2167" y="2405"/>
                    <a:pt x="1667" y="2138"/>
                    <a:pt x="1300" y="1738"/>
                  </a:cubicBezTo>
                  <a:cubicBezTo>
                    <a:pt x="933" y="1371"/>
                    <a:pt x="633" y="970"/>
                    <a:pt x="499" y="637"/>
                  </a:cubicBezTo>
                  <a:cubicBezTo>
                    <a:pt x="399" y="303"/>
                    <a:pt x="399" y="36"/>
                    <a:pt x="266" y="3"/>
                  </a:cubicBezTo>
                  <a:cubicBezTo>
                    <a:pt x="260" y="1"/>
                    <a:pt x="254" y="0"/>
                    <a:pt x="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2"/>
            <p:cNvSpPr/>
            <p:nvPr/>
          </p:nvSpPr>
          <p:spPr>
            <a:xfrm>
              <a:off x="7550225" y="3614775"/>
              <a:ext cx="50050" cy="224500"/>
            </a:xfrm>
            <a:custGeom>
              <a:avLst/>
              <a:gdLst/>
              <a:ahLst/>
              <a:cxnLst/>
              <a:rect l="l" t="t" r="r" b="b"/>
              <a:pathLst>
                <a:path w="2002" h="8980" extrusionOk="0">
                  <a:moveTo>
                    <a:pt x="1422" y="0"/>
                  </a:moveTo>
                  <a:cubicBezTo>
                    <a:pt x="1415" y="0"/>
                    <a:pt x="1408" y="1"/>
                    <a:pt x="1402" y="3"/>
                  </a:cubicBezTo>
                  <a:cubicBezTo>
                    <a:pt x="1302" y="37"/>
                    <a:pt x="1335" y="303"/>
                    <a:pt x="1368" y="804"/>
                  </a:cubicBezTo>
                  <a:cubicBezTo>
                    <a:pt x="1368" y="1171"/>
                    <a:pt x="1335" y="1671"/>
                    <a:pt x="1168" y="2171"/>
                  </a:cubicBezTo>
                  <a:cubicBezTo>
                    <a:pt x="1068" y="2438"/>
                    <a:pt x="968" y="2638"/>
                    <a:pt x="835" y="2839"/>
                  </a:cubicBezTo>
                  <a:cubicBezTo>
                    <a:pt x="668" y="3039"/>
                    <a:pt x="501" y="3272"/>
                    <a:pt x="368" y="3472"/>
                  </a:cubicBezTo>
                  <a:cubicBezTo>
                    <a:pt x="234" y="3672"/>
                    <a:pt x="134" y="3939"/>
                    <a:pt x="67" y="4140"/>
                  </a:cubicBezTo>
                  <a:cubicBezTo>
                    <a:pt x="34" y="4340"/>
                    <a:pt x="34" y="4506"/>
                    <a:pt x="34" y="4607"/>
                  </a:cubicBezTo>
                  <a:cubicBezTo>
                    <a:pt x="1" y="4773"/>
                    <a:pt x="67" y="5174"/>
                    <a:pt x="201" y="5607"/>
                  </a:cubicBezTo>
                  <a:cubicBezTo>
                    <a:pt x="334" y="6008"/>
                    <a:pt x="468" y="6475"/>
                    <a:pt x="501" y="6975"/>
                  </a:cubicBezTo>
                  <a:cubicBezTo>
                    <a:pt x="568" y="7976"/>
                    <a:pt x="301" y="8876"/>
                    <a:pt x="534" y="8976"/>
                  </a:cubicBezTo>
                  <a:cubicBezTo>
                    <a:pt x="542" y="8979"/>
                    <a:pt x="549" y="8980"/>
                    <a:pt x="557" y="8980"/>
                  </a:cubicBezTo>
                  <a:cubicBezTo>
                    <a:pt x="658" y="8980"/>
                    <a:pt x="813" y="8783"/>
                    <a:pt x="968" y="8443"/>
                  </a:cubicBezTo>
                  <a:cubicBezTo>
                    <a:pt x="1068" y="8042"/>
                    <a:pt x="1201" y="7509"/>
                    <a:pt x="1201" y="6942"/>
                  </a:cubicBezTo>
                  <a:cubicBezTo>
                    <a:pt x="1201" y="6341"/>
                    <a:pt x="1035" y="5774"/>
                    <a:pt x="901" y="5340"/>
                  </a:cubicBezTo>
                  <a:cubicBezTo>
                    <a:pt x="801" y="4940"/>
                    <a:pt x="734" y="4640"/>
                    <a:pt x="734" y="4540"/>
                  </a:cubicBezTo>
                  <a:cubicBezTo>
                    <a:pt x="734" y="4440"/>
                    <a:pt x="734" y="4173"/>
                    <a:pt x="1001" y="3839"/>
                  </a:cubicBezTo>
                  <a:cubicBezTo>
                    <a:pt x="1135" y="3639"/>
                    <a:pt x="1302" y="3439"/>
                    <a:pt x="1468" y="3172"/>
                  </a:cubicBezTo>
                  <a:cubicBezTo>
                    <a:pt x="1635" y="2872"/>
                    <a:pt x="1735" y="2605"/>
                    <a:pt x="1835" y="2305"/>
                  </a:cubicBezTo>
                  <a:cubicBezTo>
                    <a:pt x="2002" y="1671"/>
                    <a:pt x="1969" y="1037"/>
                    <a:pt x="1835" y="637"/>
                  </a:cubicBezTo>
                  <a:cubicBezTo>
                    <a:pt x="1710" y="231"/>
                    <a:pt x="1527" y="0"/>
                    <a:pt x="14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2"/>
            <p:cNvSpPr/>
            <p:nvPr/>
          </p:nvSpPr>
          <p:spPr>
            <a:xfrm>
              <a:off x="7695325" y="3727750"/>
              <a:ext cx="140125" cy="151475"/>
            </a:xfrm>
            <a:custGeom>
              <a:avLst/>
              <a:gdLst/>
              <a:ahLst/>
              <a:cxnLst/>
              <a:rect l="l" t="t" r="r" b="b"/>
              <a:pathLst>
                <a:path w="5605" h="6059" extrusionOk="0">
                  <a:moveTo>
                    <a:pt x="5245" y="1"/>
                  </a:moveTo>
                  <a:cubicBezTo>
                    <a:pt x="5145" y="1"/>
                    <a:pt x="5031" y="24"/>
                    <a:pt x="4904" y="88"/>
                  </a:cubicBezTo>
                  <a:cubicBezTo>
                    <a:pt x="4504" y="188"/>
                    <a:pt x="4070" y="655"/>
                    <a:pt x="3837" y="1155"/>
                  </a:cubicBezTo>
                  <a:cubicBezTo>
                    <a:pt x="3570" y="1655"/>
                    <a:pt x="3403" y="2156"/>
                    <a:pt x="3203" y="2456"/>
                  </a:cubicBezTo>
                  <a:cubicBezTo>
                    <a:pt x="3003" y="2723"/>
                    <a:pt x="2769" y="2890"/>
                    <a:pt x="2703" y="2990"/>
                  </a:cubicBezTo>
                  <a:cubicBezTo>
                    <a:pt x="2603" y="3023"/>
                    <a:pt x="2369" y="3190"/>
                    <a:pt x="2036" y="3390"/>
                  </a:cubicBezTo>
                  <a:cubicBezTo>
                    <a:pt x="1735" y="3623"/>
                    <a:pt x="1268" y="3824"/>
                    <a:pt x="868" y="4190"/>
                  </a:cubicBezTo>
                  <a:cubicBezTo>
                    <a:pt x="434" y="4524"/>
                    <a:pt x="168" y="4991"/>
                    <a:pt x="67" y="5391"/>
                  </a:cubicBezTo>
                  <a:cubicBezTo>
                    <a:pt x="1" y="5825"/>
                    <a:pt x="101" y="6058"/>
                    <a:pt x="234" y="6058"/>
                  </a:cubicBezTo>
                  <a:cubicBezTo>
                    <a:pt x="334" y="6058"/>
                    <a:pt x="368" y="5858"/>
                    <a:pt x="534" y="5625"/>
                  </a:cubicBezTo>
                  <a:cubicBezTo>
                    <a:pt x="701" y="5358"/>
                    <a:pt x="935" y="5024"/>
                    <a:pt x="1335" y="4791"/>
                  </a:cubicBezTo>
                  <a:cubicBezTo>
                    <a:pt x="1669" y="4491"/>
                    <a:pt x="2069" y="4291"/>
                    <a:pt x="2436" y="4057"/>
                  </a:cubicBezTo>
                  <a:cubicBezTo>
                    <a:pt x="2836" y="3857"/>
                    <a:pt x="3103" y="3657"/>
                    <a:pt x="3203" y="3557"/>
                  </a:cubicBezTo>
                  <a:cubicBezTo>
                    <a:pt x="3270" y="3490"/>
                    <a:pt x="3603" y="3223"/>
                    <a:pt x="3870" y="2823"/>
                  </a:cubicBezTo>
                  <a:cubicBezTo>
                    <a:pt x="4170" y="2389"/>
                    <a:pt x="4337" y="1855"/>
                    <a:pt x="4504" y="1455"/>
                  </a:cubicBezTo>
                  <a:cubicBezTo>
                    <a:pt x="4671" y="988"/>
                    <a:pt x="4904" y="655"/>
                    <a:pt x="5171" y="488"/>
                  </a:cubicBezTo>
                  <a:cubicBezTo>
                    <a:pt x="5405" y="321"/>
                    <a:pt x="5605" y="288"/>
                    <a:pt x="5605" y="154"/>
                  </a:cubicBezTo>
                  <a:cubicBezTo>
                    <a:pt x="5605" y="121"/>
                    <a:pt x="5538" y="21"/>
                    <a:pt x="5405" y="21"/>
                  </a:cubicBezTo>
                  <a:cubicBezTo>
                    <a:pt x="5356" y="9"/>
                    <a:pt x="5302" y="1"/>
                    <a:pt x="5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2"/>
            <p:cNvSpPr/>
            <p:nvPr/>
          </p:nvSpPr>
          <p:spPr>
            <a:xfrm>
              <a:off x="7806250" y="3914850"/>
              <a:ext cx="203500" cy="83275"/>
            </a:xfrm>
            <a:custGeom>
              <a:avLst/>
              <a:gdLst/>
              <a:ahLst/>
              <a:cxnLst/>
              <a:rect l="l" t="t" r="r" b="b"/>
              <a:pathLst>
                <a:path w="8140" h="3331" extrusionOk="0">
                  <a:moveTo>
                    <a:pt x="7298" y="0"/>
                  </a:moveTo>
                  <a:cubicBezTo>
                    <a:pt x="6871" y="0"/>
                    <a:pt x="6397" y="174"/>
                    <a:pt x="6005" y="409"/>
                  </a:cubicBezTo>
                  <a:cubicBezTo>
                    <a:pt x="5504" y="776"/>
                    <a:pt x="5137" y="1176"/>
                    <a:pt x="4804" y="1443"/>
                  </a:cubicBezTo>
                  <a:cubicBezTo>
                    <a:pt x="4470" y="1677"/>
                    <a:pt x="4170" y="1777"/>
                    <a:pt x="4103" y="1810"/>
                  </a:cubicBezTo>
                  <a:cubicBezTo>
                    <a:pt x="4003" y="1843"/>
                    <a:pt x="3703" y="1843"/>
                    <a:pt x="3303" y="1843"/>
                  </a:cubicBezTo>
                  <a:lnTo>
                    <a:pt x="2535" y="1843"/>
                  </a:lnTo>
                  <a:cubicBezTo>
                    <a:pt x="2269" y="1843"/>
                    <a:pt x="2002" y="1877"/>
                    <a:pt x="1701" y="1977"/>
                  </a:cubicBezTo>
                  <a:cubicBezTo>
                    <a:pt x="1168" y="2144"/>
                    <a:pt x="701" y="2377"/>
                    <a:pt x="434" y="2677"/>
                  </a:cubicBezTo>
                  <a:cubicBezTo>
                    <a:pt x="134" y="2978"/>
                    <a:pt x="0" y="3211"/>
                    <a:pt x="100" y="3311"/>
                  </a:cubicBezTo>
                  <a:cubicBezTo>
                    <a:pt x="110" y="3324"/>
                    <a:pt x="127" y="3330"/>
                    <a:pt x="149" y="3330"/>
                  </a:cubicBezTo>
                  <a:cubicBezTo>
                    <a:pt x="353" y="3330"/>
                    <a:pt x="1056" y="2828"/>
                    <a:pt x="1868" y="2677"/>
                  </a:cubicBezTo>
                  <a:cubicBezTo>
                    <a:pt x="2142" y="2638"/>
                    <a:pt x="2415" y="2622"/>
                    <a:pt x="2689" y="2622"/>
                  </a:cubicBezTo>
                  <a:cubicBezTo>
                    <a:pt x="2882" y="2622"/>
                    <a:pt x="3076" y="2630"/>
                    <a:pt x="3269" y="2644"/>
                  </a:cubicBezTo>
                  <a:cubicBezTo>
                    <a:pt x="3703" y="2644"/>
                    <a:pt x="4137" y="2611"/>
                    <a:pt x="4270" y="2544"/>
                  </a:cubicBezTo>
                  <a:cubicBezTo>
                    <a:pt x="4403" y="2511"/>
                    <a:pt x="4804" y="2377"/>
                    <a:pt x="5237" y="2044"/>
                  </a:cubicBezTo>
                  <a:cubicBezTo>
                    <a:pt x="5638" y="1777"/>
                    <a:pt x="6005" y="1310"/>
                    <a:pt x="6405" y="1010"/>
                  </a:cubicBezTo>
                  <a:cubicBezTo>
                    <a:pt x="6772" y="709"/>
                    <a:pt x="7239" y="543"/>
                    <a:pt x="7506" y="543"/>
                  </a:cubicBezTo>
                  <a:cubicBezTo>
                    <a:pt x="7746" y="543"/>
                    <a:pt x="7922" y="628"/>
                    <a:pt x="8034" y="628"/>
                  </a:cubicBezTo>
                  <a:cubicBezTo>
                    <a:pt x="8062" y="628"/>
                    <a:pt x="8086" y="623"/>
                    <a:pt x="8106" y="609"/>
                  </a:cubicBezTo>
                  <a:cubicBezTo>
                    <a:pt x="8139" y="543"/>
                    <a:pt x="8106" y="476"/>
                    <a:pt x="8106" y="342"/>
                  </a:cubicBezTo>
                  <a:cubicBezTo>
                    <a:pt x="8039" y="209"/>
                    <a:pt x="7873" y="142"/>
                    <a:pt x="7639" y="42"/>
                  </a:cubicBezTo>
                  <a:cubicBezTo>
                    <a:pt x="7531" y="13"/>
                    <a:pt x="7416" y="0"/>
                    <a:pt x="7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2"/>
            <p:cNvSpPr/>
            <p:nvPr/>
          </p:nvSpPr>
          <p:spPr>
            <a:xfrm>
              <a:off x="7816250" y="4134075"/>
              <a:ext cx="181825" cy="48925"/>
            </a:xfrm>
            <a:custGeom>
              <a:avLst/>
              <a:gdLst/>
              <a:ahLst/>
              <a:cxnLst/>
              <a:rect l="l" t="t" r="r" b="b"/>
              <a:pathLst>
                <a:path w="7273" h="1957" extrusionOk="0">
                  <a:moveTo>
                    <a:pt x="1264" y="0"/>
                  </a:moveTo>
                  <a:cubicBezTo>
                    <a:pt x="941" y="0"/>
                    <a:pt x="631" y="75"/>
                    <a:pt x="401" y="213"/>
                  </a:cubicBezTo>
                  <a:cubicBezTo>
                    <a:pt x="67" y="380"/>
                    <a:pt x="1" y="613"/>
                    <a:pt x="67" y="713"/>
                  </a:cubicBezTo>
                  <a:cubicBezTo>
                    <a:pt x="98" y="734"/>
                    <a:pt x="136" y="742"/>
                    <a:pt x="180" y="742"/>
                  </a:cubicBezTo>
                  <a:cubicBezTo>
                    <a:pt x="277" y="742"/>
                    <a:pt x="407" y="703"/>
                    <a:pt x="568" y="680"/>
                  </a:cubicBezTo>
                  <a:cubicBezTo>
                    <a:pt x="688" y="650"/>
                    <a:pt x="828" y="633"/>
                    <a:pt x="979" y="633"/>
                  </a:cubicBezTo>
                  <a:cubicBezTo>
                    <a:pt x="1164" y="633"/>
                    <a:pt x="1366" y="658"/>
                    <a:pt x="1568" y="713"/>
                  </a:cubicBezTo>
                  <a:cubicBezTo>
                    <a:pt x="1935" y="847"/>
                    <a:pt x="2336" y="947"/>
                    <a:pt x="2669" y="1114"/>
                  </a:cubicBezTo>
                  <a:cubicBezTo>
                    <a:pt x="3003" y="1247"/>
                    <a:pt x="3236" y="1380"/>
                    <a:pt x="3370" y="1414"/>
                  </a:cubicBezTo>
                  <a:cubicBezTo>
                    <a:pt x="3503" y="1447"/>
                    <a:pt x="3770" y="1581"/>
                    <a:pt x="4204" y="1681"/>
                  </a:cubicBezTo>
                  <a:cubicBezTo>
                    <a:pt x="4369" y="1704"/>
                    <a:pt x="4550" y="1728"/>
                    <a:pt x="4725" y="1728"/>
                  </a:cubicBezTo>
                  <a:cubicBezTo>
                    <a:pt x="4798" y="1728"/>
                    <a:pt x="4869" y="1724"/>
                    <a:pt x="4937" y="1714"/>
                  </a:cubicBezTo>
                  <a:cubicBezTo>
                    <a:pt x="5204" y="1714"/>
                    <a:pt x="5438" y="1614"/>
                    <a:pt x="5605" y="1614"/>
                  </a:cubicBezTo>
                  <a:cubicBezTo>
                    <a:pt x="5640" y="1610"/>
                    <a:pt x="5676" y="1609"/>
                    <a:pt x="5712" y="1609"/>
                  </a:cubicBezTo>
                  <a:cubicBezTo>
                    <a:pt x="6021" y="1609"/>
                    <a:pt x="6367" y="1728"/>
                    <a:pt x="6605" y="1847"/>
                  </a:cubicBezTo>
                  <a:cubicBezTo>
                    <a:pt x="6814" y="1894"/>
                    <a:pt x="6975" y="1956"/>
                    <a:pt x="7087" y="1956"/>
                  </a:cubicBezTo>
                  <a:cubicBezTo>
                    <a:pt x="7136" y="1956"/>
                    <a:pt x="7175" y="1945"/>
                    <a:pt x="7206" y="1914"/>
                  </a:cubicBezTo>
                  <a:cubicBezTo>
                    <a:pt x="7272" y="1847"/>
                    <a:pt x="7172" y="1614"/>
                    <a:pt x="6872" y="1380"/>
                  </a:cubicBezTo>
                  <a:cubicBezTo>
                    <a:pt x="6705" y="1247"/>
                    <a:pt x="6539" y="1114"/>
                    <a:pt x="6338" y="1047"/>
                  </a:cubicBezTo>
                  <a:cubicBezTo>
                    <a:pt x="6072" y="913"/>
                    <a:pt x="5838" y="880"/>
                    <a:pt x="5538" y="880"/>
                  </a:cubicBezTo>
                  <a:cubicBezTo>
                    <a:pt x="5238" y="913"/>
                    <a:pt x="5037" y="947"/>
                    <a:pt x="4837" y="947"/>
                  </a:cubicBezTo>
                  <a:cubicBezTo>
                    <a:pt x="4604" y="947"/>
                    <a:pt x="4437" y="947"/>
                    <a:pt x="4270" y="913"/>
                  </a:cubicBezTo>
                  <a:cubicBezTo>
                    <a:pt x="4003" y="847"/>
                    <a:pt x="3703" y="747"/>
                    <a:pt x="3603" y="713"/>
                  </a:cubicBezTo>
                  <a:cubicBezTo>
                    <a:pt x="3536" y="680"/>
                    <a:pt x="3270" y="580"/>
                    <a:pt x="2936" y="413"/>
                  </a:cubicBezTo>
                  <a:cubicBezTo>
                    <a:pt x="2602" y="280"/>
                    <a:pt x="2169" y="79"/>
                    <a:pt x="1702" y="46"/>
                  </a:cubicBezTo>
                  <a:cubicBezTo>
                    <a:pt x="1557" y="15"/>
                    <a:pt x="1409" y="0"/>
                    <a:pt x="12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2"/>
            <p:cNvSpPr/>
            <p:nvPr/>
          </p:nvSpPr>
          <p:spPr>
            <a:xfrm>
              <a:off x="7767050" y="4282100"/>
              <a:ext cx="188500" cy="112325"/>
            </a:xfrm>
            <a:custGeom>
              <a:avLst/>
              <a:gdLst/>
              <a:ahLst/>
              <a:cxnLst/>
              <a:rect l="l" t="t" r="r" b="b"/>
              <a:pathLst>
                <a:path w="7540" h="4493" extrusionOk="0">
                  <a:moveTo>
                    <a:pt x="115" y="1"/>
                  </a:moveTo>
                  <a:cubicBezTo>
                    <a:pt x="81" y="1"/>
                    <a:pt x="54" y="10"/>
                    <a:pt x="34" y="29"/>
                  </a:cubicBezTo>
                  <a:cubicBezTo>
                    <a:pt x="0" y="129"/>
                    <a:pt x="134" y="330"/>
                    <a:pt x="367" y="630"/>
                  </a:cubicBezTo>
                  <a:cubicBezTo>
                    <a:pt x="634" y="930"/>
                    <a:pt x="1035" y="1197"/>
                    <a:pt x="1535" y="1464"/>
                  </a:cubicBezTo>
                  <a:cubicBezTo>
                    <a:pt x="2002" y="1697"/>
                    <a:pt x="2536" y="1864"/>
                    <a:pt x="3003" y="1964"/>
                  </a:cubicBezTo>
                  <a:cubicBezTo>
                    <a:pt x="3470" y="1997"/>
                    <a:pt x="3736" y="2031"/>
                    <a:pt x="3837" y="2097"/>
                  </a:cubicBezTo>
                  <a:cubicBezTo>
                    <a:pt x="3903" y="2097"/>
                    <a:pt x="4003" y="2131"/>
                    <a:pt x="4070" y="2164"/>
                  </a:cubicBezTo>
                  <a:cubicBezTo>
                    <a:pt x="4170" y="2198"/>
                    <a:pt x="4237" y="2298"/>
                    <a:pt x="4370" y="2464"/>
                  </a:cubicBezTo>
                  <a:cubicBezTo>
                    <a:pt x="4504" y="2631"/>
                    <a:pt x="4637" y="2831"/>
                    <a:pt x="4804" y="3098"/>
                  </a:cubicBezTo>
                  <a:cubicBezTo>
                    <a:pt x="4971" y="3332"/>
                    <a:pt x="5171" y="3532"/>
                    <a:pt x="5404" y="3765"/>
                  </a:cubicBezTo>
                  <a:cubicBezTo>
                    <a:pt x="5871" y="4166"/>
                    <a:pt x="6405" y="4366"/>
                    <a:pt x="6839" y="4466"/>
                  </a:cubicBezTo>
                  <a:cubicBezTo>
                    <a:pt x="6950" y="4484"/>
                    <a:pt x="7054" y="4493"/>
                    <a:pt x="7146" y="4493"/>
                  </a:cubicBezTo>
                  <a:cubicBezTo>
                    <a:pt x="7383" y="4493"/>
                    <a:pt x="7539" y="4438"/>
                    <a:pt x="7539" y="4366"/>
                  </a:cubicBezTo>
                  <a:cubicBezTo>
                    <a:pt x="7539" y="4266"/>
                    <a:pt x="7339" y="4166"/>
                    <a:pt x="6972" y="3932"/>
                  </a:cubicBezTo>
                  <a:cubicBezTo>
                    <a:pt x="6639" y="3765"/>
                    <a:pt x="6205" y="3498"/>
                    <a:pt x="5838" y="3165"/>
                  </a:cubicBezTo>
                  <a:cubicBezTo>
                    <a:pt x="5671" y="2998"/>
                    <a:pt x="5504" y="2831"/>
                    <a:pt x="5371" y="2631"/>
                  </a:cubicBezTo>
                  <a:cubicBezTo>
                    <a:pt x="5238" y="2431"/>
                    <a:pt x="5137" y="2198"/>
                    <a:pt x="4971" y="1997"/>
                  </a:cubicBezTo>
                  <a:cubicBezTo>
                    <a:pt x="4804" y="1797"/>
                    <a:pt x="4570" y="1597"/>
                    <a:pt x="4404" y="1497"/>
                  </a:cubicBezTo>
                  <a:cubicBezTo>
                    <a:pt x="4237" y="1430"/>
                    <a:pt x="4137" y="1364"/>
                    <a:pt x="4037" y="1330"/>
                  </a:cubicBezTo>
                  <a:cubicBezTo>
                    <a:pt x="3903" y="1297"/>
                    <a:pt x="3503" y="1197"/>
                    <a:pt x="3136" y="1163"/>
                  </a:cubicBezTo>
                  <a:cubicBezTo>
                    <a:pt x="2736" y="1097"/>
                    <a:pt x="2302" y="963"/>
                    <a:pt x="1835" y="797"/>
                  </a:cubicBezTo>
                  <a:cubicBezTo>
                    <a:pt x="1011" y="502"/>
                    <a:pt x="369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2"/>
            <p:cNvSpPr/>
            <p:nvPr/>
          </p:nvSpPr>
          <p:spPr>
            <a:xfrm>
              <a:off x="7663650" y="4378600"/>
              <a:ext cx="90900" cy="174450"/>
            </a:xfrm>
            <a:custGeom>
              <a:avLst/>
              <a:gdLst/>
              <a:ahLst/>
              <a:cxnLst/>
              <a:rect l="l" t="t" r="r" b="b"/>
              <a:pathLst>
                <a:path w="3636" h="6978" extrusionOk="0">
                  <a:moveTo>
                    <a:pt x="542" y="0"/>
                  </a:moveTo>
                  <a:cubicBezTo>
                    <a:pt x="450" y="0"/>
                    <a:pt x="224" y="141"/>
                    <a:pt x="134" y="472"/>
                  </a:cubicBezTo>
                  <a:cubicBezTo>
                    <a:pt x="0" y="839"/>
                    <a:pt x="34" y="1406"/>
                    <a:pt x="234" y="1840"/>
                  </a:cubicBezTo>
                  <a:cubicBezTo>
                    <a:pt x="501" y="2340"/>
                    <a:pt x="834" y="2674"/>
                    <a:pt x="1134" y="2974"/>
                  </a:cubicBezTo>
                  <a:cubicBezTo>
                    <a:pt x="1401" y="3241"/>
                    <a:pt x="1601" y="3441"/>
                    <a:pt x="1668" y="3508"/>
                  </a:cubicBezTo>
                  <a:cubicBezTo>
                    <a:pt x="1735" y="3575"/>
                    <a:pt x="1902" y="3775"/>
                    <a:pt x="2135" y="4108"/>
                  </a:cubicBezTo>
                  <a:cubicBezTo>
                    <a:pt x="2335" y="4409"/>
                    <a:pt x="2502" y="4842"/>
                    <a:pt x="2669" y="5276"/>
                  </a:cubicBezTo>
                  <a:cubicBezTo>
                    <a:pt x="2963" y="6127"/>
                    <a:pt x="3194" y="6978"/>
                    <a:pt x="3423" y="6978"/>
                  </a:cubicBezTo>
                  <a:cubicBezTo>
                    <a:pt x="3427" y="6978"/>
                    <a:pt x="3432" y="6978"/>
                    <a:pt x="3436" y="6977"/>
                  </a:cubicBezTo>
                  <a:cubicBezTo>
                    <a:pt x="3636" y="6944"/>
                    <a:pt x="3603" y="6010"/>
                    <a:pt x="3303" y="5076"/>
                  </a:cubicBezTo>
                  <a:cubicBezTo>
                    <a:pt x="3169" y="4575"/>
                    <a:pt x="3002" y="4075"/>
                    <a:pt x="2735" y="3675"/>
                  </a:cubicBezTo>
                  <a:cubicBezTo>
                    <a:pt x="2535" y="3308"/>
                    <a:pt x="2302" y="3074"/>
                    <a:pt x="2202" y="2974"/>
                  </a:cubicBezTo>
                  <a:lnTo>
                    <a:pt x="1635" y="2407"/>
                  </a:lnTo>
                  <a:cubicBezTo>
                    <a:pt x="1368" y="2140"/>
                    <a:pt x="1034" y="1840"/>
                    <a:pt x="867" y="1506"/>
                  </a:cubicBezTo>
                  <a:cubicBezTo>
                    <a:pt x="701" y="1173"/>
                    <a:pt x="634" y="806"/>
                    <a:pt x="634" y="572"/>
                  </a:cubicBezTo>
                  <a:cubicBezTo>
                    <a:pt x="634" y="306"/>
                    <a:pt x="667" y="105"/>
                    <a:pt x="567" y="5"/>
                  </a:cubicBezTo>
                  <a:cubicBezTo>
                    <a:pt x="561" y="2"/>
                    <a:pt x="552" y="0"/>
                    <a:pt x="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2"/>
            <p:cNvSpPr/>
            <p:nvPr/>
          </p:nvSpPr>
          <p:spPr>
            <a:xfrm>
              <a:off x="6800575" y="4417925"/>
              <a:ext cx="75025" cy="166875"/>
            </a:xfrm>
            <a:custGeom>
              <a:avLst/>
              <a:gdLst/>
              <a:ahLst/>
              <a:cxnLst/>
              <a:rect l="l" t="t" r="r" b="b"/>
              <a:pathLst>
                <a:path w="3001" h="6675" extrusionOk="0">
                  <a:moveTo>
                    <a:pt x="2634" y="0"/>
                  </a:moveTo>
                  <a:cubicBezTo>
                    <a:pt x="2467" y="0"/>
                    <a:pt x="2367" y="767"/>
                    <a:pt x="2267" y="1568"/>
                  </a:cubicBezTo>
                  <a:cubicBezTo>
                    <a:pt x="2167" y="1968"/>
                    <a:pt x="2100" y="2369"/>
                    <a:pt x="2000" y="2702"/>
                  </a:cubicBezTo>
                  <a:cubicBezTo>
                    <a:pt x="1933" y="3002"/>
                    <a:pt x="1833" y="3236"/>
                    <a:pt x="1800" y="3336"/>
                  </a:cubicBezTo>
                  <a:cubicBezTo>
                    <a:pt x="1766" y="3403"/>
                    <a:pt x="1666" y="3603"/>
                    <a:pt x="1466" y="3903"/>
                  </a:cubicBezTo>
                  <a:cubicBezTo>
                    <a:pt x="1299" y="4203"/>
                    <a:pt x="966" y="4470"/>
                    <a:pt x="666" y="4870"/>
                  </a:cubicBezTo>
                  <a:cubicBezTo>
                    <a:pt x="332" y="5237"/>
                    <a:pt x="99" y="5671"/>
                    <a:pt x="32" y="6071"/>
                  </a:cubicBezTo>
                  <a:cubicBezTo>
                    <a:pt x="0" y="6417"/>
                    <a:pt x="147" y="6674"/>
                    <a:pt x="248" y="6674"/>
                  </a:cubicBezTo>
                  <a:cubicBezTo>
                    <a:pt x="254" y="6674"/>
                    <a:pt x="260" y="6674"/>
                    <a:pt x="265" y="6672"/>
                  </a:cubicBezTo>
                  <a:cubicBezTo>
                    <a:pt x="365" y="6605"/>
                    <a:pt x="365" y="6405"/>
                    <a:pt x="466" y="6238"/>
                  </a:cubicBezTo>
                  <a:cubicBezTo>
                    <a:pt x="599" y="6038"/>
                    <a:pt x="832" y="5704"/>
                    <a:pt x="1133" y="5404"/>
                  </a:cubicBezTo>
                  <a:cubicBezTo>
                    <a:pt x="1433" y="5070"/>
                    <a:pt x="1766" y="4737"/>
                    <a:pt x="2000" y="4403"/>
                  </a:cubicBezTo>
                  <a:cubicBezTo>
                    <a:pt x="2267" y="4036"/>
                    <a:pt x="2367" y="3736"/>
                    <a:pt x="2434" y="3636"/>
                  </a:cubicBezTo>
                  <a:cubicBezTo>
                    <a:pt x="2500" y="3536"/>
                    <a:pt x="2634" y="3269"/>
                    <a:pt x="2700" y="2902"/>
                  </a:cubicBezTo>
                  <a:cubicBezTo>
                    <a:pt x="2834" y="2535"/>
                    <a:pt x="2867" y="2068"/>
                    <a:pt x="2934" y="1668"/>
                  </a:cubicBezTo>
                  <a:cubicBezTo>
                    <a:pt x="3001" y="767"/>
                    <a:pt x="2867" y="0"/>
                    <a:pt x="2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2"/>
            <p:cNvSpPr/>
            <p:nvPr/>
          </p:nvSpPr>
          <p:spPr>
            <a:xfrm>
              <a:off x="6853075" y="4015125"/>
              <a:ext cx="783900" cy="827275"/>
            </a:xfrm>
            <a:custGeom>
              <a:avLst/>
              <a:gdLst/>
              <a:ahLst/>
              <a:cxnLst/>
              <a:rect l="l" t="t" r="r" b="b"/>
              <a:pathLst>
                <a:path w="31356" h="33091" extrusionOk="0">
                  <a:moveTo>
                    <a:pt x="15578" y="1"/>
                  </a:moveTo>
                  <a:cubicBezTo>
                    <a:pt x="14807" y="1397"/>
                    <a:pt x="13502" y="2168"/>
                    <a:pt x="12094" y="2168"/>
                  </a:cubicBezTo>
                  <a:cubicBezTo>
                    <a:pt x="11249" y="2168"/>
                    <a:pt x="10366" y="1890"/>
                    <a:pt x="9540" y="1302"/>
                  </a:cubicBezTo>
                  <a:cubicBezTo>
                    <a:pt x="9540" y="3697"/>
                    <a:pt x="7773" y="4952"/>
                    <a:pt x="5695" y="4952"/>
                  </a:cubicBezTo>
                  <a:cubicBezTo>
                    <a:pt x="5284" y="4952"/>
                    <a:pt x="4861" y="4903"/>
                    <a:pt x="4437" y="4804"/>
                  </a:cubicBezTo>
                  <a:lnTo>
                    <a:pt x="4437" y="4804"/>
                  </a:lnTo>
                  <a:cubicBezTo>
                    <a:pt x="5737" y="7339"/>
                    <a:pt x="3503" y="9241"/>
                    <a:pt x="1268" y="9874"/>
                  </a:cubicBezTo>
                  <a:cubicBezTo>
                    <a:pt x="3169" y="11809"/>
                    <a:pt x="2202" y="14644"/>
                    <a:pt x="0" y="15912"/>
                  </a:cubicBezTo>
                  <a:cubicBezTo>
                    <a:pt x="934" y="16246"/>
                    <a:pt x="1901" y="17213"/>
                    <a:pt x="2235" y="17847"/>
                  </a:cubicBezTo>
                  <a:cubicBezTo>
                    <a:pt x="2235" y="19448"/>
                    <a:pt x="2569" y="20682"/>
                    <a:pt x="1268" y="21983"/>
                  </a:cubicBezTo>
                  <a:cubicBezTo>
                    <a:pt x="3836" y="22317"/>
                    <a:pt x="6038" y="25185"/>
                    <a:pt x="4437" y="27387"/>
                  </a:cubicBezTo>
                  <a:cubicBezTo>
                    <a:pt x="4631" y="27362"/>
                    <a:pt x="4825" y="27349"/>
                    <a:pt x="5018" y="27349"/>
                  </a:cubicBezTo>
                  <a:cubicBezTo>
                    <a:pt x="7376" y="27349"/>
                    <a:pt x="9565" y="29180"/>
                    <a:pt x="9874" y="31523"/>
                  </a:cubicBezTo>
                  <a:cubicBezTo>
                    <a:pt x="10531" y="31189"/>
                    <a:pt x="11300" y="31010"/>
                    <a:pt x="12079" y="31010"/>
                  </a:cubicBezTo>
                  <a:cubicBezTo>
                    <a:pt x="13552" y="31010"/>
                    <a:pt x="15060" y="31651"/>
                    <a:pt x="15911" y="33091"/>
                  </a:cubicBezTo>
                  <a:cubicBezTo>
                    <a:pt x="16495" y="31743"/>
                    <a:pt x="17879" y="31208"/>
                    <a:pt x="19303" y="31208"/>
                  </a:cubicBezTo>
                  <a:cubicBezTo>
                    <a:pt x="20240" y="31208"/>
                    <a:pt x="21195" y="31440"/>
                    <a:pt x="21949" y="31823"/>
                  </a:cubicBezTo>
                  <a:cubicBezTo>
                    <a:pt x="22249" y="31190"/>
                    <a:pt x="22249" y="30523"/>
                    <a:pt x="22583" y="29889"/>
                  </a:cubicBezTo>
                  <a:cubicBezTo>
                    <a:pt x="23743" y="28788"/>
                    <a:pt x="24850" y="27634"/>
                    <a:pt x="26449" y="27634"/>
                  </a:cubicBezTo>
                  <a:cubicBezTo>
                    <a:pt x="26642" y="27634"/>
                    <a:pt x="26843" y="27651"/>
                    <a:pt x="27053" y="27687"/>
                  </a:cubicBezTo>
                  <a:cubicBezTo>
                    <a:pt x="25418" y="25152"/>
                    <a:pt x="27987" y="22617"/>
                    <a:pt x="30222" y="21983"/>
                  </a:cubicBezTo>
                  <a:cubicBezTo>
                    <a:pt x="29254" y="21016"/>
                    <a:pt x="28587" y="19748"/>
                    <a:pt x="28921" y="18481"/>
                  </a:cubicBezTo>
                  <a:cubicBezTo>
                    <a:pt x="29254" y="17180"/>
                    <a:pt x="29888" y="16212"/>
                    <a:pt x="31356" y="15945"/>
                  </a:cubicBezTo>
                  <a:cubicBezTo>
                    <a:pt x="29888" y="15011"/>
                    <a:pt x="29054" y="14111"/>
                    <a:pt x="28887" y="13143"/>
                  </a:cubicBezTo>
                  <a:cubicBezTo>
                    <a:pt x="28620" y="11809"/>
                    <a:pt x="29254" y="10842"/>
                    <a:pt x="30222" y="9874"/>
                  </a:cubicBezTo>
                  <a:cubicBezTo>
                    <a:pt x="27686" y="9874"/>
                    <a:pt x="25418" y="7339"/>
                    <a:pt x="26719" y="4804"/>
                  </a:cubicBezTo>
                  <a:lnTo>
                    <a:pt x="26719" y="4804"/>
                  </a:lnTo>
                  <a:cubicBezTo>
                    <a:pt x="26300" y="4903"/>
                    <a:pt x="25890" y="4952"/>
                    <a:pt x="25495" y="4952"/>
                  </a:cubicBezTo>
                  <a:cubicBezTo>
                    <a:pt x="23498" y="4952"/>
                    <a:pt x="21894" y="3697"/>
                    <a:pt x="21615" y="1302"/>
                  </a:cubicBezTo>
                  <a:cubicBezTo>
                    <a:pt x="20795" y="1886"/>
                    <a:pt x="19929" y="2159"/>
                    <a:pt x="19097" y="2159"/>
                  </a:cubicBezTo>
                  <a:cubicBezTo>
                    <a:pt x="17696" y="2159"/>
                    <a:pt x="16394" y="1382"/>
                    <a:pt x="15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2"/>
            <p:cNvSpPr/>
            <p:nvPr/>
          </p:nvSpPr>
          <p:spPr>
            <a:xfrm>
              <a:off x="7012350" y="4545400"/>
              <a:ext cx="46725" cy="48975"/>
            </a:xfrm>
            <a:custGeom>
              <a:avLst/>
              <a:gdLst/>
              <a:ahLst/>
              <a:cxnLst/>
              <a:rect l="l" t="t" r="r" b="b"/>
              <a:pathLst>
                <a:path w="1869" h="1959" extrusionOk="0">
                  <a:moveTo>
                    <a:pt x="472" y="0"/>
                  </a:moveTo>
                  <a:cubicBezTo>
                    <a:pt x="386" y="0"/>
                    <a:pt x="305" y="33"/>
                    <a:pt x="234" y="105"/>
                  </a:cubicBezTo>
                  <a:cubicBezTo>
                    <a:pt x="134" y="238"/>
                    <a:pt x="34" y="405"/>
                    <a:pt x="34" y="605"/>
                  </a:cubicBezTo>
                  <a:cubicBezTo>
                    <a:pt x="0" y="972"/>
                    <a:pt x="300" y="1306"/>
                    <a:pt x="334" y="1406"/>
                  </a:cubicBezTo>
                  <a:cubicBezTo>
                    <a:pt x="367" y="1473"/>
                    <a:pt x="667" y="1840"/>
                    <a:pt x="1068" y="1940"/>
                  </a:cubicBezTo>
                  <a:cubicBezTo>
                    <a:pt x="1145" y="1951"/>
                    <a:pt x="1223" y="1958"/>
                    <a:pt x="1297" y="1958"/>
                  </a:cubicBezTo>
                  <a:cubicBezTo>
                    <a:pt x="1446" y="1958"/>
                    <a:pt x="1579" y="1928"/>
                    <a:pt x="1668" y="1840"/>
                  </a:cubicBezTo>
                  <a:cubicBezTo>
                    <a:pt x="1835" y="1739"/>
                    <a:pt x="1868" y="1573"/>
                    <a:pt x="1835" y="1339"/>
                  </a:cubicBezTo>
                  <a:cubicBezTo>
                    <a:pt x="1802" y="1106"/>
                    <a:pt x="1701" y="939"/>
                    <a:pt x="1668" y="939"/>
                  </a:cubicBezTo>
                  <a:cubicBezTo>
                    <a:pt x="1601" y="805"/>
                    <a:pt x="1601" y="739"/>
                    <a:pt x="1601" y="672"/>
                  </a:cubicBezTo>
                  <a:cubicBezTo>
                    <a:pt x="1601" y="572"/>
                    <a:pt x="1535" y="505"/>
                    <a:pt x="1535" y="505"/>
                  </a:cubicBezTo>
                  <a:cubicBezTo>
                    <a:pt x="1535" y="472"/>
                    <a:pt x="1535" y="405"/>
                    <a:pt x="1435" y="405"/>
                  </a:cubicBezTo>
                  <a:cubicBezTo>
                    <a:pt x="1368" y="338"/>
                    <a:pt x="1335" y="338"/>
                    <a:pt x="1201" y="305"/>
                  </a:cubicBezTo>
                  <a:cubicBezTo>
                    <a:pt x="1134" y="272"/>
                    <a:pt x="968" y="138"/>
                    <a:pt x="701" y="72"/>
                  </a:cubicBezTo>
                  <a:cubicBezTo>
                    <a:pt x="623" y="25"/>
                    <a:pt x="546" y="0"/>
                    <a:pt x="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2"/>
            <p:cNvSpPr/>
            <p:nvPr/>
          </p:nvSpPr>
          <p:spPr>
            <a:xfrm>
              <a:off x="7140775" y="4647850"/>
              <a:ext cx="55050" cy="39725"/>
            </a:xfrm>
            <a:custGeom>
              <a:avLst/>
              <a:gdLst/>
              <a:ahLst/>
              <a:cxnLst/>
              <a:rect l="l" t="t" r="r" b="b"/>
              <a:pathLst>
                <a:path w="2202" h="1589" extrusionOk="0">
                  <a:moveTo>
                    <a:pt x="783" y="0"/>
                  </a:moveTo>
                  <a:cubicBezTo>
                    <a:pt x="746" y="0"/>
                    <a:pt x="707" y="3"/>
                    <a:pt x="667" y="10"/>
                  </a:cubicBezTo>
                  <a:cubicBezTo>
                    <a:pt x="434" y="43"/>
                    <a:pt x="234" y="177"/>
                    <a:pt x="67" y="677"/>
                  </a:cubicBezTo>
                  <a:cubicBezTo>
                    <a:pt x="0" y="1011"/>
                    <a:pt x="167" y="1244"/>
                    <a:pt x="401" y="1377"/>
                  </a:cubicBezTo>
                  <a:cubicBezTo>
                    <a:pt x="667" y="1544"/>
                    <a:pt x="901" y="1544"/>
                    <a:pt x="1001" y="1544"/>
                  </a:cubicBezTo>
                  <a:cubicBezTo>
                    <a:pt x="1045" y="1544"/>
                    <a:pt x="1194" y="1589"/>
                    <a:pt x="1377" y="1589"/>
                  </a:cubicBezTo>
                  <a:cubicBezTo>
                    <a:pt x="1468" y="1589"/>
                    <a:pt x="1568" y="1578"/>
                    <a:pt x="1668" y="1544"/>
                  </a:cubicBezTo>
                  <a:cubicBezTo>
                    <a:pt x="1935" y="1478"/>
                    <a:pt x="2202" y="1244"/>
                    <a:pt x="2102" y="844"/>
                  </a:cubicBezTo>
                  <a:cubicBezTo>
                    <a:pt x="2035" y="377"/>
                    <a:pt x="1835" y="210"/>
                    <a:pt x="1568" y="143"/>
                  </a:cubicBezTo>
                  <a:cubicBezTo>
                    <a:pt x="1368" y="43"/>
                    <a:pt x="1168" y="43"/>
                    <a:pt x="1101" y="43"/>
                  </a:cubicBezTo>
                  <a:cubicBezTo>
                    <a:pt x="1048" y="43"/>
                    <a:pt x="930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2"/>
            <p:cNvSpPr/>
            <p:nvPr/>
          </p:nvSpPr>
          <p:spPr>
            <a:xfrm>
              <a:off x="7342575" y="4607550"/>
              <a:ext cx="63400" cy="44825"/>
            </a:xfrm>
            <a:custGeom>
              <a:avLst/>
              <a:gdLst/>
              <a:ahLst/>
              <a:cxnLst/>
              <a:rect l="l" t="t" r="r" b="b"/>
              <a:pathLst>
                <a:path w="2536" h="1793" extrusionOk="0">
                  <a:moveTo>
                    <a:pt x="1770" y="1"/>
                  </a:moveTo>
                  <a:cubicBezTo>
                    <a:pt x="1697" y="1"/>
                    <a:pt x="1621" y="8"/>
                    <a:pt x="1535" y="21"/>
                  </a:cubicBezTo>
                  <a:cubicBezTo>
                    <a:pt x="1368" y="87"/>
                    <a:pt x="1302" y="87"/>
                    <a:pt x="1202" y="121"/>
                  </a:cubicBezTo>
                  <a:cubicBezTo>
                    <a:pt x="1035" y="154"/>
                    <a:pt x="935" y="288"/>
                    <a:pt x="868" y="288"/>
                  </a:cubicBezTo>
                  <a:cubicBezTo>
                    <a:pt x="835" y="288"/>
                    <a:pt x="668" y="288"/>
                    <a:pt x="534" y="354"/>
                  </a:cubicBezTo>
                  <a:cubicBezTo>
                    <a:pt x="501" y="421"/>
                    <a:pt x="434" y="454"/>
                    <a:pt x="334" y="588"/>
                  </a:cubicBezTo>
                  <a:cubicBezTo>
                    <a:pt x="268" y="688"/>
                    <a:pt x="134" y="821"/>
                    <a:pt x="34" y="1088"/>
                  </a:cubicBezTo>
                  <a:cubicBezTo>
                    <a:pt x="1" y="1255"/>
                    <a:pt x="1" y="1422"/>
                    <a:pt x="134" y="1522"/>
                  </a:cubicBezTo>
                  <a:cubicBezTo>
                    <a:pt x="268" y="1655"/>
                    <a:pt x="434" y="1755"/>
                    <a:pt x="634" y="1789"/>
                  </a:cubicBezTo>
                  <a:cubicBezTo>
                    <a:pt x="671" y="1792"/>
                    <a:pt x="707" y="1793"/>
                    <a:pt x="743" y="1793"/>
                  </a:cubicBezTo>
                  <a:cubicBezTo>
                    <a:pt x="1110" y="1793"/>
                    <a:pt x="1474" y="1652"/>
                    <a:pt x="1535" y="1622"/>
                  </a:cubicBezTo>
                  <a:cubicBezTo>
                    <a:pt x="1669" y="1622"/>
                    <a:pt x="2102" y="1422"/>
                    <a:pt x="2336" y="1021"/>
                  </a:cubicBezTo>
                  <a:cubicBezTo>
                    <a:pt x="2469" y="855"/>
                    <a:pt x="2536" y="621"/>
                    <a:pt x="2502" y="454"/>
                  </a:cubicBezTo>
                  <a:cubicBezTo>
                    <a:pt x="2469" y="288"/>
                    <a:pt x="2336" y="121"/>
                    <a:pt x="2136" y="87"/>
                  </a:cubicBezTo>
                  <a:cubicBezTo>
                    <a:pt x="2009" y="24"/>
                    <a:pt x="1895" y="1"/>
                    <a:pt x="17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2"/>
            <p:cNvSpPr/>
            <p:nvPr/>
          </p:nvSpPr>
          <p:spPr>
            <a:xfrm>
              <a:off x="7464325" y="4472900"/>
              <a:ext cx="70075" cy="67000"/>
            </a:xfrm>
            <a:custGeom>
              <a:avLst/>
              <a:gdLst/>
              <a:ahLst/>
              <a:cxnLst/>
              <a:rect l="l" t="t" r="r" b="b"/>
              <a:pathLst>
                <a:path w="2803" h="2680" extrusionOk="0">
                  <a:moveTo>
                    <a:pt x="1696" y="0"/>
                  </a:moveTo>
                  <a:cubicBezTo>
                    <a:pt x="1069" y="0"/>
                    <a:pt x="764" y="925"/>
                    <a:pt x="735" y="1070"/>
                  </a:cubicBezTo>
                  <a:cubicBezTo>
                    <a:pt x="668" y="1204"/>
                    <a:pt x="1" y="2238"/>
                    <a:pt x="968" y="2638"/>
                  </a:cubicBezTo>
                  <a:cubicBezTo>
                    <a:pt x="1043" y="2667"/>
                    <a:pt x="1116" y="2680"/>
                    <a:pt x="1184" y="2680"/>
                  </a:cubicBezTo>
                  <a:cubicBezTo>
                    <a:pt x="1757" y="2680"/>
                    <a:pt x="2106" y="1790"/>
                    <a:pt x="2136" y="1671"/>
                  </a:cubicBezTo>
                  <a:cubicBezTo>
                    <a:pt x="2169" y="1504"/>
                    <a:pt x="2803" y="403"/>
                    <a:pt x="2002" y="69"/>
                  </a:cubicBezTo>
                  <a:cubicBezTo>
                    <a:pt x="1893" y="21"/>
                    <a:pt x="1791" y="0"/>
                    <a:pt x="1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2"/>
            <p:cNvSpPr/>
            <p:nvPr/>
          </p:nvSpPr>
          <p:spPr>
            <a:xfrm>
              <a:off x="7472675" y="4314500"/>
              <a:ext cx="40875" cy="46825"/>
            </a:xfrm>
            <a:custGeom>
              <a:avLst/>
              <a:gdLst/>
              <a:ahLst/>
              <a:cxnLst/>
              <a:rect l="l" t="t" r="r" b="b"/>
              <a:pathLst>
                <a:path w="1635" h="1873" extrusionOk="0">
                  <a:moveTo>
                    <a:pt x="876" y="1"/>
                  </a:moveTo>
                  <a:cubicBezTo>
                    <a:pt x="718" y="1"/>
                    <a:pt x="534" y="68"/>
                    <a:pt x="334" y="234"/>
                  </a:cubicBezTo>
                  <a:cubicBezTo>
                    <a:pt x="67" y="501"/>
                    <a:pt x="0" y="701"/>
                    <a:pt x="0" y="868"/>
                  </a:cubicBezTo>
                  <a:cubicBezTo>
                    <a:pt x="0" y="1035"/>
                    <a:pt x="100" y="1168"/>
                    <a:pt x="100" y="1202"/>
                  </a:cubicBezTo>
                  <a:cubicBezTo>
                    <a:pt x="100" y="1235"/>
                    <a:pt x="100" y="1402"/>
                    <a:pt x="167" y="1535"/>
                  </a:cubicBezTo>
                  <a:cubicBezTo>
                    <a:pt x="267" y="1702"/>
                    <a:pt x="434" y="1836"/>
                    <a:pt x="834" y="1869"/>
                  </a:cubicBezTo>
                  <a:cubicBezTo>
                    <a:pt x="864" y="1871"/>
                    <a:pt x="893" y="1872"/>
                    <a:pt x="920" y="1872"/>
                  </a:cubicBezTo>
                  <a:cubicBezTo>
                    <a:pt x="1326" y="1872"/>
                    <a:pt x="1508" y="1647"/>
                    <a:pt x="1602" y="1335"/>
                  </a:cubicBezTo>
                  <a:cubicBezTo>
                    <a:pt x="1635" y="1035"/>
                    <a:pt x="1568" y="735"/>
                    <a:pt x="1501" y="701"/>
                  </a:cubicBezTo>
                  <a:cubicBezTo>
                    <a:pt x="1501" y="668"/>
                    <a:pt x="1468" y="368"/>
                    <a:pt x="1268" y="168"/>
                  </a:cubicBezTo>
                  <a:cubicBezTo>
                    <a:pt x="1168" y="68"/>
                    <a:pt x="1034" y="1"/>
                    <a:pt x="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2"/>
            <p:cNvSpPr/>
            <p:nvPr/>
          </p:nvSpPr>
          <p:spPr>
            <a:xfrm>
              <a:off x="7389275" y="4193600"/>
              <a:ext cx="44225" cy="42000"/>
            </a:xfrm>
            <a:custGeom>
              <a:avLst/>
              <a:gdLst/>
              <a:ahLst/>
              <a:cxnLst/>
              <a:rect l="l" t="t" r="r" b="b"/>
              <a:pathLst>
                <a:path w="1769" h="1680" extrusionOk="0">
                  <a:moveTo>
                    <a:pt x="534" y="0"/>
                  </a:moveTo>
                  <a:cubicBezTo>
                    <a:pt x="268" y="33"/>
                    <a:pt x="1" y="234"/>
                    <a:pt x="67" y="734"/>
                  </a:cubicBezTo>
                  <a:cubicBezTo>
                    <a:pt x="67" y="1134"/>
                    <a:pt x="167" y="1334"/>
                    <a:pt x="234" y="1401"/>
                  </a:cubicBezTo>
                  <a:cubicBezTo>
                    <a:pt x="301" y="1501"/>
                    <a:pt x="401" y="1535"/>
                    <a:pt x="401" y="1535"/>
                  </a:cubicBezTo>
                  <a:cubicBezTo>
                    <a:pt x="401" y="1568"/>
                    <a:pt x="468" y="1668"/>
                    <a:pt x="568" y="1668"/>
                  </a:cubicBezTo>
                  <a:cubicBezTo>
                    <a:pt x="590" y="1675"/>
                    <a:pt x="616" y="1680"/>
                    <a:pt x="648" y="1680"/>
                  </a:cubicBezTo>
                  <a:cubicBezTo>
                    <a:pt x="756" y="1680"/>
                    <a:pt x="932" y="1630"/>
                    <a:pt x="1268" y="1501"/>
                  </a:cubicBezTo>
                  <a:cubicBezTo>
                    <a:pt x="1669" y="1334"/>
                    <a:pt x="1769" y="1001"/>
                    <a:pt x="1602" y="667"/>
                  </a:cubicBezTo>
                  <a:cubicBezTo>
                    <a:pt x="1468" y="367"/>
                    <a:pt x="1168" y="234"/>
                    <a:pt x="1135" y="200"/>
                  </a:cubicBezTo>
                  <a:cubicBezTo>
                    <a:pt x="1101" y="167"/>
                    <a:pt x="835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2"/>
            <p:cNvSpPr/>
            <p:nvPr/>
          </p:nvSpPr>
          <p:spPr>
            <a:xfrm>
              <a:off x="7245850" y="4138125"/>
              <a:ext cx="55900" cy="39175"/>
            </a:xfrm>
            <a:custGeom>
              <a:avLst/>
              <a:gdLst/>
              <a:ahLst/>
              <a:cxnLst/>
              <a:rect l="l" t="t" r="r" b="b"/>
              <a:pathLst>
                <a:path w="2236" h="1567" extrusionOk="0">
                  <a:moveTo>
                    <a:pt x="809" y="1"/>
                  </a:moveTo>
                  <a:cubicBezTo>
                    <a:pt x="684" y="1"/>
                    <a:pt x="534" y="18"/>
                    <a:pt x="401" y="84"/>
                  </a:cubicBezTo>
                  <a:cubicBezTo>
                    <a:pt x="100" y="251"/>
                    <a:pt x="0" y="551"/>
                    <a:pt x="200" y="1018"/>
                  </a:cubicBezTo>
                  <a:cubicBezTo>
                    <a:pt x="367" y="1352"/>
                    <a:pt x="567" y="1452"/>
                    <a:pt x="734" y="1519"/>
                  </a:cubicBezTo>
                  <a:cubicBezTo>
                    <a:pt x="901" y="1552"/>
                    <a:pt x="1034" y="1552"/>
                    <a:pt x="1068" y="1552"/>
                  </a:cubicBezTo>
                  <a:cubicBezTo>
                    <a:pt x="1112" y="1552"/>
                    <a:pt x="1171" y="1567"/>
                    <a:pt x="1255" y="1567"/>
                  </a:cubicBezTo>
                  <a:cubicBezTo>
                    <a:pt x="1297" y="1567"/>
                    <a:pt x="1346" y="1563"/>
                    <a:pt x="1401" y="1552"/>
                  </a:cubicBezTo>
                  <a:cubicBezTo>
                    <a:pt x="1568" y="1552"/>
                    <a:pt x="1802" y="1419"/>
                    <a:pt x="2002" y="1052"/>
                  </a:cubicBezTo>
                  <a:cubicBezTo>
                    <a:pt x="2235" y="618"/>
                    <a:pt x="2068" y="351"/>
                    <a:pt x="1735" y="118"/>
                  </a:cubicBezTo>
                  <a:cubicBezTo>
                    <a:pt x="1501" y="18"/>
                    <a:pt x="1168" y="18"/>
                    <a:pt x="1068" y="18"/>
                  </a:cubicBezTo>
                  <a:cubicBezTo>
                    <a:pt x="1034" y="18"/>
                    <a:pt x="934" y="1"/>
                    <a:pt x="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2"/>
            <p:cNvSpPr/>
            <p:nvPr/>
          </p:nvSpPr>
          <p:spPr>
            <a:xfrm>
              <a:off x="7065725" y="4205400"/>
              <a:ext cx="51725" cy="48300"/>
            </a:xfrm>
            <a:custGeom>
              <a:avLst/>
              <a:gdLst/>
              <a:ahLst/>
              <a:cxnLst/>
              <a:rect l="l" t="t" r="r" b="b"/>
              <a:pathLst>
                <a:path w="2069" h="1932" extrusionOk="0">
                  <a:moveTo>
                    <a:pt x="1439" y="1"/>
                  </a:moveTo>
                  <a:cubicBezTo>
                    <a:pt x="1371" y="1"/>
                    <a:pt x="1302" y="10"/>
                    <a:pt x="1234" y="28"/>
                  </a:cubicBezTo>
                  <a:cubicBezTo>
                    <a:pt x="867" y="95"/>
                    <a:pt x="567" y="395"/>
                    <a:pt x="534" y="429"/>
                  </a:cubicBezTo>
                  <a:cubicBezTo>
                    <a:pt x="500" y="529"/>
                    <a:pt x="167" y="762"/>
                    <a:pt x="67" y="1096"/>
                  </a:cubicBezTo>
                  <a:cubicBezTo>
                    <a:pt x="0" y="1429"/>
                    <a:pt x="100" y="1830"/>
                    <a:pt x="601" y="1896"/>
                  </a:cubicBezTo>
                  <a:cubicBezTo>
                    <a:pt x="701" y="1921"/>
                    <a:pt x="786" y="1932"/>
                    <a:pt x="861" y="1932"/>
                  </a:cubicBezTo>
                  <a:cubicBezTo>
                    <a:pt x="1084" y="1932"/>
                    <a:pt x="1209" y="1838"/>
                    <a:pt x="1334" y="1763"/>
                  </a:cubicBezTo>
                  <a:lnTo>
                    <a:pt x="1568" y="1530"/>
                  </a:lnTo>
                  <a:cubicBezTo>
                    <a:pt x="1601" y="1530"/>
                    <a:pt x="1735" y="1429"/>
                    <a:pt x="1868" y="1329"/>
                  </a:cubicBezTo>
                  <a:cubicBezTo>
                    <a:pt x="1935" y="1196"/>
                    <a:pt x="2068" y="996"/>
                    <a:pt x="2035" y="562"/>
                  </a:cubicBezTo>
                  <a:cubicBezTo>
                    <a:pt x="2008" y="182"/>
                    <a:pt x="1737" y="1"/>
                    <a:pt x="14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2"/>
            <p:cNvSpPr/>
            <p:nvPr/>
          </p:nvSpPr>
          <p:spPr>
            <a:xfrm>
              <a:off x="6996500" y="4305575"/>
              <a:ext cx="38375" cy="38225"/>
            </a:xfrm>
            <a:custGeom>
              <a:avLst/>
              <a:gdLst/>
              <a:ahLst/>
              <a:cxnLst/>
              <a:rect l="l" t="t" r="r" b="b"/>
              <a:pathLst>
                <a:path w="1535" h="1529" extrusionOk="0">
                  <a:moveTo>
                    <a:pt x="845" y="1"/>
                  </a:moveTo>
                  <a:cubicBezTo>
                    <a:pt x="773" y="1"/>
                    <a:pt x="701" y="20"/>
                    <a:pt x="634" y="58"/>
                  </a:cubicBezTo>
                  <a:cubicBezTo>
                    <a:pt x="367" y="124"/>
                    <a:pt x="267" y="391"/>
                    <a:pt x="201" y="425"/>
                  </a:cubicBezTo>
                  <a:cubicBezTo>
                    <a:pt x="201" y="491"/>
                    <a:pt x="0" y="725"/>
                    <a:pt x="0" y="1025"/>
                  </a:cubicBezTo>
                  <a:cubicBezTo>
                    <a:pt x="0" y="1306"/>
                    <a:pt x="176" y="1529"/>
                    <a:pt x="554" y="1529"/>
                  </a:cubicBezTo>
                  <a:cubicBezTo>
                    <a:pt x="580" y="1529"/>
                    <a:pt x="606" y="1528"/>
                    <a:pt x="634" y="1525"/>
                  </a:cubicBezTo>
                  <a:cubicBezTo>
                    <a:pt x="1101" y="1492"/>
                    <a:pt x="1301" y="1392"/>
                    <a:pt x="1335" y="1392"/>
                  </a:cubicBezTo>
                  <a:cubicBezTo>
                    <a:pt x="1468" y="1359"/>
                    <a:pt x="1468" y="1259"/>
                    <a:pt x="1468" y="1259"/>
                  </a:cubicBezTo>
                  <a:cubicBezTo>
                    <a:pt x="1468" y="1259"/>
                    <a:pt x="1535" y="1225"/>
                    <a:pt x="1535" y="1158"/>
                  </a:cubicBezTo>
                  <a:cubicBezTo>
                    <a:pt x="1535" y="1025"/>
                    <a:pt x="1502" y="792"/>
                    <a:pt x="1301" y="358"/>
                  </a:cubicBezTo>
                  <a:cubicBezTo>
                    <a:pt x="1206" y="120"/>
                    <a:pt x="1026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2"/>
            <p:cNvSpPr/>
            <p:nvPr/>
          </p:nvSpPr>
          <p:spPr>
            <a:xfrm>
              <a:off x="6993175" y="4410400"/>
              <a:ext cx="52550" cy="54325"/>
            </a:xfrm>
            <a:custGeom>
              <a:avLst/>
              <a:gdLst/>
              <a:ahLst/>
              <a:cxnLst/>
              <a:rect l="l" t="t" r="r" b="b"/>
              <a:pathLst>
                <a:path w="2102" h="2173" extrusionOk="0">
                  <a:moveTo>
                    <a:pt x="1060" y="0"/>
                  </a:moveTo>
                  <a:cubicBezTo>
                    <a:pt x="332" y="0"/>
                    <a:pt x="300" y="871"/>
                    <a:pt x="300" y="1002"/>
                  </a:cubicBezTo>
                  <a:cubicBezTo>
                    <a:pt x="300" y="1135"/>
                    <a:pt x="0" y="2069"/>
                    <a:pt x="901" y="2169"/>
                  </a:cubicBezTo>
                  <a:cubicBezTo>
                    <a:pt x="930" y="2171"/>
                    <a:pt x="958" y="2172"/>
                    <a:pt x="985" y="2172"/>
                  </a:cubicBezTo>
                  <a:cubicBezTo>
                    <a:pt x="1799" y="2172"/>
                    <a:pt x="1769" y="1232"/>
                    <a:pt x="1801" y="1135"/>
                  </a:cubicBezTo>
                  <a:cubicBezTo>
                    <a:pt x="1801" y="1002"/>
                    <a:pt x="2102" y="68"/>
                    <a:pt x="1101" y="1"/>
                  </a:cubicBezTo>
                  <a:cubicBezTo>
                    <a:pt x="1087" y="0"/>
                    <a:pt x="1073" y="0"/>
                    <a:pt x="1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2"/>
            <p:cNvSpPr/>
            <p:nvPr/>
          </p:nvSpPr>
          <p:spPr>
            <a:xfrm>
              <a:off x="7129100" y="4515700"/>
              <a:ext cx="70075" cy="49100"/>
            </a:xfrm>
            <a:custGeom>
              <a:avLst/>
              <a:gdLst/>
              <a:ahLst/>
              <a:cxnLst/>
              <a:rect l="l" t="t" r="r" b="b"/>
              <a:pathLst>
                <a:path w="2803" h="1964" extrusionOk="0">
                  <a:moveTo>
                    <a:pt x="872" y="0"/>
                  </a:moveTo>
                  <a:cubicBezTo>
                    <a:pt x="726" y="0"/>
                    <a:pt x="551" y="42"/>
                    <a:pt x="334" y="159"/>
                  </a:cubicBezTo>
                  <a:cubicBezTo>
                    <a:pt x="0" y="326"/>
                    <a:pt x="34" y="793"/>
                    <a:pt x="267" y="1126"/>
                  </a:cubicBezTo>
                  <a:cubicBezTo>
                    <a:pt x="534" y="1460"/>
                    <a:pt x="968" y="1660"/>
                    <a:pt x="1034" y="1693"/>
                  </a:cubicBezTo>
                  <a:cubicBezTo>
                    <a:pt x="1128" y="1756"/>
                    <a:pt x="1512" y="1963"/>
                    <a:pt x="1943" y="1963"/>
                  </a:cubicBezTo>
                  <a:cubicBezTo>
                    <a:pt x="1973" y="1963"/>
                    <a:pt x="2004" y="1962"/>
                    <a:pt x="2035" y="1960"/>
                  </a:cubicBezTo>
                  <a:cubicBezTo>
                    <a:pt x="2235" y="1960"/>
                    <a:pt x="2502" y="1860"/>
                    <a:pt x="2635" y="1760"/>
                  </a:cubicBezTo>
                  <a:cubicBezTo>
                    <a:pt x="2736" y="1626"/>
                    <a:pt x="2802" y="1460"/>
                    <a:pt x="2736" y="1260"/>
                  </a:cubicBezTo>
                  <a:cubicBezTo>
                    <a:pt x="2635" y="793"/>
                    <a:pt x="2369" y="659"/>
                    <a:pt x="2168" y="526"/>
                  </a:cubicBezTo>
                  <a:cubicBezTo>
                    <a:pt x="1935" y="426"/>
                    <a:pt x="1701" y="359"/>
                    <a:pt x="1668" y="326"/>
                  </a:cubicBezTo>
                  <a:cubicBezTo>
                    <a:pt x="1601" y="292"/>
                    <a:pt x="1435" y="159"/>
                    <a:pt x="1234" y="92"/>
                  </a:cubicBezTo>
                  <a:cubicBezTo>
                    <a:pt x="1134" y="42"/>
                    <a:pt x="1018" y="0"/>
                    <a:pt x="8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2"/>
            <p:cNvSpPr/>
            <p:nvPr/>
          </p:nvSpPr>
          <p:spPr>
            <a:xfrm>
              <a:off x="7282525" y="4514650"/>
              <a:ext cx="58400" cy="42700"/>
            </a:xfrm>
            <a:custGeom>
              <a:avLst/>
              <a:gdLst/>
              <a:ahLst/>
              <a:cxnLst/>
              <a:rect l="l" t="t" r="r" b="b"/>
              <a:pathLst>
                <a:path w="2336" h="1708" extrusionOk="0">
                  <a:moveTo>
                    <a:pt x="1235" y="1"/>
                  </a:moveTo>
                  <a:cubicBezTo>
                    <a:pt x="1002" y="34"/>
                    <a:pt x="835" y="167"/>
                    <a:pt x="768" y="167"/>
                  </a:cubicBezTo>
                  <a:cubicBezTo>
                    <a:pt x="735" y="201"/>
                    <a:pt x="535" y="201"/>
                    <a:pt x="368" y="334"/>
                  </a:cubicBezTo>
                  <a:cubicBezTo>
                    <a:pt x="201" y="434"/>
                    <a:pt x="1" y="668"/>
                    <a:pt x="34" y="1168"/>
                  </a:cubicBezTo>
                  <a:cubicBezTo>
                    <a:pt x="68" y="1535"/>
                    <a:pt x="368" y="1702"/>
                    <a:pt x="668" y="1702"/>
                  </a:cubicBezTo>
                  <a:cubicBezTo>
                    <a:pt x="697" y="1706"/>
                    <a:pt x="727" y="1707"/>
                    <a:pt x="757" y="1707"/>
                  </a:cubicBezTo>
                  <a:cubicBezTo>
                    <a:pt x="998" y="1707"/>
                    <a:pt x="1246" y="1598"/>
                    <a:pt x="1335" y="1568"/>
                  </a:cubicBezTo>
                  <a:cubicBezTo>
                    <a:pt x="1369" y="1568"/>
                    <a:pt x="1702" y="1435"/>
                    <a:pt x="1936" y="1235"/>
                  </a:cubicBezTo>
                  <a:cubicBezTo>
                    <a:pt x="2203" y="1035"/>
                    <a:pt x="2336" y="701"/>
                    <a:pt x="2036" y="368"/>
                  </a:cubicBezTo>
                  <a:cubicBezTo>
                    <a:pt x="1736" y="1"/>
                    <a:pt x="1435" y="1"/>
                    <a:pt x="1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2"/>
            <p:cNvSpPr/>
            <p:nvPr/>
          </p:nvSpPr>
          <p:spPr>
            <a:xfrm>
              <a:off x="7393450" y="4419575"/>
              <a:ext cx="43375" cy="48375"/>
            </a:xfrm>
            <a:custGeom>
              <a:avLst/>
              <a:gdLst/>
              <a:ahLst/>
              <a:cxnLst/>
              <a:rect l="l" t="t" r="r" b="b"/>
              <a:pathLst>
                <a:path w="1735" h="1935" extrusionOk="0">
                  <a:moveTo>
                    <a:pt x="1068" y="1"/>
                  </a:moveTo>
                  <a:cubicBezTo>
                    <a:pt x="601" y="1"/>
                    <a:pt x="401" y="168"/>
                    <a:pt x="301" y="334"/>
                  </a:cubicBezTo>
                  <a:cubicBezTo>
                    <a:pt x="167" y="501"/>
                    <a:pt x="134" y="701"/>
                    <a:pt x="134" y="735"/>
                  </a:cubicBezTo>
                  <a:cubicBezTo>
                    <a:pt x="101" y="801"/>
                    <a:pt x="0" y="902"/>
                    <a:pt x="0" y="1135"/>
                  </a:cubicBezTo>
                  <a:cubicBezTo>
                    <a:pt x="0" y="1335"/>
                    <a:pt x="101" y="1602"/>
                    <a:pt x="534" y="1836"/>
                  </a:cubicBezTo>
                  <a:cubicBezTo>
                    <a:pt x="639" y="1905"/>
                    <a:pt x="743" y="1935"/>
                    <a:pt x="842" y="1935"/>
                  </a:cubicBezTo>
                  <a:cubicBezTo>
                    <a:pt x="1027" y="1935"/>
                    <a:pt x="1193" y="1833"/>
                    <a:pt x="1301" y="1702"/>
                  </a:cubicBezTo>
                  <a:cubicBezTo>
                    <a:pt x="1468" y="1502"/>
                    <a:pt x="1568" y="1202"/>
                    <a:pt x="1568" y="1168"/>
                  </a:cubicBezTo>
                  <a:cubicBezTo>
                    <a:pt x="1602" y="1068"/>
                    <a:pt x="1735" y="835"/>
                    <a:pt x="1668" y="535"/>
                  </a:cubicBezTo>
                  <a:cubicBezTo>
                    <a:pt x="1668" y="234"/>
                    <a:pt x="1468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2"/>
            <p:cNvSpPr/>
            <p:nvPr/>
          </p:nvSpPr>
          <p:spPr>
            <a:xfrm>
              <a:off x="7358425" y="4287800"/>
              <a:ext cx="42550" cy="43250"/>
            </a:xfrm>
            <a:custGeom>
              <a:avLst/>
              <a:gdLst/>
              <a:ahLst/>
              <a:cxnLst/>
              <a:rect l="l" t="t" r="r" b="b"/>
              <a:pathLst>
                <a:path w="1702" h="1730" extrusionOk="0">
                  <a:moveTo>
                    <a:pt x="776" y="0"/>
                  </a:moveTo>
                  <a:cubicBezTo>
                    <a:pt x="595" y="0"/>
                    <a:pt x="382" y="117"/>
                    <a:pt x="201" y="435"/>
                  </a:cubicBezTo>
                  <a:cubicBezTo>
                    <a:pt x="0" y="769"/>
                    <a:pt x="0" y="969"/>
                    <a:pt x="34" y="1102"/>
                  </a:cubicBezTo>
                  <a:cubicBezTo>
                    <a:pt x="67" y="1236"/>
                    <a:pt x="167" y="1302"/>
                    <a:pt x="167" y="1369"/>
                  </a:cubicBezTo>
                  <a:cubicBezTo>
                    <a:pt x="201" y="1402"/>
                    <a:pt x="201" y="1536"/>
                    <a:pt x="334" y="1603"/>
                  </a:cubicBezTo>
                  <a:cubicBezTo>
                    <a:pt x="430" y="1675"/>
                    <a:pt x="561" y="1730"/>
                    <a:pt x="776" y="1730"/>
                  </a:cubicBezTo>
                  <a:cubicBezTo>
                    <a:pt x="860" y="1730"/>
                    <a:pt x="956" y="1721"/>
                    <a:pt x="1068" y="1703"/>
                  </a:cubicBezTo>
                  <a:cubicBezTo>
                    <a:pt x="1535" y="1603"/>
                    <a:pt x="1702" y="1302"/>
                    <a:pt x="1668" y="1036"/>
                  </a:cubicBezTo>
                  <a:cubicBezTo>
                    <a:pt x="1635" y="769"/>
                    <a:pt x="1468" y="535"/>
                    <a:pt x="1401" y="468"/>
                  </a:cubicBezTo>
                  <a:cubicBezTo>
                    <a:pt x="1368" y="435"/>
                    <a:pt x="1235" y="202"/>
                    <a:pt x="1001" y="68"/>
                  </a:cubicBezTo>
                  <a:cubicBezTo>
                    <a:pt x="937" y="26"/>
                    <a:pt x="860" y="0"/>
                    <a:pt x="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2"/>
            <p:cNvSpPr/>
            <p:nvPr/>
          </p:nvSpPr>
          <p:spPr>
            <a:xfrm>
              <a:off x="7259175" y="4246500"/>
              <a:ext cx="42575" cy="39675"/>
            </a:xfrm>
            <a:custGeom>
              <a:avLst/>
              <a:gdLst/>
              <a:ahLst/>
              <a:cxnLst/>
              <a:rect l="l" t="t" r="r" b="b"/>
              <a:pathLst>
                <a:path w="1703" h="1587" extrusionOk="0">
                  <a:moveTo>
                    <a:pt x="1060" y="0"/>
                  </a:moveTo>
                  <a:cubicBezTo>
                    <a:pt x="871" y="0"/>
                    <a:pt x="695" y="86"/>
                    <a:pt x="668" y="86"/>
                  </a:cubicBezTo>
                  <a:cubicBezTo>
                    <a:pt x="635" y="119"/>
                    <a:pt x="368" y="186"/>
                    <a:pt x="201" y="353"/>
                  </a:cubicBezTo>
                  <a:cubicBezTo>
                    <a:pt x="34" y="486"/>
                    <a:pt x="1" y="786"/>
                    <a:pt x="301" y="1220"/>
                  </a:cubicBezTo>
                  <a:cubicBezTo>
                    <a:pt x="501" y="1520"/>
                    <a:pt x="701" y="1587"/>
                    <a:pt x="868" y="1587"/>
                  </a:cubicBezTo>
                  <a:cubicBezTo>
                    <a:pt x="1002" y="1587"/>
                    <a:pt x="1135" y="1520"/>
                    <a:pt x="1168" y="1520"/>
                  </a:cubicBezTo>
                  <a:cubicBezTo>
                    <a:pt x="1202" y="1453"/>
                    <a:pt x="1335" y="1453"/>
                    <a:pt x="1469" y="1387"/>
                  </a:cubicBezTo>
                  <a:cubicBezTo>
                    <a:pt x="1602" y="1287"/>
                    <a:pt x="1702" y="1086"/>
                    <a:pt x="1669" y="686"/>
                  </a:cubicBezTo>
                  <a:cubicBezTo>
                    <a:pt x="1669" y="219"/>
                    <a:pt x="1435" y="52"/>
                    <a:pt x="1202" y="19"/>
                  </a:cubicBezTo>
                  <a:cubicBezTo>
                    <a:pt x="1155" y="6"/>
                    <a:pt x="1107" y="0"/>
                    <a:pt x="1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2"/>
            <p:cNvSpPr/>
            <p:nvPr/>
          </p:nvSpPr>
          <p:spPr>
            <a:xfrm>
              <a:off x="7116575" y="4296500"/>
              <a:ext cx="39225" cy="35625"/>
            </a:xfrm>
            <a:custGeom>
              <a:avLst/>
              <a:gdLst/>
              <a:ahLst/>
              <a:cxnLst/>
              <a:rect l="l" t="t" r="r" b="b"/>
              <a:pathLst>
                <a:path w="1569" h="1425" extrusionOk="0">
                  <a:moveTo>
                    <a:pt x="869" y="1"/>
                  </a:moveTo>
                  <a:cubicBezTo>
                    <a:pt x="825" y="1"/>
                    <a:pt x="780" y="8"/>
                    <a:pt x="735" y="20"/>
                  </a:cubicBezTo>
                  <a:cubicBezTo>
                    <a:pt x="535" y="54"/>
                    <a:pt x="368" y="221"/>
                    <a:pt x="334" y="254"/>
                  </a:cubicBezTo>
                  <a:cubicBezTo>
                    <a:pt x="334" y="254"/>
                    <a:pt x="134" y="421"/>
                    <a:pt x="34" y="688"/>
                  </a:cubicBezTo>
                  <a:cubicBezTo>
                    <a:pt x="1" y="888"/>
                    <a:pt x="68" y="1188"/>
                    <a:pt x="501" y="1288"/>
                  </a:cubicBezTo>
                  <a:cubicBezTo>
                    <a:pt x="835" y="1407"/>
                    <a:pt x="1032" y="1424"/>
                    <a:pt x="1142" y="1424"/>
                  </a:cubicBezTo>
                  <a:cubicBezTo>
                    <a:pt x="1186" y="1424"/>
                    <a:pt x="1216" y="1421"/>
                    <a:pt x="1235" y="1421"/>
                  </a:cubicBezTo>
                  <a:cubicBezTo>
                    <a:pt x="1369" y="1388"/>
                    <a:pt x="1402" y="1288"/>
                    <a:pt x="1402" y="1288"/>
                  </a:cubicBezTo>
                  <a:cubicBezTo>
                    <a:pt x="1402" y="1288"/>
                    <a:pt x="1502" y="1288"/>
                    <a:pt x="1535" y="1188"/>
                  </a:cubicBezTo>
                  <a:cubicBezTo>
                    <a:pt x="1569" y="1088"/>
                    <a:pt x="1535" y="854"/>
                    <a:pt x="1369" y="387"/>
                  </a:cubicBezTo>
                  <a:cubicBezTo>
                    <a:pt x="1234" y="118"/>
                    <a:pt x="1056" y="1"/>
                    <a:pt x="8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2"/>
            <p:cNvSpPr/>
            <p:nvPr/>
          </p:nvSpPr>
          <p:spPr>
            <a:xfrm>
              <a:off x="7088225" y="4384375"/>
              <a:ext cx="52575" cy="52925"/>
            </a:xfrm>
            <a:custGeom>
              <a:avLst/>
              <a:gdLst/>
              <a:ahLst/>
              <a:cxnLst/>
              <a:rect l="l" t="t" r="r" b="b"/>
              <a:pathLst>
                <a:path w="2103" h="2117" extrusionOk="0">
                  <a:moveTo>
                    <a:pt x="990" y="0"/>
                  </a:moveTo>
                  <a:cubicBezTo>
                    <a:pt x="331" y="0"/>
                    <a:pt x="301" y="847"/>
                    <a:pt x="301" y="942"/>
                  </a:cubicBezTo>
                  <a:cubicBezTo>
                    <a:pt x="301" y="1075"/>
                    <a:pt x="1" y="2043"/>
                    <a:pt x="868" y="2109"/>
                  </a:cubicBezTo>
                  <a:cubicBezTo>
                    <a:pt x="912" y="2114"/>
                    <a:pt x="955" y="2116"/>
                    <a:pt x="995" y="2116"/>
                  </a:cubicBezTo>
                  <a:cubicBezTo>
                    <a:pt x="1802" y="2116"/>
                    <a:pt x="1802" y="1204"/>
                    <a:pt x="1802" y="1109"/>
                  </a:cubicBezTo>
                  <a:cubicBezTo>
                    <a:pt x="1802" y="1009"/>
                    <a:pt x="2102" y="75"/>
                    <a:pt x="1102" y="8"/>
                  </a:cubicBezTo>
                  <a:cubicBezTo>
                    <a:pt x="1063" y="3"/>
                    <a:pt x="1026" y="0"/>
                    <a:pt x="9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2"/>
            <p:cNvSpPr/>
            <p:nvPr/>
          </p:nvSpPr>
          <p:spPr>
            <a:xfrm>
              <a:off x="7192475" y="4415550"/>
              <a:ext cx="50050" cy="46075"/>
            </a:xfrm>
            <a:custGeom>
              <a:avLst/>
              <a:gdLst/>
              <a:ahLst/>
              <a:cxnLst/>
              <a:rect l="l" t="t" r="r" b="b"/>
              <a:pathLst>
                <a:path w="2002" h="1843" extrusionOk="0">
                  <a:moveTo>
                    <a:pt x="870" y="1"/>
                  </a:moveTo>
                  <a:cubicBezTo>
                    <a:pt x="768" y="1"/>
                    <a:pt x="647" y="9"/>
                    <a:pt x="501" y="28"/>
                  </a:cubicBezTo>
                  <a:cubicBezTo>
                    <a:pt x="134" y="95"/>
                    <a:pt x="0" y="462"/>
                    <a:pt x="134" y="796"/>
                  </a:cubicBezTo>
                  <a:cubicBezTo>
                    <a:pt x="267" y="1129"/>
                    <a:pt x="501" y="1363"/>
                    <a:pt x="601" y="1429"/>
                  </a:cubicBezTo>
                  <a:cubicBezTo>
                    <a:pt x="634" y="1463"/>
                    <a:pt x="934" y="1763"/>
                    <a:pt x="1301" y="1830"/>
                  </a:cubicBezTo>
                  <a:cubicBezTo>
                    <a:pt x="1346" y="1839"/>
                    <a:pt x="1393" y="1843"/>
                    <a:pt x="1441" y="1843"/>
                  </a:cubicBezTo>
                  <a:cubicBezTo>
                    <a:pt x="1571" y="1843"/>
                    <a:pt x="1704" y="1812"/>
                    <a:pt x="1802" y="1763"/>
                  </a:cubicBezTo>
                  <a:cubicBezTo>
                    <a:pt x="1935" y="1663"/>
                    <a:pt x="2002" y="1496"/>
                    <a:pt x="2002" y="1296"/>
                  </a:cubicBezTo>
                  <a:cubicBezTo>
                    <a:pt x="2002" y="829"/>
                    <a:pt x="1868" y="629"/>
                    <a:pt x="1835" y="495"/>
                  </a:cubicBezTo>
                  <a:cubicBezTo>
                    <a:pt x="1768" y="362"/>
                    <a:pt x="1635" y="329"/>
                    <a:pt x="1602" y="295"/>
                  </a:cubicBezTo>
                  <a:cubicBezTo>
                    <a:pt x="1535" y="295"/>
                    <a:pt x="1501" y="162"/>
                    <a:pt x="1368" y="95"/>
                  </a:cubicBezTo>
                  <a:cubicBezTo>
                    <a:pt x="1250" y="48"/>
                    <a:pt x="1115" y="1"/>
                    <a:pt x="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2"/>
            <p:cNvSpPr/>
            <p:nvPr/>
          </p:nvSpPr>
          <p:spPr>
            <a:xfrm>
              <a:off x="7311725" y="4382600"/>
              <a:ext cx="43375" cy="51925"/>
            </a:xfrm>
            <a:custGeom>
              <a:avLst/>
              <a:gdLst/>
              <a:ahLst/>
              <a:cxnLst/>
              <a:rect l="l" t="t" r="r" b="b"/>
              <a:pathLst>
                <a:path w="1735" h="2077" extrusionOk="0">
                  <a:moveTo>
                    <a:pt x="1204" y="0"/>
                  </a:moveTo>
                  <a:cubicBezTo>
                    <a:pt x="1161" y="0"/>
                    <a:pt x="1115" y="4"/>
                    <a:pt x="1068" y="12"/>
                  </a:cubicBezTo>
                  <a:cubicBezTo>
                    <a:pt x="601" y="112"/>
                    <a:pt x="434" y="279"/>
                    <a:pt x="367" y="446"/>
                  </a:cubicBezTo>
                  <a:cubicBezTo>
                    <a:pt x="234" y="513"/>
                    <a:pt x="201" y="646"/>
                    <a:pt x="201" y="679"/>
                  </a:cubicBezTo>
                  <a:cubicBezTo>
                    <a:pt x="167" y="679"/>
                    <a:pt x="67" y="779"/>
                    <a:pt x="34" y="913"/>
                  </a:cubicBezTo>
                  <a:cubicBezTo>
                    <a:pt x="0" y="1013"/>
                    <a:pt x="0" y="1246"/>
                    <a:pt x="167" y="1747"/>
                  </a:cubicBezTo>
                  <a:cubicBezTo>
                    <a:pt x="230" y="1978"/>
                    <a:pt x="386" y="2076"/>
                    <a:pt x="575" y="2076"/>
                  </a:cubicBezTo>
                  <a:cubicBezTo>
                    <a:pt x="687" y="2076"/>
                    <a:pt x="811" y="2042"/>
                    <a:pt x="934" y="1980"/>
                  </a:cubicBezTo>
                  <a:cubicBezTo>
                    <a:pt x="1268" y="1813"/>
                    <a:pt x="1435" y="1513"/>
                    <a:pt x="1502" y="1447"/>
                  </a:cubicBezTo>
                  <a:cubicBezTo>
                    <a:pt x="1535" y="1346"/>
                    <a:pt x="1735" y="1013"/>
                    <a:pt x="1735" y="646"/>
                  </a:cubicBezTo>
                  <a:cubicBezTo>
                    <a:pt x="1735" y="446"/>
                    <a:pt x="1702" y="279"/>
                    <a:pt x="1568" y="146"/>
                  </a:cubicBezTo>
                  <a:cubicBezTo>
                    <a:pt x="1466" y="44"/>
                    <a:pt x="1345" y="0"/>
                    <a:pt x="1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2"/>
            <p:cNvSpPr/>
            <p:nvPr/>
          </p:nvSpPr>
          <p:spPr>
            <a:xfrm>
              <a:off x="7226675" y="4326400"/>
              <a:ext cx="43375" cy="37325"/>
            </a:xfrm>
            <a:custGeom>
              <a:avLst/>
              <a:gdLst/>
              <a:ahLst/>
              <a:cxnLst/>
              <a:rect l="l" t="t" r="r" b="b"/>
              <a:pathLst>
                <a:path w="1735" h="1493" extrusionOk="0">
                  <a:moveTo>
                    <a:pt x="1023" y="0"/>
                  </a:moveTo>
                  <a:cubicBezTo>
                    <a:pt x="818" y="0"/>
                    <a:pt x="656" y="69"/>
                    <a:pt x="634" y="92"/>
                  </a:cubicBezTo>
                  <a:cubicBezTo>
                    <a:pt x="600" y="92"/>
                    <a:pt x="500" y="159"/>
                    <a:pt x="400" y="192"/>
                  </a:cubicBezTo>
                  <a:cubicBezTo>
                    <a:pt x="300" y="225"/>
                    <a:pt x="167" y="359"/>
                    <a:pt x="100" y="492"/>
                  </a:cubicBezTo>
                  <a:cubicBezTo>
                    <a:pt x="67" y="592"/>
                    <a:pt x="0" y="759"/>
                    <a:pt x="100" y="893"/>
                  </a:cubicBezTo>
                  <a:cubicBezTo>
                    <a:pt x="167" y="1026"/>
                    <a:pt x="300" y="1159"/>
                    <a:pt x="567" y="1226"/>
                  </a:cubicBezTo>
                  <a:cubicBezTo>
                    <a:pt x="901" y="1360"/>
                    <a:pt x="1067" y="1393"/>
                    <a:pt x="1134" y="1426"/>
                  </a:cubicBezTo>
                  <a:lnTo>
                    <a:pt x="1168" y="1493"/>
                  </a:lnTo>
                  <a:lnTo>
                    <a:pt x="1168" y="1393"/>
                  </a:lnTo>
                  <a:lnTo>
                    <a:pt x="1168" y="1360"/>
                  </a:lnTo>
                  <a:cubicBezTo>
                    <a:pt x="1168" y="1326"/>
                    <a:pt x="1168" y="1360"/>
                    <a:pt x="1234" y="1259"/>
                  </a:cubicBezTo>
                  <a:cubicBezTo>
                    <a:pt x="1268" y="1193"/>
                    <a:pt x="1368" y="1059"/>
                    <a:pt x="1501" y="893"/>
                  </a:cubicBezTo>
                  <a:cubicBezTo>
                    <a:pt x="1668" y="692"/>
                    <a:pt x="1735" y="526"/>
                    <a:pt x="1668" y="392"/>
                  </a:cubicBezTo>
                  <a:cubicBezTo>
                    <a:pt x="1635" y="259"/>
                    <a:pt x="1501" y="92"/>
                    <a:pt x="1334" y="59"/>
                  </a:cubicBezTo>
                  <a:cubicBezTo>
                    <a:pt x="1227" y="16"/>
                    <a:pt x="1120" y="0"/>
                    <a:pt x="1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2"/>
            <p:cNvSpPr/>
            <p:nvPr/>
          </p:nvSpPr>
          <p:spPr>
            <a:xfrm>
              <a:off x="7263350" y="4694775"/>
              <a:ext cx="59225" cy="40750"/>
            </a:xfrm>
            <a:custGeom>
              <a:avLst/>
              <a:gdLst/>
              <a:ahLst/>
              <a:cxnLst/>
              <a:rect l="l" t="t" r="r" b="b"/>
              <a:pathLst>
                <a:path w="2369" h="1630" extrusionOk="0">
                  <a:moveTo>
                    <a:pt x="1302" y="1"/>
                  </a:moveTo>
                  <a:cubicBezTo>
                    <a:pt x="1102" y="1"/>
                    <a:pt x="935" y="68"/>
                    <a:pt x="868" y="68"/>
                  </a:cubicBezTo>
                  <a:cubicBezTo>
                    <a:pt x="835" y="68"/>
                    <a:pt x="668" y="68"/>
                    <a:pt x="501" y="168"/>
                  </a:cubicBezTo>
                  <a:cubicBezTo>
                    <a:pt x="334" y="301"/>
                    <a:pt x="168" y="468"/>
                    <a:pt x="101" y="968"/>
                  </a:cubicBezTo>
                  <a:cubicBezTo>
                    <a:pt x="1" y="1302"/>
                    <a:pt x="268" y="1535"/>
                    <a:pt x="601" y="1602"/>
                  </a:cubicBezTo>
                  <a:cubicBezTo>
                    <a:pt x="699" y="1621"/>
                    <a:pt x="791" y="1630"/>
                    <a:pt x="875" y="1630"/>
                  </a:cubicBezTo>
                  <a:cubicBezTo>
                    <a:pt x="1077" y="1630"/>
                    <a:pt x="1231" y="1582"/>
                    <a:pt x="1302" y="1535"/>
                  </a:cubicBezTo>
                  <a:cubicBezTo>
                    <a:pt x="1368" y="1535"/>
                    <a:pt x="1769" y="1469"/>
                    <a:pt x="2002" y="1268"/>
                  </a:cubicBezTo>
                  <a:cubicBezTo>
                    <a:pt x="2269" y="1035"/>
                    <a:pt x="2369" y="701"/>
                    <a:pt x="2102" y="368"/>
                  </a:cubicBezTo>
                  <a:cubicBezTo>
                    <a:pt x="1769" y="1"/>
                    <a:pt x="1502" y="1"/>
                    <a:pt x="1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8" name="Google Shape;1608;p52"/>
          <p:cNvGrpSpPr/>
          <p:nvPr/>
        </p:nvGrpSpPr>
        <p:grpSpPr>
          <a:xfrm>
            <a:off x="7065906" y="1511883"/>
            <a:ext cx="1088630" cy="847397"/>
            <a:chOff x="4236550" y="1446263"/>
            <a:chExt cx="872300" cy="678950"/>
          </a:xfrm>
        </p:grpSpPr>
        <p:sp>
          <p:nvSpPr>
            <p:cNvPr id="1609" name="Google Shape;1609;p52"/>
            <p:cNvSpPr/>
            <p:nvPr/>
          </p:nvSpPr>
          <p:spPr>
            <a:xfrm>
              <a:off x="4304100" y="1709638"/>
              <a:ext cx="88400" cy="58150"/>
            </a:xfrm>
            <a:custGeom>
              <a:avLst/>
              <a:gdLst/>
              <a:ahLst/>
              <a:cxnLst/>
              <a:rect l="l" t="t" r="r" b="b"/>
              <a:pathLst>
                <a:path w="3536" h="2326" extrusionOk="0">
                  <a:moveTo>
                    <a:pt x="453" y="0"/>
                  </a:moveTo>
                  <a:cubicBezTo>
                    <a:pt x="423" y="0"/>
                    <a:pt x="395" y="2"/>
                    <a:pt x="367" y="5"/>
                  </a:cubicBezTo>
                  <a:cubicBezTo>
                    <a:pt x="134" y="72"/>
                    <a:pt x="0" y="239"/>
                    <a:pt x="34" y="305"/>
                  </a:cubicBezTo>
                  <a:cubicBezTo>
                    <a:pt x="100" y="405"/>
                    <a:pt x="200" y="439"/>
                    <a:pt x="300" y="506"/>
                  </a:cubicBezTo>
                  <a:cubicBezTo>
                    <a:pt x="434" y="606"/>
                    <a:pt x="534" y="672"/>
                    <a:pt x="701" y="839"/>
                  </a:cubicBezTo>
                  <a:cubicBezTo>
                    <a:pt x="1034" y="1139"/>
                    <a:pt x="1368" y="1540"/>
                    <a:pt x="1501" y="1640"/>
                  </a:cubicBezTo>
                  <a:cubicBezTo>
                    <a:pt x="1601" y="1740"/>
                    <a:pt x="2002" y="2140"/>
                    <a:pt x="2535" y="2273"/>
                  </a:cubicBezTo>
                  <a:cubicBezTo>
                    <a:pt x="2669" y="2309"/>
                    <a:pt x="2803" y="2326"/>
                    <a:pt x="2928" y="2326"/>
                  </a:cubicBezTo>
                  <a:cubicBezTo>
                    <a:pt x="3268" y="2326"/>
                    <a:pt x="3536" y="2202"/>
                    <a:pt x="3536" y="2007"/>
                  </a:cubicBezTo>
                  <a:cubicBezTo>
                    <a:pt x="3536" y="1840"/>
                    <a:pt x="3169" y="1740"/>
                    <a:pt x="2802" y="1573"/>
                  </a:cubicBezTo>
                  <a:cubicBezTo>
                    <a:pt x="2435" y="1406"/>
                    <a:pt x="2135" y="1139"/>
                    <a:pt x="2035" y="1073"/>
                  </a:cubicBezTo>
                  <a:cubicBezTo>
                    <a:pt x="1968" y="1006"/>
                    <a:pt x="1668" y="606"/>
                    <a:pt x="1201" y="272"/>
                  </a:cubicBezTo>
                  <a:cubicBezTo>
                    <a:pt x="992" y="123"/>
                    <a:pt x="702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2"/>
            <p:cNvSpPr/>
            <p:nvPr/>
          </p:nvSpPr>
          <p:spPr>
            <a:xfrm>
              <a:off x="4379150" y="1591138"/>
              <a:ext cx="72575" cy="63600"/>
            </a:xfrm>
            <a:custGeom>
              <a:avLst/>
              <a:gdLst/>
              <a:ahLst/>
              <a:cxnLst/>
              <a:rect l="l" t="t" r="r" b="b"/>
              <a:pathLst>
                <a:path w="2903" h="2544" extrusionOk="0">
                  <a:moveTo>
                    <a:pt x="457" y="0"/>
                  </a:moveTo>
                  <a:cubicBezTo>
                    <a:pt x="413" y="0"/>
                    <a:pt x="372" y="3"/>
                    <a:pt x="334" y="8"/>
                  </a:cubicBezTo>
                  <a:cubicBezTo>
                    <a:pt x="100" y="42"/>
                    <a:pt x="0" y="209"/>
                    <a:pt x="34" y="309"/>
                  </a:cubicBezTo>
                  <a:cubicBezTo>
                    <a:pt x="116" y="391"/>
                    <a:pt x="221" y="451"/>
                    <a:pt x="311" y="451"/>
                  </a:cubicBezTo>
                  <a:cubicBezTo>
                    <a:pt x="331" y="451"/>
                    <a:pt x="349" y="448"/>
                    <a:pt x="367" y="442"/>
                  </a:cubicBezTo>
                  <a:cubicBezTo>
                    <a:pt x="501" y="542"/>
                    <a:pt x="567" y="642"/>
                    <a:pt x="701" y="742"/>
                  </a:cubicBezTo>
                  <a:cubicBezTo>
                    <a:pt x="834" y="876"/>
                    <a:pt x="901" y="1009"/>
                    <a:pt x="1001" y="1176"/>
                  </a:cubicBezTo>
                  <a:cubicBezTo>
                    <a:pt x="1068" y="1343"/>
                    <a:pt x="1134" y="1476"/>
                    <a:pt x="1168" y="1510"/>
                  </a:cubicBezTo>
                  <a:cubicBezTo>
                    <a:pt x="1201" y="1543"/>
                    <a:pt x="1235" y="1710"/>
                    <a:pt x="1368" y="1876"/>
                  </a:cubicBezTo>
                  <a:cubicBezTo>
                    <a:pt x="1468" y="2077"/>
                    <a:pt x="1668" y="2310"/>
                    <a:pt x="1968" y="2410"/>
                  </a:cubicBezTo>
                  <a:cubicBezTo>
                    <a:pt x="2202" y="2544"/>
                    <a:pt x="2369" y="2544"/>
                    <a:pt x="2502" y="2544"/>
                  </a:cubicBezTo>
                  <a:cubicBezTo>
                    <a:pt x="2569" y="2544"/>
                    <a:pt x="2702" y="2544"/>
                    <a:pt x="2836" y="2510"/>
                  </a:cubicBezTo>
                  <a:cubicBezTo>
                    <a:pt x="2902" y="2444"/>
                    <a:pt x="2902" y="2310"/>
                    <a:pt x="2736" y="2110"/>
                  </a:cubicBezTo>
                  <a:cubicBezTo>
                    <a:pt x="2602" y="2010"/>
                    <a:pt x="2369" y="1876"/>
                    <a:pt x="2235" y="1776"/>
                  </a:cubicBezTo>
                  <a:cubicBezTo>
                    <a:pt x="2035" y="1676"/>
                    <a:pt x="1835" y="1276"/>
                    <a:pt x="1802" y="1209"/>
                  </a:cubicBezTo>
                  <a:cubicBezTo>
                    <a:pt x="1802" y="1176"/>
                    <a:pt x="1702" y="1043"/>
                    <a:pt x="1635" y="876"/>
                  </a:cubicBezTo>
                  <a:cubicBezTo>
                    <a:pt x="1535" y="676"/>
                    <a:pt x="1368" y="409"/>
                    <a:pt x="1134" y="242"/>
                  </a:cubicBezTo>
                  <a:cubicBezTo>
                    <a:pt x="967" y="74"/>
                    <a:pt x="682" y="0"/>
                    <a:pt x="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2"/>
            <p:cNvSpPr/>
            <p:nvPr/>
          </p:nvSpPr>
          <p:spPr>
            <a:xfrm>
              <a:off x="4515075" y="1502938"/>
              <a:ext cx="43375" cy="69925"/>
            </a:xfrm>
            <a:custGeom>
              <a:avLst/>
              <a:gdLst/>
              <a:ahLst/>
              <a:cxnLst/>
              <a:rect l="l" t="t" r="r" b="b"/>
              <a:pathLst>
                <a:path w="1735" h="2797" extrusionOk="0">
                  <a:moveTo>
                    <a:pt x="334" y="1"/>
                  </a:moveTo>
                  <a:cubicBezTo>
                    <a:pt x="101" y="1"/>
                    <a:pt x="1" y="67"/>
                    <a:pt x="1" y="201"/>
                  </a:cubicBezTo>
                  <a:cubicBezTo>
                    <a:pt x="1" y="267"/>
                    <a:pt x="67" y="368"/>
                    <a:pt x="167" y="501"/>
                  </a:cubicBezTo>
                  <a:cubicBezTo>
                    <a:pt x="201" y="568"/>
                    <a:pt x="234" y="668"/>
                    <a:pt x="334" y="768"/>
                  </a:cubicBezTo>
                  <a:cubicBezTo>
                    <a:pt x="434" y="1068"/>
                    <a:pt x="568" y="1402"/>
                    <a:pt x="568" y="1502"/>
                  </a:cubicBezTo>
                  <a:cubicBezTo>
                    <a:pt x="601" y="1568"/>
                    <a:pt x="601" y="2002"/>
                    <a:pt x="868" y="2369"/>
                  </a:cubicBezTo>
                  <a:cubicBezTo>
                    <a:pt x="1001" y="2569"/>
                    <a:pt x="1201" y="2736"/>
                    <a:pt x="1368" y="2769"/>
                  </a:cubicBezTo>
                  <a:cubicBezTo>
                    <a:pt x="1415" y="2788"/>
                    <a:pt x="1459" y="2796"/>
                    <a:pt x="1499" y="2796"/>
                  </a:cubicBezTo>
                  <a:cubicBezTo>
                    <a:pt x="1602" y="2796"/>
                    <a:pt x="1678" y="2741"/>
                    <a:pt x="1702" y="2669"/>
                  </a:cubicBezTo>
                  <a:cubicBezTo>
                    <a:pt x="1735" y="2536"/>
                    <a:pt x="1702" y="2436"/>
                    <a:pt x="1668" y="2369"/>
                  </a:cubicBezTo>
                  <a:cubicBezTo>
                    <a:pt x="1602" y="2269"/>
                    <a:pt x="1568" y="2169"/>
                    <a:pt x="1535" y="2035"/>
                  </a:cubicBezTo>
                  <a:cubicBezTo>
                    <a:pt x="1435" y="1769"/>
                    <a:pt x="1402" y="1402"/>
                    <a:pt x="1368" y="1335"/>
                  </a:cubicBezTo>
                  <a:cubicBezTo>
                    <a:pt x="1335" y="1235"/>
                    <a:pt x="1268" y="734"/>
                    <a:pt x="935" y="368"/>
                  </a:cubicBezTo>
                  <a:cubicBezTo>
                    <a:pt x="768" y="167"/>
                    <a:pt x="534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2"/>
            <p:cNvSpPr/>
            <p:nvPr/>
          </p:nvSpPr>
          <p:spPr>
            <a:xfrm>
              <a:off x="4675200" y="1446263"/>
              <a:ext cx="31700" cy="83675"/>
            </a:xfrm>
            <a:custGeom>
              <a:avLst/>
              <a:gdLst/>
              <a:ahLst/>
              <a:cxnLst/>
              <a:rect l="l" t="t" r="r" b="b"/>
              <a:pathLst>
                <a:path w="1268" h="3347" extrusionOk="0">
                  <a:moveTo>
                    <a:pt x="683" y="0"/>
                  </a:moveTo>
                  <a:cubicBezTo>
                    <a:pt x="649" y="0"/>
                    <a:pt x="622" y="12"/>
                    <a:pt x="601" y="33"/>
                  </a:cubicBezTo>
                  <a:cubicBezTo>
                    <a:pt x="500" y="133"/>
                    <a:pt x="500" y="266"/>
                    <a:pt x="534" y="366"/>
                  </a:cubicBezTo>
                  <a:cubicBezTo>
                    <a:pt x="534" y="500"/>
                    <a:pt x="534" y="633"/>
                    <a:pt x="500" y="800"/>
                  </a:cubicBezTo>
                  <a:cubicBezTo>
                    <a:pt x="467" y="1133"/>
                    <a:pt x="334" y="1500"/>
                    <a:pt x="300" y="1567"/>
                  </a:cubicBezTo>
                  <a:cubicBezTo>
                    <a:pt x="267" y="1701"/>
                    <a:pt x="100" y="2067"/>
                    <a:pt x="33" y="2534"/>
                  </a:cubicBezTo>
                  <a:cubicBezTo>
                    <a:pt x="0" y="2735"/>
                    <a:pt x="100" y="3001"/>
                    <a:pt x="167" y="3168"/>
                  </a:cubicBezTo>
                  <a:cubicBezTo>
                    <a:pt x="270" y="3298"/>
                    <a:pt x="374" y="3347"/>
                    <a:pt x="462" y="3347"/>
                  </a:cubicBezTo>
                  <a:cubicBezTo>
                    <a:pt x="487" y="3347"/>
                    <a:pt x="511" y="3343"/>
                    <a:pt x="534" y="3335"/>
                  </a:cubicBezTo>
                  <a:cubicBezTo>
                    <a:pt x="634" y="3302"/>
                    <a:pt x="634" y="3202"/>
                    <a:pt x="667" y="3102"/>
                  </a:cubicBezTo>
                  <a:cubicBezTo>
                    <a:pt x="667" y="2968"/>
                    <a:pt x="701" y="2835"/>
                    <a:pt x="767" y="2668"/>
                  </a:cubicBezTo>
                  <a:cubicBezTo>
                    <a:pt x="834" y="2334"/>
                    <a:pt x="967" y="1967"/>
                    <a:pt x="1001" y="1867"/>
                  </a:cubicBezTo>
                  <a:cubicBezTo>
                    <a:pt x="1034" y="1801"/>
                    <a:pt x="1268" y="1334"/>
                    <a:pt x="1201" y="833"/>
                  </a:cubicBezTo>
                  <a:cubicBezTo>
                    <a:pt x="1201" y="600"/>
                    <a:pt x="1101" y="333"/>
                    <a:pt x="967" y="166"/>
                  </a:cubicBezTo>
                  <a:cubicBezTo>
                    <a:pt x="853" y="52"/>
                    <a:pt x="755" y="0"/>
                    <a:pt x="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2"/>
            <p:cNvSpPr/>
            <p:nvPr/>
          </p:nvSpPr>
          <p:spPr>
            <a:xfrm>
              <a:off x="4808625" y="1446863"/>
              <a:ext cx="31700" cy="71525"/>
            </a:xfrm>
            <a:custGeom>
              <a:avLst/>
              <a:gdLst/>
              <a:ahLst/>
              <a:cxnLst/>
              <a:rect l="l" t="t" r="r" b="b"/>
              <a:pathLst>
                <a:path w="1268" h="2861" extrusionOk="0">
                  <a:moveTo>
                    <a:pt x="1027" y="0"/>
                  </a:moveTo>
                  <a:cubicBezTo>
                    <a:pt x="1009" y="0"/>
                    <a:pt x="989" y="3"/>
                    <a:pt x="968" y="9"/>
                  </a:cubicBezTo>
                  <a:cubicBezTo>
                    <a:pt x="834" y="9"/>
                    <a:pt x="767" y="142"/>
                    <a:pt x="634" y="175"/>
                  </a:cubicBezTo>
                  <a:cubicBezTo>
                    <a:pt x="601" y="276"/>
                    <a:pt x="534" y="442"/>
                    <a:pt x="467" y="576"/>
                  </a:cubicBezTo>
                  <a:cubicBezTo>
                    <a:pt x="334" y="843"/>
                    <a:pt x="167" y="1243"/>
                    <a:pt x="167" y="1343"/>
                  </a:cubicBezTo>
                  <a:cubicBezTo>
                    <a:pt x="134" y="1443"/>
                    <a:pt x="0" y="1843"/>
                    <a:pt x="134" y="2310"/>
                  </a:cubicBezTo>
                  <a:cubicBezTo>
                    <a:pt x="200" y="2510"/>
                    <a:pt x="367" y="2744"/>
                    <a:pt x="534" y="2811"/>
                  </a:cubicBezTo>
                  <a:cubicBezTo>
                    <a:pt x="615" y="2846"/>
                    <a:pt x="681" y="2860"/>
                    <a:pt x="734" y="2860"/>
                  </a:cubicBezTo>
                  <a:cubicBezTo>
                    <a:pt x="833" y="2860"/>
                    <a:pt x="891" y="2809"/>
                    <a:pt x="934" y="2744"/>
                  </a:cubicBezTo>
                  <a:cubicBezTo>
                    <a:pt x="968" y="2644"/>
                    <a:pt x="934" y="2577"/>
                    <a:pt x="934" y="2477"/>
                  </a:cubicBezTo>
                  <a:cubicBezTo>
                    <a:pt x="934" y="2410"/>
                    <a:pt x="868" y="2310"/>
                    <a:pt x="868" y="2177"/>
                  </a:cubicBezTo>
                  <a:cubicBezTo>
                    <a:pt x="868" y="1943"/>
                    <a:pt x="968" y="1643"/>
                    <a:pt x="968" y="1610"/>
                  </a:cubicBezTo>
                  <a:cubicBezTo>
                    <a:pt x="968" y="1510"/>
                    <a:pt x="1134" y="1243"/>
                    <a:pt x="1201" y="809"/>
                  </a:cubicBezTo>
                  <a:cubicBezTo>
                    <a:pt x="1268" y="609"/>
                    <a:pt x="1268" y="409"/>
                    <a:pt x="1201" y="242"/>
                  </a:cubicBezTo>
                  <a:cubicBezTo>
                    <a:pt x="1173" y="75"/>
                    <a:pt x="1122" y="0"/>
                    <a:pt x="10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2"/>
            <p:cNvSpPr/>
            <p:nvPr/>
          </p:nvSpPr>
          <p:spPr>
            <a:xfrm>
              <a:off x="4933700" y="1509613"/>
              <a:ext cx="65900" cy="47875"/>
            </a:xfrm>
            <a:custGeom>
              <a:avLst/>
              <a:gdLst/>
              <a:ahLst/>
              <a:cxnLst/>
              <a:rect l="l" t="t" r="r" b="b"/>
              <a:pathLst>
                <a:path w="2636" h="1915" extrusionOk="0">
                  <a:moveTo>
                    <a:pt x="2469" y="0"/>
                  </a:moveTo>
                  <a:cubicBezTo>
                    <a:pt x="2336" y="0"/>
                    <a:pt x="2269" y="101"/>
                    <a:pt x="2136" y="101"/>
                  </a:cubicBezTo>
                  <a:cubicBezTo>
                    <a:pt x="2036" y="167"/>
                    <a:pt x="1969" y="234"/>
                    <a:pt x="1835" y="301"/>
                  </a:cubicBezTo>
                  <a:cubicBezTo>
                    <a:pt x="1602" y="434"/>
                    <a:pt x="1202" y="601"/>
                    <a:pt x="1135" y="634"/>
                  </a:cubicBezTo>
                  <a:cubicBezTo>
                    <a:pt x="1035" y="668"/>
                    <a:pt x="668" y="768"/>
                    <a:pt x="334" y="1068"/>
                  </a:cubicBezTo>
                  <a:cubicBezTo>
                    <a:pt x="168" y="1168"/>
                    <a:pt x="34" y="1401"/>
                    <a:pt x="1" y="1568"/>
                  </a:cubicBezTo>
                  <a:cubicBezTo>
                    <a:pt x="1" y="1702"/>
                    <a:pt x="34" y="1835"/>
                    <a:pt x="168" y="1902"/>
                  </a:cubicBezTo>
                  <a:cubicBezTo>
                    <a:pt x="203" y="1911"/>
                    <a:pt x="234" y="1915"/>
                    <a:pt x="262" y="1915"/>
                  </a:cubicBezTo>
                  <a:cubicBezTo>
                    <a:pt x="339" y="1915"/>
                    <a:pt x="395" y="1884"/>
                    <a:pt x="468" y="1835"/>
                  </a:cubicBezTo>
                  <a:cubicBezTo>
                    <a:pt x="601" y="1802"/>
                    <a:pt x="668" y="1702"/>
                    <a:pt x="801" y="1668"/>
                  </a:cubicBezTo>
                  <a:cubicBezTo>
                    <a:pt x="1035" y="1568"/>
                    <a:pt x="1368" y="1435"/>
                    <a:pt x="1469" y="1401"/>
                  </a:cubicBezTo>
                  <a:cubicBezTo>
                    <a:pt x="1535" y="1335"/>
                    <a:pt x="1936" y="1235"/>
                    <a:pt x="2302" y="934"/>
                  </a:cubicBezTo>
                  <a:cubicBezTo>
                    <a:pt x="2469" y="768"/>
                    <a:pt x="2636" y="568"/>
                    <a:pt x="2636" y="334"/>
                  </a:cubicBezTo>
                  <a:cubicBezTo>
                    <a:pt x="2636" y="134"/>
                    <a:pt x="2603" y="0"/>
                    <a:pt x="2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2"/>
            <p:cNvSpPr/>
            <p:nvPr/>
          </p:nvSpPr>
          <p:spPr>
            <a:xfrm>
              <a:off x="5022100" y="1600013"/>
              <a:ext cx="57575" cy="45525"/>
            </a:xfrm>
            <a:custGeom>
              <a:avLst/>
              <a:gdLst/>
              <a:ahLst/>
              <a:cxnLst/>
              <a:rect l="l" t="t" r="r" b="b"/>
              <a:pathLst>
                <a:path w="2303" h="1821" extrusionOk="0">
                  <a:moveTo>
                    <a:pt x="1966" y="1"/>
                  </a:moveTo>
                  <a:cubicBezTo>
                    <a:pt x="1824" y="1"/>
                    <a:pt x="1671" y="33"/>
                    <a:pt x="1468" y="54"/>
                  </a:cubicBezTo>
                  <a:cubicBezTo>
                    <a:pt x="1168" y="154"/>
                    <a:pt x="801" y="321"/>
                    <a:pt x="701" y="354"/>
                  </a:cubicBezTo>
                  <a:cubicBezTo>
                    <a:pt x="634" y="387"/>
                    <a:pt x="268" y="621"/>
                    <a:pt x="101" y="1021"/>
                  </a:cubicBezTo>
                  <a:cubicBezTo>
                    <a:pt x="1" y="1221"/>
                    <a:pt x="67" y="1488"/>
                    <a:pt x="134" y="1655"/>
                  </a:cubicBezTo>
                  <a:cubicBezTo>
                    <a:pt x="202" y="1769"/>
                    <a:pt x="271" y="1821"/>
                    <a:pt x="350" y="1821"/>
                  </a:cubicBezTo>
                  <a:cubicBezTo>
                    <a:pt x="387" y="1821"/>
                    <a:pt x="425" y="1809"/>
                    <a:pt x="468" y="1788"/>
                  </a:cubicBezTo>
                  <a:cubicBezTo>
                    <a:pt x="568" y="1722"/>
                    <a:pt x="601" y="1655"/>
                    <a:pt x="634" y="1555"/>
                  </a:cubicBezTo>
                  <a:cubicBezTo>
                    <a:pt x="668" y="1488"/>
                    <a:pt x="735" y="1455"/>
                    <a:pt x="768" y="1355"/>
                  </a:cubicBezTo>
                  <a:cubicBezTo>
                    <a:pt x="901" y="1188"/>
                    <a:pt x="1101" y="1021"/>
                    <a:pt x="1135" y="1021"/>
                  </a:cubicBezTo>
                  <a:cubicBezTo>
                    <a:pt x="1168" y="988"/>
                    <a:pt x="1468" y="888"/>
                    <a:pt x="1802" y="721"/>
                  </a:cubicBezTo>
                  <a:cubicBezTo>
                    <a:pt x="1969" y="654"/>
                    <a:pt x="2136" y="521"/>
                    <a:pt x="2236" y="387"/>
                  </a:cubicBezTo>
                  <a:cubicBezTo>
                    <a:pt x="2302" y="287"/>
                    <a:pt x="2302" y="154"/>
                    <a:pt x="2236" y="54"/>
                  </a:cubicBezTo>
                  <a:cubicBezTo>
                    <a:pt x="2144" y="15"/>
                    <a:pt x="2057" y="1"/>
                    <a:pt x="19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2"/>
            <p:cNvSpPr/>
            <p:nvPr/>
          </p:nvSpPr>
          <p:spPr>
            <a:xfrm>
              <a:off x="4517575" y="1829538"/>
              <a:ext cx="75075" cy="57350"/>
            </a:xfrm>
            <a:custGeom>
              <a:avLst/>
              <a:gdLst/>
              <a:ahLst/>
              <a:cxnLst/>
              <a:rect l="l" t="t" r="r" b="b"/>
              <a:pathLst>
                <a:path w="3003" h="2294" extrusionOk="0">
                  <a:moveTo>
                    <a:pt x="229" y="0"/>
                  </a:moveTo>
                  <a:cubicBezTo>
                    <a:pt x="199" y="0"/>
                    <a:pt x="167" y="4"/>
                    <a:pt x="134" y="13"/>
                  </a:cubicBezTo>
                  <a:cubicBezTo>
                    <a:pt x="34" y="46"/>
                    <a:pt x="1" y="179"/>
                    <a:pt x="34" y="346"/>
                  </a:cubicBezTo>
                  <a:cubicBezTo>
                    <a:pt x="101" y="513"/>
                    <a:pt x="234" y="780"/>
                    <a:pt x="401" y="947"/>
                  </a:cubicBezTo>
                  <a:cubicBezTo>
                    <a:pt x="768" y="1280"/>
                    <a:pt x="1168" y="1480"/>
                    <a:pt x="1268" y="1514"/>
                  </a:cubicBezTo>
                  <a:cubicBezTo>
                    <a:pt x="1335" y="1547"/>
                    <a:pt x="1702" y="1781"/>
                    <a:pt x="2102" y="1981"/>
                  </a:cubicBezTo>
                  <a:cubicBezTo>
                    <a:pt x="2269" y="2047"/>
                    <a:pt x="2436" y="2148"/>
                    <a:pt x="2536" y="2214"/>
                  </a:cubicBezTo>
                  <a:cubicBezTo>
                    <a:pt x="2633" y="2263"/>
                    <a:pt x="2731" y="2294"/>
                    <a:pt x="2816" y="2294"/>
                  </a:cubicBezTo>
                  <a:cubicBezTo>
                    <a:pt x="2847" y="2294"/>
                    <a:pt x="2876" y="2290"/>
                    <a:pt x="2903" y="2281"/>
                  </a:cubicBezTo>
                  <a:cubicBezTo>
                    <a:pt x="3003" y="2214"/>
                    <a:pt x="3003" y="2114"/>
                    <a:pt x="2969" y="1881"/>
                  </a:cubicBezTo>
                  <a:cubicBezTo>
                    <a:pt x="2936" y="1714"/>
                    <a:pt x="2769" y="1514"/>
                    <a:pt x="2536" y="1347"/>
                  </a:cubicBezTo>
                  <a:cubicBezTo>
                    <a:pt x="2169" y="1013"/>
                    <a:pt x="1702" y="847"/>
                    <a:pt x="1635" y="813"/>
                  </a:cubicBezTo>
                  <a:cubicBezTo>
                    <a:pt x="1535" y="780"/>
                    <a:pt x="1168" y="546"/>
                    <a:pt x="868" y="346"/>
                  </a:cubicBezTo>
                  <a:cubicBezTo>
                    <a:pt x="701" y="279"/>
                    <a:pt x="634" y="179"/>
                    <a:pt x="501" y="113"/>
                  </a:cubicBezTo>
                  <a:cubicBezTo>
                    <a:pt x="401" y="38"/>
                    <a:pt x="320" y="0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2"/>
            <p:cNvSpPr/>
            <p:nvPr/>
          </p:nvSpPr>
          <p:spPr>
            <a:xfrm>
              <a:off x="4563450" y="1766963"/>
              <a:ext cx="79250" cy="36225"/>
            </a:xfrm>
            <a:custGeom>
              <a:avLst/>
              <a:gdLst/>
              <a:ahLst/>
              <a:cxnLst/>
              <a:rect l="l" t="t" r="r" b="b"/>
              <a:pathLst>
                <a:path w="3170" h="1449" extrusionOk="0">
                  <a:moveTo>
                    <a:pt x="283" y="0"/>
                  </a:moveTo>
                  <a:cubicBezTo>
                    <a:pt x="245" y="0"/>
                    <a:pt x="206" y="4"/>
                    <a:pt x="167" y="14"/>
                  </a:cubicBezTo>
                  <a:cubicBezTo>
                    <a:pt x="100" y="14"/>
                    <a:pt x="0" y="147"/>
                    <a:pt x="100" y="347"/>
                  </a:cubicBezTo>
                  <a:cubicBezTo>
                    <a:pt x="167" y="548"/>
                    <a:pt x="401" y="781"/>
                    <a:pt x="601" y="848"/>
                  </a:cubicBezTo>
                  <a:cubicBezTo>
                    <a:pt x="1068" y="1048"/>
                    <a:pt x="1501" y="1048"/>
                    <a:pt x="1601" y="1048"/>
                  </a:cubicBezTo>
                  <a:cubicBezTo>
                    <a:pt x="1668" y="1048"/>
                    <a:pt x="2068" y="1115"/>
                    <a:pt x="2335" y="1181"/>
                  </a:cubicBezTo>
                  <a:cubicBezTo>
                    <a:pt x="2502" y="1215"/>
                    <a:pt x="2602" y="1281"/>
                    <a:pt x="2669" y="1315"/>
                  </a:cubicBezTo>
                  <a:cubicBezTo>
                    <a:pt x="2769" y="1348"/>
                    <a:pt x="2836" y="1448"/>
                    <a:pt x="2969" y="1448"/>
                  </a:cubicBezTo>
                  <a:cubicBezTo>
                    <a:pt x="3102" y="1448"/>
                    <a:pt x="3169" y="1315"/>
                    <a:pt x="3102" y="1115"/>
                  </a:cubicBezTo>
                  <a:cubicBezTo>
                    <a:pt x="3069" y="881"/>
                    <a:pt x="2836" y="648"/>
                    <a:pt x="2635" y="514"/>
                  </a:cubicBezTo>
                  <a:cubicBezTo>
                    <a:pt x="2168" y="281"/>
                    <a:pt x="1668" y="281"/>
                    <a:pt x="1601" y="281"/>
                  </a:cubicBezTo>
                  <a:cubicBezTo>
                    <a:pt x="1501" y="281"/>
                    <a:pt x="1134" y="214"/>
                    <a:pt x="834" y="147"/>
                  </a:cubicBezTo>
                  <a:cubicBezTo>
                    <a:pt x="734" y="147"/>
                    <a:pt x="601" y="114"/>
                    <a:pt x="501" y="47"/>
                  </a:cubicBezTo>
                  <a:cubicBezTo>
                    <a:pt x="453" y="24"/>
                    <a:pt x="373" y="0"/>
                    <a:pt x="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2"/>
            <p:cNvSpPr/>
            <p:nvPr/>
          </p:nvSpPr>
          <p:spPr>
            <a:xfrm>
              <a:off x="4659350" y="1703288"/>
              <a:ext cx="49225" cy="45850"/>
            </a:xfrm>
            <a:custGeom>
              <a:avLst/>
              <a:gdLst/>
              <a:ahLst/>
              <a:cxnLst/>
              <a:rect l="l" t="t" r="r" b="b"/>
              <a:pathLst>
                <a:path w="1969" h="1834" extrusionOk="0">
                  <a:moveTo>
                    <a:pt x="326" y="1"/>
                  </a:moveTo>
                  <a:cubicBezTo>
                    <a:pt x="267" y="1"/>
                    <a:pt x="200" y="9"/>
                    <a:pt x="134" y="26"/>
                  </a:cubicBezTo>
                  <a:cubicBezTo>
                    <a:pt x="67" y="59"/>
                    <a:pt x="0" y="192"/>
                    <a:pt x="67" y="326"/>
                  </a:cubicBezTo>
                  <a:cubicBezTo>
                    <a:pt x="100" y="493"/>
                    <a:pt x="167" y="593"/>
                    <a:pt x="301" y="726"/>
                  </a:cubicBezTo>
                  <a:cubicBezTo>
                    <a:pt x="567" y="960"/>
                    <a:pt x="801" y="1093"/>
                    <a:pt x="834" y="1160"/>
                  </a:cubicBezTo>
                  <a:cubicBezTo>
                    <a:pt x="934" y="1193"/>
                    <a:pt x="1134" y="1360"/>
                    <a:pt x="1268" y="1460"/>
                  </a:cubicBezTo>
                  <a:lnTo>
                    <a:pt x="1435" y="1660"/>
                  </a:lnTo>
                  <a:cubicBezTo>
                    <a:pt x="1501" y="1727"/>
                    <a:pt x="1568" y="1760"/>
                    <a:pt x="1668" y="1827"/>
                  </a:cubicBezTo>
                  <a:cubicBezTo>
                    <a:pt x="1685" y="1831"/>
                    <a:pt x="1703" y="1833"/>
                    <a:pt x="1720" y="1833"/>
                  </a:cubicBezTo>
                  <a:cubicBezTo>
                    <a:pt x="1834" y="1833"/>
                    <a:pt x="1935" y="1739"/>
                    <a:pt x="1935" y="1593"/>
                  </a:cubicBezTo>
                  <a:cubicBezTo>
                    <a:pt x="1968" y="1460"/>
                    <a:pt x="1935" y="1227"/>
                    <a:pt x="1835" y="1060"/>
                  </a:cubicBezTo>
                  <a:cubicBezTo>
                    <a:pt x="1668" y="693"/>
                    <a:pt x="1301" y="526"/>
                    <a:pt x="1268" y="459"/>
                  </a:cubicBezTo>
                  <a:cubicBezTo>
                    <a:pt x="1235" y="426"/>
                    <a:pt x="968" y="226"/>
                    <a:pt x="768" y="126"/>
                  </a:cubicBezTo>
                  <a:cubicBezTo>
                    <a:pt x="634" y="59"/>
                    <a:pt x="567" y="59"/>
                    <a:pt x="467" y="26"/>
                  </a:cubicBezTo>
                  <a:cubicBezTo>
                    <a:pt x="434" y="9"/>
                    <a:pt x="384" y="1"/>
                    <a:pt x="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2"/>
            <p:cNvSpPr/>
            <p:nvPr/>
          </p:nvSpPr>
          <p:spPr>
            <a:xfrm>
              <a:off x="4753575" y="1692863"/>
              <a:ext cx="24200" cy="62450"/>
            </a:xfrm>
            <a:custGeom>
              <a:avLst/>
              <a:gdLst/>
              <a:ahLst/>
              <a:cxnLst/>
              <a:rect l="l" t="t" r="r" b="b"/>
              <a:pathLst>
                <a:path w="968" h="2498" extrusionOk="0">
                  <a:moveTo>
                    <a:pt x="459" y="1"/>
                  </a:moveTo>
                  <a:cubicBezTo>
                    <a:pt x="409" y="1"/>
                    <a:pt x="351" y="26"/>
                    <a:pt x="301" y="76"/>
                  </a:cubicBezTo>
                  <a:cubicBezTo>
                    <a:pt x="167" y="176"/>
                    <a:pt x="67" y="343"/>
                    <a:pt x="34" y="576"/>
                  </a:cubicBezTo>
                  <a:cubicBezTo>
                    <a:pt x="1" y="943"/>
                    <a:pt x="134" y="1243"/>
                    <a:pt x="134" y="1310"/>
                  </a:cubicBezTo>
                  <a:cubicBezTo>
                    <a:pt x="134" y="1343"/>
                    <a:pt x="167" y="1644"/>
                    <a:pt x="234" y="1944"/>
                  </a:cubicBezTo>
                  <a:cubicBezTo>
                    <a:pt x="301" y="2077"/>
                    <a:pt x="301" y="2144"/>
                    <a:pt x="334" y="2244"/>
                  </a:cubicBezTo>
                  <a:cubicBezTo>
                    <a:pt x="334" y="2311"/>
                    <a:pt x="401" y="2444"/>
                    <a:pt x="501" y="2477"/>
                  </a:cubicBezTo>
                  <a:cubicBezTo>
                    <a:pt x="525" y="2490"/>
                    <a:pt x="559" y="2497"/>
                    <a:pt x="596" y="2497"/>
                  </a:cubicBezTo>
                  <a:cubicBezTo>
                    <a:pt x="661" y="2497"/>
                    <a:pt x="738" y="2474"/>
                    <a:pt x="801" y="2411"/>
                  </a:cubicBezTo>
                  <a:cubicBezTo>
                    <a:pt x="868" y="2277"/>
                    <a:pt x="968" y="2077"/>
                    <a:pt x="968" y="1877"/>
                  </a:cubicBezTo>
                  <a:cubicBezTo>
                    <a:pt x="968" y="1510"/>
                    <a:pt x="835" y="1243"/>
                    <a:pt x="835" y="1143"/>
                  </a:cubicBezTo>
                  <a:cubicBezTo>
                    <a:pt x="835" y="1110"/>
                    <a:pt x="801" y="843"/>
                    <a:pt x="735" y="609"/>
                  </a:cubicBezTo>
                  <a:cubicBezTo>
                    <a:pt x="735" y="509"/>
                    <a:pt x="735" y="443"/>
                    <a:pt x="701" y="343"/>
                  </a:cubicBezTo>
                  <a:cubicBezTo>
                    <a:pt x="701" y="276"/>
                    <a:pt x="668" y="142"/>
                    <a:pt x="568" y="76"/>
                  </a:cubicBezTo>
                  <a:cubicBezTo>
                    <a:pt x="551" y="26"/>
                    <a:pt x="509" y="1"/>
                    <a:pt x="4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2"/>
            <p:cNvSpPr/>
            <p:nvPr/>
          </p:nvSpPr>
          <p:spPr>
            <a:xfrm>
              <a:off x="4831975" y="1713913"/>
              <a:ext cx="40050" cy="72900"/>
            </a:xfrm>
            <a:custGeom>
              <a:avLst/>
              <a:gdLst/>
              <a:ahLst/>
              <a:cxnLst/>
              <a:rect l="l" t="t" r="r" b="b"/>
              <a:pathLst>
                <a:path w="1602" h="2916" extrusionOk="0">
                  <a:moveTo>
                    <a:pt x="1335" y="1"/>
                  </a:moveTo>
                  <a:cubicBezTo>
                    <a:pt x="1101" y="1"/>
                    <a:pt x="901" y="134"/>
                    <a:pt x="734" y="335"/>
                  </a:cubicBezTo>
                  <a:cubicBezTo>
                    <a:pt x="434" y="768"/>
                    <a:pt x="367" y="1202"/>
                    <a:pt x="367" y="1302"/>
                  </a:cubicBezTo>
                  <a:cubicBezTo>
                    <a:pt x="334" y="1369"/>
                    <a:pt x="267" y="1802"/>
                    <a:pt x="200" y="2102"/>
                  </a:cubicBezTo>
                  <a:cubicBezTo>
                    <a:pt x="167" y="2269"/>
                    <a:pt x="100" y="2403"/>
                    <a:pt x="67" y="2469"/>
                  </a:cubicBezTo>
                  <a:cubicBezTo>
                    <a:pt x="34" y="2569"/>
                    <a:pt x="0" y="2636"/>
                    <a:pt x="34" y="2770"/>
                  </a:cubicBezTo>
                  <a:cubicBezTo>
                    <a:pt x="59" y="2872"/>
                    <a:pt x="143" y="2915"/>
                    <a:pt x="270" y="2915"/>
                  </a:cubicBezTo>
                  <a:cubicBezTo>
                    <a:pt x="310" y="2915"/>
                    <a:pt x="353" y="2911"/>
                    <a:pt x="401" y="2903"/>
                  </a:cubicBezTo>
                  <a:cubicBezTo>
                    <a:pt x="567" y="2803"/>
                    <a:pt x="767" y="2603"/>
                    <a:pt x="868" y="2403"/>
                  </a:cubicBezTo>
                  <a:cubicBezTo>
                    <a:pt x="1068" y="1936"/>
                    <a:pt x="1101" y="1502"/>
                    <a:pt x="1101" y="1435"/>
                  </a:cubicBezTo>
                  <a:cubicBezTo>
                    <a:pt x="1101" y="1402"/>
                    <a:pt x="1201" y="1002"/>
                    <a:pt x="1335" y="802"/>
                  </a:cubicBezTo>
                  <a:cubicBezTo>
                    <a:pt x="1401" y="668"/>
                    <a:pt x="1435" y="601"/>
                    <a:pt x="1501" y="501"/>
                  </a:cubicBezTo>
                  <a:cubicBezTo>
                    <a:pt x="1535" y="401"/>
                    <a:pt x="1601" y="301"/>
                    <a:pt x="1601" y="168"/>
                  </a:cubicBezTo>
                  <a:cubicBezTo>
                    <a:pt x="1601" y="101"/>
                    <a:pt x="1535" y="1"/>
                    <a:pt x="1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2"/>
            <p:cNvSpPr/>
            <p:nvPr/>
          </p:nvSpPr>
          <p:spPr>
            <a:xfrm>
              <a:off x="4862000" y="1775013"/>
              <a:ext cx="72575" cy="57525"/>
            </a:xfrm>
            <a:custGeom>
              <a:avLst/>
              <a:gdLst/>
              <a:ahLst/>
              <a:cxnLst/>
              <a:rect l="l" t="t" r="r" b="b"/>
              <a:pathLst>
                <a:path w="2903" h="2301" extrusionOk="0">
                  <a:moveTo>
                    <a:pt x="2384" y="1"/>
                  </a:moveTo>
                  <a:cubicBezTo>
                    <a:pt x="2221" y="1"/>
                    <a:pt x="2043" y="45"/>
                    <a:pt x="1901" y="125"/>
                  </a:cubicBezTo>
                  <a:cubicBezTo>
                    <a:pt x="1468" y="359"/>
                    <a:pt x="1201" y="793"/>
                    <a:pt x="1134" y="859"/>
                  </a:cubicBezTo>
                  <a:cubicBezTo>
                    <a:pt x="1034" y="959"/>
                    <a:pt x="834" y="1326"/>
                    <a:pt x="567" y="1526"/>
                  </a:cubicBezTo>
                  <a:cubicBezTo>
                    <a:pt x="467" y="1660"/>
                    <a:pt x="367" y="1727"/>
                    <a:pt x="300" y="1793"/>
                  </a:cubicBezTo>
                  <a:cubicBezTo>
                    <a:pt x="200" y="1860"/>
                    <a:pt x="67" y="1860"/>
                    <a:pt x="33" y="1993"/>
                  </a:cubicBezTo>
                  <a:cubicBezTo>
                    <a:pt x="0" y="2060"/>
                    <a:pt x="67" y="2227"/>
                    <a:pt x="300" y="2294"/>
                  </a:cubicBezTo>
                  <a:cubicBezTo>
                    <a:pt x="327" y="2298"/>
                    <a:pt x="356" y="2300"/>
                    <a:pt x="387" y="2300"/>
                  </a:cubicBezTo>
                  <a:cubicBezTo>
                    <a:pt x="587" y="2300"/>
                    <a:pt x="861" y="2214"/>
                    <a:pt x="1034" y="2127"/>
                  </a:cubicBezTo>
                  <a:cubicBezTo>
                    <a:pt x="1501" y="1827"/>
                    <a:pt x="1735" y="1393"/>
                    <a:pt x="1801" y="1326"/>
                  </a:cubicBezTo>
                  <a:cubicBezTo>
                    <a:pt x="1835" y="1226"/>
                    <a:pt x="2068" y="959"/>
                    <a:pt x="2302" y="793"/>
                  </a:cubicBezTo>
                  <a:cubicBezTo>
                    <a:pt x="2402" y="659"/>
                    <a:pt x="2502" y="626"/>
                    <a:pt x="2569" y="559"/>
                  </a:cubicBezTo>
                  <a:cubicBezTo>
                    <a:pt x="2669" y="526"/>
                    <a:pt x="2802" y="492"/>
                    <a:pt x="2869" y="359"/>
                  </a:cubicBezTo>
                  <a:cubicBezTo>
                    <a:pt x="2902" y="326"/>
                    <a:pt x="2869" y="159"/>
                    <a:pt x="2669" y="59"/>
                  </a:cubicBezTo>
                  <a:cubicBezTo>
                    <a:pt x="2590" y="19"/>
                    <a:pt x="2490" y="1"/>
                    <a:pt x="23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2"/>
            <p:cNvSpPr/>
            <p:nvPr/>
          </p:nvSpPr>
          <p:spPr>
            <a:xfrm>
              <a:off x="4236550" y="1934688"/>
              <a:ext cx="137625" cy="173700"/>
            </a:xfrm>
            <a:custGeom>
              <a:avLst/>
              <a:gdLst/>
              <a:ahLst/>
              <a:cxnLst/>
              <a:rect l="l" t="t" r="r" b="b"/>
              <a:pathLst>
                <a:path w="5505" h="6948" extrusionOk="0">
                  <a:moveTo>
                    <a:pt x="4955" y="1"/>
                  </a:moveTo>
                  <a:cubicBezTo>
                    <a:pt x="4918" y="1"/>
                    <a:pt x="4878" y="4"/>
                    <a:pt x="4837" y="10"/>
                  </a:cubicBezTo>
                  <a:cubicBezTo>
                    <a:pt x="4370" y="110"/>
                    <a:pt x="3870" y="477"/>
                    <a:pt x="3569" y="1010"/>
                  </a:cubicBezTo>
                  <a:cubicBezTo>
                    <a:pt x="3336" y="1577"/>
                    <a:pt x="3203" y="2078"/>
                    <a:pt x="3036" y="2411"/>
                  </a:cubicBezTo>
                  <a:cubicBezTo>
                    <a:pt x="2869" y="2745"/>
                    <a:pt x="2669" y="2912"/>
                    <a:pt x="2569" y="2978"/>
                  </a:cubicBezTo>
                  <a:cubicBezTo>
                    <a:pt x="2502" y="3079"/>
                    <a:pt x="2235" y="3279"/>
                    <a:pt x="1868" y="3612"/>
                  </a:cubicBezTo>
                  <a:cubicBezTo>
                    <a:pt x="1668" y="3779"/>
                    <a:pt x="1468" y="4013"/>
                    <a:pt x="1335" y="4313"/>
                  </a:cubicBezTo>
                  <a:cubicBezTo>
                    <a:pt x="1168" y="4580"/>
                    <a:pt x="1068" y="4846"/>
                    <a:pt x="1001" y="5113"/>
                  </a:cubicBezTo>
                  <a:cubicBezTo>
                    <a:pt x="901" y="5347"/>
                    <a:pt x="834" y="5580"/>
                    <a:pt x="734" y="5780"/>
                  </a:cubicBezTo>
                  <a:cubicBezTo>
                    <a:pt x="634" y="5947"/>
                    <a:pt x="534" y="6114"/>
                    <a:pt x="401" y="6247"/>
                  </a:cubicBezTo>
                  <a:cubicBezTo>
                    <a:pt x="200" y="6448"/>
                    <a:pt x="0" y="6514"/>
                    <a:pt x="0" y="6648"/>
                  </a:cubicBezTo>
                  <a:cubicBezTo>
                    <a:pt x="0" y="6681"/>
                    <a:pt x="34" y="6748"/>
                    <a:pt x="200" y="6948"/>
                  </a:cubicBezTo>
                  <a:cubicBezTo>
                    <a:pt x="334" y="6948"/>
                    <a:pt x="534" y="6915"/>
                    <a:pt x="734" y="6781"/>
                  </a:cubicBezTo>
                  <a:cubicBezTo>
                    <a:pt x="968" y="6648"/>
                    <a:pt x="1168" y="6481"/>
                    <a:pt x="1335" y="6247"/>
                  </a:cubicBezTo>
                  <a:cubicBezTo>
                    <a:pt x="1501" y="6014"/>
                    <a:pt x="1635" y="5747"/>
                    <a:pt x="1735" y="5480"/>
                  </a:cubicBezTo>
                  <a:cubicBezTo>
                    <a:pt x="1868" y="5247"/>
                    <a:pt x="1968" y="4980"/>
                    <a:pt x="2068" y="4780"/>
                  </a:cubicBezTo>
                  <a:cubicBezTo>
                    <a:pt x="2168" y="4580"/>
                    <a:pt x="2302" y="4413"/>
                    <a:pt x="2469" y="4279"/>
                  </a:cubicBezTo>
                  <a:cubicBezTo>
                    <a:pt x="2736" y="3979"/>
                    <a:pt x="3069" y="3746"/>
                    <a:pt x="3169" y="3646"/>
                  </a:cubicBezTo>
                  <a:cubicBezTo>
                    <a:pt x="3203" y="3579"/>
                    <a:pt x="3303" y="3479"/>
                    <a:pt x="3403" y="3345"/>
                  </a:cubicBezTo>
                  <a:cubicBezTo>
                    <a:pt x="3536" y="3179"/>
                    <a:pt x="3703" y="2978"/>
                    <a:pt x="3803" y="2778"/>
                  </a:cubicBezTo>
                  <a:cubicBezTo>
                    <a:pt x="4003" y="2311"/>
                    <a:pt x="4070" y="1778"/>
                    <a:pt x="4237" y="1344"/>
                  </a:cubicBezTo>
                  <a:cubicBezTo>
                    <a:pt x="4370" y="977"/>
                    <a:pt x="4704" y="677"/>
                    <a:pt x="4970" y="543"/>
                  </a:cubicBezTo>
                  <a:cubicBezTo>
                    <a:pt x="5204" y="377"/>
                    <a:pt x="5404" y="477"/>
                    <a:pt x="5504" y="343"/>
                  </a:cubicBezTo>
                  <a:cubicBezTo>
                    <a:pt x="5504" y="310"/>
                    <a:pt x="5504" y="243"/>
                    <a:pt x="5371" y="143"/>
                  </a:cubicBezTo>
                  <a:cubicBezTo>
                    <a:pt x="5261" y="61"/>
                    <a:pt x="5129" y="1"/>
                    <a:pt x="4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2"/>
            <p:cNvSpPr/>
            <p:nvPr/>
          </p:nvSpPr>
          <p:spPr>
            <a:xfrm>
              <a:off x="4400000" y="1948263"/>
              <a:ext cx="40050" cy="176950"/>
            </a:xfrm>
            <a:custGeom>
              <a:avLst/>
              <a:gdLst/>
              <a:ahLst/>
              <a:cxnLst/>
              <a:rect l="l" t="t" r="r" b="b"/>
              <a:pathLst>
                <a:path w="1602" h="7078" extrusionOk="0">
                  <a:moveTo>
                    <a:pt x="701" y="0"/>
                  </a:moveTo>
                  <a:cubicBezTo>
                    <a:pt x="567" y="0"/>
                    <a:pt x="434" y="134"/>
                    <a:pt x="300" y="301"/>
                  </a:cubicBezTo>
                  <a:cubicBezTo>
                    <a:pt x="34" y="701"/>
                    <a:pt x="0" y="1235"/>
                    <a:pt x="200" y="1735"/>
                  </a:cubicBezTo>
                  <a:cubicBezTo>
                    <a:pt x="434" y="2135"/>
                    <a:pt x="667" y="2536"/>
                    <a:pt x="701" y="2769"/>
                  </a:cubicBezTo>
                  <a:cubicBezTo>
                    <a:pt x="767" y="3036"/>
                    <a:pt x="701" y="3136"/>
                    <a:pt x="667" y="3236"/>
                  </a:cubicBezTo>
                  <a:cubicBezTo>
                    <a:pt x="634" y="3303"/>
                    <a:pt x="501" y="3470"/>
                    <a:pt x="267" y="3903"/>
                  </a:cubicBezTo>
                  <a:cubicBezTo>
                    <a:pt x="134" y="4070"/>
                    <a:pt x="34" y="4404"/>
                    <a:pt x="34" y="4704"/>
                  </a:cubicBezTo>
                  <a:cubicBezTo>
                    <a:pt x="100" y="4971"/>
                    <a:pt x="134" y="5271"/>
                    <a:pt x="200" y="5471"/>
                  </a:cubicBezTo>
                  <a:cubicBezTo>
                    <a:pt x="300" y="5704"/>
                    <a:pt x="334" y="5905"/>
                    <a:pt x="367" y="6071"/>
                  </a:cubicBezTo>
                  <a:cubicBezTo>
                    <a:pt x="434" y="6238"/>
                    <a:pt x="434" y="6405"/>
                    <a:pt x="434" y="6538"/>
                  </a:cubicBezTo>
                  <a:cubicBezTo>
                    <a:pt x="367" y="6772"/>
                    <a:pt x="300" y="6905"/>
                    <a:pt x="334" y="7039"/>
                  </a:cubicBezTo>
                  <a:cubicBezTo>
                    <a:pt x="334" y="7058"/>
                    <a:pt x="367" y="7077"/>
                    <a:pt x="434" y="7077"/>
                  </a:cubicBezTo>
                  <a:cubicBezTo>
                    <a:pt x="483" y="7077"/>
                    <a:pt x="549" y="7067"/>
                    <a:pt x="634" y="7039"/>
                  </a:cubicBezTo>
                  <a:cubicBezTo>
                    <a:pt x="734" y="6972"/>
                    <a:pt x="868" y="6872"/>
                    <a:pt x="968" y="6638"/>
                  </a:cubicBezTo>
                  <a:cubicBezTo>
                    <a:pt x="1034" y="6472"/>
                    <a:pt x="1068" y="6238"/>
                    <a:pt x="1068" y="5971"/>
                  </a:cubicBezTo>
                  <a:cubicBezTo>
                    <a:pt x="1068" y="5738"/>
                    <a:pt x="1001" y="5471"/>
                    <a:pt x="968" y="5271"/>
                  </a:cubicBezTo>
                  <a:cubicBezTo>
                    <a:pt x="901" y="5071"/>
                    <a:pt x="868" y="4871"/>
                    <a:pt x="868" y="4704"/>
                  </a:cubicBezTo>
                  <a:cubicBezTo>
                    <a:pt x="868" y="4504"/>
                    <a:pt x="934" y="4404"/>
                    <a:pt x="1001" y="4270"/>
                  </a:cubicBezTo>
                  <a:cubicBezTo>
                    <a:pt x="1168" y="3970"/>
                    <a:pt x="1368" y="3670"/>
                    <a:pt x="1401" y="3570"/>
                  </a:cubicBezTo>
                  <a:cubicBezTo>
                    <a:pt x="1468" y="3470"/>
                    <a:pt x="1501" y="3336"/>
                    <a:pt x="1535" y="3169"/>
                  </a:cubicBezTo>
                  <a:cubicBezTo>
                    <a:pt x="1601" y="3003"/>
                    <a:pt x="1535" y="2769"/>
                    <a:pt x="1501" y="2569"/>
                  </a:cubicBezTo>
                  <a:cubicBezTo>
                    <a:pt x="1368" y="2102"/>
                    <a:pt x="1101" y="1735"/>
                    <a:pt x="934" y="1401"/>
                  </a:cubicBezTo>
                  <a:cubicBezTo>
                    <a:pt x="767" y="1135"/>
                    <a:pt x="701" y="768"/>
                    <a:pt x="767" y="567"/>
                  </a:cubicBezTo>
                  <a:cubicBezTo>
                    <a:pt x="801" y="334"/>
                    <a:pt x="934" y="234"/>
                    <a:pt x="934" y="100"/>
                  </a:cubicBezTo>
                  <a:cubicBezTo>
                    <a:pt x="868" y="0"/>
                    <a:pt x="834" y="0"/>
                    <a:pt x="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52"/>
            <p:cNvSpPr/>
            <p:nvPr/>
          </p:nvSpPr>
          <p:spPr>
            <a:xfrm>
              <a:off x="5020425" y="1738888"/>
              <a:ext cx="40775" cy="41925"/>
            </a:xfrm>
            <a:custGeom>
              <a:avLst/>
              <a:gdLst/>
              <a:ahLst/>
              <a:cxnLst/>
              <a:rect l="l" t="t" r="r" b="b"/>
              <a:pathLst>
                <a:path w="1631" h="1677" extrusionOk="0">
                  <a:moveTo>
                    <a:pt x="1329" y="0"/>
                  </a:moveTo>
                  <a:cubicBezTo>
                    <a:pt x="1320" y="0"/>
                    <a:pt x="1311" y="1"/>
                    <a:pt x="1302" y="3"/>
                  </a:cubicBezTo>
                  <a:cubicBezTo>
                    <a:pt x="1035" y="3"/>
                    <a:pt x="902" y="236"/>
                    <a:pt x="835" y="336"/>
                  </a:cubicBezTo>
                  <a:cubicBezTo>
                    <a:pt x="735" y="503"/>
                    <a:pt x="601" y="636"/>
                    <a:pt x="568" y="670"/>
                  </a:cubicBezTo>
                  <a:cubicBezTo>
                    <a:pt x="568" y="737"/>
                    <a:pt x="401" y="837"/>
                    <a:pt x="268" y="937"/>
                  </a:cubicBezTo>
                  <a:cubicBezTo>
                    <a:pt x="168" y="1070"/>
                    <a:pt x="1" y="1170"/>
                    <a:pt x="1" y="1437"/>
                  </a:cubicBezTo>
                  <a:cubicBezTo>
                    <a:pt x="1" y="1584"/>
                    <a:pt x="162" y="1676"/>
                    <a:pt x="353" y="1676"/>
                  </a:cubicBezTo>
                  <a:cubicBezTo>
                    <a:pt x="423" y="1676"/>
                    <a:pt x="497" y="1664"/>
                    <a:pt x="568" y="1637"/>
                  </a:cubicBezTo>
                  <a:cubicBezTo>
                    <a:pt x="868" y="1570"/>
                    <a:pt x="1135" y="1304"/>
                    <a:pt x="1168" y="1270"/>
                  </a:cubicBezTo>
                  <a:cubicBezTo>
                    <a:pt x="1202" y="1237"/>
                    <a:pt x="1469" y="970"/>
                    <a:pt x="1535" y="636"/>
                  </a:cubicBezTo>
                  <a:cubicBezTo>
                    <a:pt x="1631" y="318"/>
                    <a:pt x="1514" y="0"/>
                    <a:pt x="1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2"/>
            <p:cNvSpPr/>
            <p:nvPr/>
          </p:nvSpPr>
          <p:spPr>
            <a:xfrm>
              <a:off x="4298175" y="1482338"/>
              <a:ext cx="810675" cy="497000"/>
            </a:xfrm>
            <a:custGeom>
              <a:avLst/>
              <a:gdLst/>
              <a:ahLst/>
              <a:cxnLst/>
              <a:rect l="l" t="t" r="r" b="b"/>
              <a:pathLst>
                <a:path w="32427" h="19880" extrusionOk="0">
                  <a:moveTo>
                    <a:pt x="18126" y="1"/>
                  </a:moveTo>
                  <a:cubicBezTo>
                    <a:pt x="16532" y="1"/>
                    <a:pt x="14947" y="228"/>
                    <a:pt x="13447" y="691"/>
                  </a:cubicBezTo>
                  <a:cubicBezTo>
                    <a:pt x="7142" y="2593"/>
                    <a:pt x="2539" y="8030"/>
                    <a:pt x="904" y="14334"/>
                  </a:cubicBezTo>
                  <a:cubicBezTo>
                    <a:pt x="1" y="17687"/>
                    <a:pt x="2783" y="19880"/>
                    <a:pt x="5461" y="19880"/>
                  </a:cubicBezTo>
                  <a:cubicBezTo>
                    <a:pt x="7233" y="19880"/>
                    <a:pt x="8959" y="18920"/>
                    <a:pt x="9544" y="16703"/>
                  </a:cubicBezTo>
                  <a:cubicBezTo>
                    <a:pt x="10411" y="13367"/>
                    <a:pt x="12679" y="10331"/>
                    <a:pt x="15848" y="9331"/>
                  </a:cubicBezTo>
                  <a:cubicBezTo>
                    <a:pt x="16676" y="9078"/>
                    <a:pt x="17494" y="8951"/>
                    <a:pt x="18291" y="8951"/>
                  </a:cubicBezTo>
                  <a:cubicBezTo>
                    <a:pt x="20544" y="8951"/>
                    <a:pt x="22619" y="9971"/>
                    <a:pt x="24221" y="12066"/>
                  </a:cubicBezTo>
                  <a:cubicBezTo>
                    <a:pt x="24932" y="12966"/>
                    <a:pt x="26046" y="13358"/>
                    <a:pt x="27186" y="13358"/>
                  </a:cubicBezTo>
                  <a:cubicBezTo>
                    <a:pt x="28453" y="13358"/>
                    <a:pt x="29751" y="12874"/>
                    <a:pt x="30559" y="12066"/>
                  </a:cubicBezTo>
                  <a:cubicBezTo>
                    <a:pt x="32427" y="10198"/>
                    <a:pt x="32060" y="7663"/>
                    <a:pt x="30559" y="5728"/>
                  </a:cubicBezTo>
                  <a:cubicBezTo>
                    <a:pt x="27642" y="1989"/>
                    <a:pt x="22843" y="1"/>
                    <a:pt x="18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2"/>
            <p:cNvSpPr/>
            <p:nvPr/>
          </p:nvSpPr>
          <p:spPr>
            <a:xfrm>
              <a:off x="4444200" y="1594588"/>
              <a:ext cx="493700" cy="226975"/>
            </a:xfrm>
            <a:custGeom>
              <a:avLst/>
              <a:gdLst/>
              <a:ahLst/>
              <a:cxnLst/>
              <a:rect l="l" t="t" r="r" b="b"/>
              <a:pathLst>
                <a:path w="19748" h="9079" extrusionOk="0">
                  <a:moveTo>
                    <a:pt x="11712" y="0"/>
                  </a:moveTo>
                  <a:cubicBezTo>
                    <a:pt x="11238" y="0"/>
                    <a:pt x="10786" y="26"/>
                    <a:pt x="10374" y="71"/>
                  </a:cubicBezTo>
                  <a:cubicBezTo>
                    <a:pt x="9073" y="237"/>
                    <a:pt x="8173" y="538"/>
                    <a:pt x="7839" y="638"/>
                  </a:cubicBezTo>
                  <a:cubicBezTo>
                    <a:pt x="7506" y="738"/>
                    <a:pt x="6605" y="1071"/>
                    <a:pt x="5571" y="1638"/>
                  </a:cubicBezTo>
                  <a:cubicBezTo>
                    <a:pt x="4537" y="2239"/>
                    <a:pt x="3369" y="3173"/>
                    <a:pt x="2435" y="4240"/>
                  </a:cubicBezTo>
                  <a:cubicBezTo>
                    <a:pt x="1501" y="5341"/>
                    <a:pt x="834" y="6509"/>
                    <a:pt x="434" y="7443"/>
                  </a:cubicBezTo>
                  <a:cubicBezTo>
                    <a:pt x="67" y="8377"/>
                    <a:pt x="0" y="9044"/>
                    <a:pt x="100" y="9077"/>
                  </a:cubicBezTo>
                  <a:cubicBezTo>
                    <a:pt x="104" y="9078"/>
                    <a:pt x="108" y="9078"/>
                    <a:pt x="112" y="9078"/>
                  </a:cubicBezTo>
                  <a:cubicBezTo>
                    <a:pt x="245" y="9078"/>
                    <a:pt x="447" y="8519"/>
                    <a:pt x="901" y="7676"/>
                  </a:cubicBezTo>
                  <a:cubicBezTo>
                    <a:pt x="1368" y="6842"/>
                    <a:pt x="2068" y="5741"/>
                    <a:pt x="3002" y="4741"/>
                  </a:cubicBezTo>
                  <a:cubicBezTo>
                    <a:pt x="3903" y="3773"/>
                    <a:pt x="5004" y="2906"/>
                    <a:pt x="6004" y="2372"/>
                  </a:cubicBezTo>
                  <a:cubicBezTo>
                    <a:pt x="7005" y="1839"/>
                    <a:pt x="7772" y="1505"/>
                    <a:pt x="8106" y="1405"/>
                  </a:cubicBezTo>
                  <a:cubicBezTo>
                    <a:pt x="8406" y="1271"/>
                    <a:pt x="9340" y="1005"/>
                    <a:pt x="10508" y="871"/>
                  </a:cubicBezTo>
                  <a:cubicBezTo>
                    <a:pt x="10929" y="823"/>
                    <a:pt x="11394" y="797"/>
                    <a:pt x="11880" y="797"/>
                  </a:cubicBezTo>
                  <a:cubicBezTo>
                    <a:pt x="12741" y="797"/>
                    <a:pt x="13670" y="879"/>
                    <a:pt x="14544" y="1071"/>
                  </a:cubicBezTo>
                  <a:cubicBezTo>
                    <a:pt x="15912" y="1372"/>
                    <a:pt x="17212" y="1905"/>
                    <a:pt x="18113" y="2406"/>
                  </a:cubicBezTo>
                  <a:cubicBezTo>
                    <a:pt x="18973" y="2866"/>
                    <a:pt x="19494" y="3214"/>
                    <a:pt x="19649" y="3214"/>
                  </a:cubicBezTo>
                  <a:cubicBezTo>
                    <a:pt x="19662" y="3214"/>
                    <a:pt x="19673" y="3211"/>
                    <a:pt x="19681" y="3206"/>
                  </a:cubicBezTo>
                  <a:cubicBezTo>
                    <a:pt x="19748" y="3106"/>
                    <a:pt x="19281" y="2572"/>
                    <a:pt x="18380" y="1939"/>
                  </a:cubicBezTo>
                  <a:cubicBezTo>
                    <a:pt x="17446" y="1372"/>
                    <a:pt x="16112" y="704"/>
                    <a:pt x="14677" y="371"/>
                  </a:cubicBezTo>
                  <a:cubicBezTo>
                    <a:pt x="13699" y="104"/>
                    <a:pt x="12661" y="0"/>
                    <a:pt x="11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7" name="Google Shape;1627;p52"/>
          <p:cNvGrpSpPr/>
          <p:nvPr/>
        </p:nvGrpSpPr>
        <p:grpSpPr>
          <a:xfrm rot="-3734398">
            <a:off x="8361507" y="3454396"/>
            <a:ext cx="1003332" cy="528815"/>
            <a:chOff x="7358900" y="3786888"/>
            <a:chExt cx="803925" cy="423700"/>
          </a:xfrm>
        </p:grpSpPr>
        <p:sp>
          <p:nvSpPr>
            <p:cNvPr id="1628" name="Google Shape;1628;p52"/>
            <p:cNvSpPr/>
            <p:nvPr/>
          </p:nvSpPr>
          <p:spPr>
            <a:xfrm>
              <a:off x="7494825" y="4067538"/>
              <a:ext cx="56750" cy="58700"/>
            </a:xfrm>
            <a:custGeom>
              <a:avLst/>
              <a:gdLst/>
              <a:ahLst/>
              <a:cxnLst/>
              <a:rect l="l" t="t" r="r" b="b"/>
              <a:pathLst>
                <a:path w="2270" h="2348" extrusionOk="0">
                  <a:moveTo>
                    <a:pt x="1969" y="1"/>
                  </a:moveTo>
                  <a:cubicBezTo>
                    <a:pt x="1802" y="1"/>
                    <a:pt x="1569" y="101"/>
                    <a:pt x="1402" y="201"/>
                  </a:cubicBezTo>
                  <a:cubicBezTo>
                    <a:pt x="1068" y="501"/>
                    <a:pt x="868" y="835"/>
                    <a:pt x="802" y="935"/>
                  </a:cubicBezTo>
                  <a:cubicBezTo>
                    <a:pt x="768" y="968"/>
                    <a:pt x="535" y="1335"/>
                    <a:pt x="368" y="1602"/>
                  </a:cubicBezTo>
                  <a:cubicBezTo>
                    <a:pt x="268" y="1702"/>
                    <a:pt x="201" y="1836"/>
                    <a:pt x="101" y="1936"/>
                  </a:cubicBezTo>
                  <a:cubicBezTo>
                    <a:pt x="68" y="2002"/>
                    <a:pt x="1" y="2102"/>
                    <a:pt x="34" y="2202"/>
                  </a:cubicBezTo>
                  <a:cubicBezTo>
                    <a:pt x="34" y="2304"/>
                    <a:pt x="112" y="2348"/>
                    <a:pt x="208" y="2348"/>
                  </a:cubicBezTo>
                  <a:cubicBezTo>
                    <a:pt x="238" y="2348"/>
                    <a:pt x="270" y="2344"/>
                    <a:pt x="301" y="2336"/>
                  </a:cubicBezTo>
                  <a:cubicBezTo>
                    <a:pt x="468" y="2336"/>
                    <a:pt x="701" y="2202"/>
                    <a:pt x="868" y="2036"/>
                  </a:cubicBezTo>
                  <a:cubicBezTo>
                    <a:pt x="1202" y="1769"/>
                    <a:pt x="1402" y="1369"/>
                    <a:pt x="1435" y="1302"/>
                  </a:cubicBezTo>
                  <a:cubicBezTo>
                    <a:pt x="1469" y="1202"/>
                    <a:pt x="1702" y="935"/>
                    <a:pt x="1869" y="701"/>
                  </a:cubicBezTo>
                  <a:cubicBezTo>
                    <a:pt x="1969" y="635"/>
                    <a:pt x="2036" y="535"/>
                    <a:pt x="2102" y="468"/>
                  </a:cubicBezTo>
                  <a:cubicBezTo>
                    <a:pt x="2203" y="435"/>
                    <a:pt x="2269" y="301"/>
                    <a:pt x="2269" y="168"/>
                  </a:cubicBezTo>
                  <a:cubicBezTo>
                    <a:pt x="2269" y="101"/>
                    <a:pt x="2169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2"/>
            <p:cNvSpPr/>
            <p:nvPr/>
          </p:nvSpPr>
          <p:spPr>
            <a:xfrm>
              <a:off x="7621600" y="3861563"/>
              <a:ext cx="61725" cy="49800"/>
            </a:xfrm>
            <a:custGeom>
              <a:avLst/>
              <a:gdLst/>
              <a:ahLst/>
              <a:cxnLst/>
              <a:rect l="l" t="t" r="r" b="b"/>
              <a:pathLst>
                <a:path w="2469" h="1992" extrusionOk="0">
                  <a:moveTo>
                    <a:pt x="2302" y="1"/>
                  </a:moveTo>
                  <a:cubicBezTo>
                    <a:pt x="2168" y="1"/>
                    <a:pt x="2102" y="34"/>
                    <a:pt x="1968" y="34"/>
                  </a:cubicBezTo>
                  <a:cubicBezTo>
                    <a:pt x="1835" y="101"/>
                    <a:pt x="1701" y="167"/>
                    <a:pt x="1635" y="201"/>
                  </a:cubicBezTo>
                  <a:cubicBezTo>
                    <a:pt x="1368" y="268"/>
                    <a:pt x="1001" y="434"/>
                    <a:pt x="934" y="501"/>
                  </a:cubicBezTo>
                  <a:cubicBezTo>
                    <a:pt x="801" y="534"/>
                    <a:pt x="367" y="735"/>
                    <a:pt x="167" y="1168"/>
                  </a:cubicBezTo>
                  <a:cubicBezTo>
                    <a:pt x="34" y="1368"/>
                    <a:pt x="0" y="1669"/>
                    <a:pt x="134" y="1835"/>
                  </a:cubicBezTo>
                  <a:cubicBezTo>
                    <a:pt x="217" y="1940"/>
                    <a:pt x="313" y="1992"/>
                    <a:pt x="390" y="1992"/>
                  </a:cubicBezTo>
                  <a:cubicBezTo>
                    <a:pt x="436" y="1992"/>
                    <a:pt x="476" y="1973"/>
                    <a:pt x="501" y="1935"/>
                  </a:cubicBezTo>
                  <a:cubicBezTo>
                    <a:pt x="534" y="1902"/>
                    <a:pt x="601" y="1769"/>
                    <a:pt x="634" y="1735"/>
                  </a:cubicBezTo>
                  <a:cubicBezTo>
                    <a:pt x="667" y="1669"/>
                    <a:pt x="701" y="1602"/>
                    <a:pt x="801" y="1535"/>
                  </a:cubicBezTo>
                  <a:cubicBezTo>
                    <a:pt x="968" y="1368"/>
                    <a:pt x="1201" y="1202"/>
                    <a:pt x="1268" y="1202"/>
                  </a:cubicBezTo>
                  <a:cubicBezTo>
                    <a:pt x="1301" y="1168"/>
                    <a:pt x="1668" y="1068"/>
                    <a:pt x="2035" y="835"/>
                  </a:cubicBezTo>
                  <a:cubicBezTo>
                    <a:pt x="2202" y="701"/>
                    <a:pt x="2369" y="534"/>
                    <a:pt x="2435" y="334"/>
                  </a:cubicBezTo>
                  <a:cubicBezTo>
                    <a:pt x="2469" y="101"/>
                    <a:pt x="2435" y="1"/>
                    <a:pt x="2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2"/>
            <p:cNvSpPr/>
            <p:nvPr/>
          </p:nvSpPr>
          <p:spPr>
            <a:xfrm>
              <a:off x="7687475" y="3892413"/>
              <a:ext cx="50900" cy="60600"/>
            </a:xfrm>
            <a:custGeom>
              <a:avLst/>
              <a:gdLst/>
              <a:ahLst/>
              <a:cxnLst/>
              <a:rect l="l" t="t" r="r" b="b"/>
              <a:pathLst>
                <a:path w="2036" h="2424" extrusionOk="0">
                  <a:moveTo>
                    <a:pt x="1835" y="1"/>
                  </a:moveTo>
                  <a:cubicBezTo>
                    <a:pt x="1702" y="1"/>
                    <a:pt x="1635" y="34"/>
                    <a:pt x="1502" y="168"/>
                  </a:cubicBezTo>
                  <a:cubicBezTo>
                    <a:pt x="1368" y="268"/>
                    <a:pt x="1301" y="301"/>
                    <a:pt x="1201" y="368"/>
                  </a:cubicBezTo>
                  <a:cubicBezTo>
                    <a:pt x="1001" y="535"/>
                    <a:pt x="668" y="768"/>
                    <a:pt x="568" y="835"/>
                  </a:cubicBezTo>
                  <a:cubicBezTo>
                    <a:pt x="501" y="868"/>
                    <a:pt x="134" y="1202"/>
                    <a:pt x="34" y="1669"/>
                  </a:cubicBezTo>
                  <a:cubicBezTo>
                    <a:pt x="0" y="1902"/>
                    <a:pt x="34" y="2202"/>
                    <a:pt x="201" y="2336"/>
                  </a:cubicBezTo>
                  <a:cubicBezTo>
                    <a:pt x="278" y="2398"/>
                    <a:pt x="348" y="2424"/>
                    <a:pt x="408" y="2424"/>
                  </a:cubicBezTo>
                  <a:cubicBezTo>
                    <a:pt x="477" y="2424"/>
                    <a:pt x="532" y="2389"/>
                    <a:pt x="568" y="2336"/>
                  </a:cubicBezTo>
                  <a:cubicBezTo>
                    <a:pt x="668" y="2269"/>
                    <a:pt x="634" y="2169"/>
                    <a:pt x="668" y="2102"/>
                  </a:cubicBezTo>
                  <a:cubicBezTo>
                    <a:pt x="668" y="2002"/>
                    <a:pt x="701" y="1936"/>
                    <a:pt x="734" y="1836"/>
                  </a:cubicBezTo>
                  <a:cubicBezTo>
                    <a:pt x="834" y="1669"/>
                    <a:pt x="1035" y="1469"/>
                    <a:pt x="1068" y="1435"/>
                  </a:cubicBezTo>
                  <a:cubicBezTo>
                    <a:pt x="1135" y="1369"/>
                    <a:pt x="1468" y="1202"/>
                    <a:pt x="1735" y="868"/>
                  </a:cubicBezTo>
                  <a:cubicBezTo>
                    <a:pt x="1868" y="701"/>
                    <a:pt x="2002" y="501"/>
                    <a:pt x="2002" y="301"/>
                  </a:cubicBezTo>
                  <a:cubicBezTo>
                    <a:pt x="2035" y="134"/>
                    <a:pt x="1969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2"/>
            <p:cNvSpPr/>
            <p:nvPr/>
          </p:nvSpPr>
          <p:spPr>
            <a:xfrm>
              <a:off x="7785050" y="3890488"/>
              <a:ext cx="26700" cy="68975"/>
            </a:xfrm>
            <a:custGeom>
              <a:avLst/>
              <a:gdLst/>
              <a:ahLst/>
              <a:cxnLst/>
              <a:rect l="l" t="t" r="r" b="b"/>
              <a:pathLst>
                <a:path w="1068" h="2759" extrusionOk="0">
                  <a:moveTo>
                    <a:pt x="599" y="1"/>
                  </a:moveTo>
                  <a:cubicBezTo>
                    <a:pt x="517" y="1"/>
                    <a:pt x="453" y="39"/>
                    <a:pt x="434" y="78"/>
                  </a:cubicBezTo>
                  <a:cubicBezTo>
                    <a:pt x="401" y="211"/>
                    <a:pt x="401" y="278"/>
                    <a:pt x="300" y="411"/>
                  </a:cubicBezTo>
                  <a:cubicBezTo>
                    <a:pt x="300" y="512"/>
                    <a:pt x="300" y="578"/>
                    <a:pt x="267" y="712"/>
                  </a:cubicBezTo>
                  <a:cubicBezTo>
                    <a:pt x="234" y="878"/>
                    <a:pt x="67" y="1279"/>
                    <a:pt x="67" y="1379"/>
                  </a:cubicBezTo>
                  <a:cubicBezTo>
                    <a:pt x="67" y="1412"/>
                    <a:pt x="0" y="1546"/>
                    <a:pt x="0" y="1746"/>
                  </a:cubicBezTo>
                  <a:cubicBezTo>
                    <a:pt x="0" y="1946"/>
                    <a:pt x="67" y="2179"/>
                    <a:pt x="167" y="2380"/>
                  </a:cubicBezTo>
                  <a:cubicBezTo>
                    <a:pt x="300" y="2580"/>
                    <a:pt x="467" y="2713"/>
                    <a:pt x="634" y="2746"/>
                  </a:cubicBezTo>
                  <a:cubicBezTo>
                    <a:pt x="673" y="2754"/>
                    <a:pt x="711" y="2758"/>
                    <a:pt x="746" y="2758"/>
                  </a:cubicBezTo>
                  <a:cubicBezTo>
                    <a:pt x="858" y="2758"/>
                    <a:pt x="942" y="2715"/>
                    <a:pt x="968" y="2613"/>
                  </a:cubicBezTo>
                  <a:cubicBezTo>
                    <a:pt x="1068" y="2413"/>
                    <a:pt x="901" y="2246"/>
                    <a:pt x="834" y="2046"/>
                  </a:cubicBezTo>
                  <a:cubicBezTo>
                    <a:pt x="801" y="1913"/>
                    <a:pt x="801" y="1846"/>
                    <a:pt x="801" y="1746"/>
                  </a:cubicBezTo>
                  <a:cubicBezTo>
                    <a:pt x="801" y="1679"/>
                    <a:pt x="834" y="1579"/>
                    <a:pt x="834" y="1546"/>
                  </a:cubicBezTo>
                  <a:cubicBezTo>
                    <a:pt x="834" y="1512"/>
                    <a:pt x="901" y="1412"/>
                    <a:pt x="934" y="1279"/>
                  </a:cubicBezTo>
                  <a:cubicBezTo>
                    <a:pt x="968" y="1145"/>
                    <a:pt x="1068" y="945"/>
                    <a:pt x="1068" y="712"/>
                  </a:cubicBezTo>
                  <a:cubicBezTo>
                    <a:pt x="1068" y="445"/>
                    <a:pt x="968" y="211"/>
                    <a:pt x="801" y="78"/>
                  </a:cubicBezTo>
                  <a:cubicBezTo>
                    <a:pt x="730" y="21"/>
                    <a:pt x="660" y="1"/>
                    <a:pt x="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2"/>
            <p:cNvSpPr/>
            <p:nvPr/>
          </p:nvSpPr>
          <p:spPr>
            <a:xfrm>
              <a:off x="7860100" y="3867363"/>
              <a:ext cx="40875" cy="55100"/>
            </a:xfrm>
            <a:custGeom>
              <a:avLst/>
              <a:gdLst/>
              <a:ahLst/>
              <a:cxnLst/>
              <a:rect l="l" t="t" r="r" b="b"/>
              <a:pathLst>
                <a:path w="1635" h="2204" extrusionOk="0">
                  <a:moveTo>
                    <a:pt x="272" y="1"/>
                  </a:moveTo>
                  <a:cubicBezTo>
                    <a:pt x="185" y="1"/>
                    <a:pt x="122" y="38"/>
                    <a:pt x="100" y="102"/>
                  </a:cubicBezTo>
                  <a:cubicBezTo>
                    <a:pt x="0" y="202"/>
                    <a:pt x="67" y="302"/>
                    <a:pt x="100" y="369"/>
                  </a:cubicBezTo>
                  <a:cubicBezTo>
                    <a:pt x="100" y="503"/>
                    <a:pt x="100" y="603"/>
                    <a:pt x="134" y="703"/>
                  </a:cubicBezTo>
                  <a:cubicBezTo>
                    <a:pt x="167" y="970"/>
                    <a:pt x="267" y="1336"/>
                    <a:pt x="301" y="1437"/>
                  </a:cubicBezTo>
                  <a:cubicBezTo>
                    <a:pt x="301" y="1503"/>
                    <a:pt x="467" y="1937"/>
                    <a:pt x="901" y="2137"/>
                  </a:cubicBezTo>
                  <a:cubicBezTo>
                    <a:pt x="968" y="2170"/>
                    <a:pt x="1101" y="2204"/>
                    <a:pt x="1235" y="2204"/>
                  </a:cubicBezTo>
                  <a:cubicBezTo>
                    <a:pt x="1301" y="2204"/>
                    <a:pt x="1435" y="2170"/>
                    <a:pt x="1501" y="2137"/>
                  </a:cubicBezTo>
                  <a:cubicBezTo>
                    <a:pt x="1635" y="2004"/>
                    <a:pt x="1635" y="1837"/>
                    <a:pt x="1568" y="1770"/>
                  </a:cubicBezTo>
                  <a:cubicBezTo>
                    <a:pt x="1468" y="1670"/>
                    <a:pt x="1401" y="1670"/>
                    <a:pt x="1335" y="1637"/>
                  </a:cubicBezTo>
                  <a:cubicBezTo>
                    <a:pt x="1301" y="1603"/>
                    <a:pt x="1301" y="1537"/>
                    <a:pt x="1235" y="1503"/>
                  </a:cubicBezTo>
                  <a:cubicBezTo>
                    <a:pt x="1101" y="1370"/>
                    <a:pt x="1001" y="1203"/>
                    <a:pt x="1001" y="1170"/>
                  </a:cubicBezTo>
                  <a:cubicBezTo>
                    <a:pt x="968" y="1136"/>
                    <a:pt x="968" y="803"/>
                    <a:pt x="801" y="469"/>
                  </a:cubicBezTo>
                  <a:cubicBezTo>
                    <a:pt x="734" y="302"/>
                    <a:pt x="601" y="136"/>
                    <a:pt x="434" y="36"/>
                  </a:cubicBezTo>
                  <a:cubicBezTo>
                    <a:pt x="375" y="12"/>
                    <a:pt x="320" y="1"/>
                    <a:pt x="2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2"/>
            <p:cNvSpPr/>
            <p:nvPr/>
          </p:nvSpPr>
          <p:spPr>
            <a:xfrm>
              <a:off x="7922650" y="3789613"/>
              <a:ext cx="31700" cy="69100"/>
            </a:xfrm>
            <a:custGeom>
              <a:avLst/>
              <a:gdLst/>
              <a:ahLst/>
              <a:cxnLst/>
              <a:rect l="l" t="t" r="r" b="b"/>
              <a:pathLst>
                <a:path w="1268" h="2764" extrusionOk="0">
                  <a:moveTo>
                    <a:pt x="260" y="1"/>
                  </a:moveTo>
                  <a:cubicBezTo>
                    <a:pt x="162" y="1"/>
                    <a:pt x="90" y="64"/>
                    <a:pt x="67" y="110"/>
                  </a:cubicBezTo>
                  <a:cubicBezTo>
                    <a:pt x="0" y="243"/>
                    <a:pt x="67" y="377"/>
                    <a:pt x="0" y="477"/>
                  </a:cubicBezTo>
                  <a:cubicBezTo>
                    <a:pt x="67" y="610"/>
                    <a:pt x="67" y="677"/>
                    <a:pt x="100" y="811"/>
                  </a:cubicBezTo>
                  <a:cubicBezTo>
                    <a:pt x="134" y="1077"/>
                    <a:pt x="234" y="1444"/>
                    <a:pt x="234" y="1511"/>
                  </a:cubicBezTo>
                  <a:cubicBezTo>
                    <a:pt x="267" y="1578"/>
                    <a:pt x="267" y="1945"/>
                    <a:pt x="434" y="2312"/>
                  </a:cubicBezTo>
                  <a:cubicBezTo>
                    <a:pt x="501" y="2478"/>
                    <a:pt x="667" y="2645"/>
                    <a:pt x="801" y="2745"/>
                  </a:cubicBezTo>
                  <a:cubicBezTo>
                    <a:pt x="856" y="2756"/>
                    <a:pt x="908" y="2764"/>
                    <a:pt x="955" y="2764"/>
                  </a:cubicBezTo>
                  <a:cubicBezTo>
                    <a:pt x="1049" y="2764"/>
                    <a:pt x="1123" y="2734"/>
                    <a:pt x="1168" y="2645"/>
                  </a:cubicBezTo>
                  <a:cubicBezTo>
                    <a:pt x="1268" y="2578"/>
                    <a:pt x="1234" y="2445"/>
                    <a:pt x="1234" y="2345"/>
                  </a:cubicBezTo>
                  <a:cubicBezTo>
                    <a:pt x="1168" y="2278"/>
                    <a:pt x="1134" y="2145"/>
                    <a:pt x="1134" y="2011"/>
                  </a:cubicBezTo>
                  <a:cubicBezTo>
                    <a:pt x="1101" y="1778"/>
                    <a:pt x="1068" y="1444"/>
                    <a:pt x="1068" y="1344"/>
                  </a:cubicBezTo>
                  <a:cubicBezTo>
                    <a:pt x="1068" y="1278"/>
                    <a:pt x="1068" y="911"/>
                    <a:pt x="834" y="477"/>
                  </a:cubicBezTo>
                  <a:cubicBezTo>
                    <a:pt x="767" y="277"/>
                    <a:pt x="567" y="77"/>
                    <a:pt x="400" y="43"/>
                  </a:cubicBezTo>
                  <a:cubicBezTo>
                    <a:pt x="350" y="13"/>
                    <a:pt x="302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2"/>
            <p:cNvSpPr/>
            <p:nvPr/>
          </p:nvSpPr>
          <p:spPr>
            <a:xfrm>
              <a:off x="7584075" y="4105238"/>
              <a:ext cx="27525" cy="83250"/>
            </a:xfrm>
            <a:custGeom>
              <a:avLst/>
              <a:gdLst/>
              <a:ahLst/>
              <a:cxnLst/>
              <a:rect l="l" t="t" r="r" b="b"/>
              <a:pathLst>
                <a:path w="1101" h="3330" extrusionOk="0">
                  <a:moveTo>
                    <a:pt x="866" y="0"/>
                  </a:moveTo>
                  <a:cubicBezTo>
                    <a:pt x="821" y="0"/>
                    <a:pt x="766" y="9"/>
                    <a:pt x="701" y="27"/>
                  </a:cubicBezTo>
                  <a:cubicBezTo>
                    <a:pt x="501" y="94"/>
                    <a:pt x="300" y="294"/>
                    <a:pt x="200" y="528"/>
                  </a:cubicBezTo>
                  <a:cubicBezTo>
                    <a:pt x="0" y="1028"/>
                    <a:pt x="100" y="1495"/>
                    <a:pt x="100" y="1628"/>
                  </a:cubicBezTo>
                  <a:cubicBezTo>
                    <a:pt x="134" y="1762"/>
                    <a:pt x="167" y="2196"/>
                    <a:pt x="200" y="2529"/>
                  </a:cubicBezTo>
                  <a:lnTo>
                    <a:pt x="200" y="2963"/>
                  </a:lnTo>
                  <a:cubicBezTo>
                    <a:pt x="200" y="3096"/>
                    <a:pt x="200" y="3196"/>
                    <a:pt x="300" y="3296"/>
                  </a:cubicBezTo>
                  <a:cubicBezTo>
                    <a:pt x="323" y="3319"/>
                    <a:pt x="356" y="3330"/>
                    <a:pt x="395" y="3330"/>
                  </a:cubicBezTo>
                  <a:cubicBezTo>
                    <a:pt x="475" y="3330"/>
                    <a:pt x="578" y="3285"/>
                    <a:pt x="667" y="3196"/>
                  </a:cubicBezTo>
                  <a:cubicBezTo>
                    <a:pt x="834" y="3029"/>
                    <a:pt x="934" y="2796"/>
                    <a:pt x="968" y="2529"/>
                  </a:cubicBezTo>
                  <a:cubicBezTo>
                    <a:pt x="1001" y="2029"/>
                    <a:pt x="867" y="1595"/>
                    <a:pt x="867" y="1495"/>
                  </a:cubicBezTo>
                  <a:cubicBezTo>
                    <a:pt x="867" y="1462"/>
                    <a:pt x="867" y="1095"/>
                    <a:pt x="934" y="795"/>
                  </a:cubicBezTo>
                  <a:cubicBezTo>
                    <a:pt x="934" y="661"/>
                    <a:pt x="968" y="528"/>
                    <a:pt x="1001" y="461"/>
                  </a:cubicBezTo>
                  <a:cubicBezTo>
                    <a:pt x="1001" y="361"/>
                    <a:pt x="1101" y="261"/>
                    <a:pt x="1034" y="127"/>
                  </a:cubicBezTo>
                  <a:cubicBezTo>
                    <a:pt x="1034" y="55"/>
                    <a:pt x="982" y="0"/>
                    <a:pt x="8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2"/>
            <p:cNvSpPr/>
            <p:nvPr/>
          </p:nvSpPr>
          <p:spPr>
            <a:xfrm>
              <a:off x="7686650" y="4140713"/>
              <a:ext cx="33375" cy="69875"/>
            </a:xfrm>
            <a:custGeom>
              <a:avLst/>
              <a:gdLst/>
              <a:ahLst/>
              <a:cxnLst/>
              <a:rect l="l" t="t" r="r" b="b"/>
              <a:pathLst>
                <a:path w="1335" h="2795" extrusionOk="0">
                  <a:moveTo>
                    <a:pt x="663" y="0"/>
                  </a:moveTo>
                  <a:cubicBezTo>
                    <a:pt x="616" y="0"/>
                    <a:pt x="561" y="12"/>
                    <a:pt x="500" y="43"/>
                  </a:cubicBezTo>
                  <a:cubicBezTo>
                    <a:pt x="267" y="109"/>
                    <a:pt x="100" y="343"/>
                    <a:pt x="67" y="576"/>
                  </a:cubicBezTo>
                  <a:cubicBezTo>
                    <a:pt x="0" y="777"/>
                    <a:pt x="33" y="1077"/>
                    <a:pt x="100" y="1244"/>
                  </a:cubicBezTo>
                  <a:cubicBezTo>
                    <a:pt x="167" y="1410"/>
                    <a:pt x="234" y="1510"/>
                    <a:pt x="234" y="1544"/>
                  </a:cubicBezTo>
                  <a:cubicBezTo>
                    <a:pt x="267" y="1610"/>
                    <a:pt x="434" y="1944"/>
                    <a:pt x="500" y="2111"/>
                  </a:cubicBezTo>
                  <a:cubicBezTo>
                    <a:pt x="534" y="2211"/>
                    <a:pt x="534" y="2278"/>
                    <a:pt x="534" y="2378"/>
                  </a:cubicBezTo>
                  <a:cubicBezTo>
                    <a:pt x="534" y="2444"/>
                    <a:pt x="534" y="2544"/>
                    <a:pt x="567" y="2678"/>
                  </a:cubicBezTo>
                  <a:cubicBezTo>
                    <a:pt x="589" y="2743"/>
                    <a:pt x="667" y="2794"/>
                    <a:pt x="793" y="2794"/>
                  </a:cubicBezTo>
                  <a:cubicBezTo>
                    <a:pt x="860" y="2794"/>
                    <a:pt x="941" y="2779"/>
                    <a:pt x="1034" y="2745"/>
                  </a:cubicBezTo>
                  <a:cubicBezTo>
                    <a:pt x="1201" y="2611"/>
                    <a:pt x="1334" y="2378"/>
                    <a:pt x="1334" y="2111"/>
                  </a:cubicBezTo>
                  <a:cubicBezTo>
                    <a:pt x="1334" y="1977"/>
                    <a:pt x="1334" y="1877"/>
                    <a:pt x="1268" y="1744"/>
                  </a:cubicBezTo>
                  <a:cubicBezTo>
                    <a:pt x="1234" y="1610"/>
                    <a:pt x="1201" y="1544"/>
                    <a:pt x="1168" y="1444"/>
                  </a:cubicBezTo>
                  <a:cubicBezTo>
                    <a:pt x="1068" y="1277"/>
                    <a:pt x="1001" y="1210"/>
                    <a:pt x="1001" y="1143"/>
                  </a:cubicBezTo>
                  <a:cubicBezTo>
                    <a:pt x="1001" y="1143"/>
                    <a:pt x="934" y="1043"/>
                    <a:pt x="901" y="943"/>
                  </a:cubicBezTo>
                  <a:cubicBezTo>
                    <a:pt x="867" y="877"/>
                    <a:pt x="834" y="777"/>
                    <a:pt x="834" y="710"/>
                  </a:cubicBezTo>
                  <a:lnTo>
                    <a:pt x="834" y="443"/>
                  </a:lnTo>
                  <a:cubicBezTo>
                    <a:pt x="767" y="376"/>
                    <a:pt x="834" y="243"/>
                    <a:pt x="834" y="109"/>
                  </a:cubicBezTo>
                  <a:cubicBezTo>
                    <a:pt x="834" y="63"/>
                    <a:pt x="769" y="0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2"/>
            <p:cNvSpPr/>
            <p:nvPr/>
          </p:nvSpPr>
          <p:spPr>
            <a:xfrm>
              <a:off x="7788375" y="4144688"/>
              <a:ext cx="39225" cy="58600"/>
            </a:xfrm>
            <a:custGeom>
              <a:avLst/>
              <a:gdLst/>
              <a:ahLst/>
              <a:cxnLst/>
              <a:rect l="l" t="t" r="r" b="b"/>
              <a:pathLst>
                <a:path w="1569" h="2344" extrusionOk="0">
                  <a:moveTo>
                    <a:pt x="313" y="1"/>
                  </a:moveTo>
                  <a:cubicBezTo>
                    <a:pt x="249" y="1"/>
                    <a:pt x="178" y="52"/>
                    <a:pt x="134" y="117"/>
                  </a:cubicBezTo>
                  <a:cubicBezTo>
                    <a:pt x="1" y="251"/>
                    <a:pt x="1" y="517"/>
                    <a:pt x="34" y="718"/>
                  </a:cubicBezTo>
                  <a:cubicBezTo>
                    <a:pt x="134" y="1085"/>
                    <a:pt x="434" y="1351"/>
                    <a:pt x="468" y="1418"/>
                  </a:cubicBezTo>
                  <a:cubicBezTo>
                    <a:pt x="534" y="1451"/>
                    <a:pt x="701" y="1718"/>
                    <a:pt x="835" y="1885"/>
                  </a:cubicBezTo>
                  <a:cubicBezTo>
                    <a:pt x="868" y="1952"/>
                    <a:pt x="935" y="2052"/>
                    <a:pt x="968" y="2085"/>
                  </a:cubicBezTo>
                  <a:cubicBezTo>
                    <a:pt x="1001" y="2119"/>
                    <a:pt x="1035" y="2219"/>
                    <a:pt x="1135" y="2285"/>
                  </a:cubicBezTo>
                  <a:cubicBezTo>
                    <a:pt x="1161" y="2325"/>
                    <a:pt x="1198" y="2344"/>
                    <a:pt x="1241" y="2344"/>
                  </a:cubicBezTo>
                  <a:cubicBezTo>
                    <a:pt x="1307" y="2344"/>
                    <a:pt x="1388" y="2299"/>
                    <a:pt x="1468" y="2219"/>
                  </a:cubicBezTo>
                  <a:cubicBezTo>
                    <a:pt x="1568" y="2052"/>
                    <a:pt x="1568" y="1785"/>
                    <a:pt x="1502" y="1585"/>
                  </a:cubicBezTo>
                  <a:cubicBezTo>
                    <a:pt x="1368" y="1185"/>
                    <a:pt x="1068" y="918"/>
                    <a:pt x="1035" y="884"/>
                  </a:cubicBezTo>
                  <a:cubicBezTo>
                    <a:pt x="1001" y="851"/>
                    <a:pt x="835" y="618"/>
                    <a:pt x="735" y="451"/>
                  </a:cubicBezTo>
                  <a:cubicBezTo>
                    <a:pt x="701" y="384"/>
                    <a:pt x="668" y="384"/>
                    <a:pt x="634" y="284"/>
                  </a:cubicBezTo>
                  <a:cubicBezTo>
                    <a:pt x="534" y="251"/>
                    <a:pt x="501" y="117"/>
                    <a:pt x="401" y="50"/>
                  </a:cubicBezTo>
                  <a:cubicBezTo>
                    <a:pt x="378" y="16"/>
                    <a:pt x="34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2"/>
            <p:cNvSpPr/>
            <p:nvPr/>
          </p:nvSpPr>
          <p:spPr>
            <a:xfrm>
              <a:off x="7883450" y="4129738"/>
              <a:ext cx="58400" cy="48900"/>
            </a:xfrm>
            <a:custGeom>
              <a:avLst/>
              <a:gdLst/>
              <a:ahLst/>
              <a:cxnLst/>
              <a:rect l="l" t="t" r="r" b="b"/>
              <a:pathLst>
                <a:path w="2336" h="1956" extrusionOk="0">
                  <a:moveTo>
                    <a:pt x="277" y="1"/>
                  </a:moveTo>
                  <a:cubicBezTo>
                    <a:pt x="242" y="1"/>
                    <a:pt x="206" y="5"/>
                    <a:pt x="167" y="15"/>
                  </a:cubicBezTo>
                  <a:cubicBezTo>
                    <a:pt x="67" y="48"/>
                    <a:pt x="0" y="148"/>
                    <a:pt x="34" y="315"/>
                  </a:cubicBezTo>
                  <a:cubicBezTo>
                    <a:pt x="67" y="482"/>
                    <a:pt x="167" y="682"/>
                    <a:pt x="334" y="815"/>
                  </a:cubicBezTo>
                  <a:cubicBezTo>
                    <a:pt x="634" y="1049"/>
                    <a:pt x="968" y="1182"/>
                    <a:pt x="1034" y="1216"/>
                  </a:cubicBezTo>
                  <a:cubicBezTo>
                    <a:pt x="1135" y="1282"/>
                    <a:pt x="1401" y="1382"/>
                    <a:pt x="1568" y="1549"/>
                  </a:cubicBezTo>
                  <a:cubicBezTo>
                    <a:pt x="1635" y="1649"/>
                    <a:pt x="1702" y="1683"/>
                    <a:pt x="1802" y="1783"/>
                  </a:cubicBezTo>
                  <a:cubicBezTo>
                    <a:pt x="1868" y="1849"/>
                    <a:pt x="1902" y="1949"/>
                    <a:pt x="2035" y="1949"/>
                  </a:cubicBezTo>
                  <a:cubicBezTo>
                    <a:pt x="2052" y="1954"/>
                    <a:pt x="2069" y="1956"/>
                    <a:pt x="2085" y="1956"/>
                  </a:cubicBezTo>
                  <a:cubicBezTo>
                    <a:pt x="2200" y="1956"/>
                    <a:pt x="2302" y="1853"/>
                    <a:pt x="2302" y="1649"/>
                  </a:cubicBezTo>
                  <a:cubicBezTo>
                    <a:pt x="2335" y="1416"/>
                    <a:pt x="2235" y="1182"/>
                    <a:pt x="2135" y="1015"/>
                  </a:cubicBezTo>
                  <a:cubicBezTo>
                    <a:pt x="1835" y="682"/>
                    <a:pt x="1468" y="515"/>
                    <a:pt x="1368" y="482"/>
                  </a:cubicBezTo>
                  <a:cubicBezTo>
                    <a:pt x="1335" y="415"/>
                    <a:pt x="1068" y="315"/>
                    <a:pt x="801" y="181"/>
                  </a:cubicBezTo>
                  <a:cubicBezTo>
                    <a:pt x="668" y="148"/>
                    <a:pt x="567" y="81"/>
                    <a:pt x="501" y="48"/>
                  </a:cubicBezTo>
                  <a:cubicBezTo>
                    <a:pt x="430" y="24"/>
                    <a:pt x="359" y="1"/>
                    <a:pt x="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2"/>
            <p:cNvSpPr/>
            <p:nvPr/>
          </p:nvSpPr>
          <p:spPr>
            <a:xfrm>
              <a:off x="7962675" y="4083388"/>
              <a:ext cx="65900" cy="35050"/>
            </a:xfrm>
            <a:custGeom>
              <a:avLst/>
              <a:gdLst/>
              <a:ahLst/>
              <a:cxnLst/>
              <a:rect l="l" t="t" r="r" b="b"/>
              <a:pathLst>
                <a:path w="2636" h="1402" extrusionOk="0">
                  <a:moveTo>
                    <a:pt x="701" y="1"/>
                  </a:moveTo>
                  <a:cubicBezTo>
                    <a:pt x="401" y="34"/>
                    <a:pt x="167" y="34"/>
                    <a:pt x="34" y="234"/>
                  </a:cubicBezTo>
                  <a:cubicBezTo>
                    <a:pt x="0" y="334"/>
                    <a:pt x="34" y="468"/>
                    <a:pt x="167" y="534"/>
                  </a:cubicBezTo>
                  <a:cubicBezTo>
                    <a:pt x="301" y="634"/>
                    <a:pt x="467" y="701"/>
                    <a:pt x="634" y="735"/>
                  </a:cubicBezTo>
                  <a:cubicBezTo>
                    <a:pt x="1001" y="835"/>
                    <a:pt x="1301" y="868"/>
                    <a:pt x="1368" y="868"/>
                  </a:cubicBezTo>
                  <a:cubicBezTo>
                    <a:pt x="1468" y="901"/>
                    <a:pt x="1702" y="1001"/>
                    <a:pt x="1902" y="1135"/>
                  </a:cubicBezTo>
                  <a:cubicBezTo>
                    <a:pt x="2035" y="1168"/>
                    <a:pt x="2068" y="1235"/>
                    <a:pt x="2169" y="1302"/>
                  </a:cubicBezTo>
                  <a:cubicBezTo>
                    <a:pt x="2202" y="1335"/>
                    <a:pt x="2302" y="1402"/>
                    <a:pt x="2402" y="1402"/>
                  </a:cubicBezTo>
                  <a:cubicBezTo>
                    <a:pt x="2535" y="1402"/>
                    <a:pt x="2636" y="1335"/>
                    <a:pt x="2636" y="1135"/>
                  </a:cubicBezTo>
                  <a:cubicBezTo>
                    <a:pt x="2636" y="968"/>
                    <a:pt x="2535" y="701"/>
                    <a:pt x="2369" y="534"/>
                  </a:cubicBezTo>
                  <a:cubicBezTo>
                    <a:pt x="2068" y="167"/>
                    <a:pt x="1568" y="67"/>
                    <a:pt x="1501" y="67"/>
                  </a:cubicBezTo>
                  <a:cubicBezTo>
                    <a:pt x="1368" y="67"/>
                    <a:pt x="1001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2"/>
            <p:cNvSpPr/>
            <p:nvPr/>
          </p:nvSpPr>
          <p:spPr>
            <a:xfrm>
              <a:off x="8026875" y="4021113"/>
              <a:ext cx="76750" cy="28950"/>
            </a:xfrm>
            <a:custGeom>
              <a:avLst/>
              <a:gdLst/>
              <a:ahLst/>
              <a:cxnLst/>
              <a:rect l="l" t="t" r="r" b="b"/>
              <a:pathLst>
                <a:path w="3070" h="1158" extrusionOk="0">
                  <a:moveTo>
                    <a:pt x="1786" y="1"/>
                  </a:moveTo>
                  <a:cubicBezTo>
                    <a:pt x="1672" y="1"/>
                    <a:pt x="1591" y="12"/>
                    <a:pt x="1569" y="23"/>
                  </a:cubicBezTo>
                  <a:cubicBezTo>
                    <a:pt x="1469" y="23"/>
                    <a:pt x="1068" y="57"/>
                    <a:pt x="768" y="157"/>
                  </a:cubicBezTo>
                  <a:cubicBezTo>
                    <a:pt x="601" y="190"/>
                    <a:pt x="501" y="190"/>
                    <a:pt x="401" y="223"/>
                  </a:cubicBezTo>
                  <a:cubicBezTo>
                    <a:pt x="268" y="290"/>
                    <a:pt x="168" y="323"/>
                    <a:pt x="101" y="457"/>
                  </a:cubicBezTo>
                  <a:cubicBezTo>
                    <a:pt x="1" y="524"/>
                    <a:pt x="101" y="657"/>
                    <a:pt x="234" y="724"/>
                  </a:cubicBezTo>
                  <a:cubicBezTo>
                    <a:pt x="334" y="857"/>
                    <a:pt x="601" y="891"/>
                    <a:pt x="801" y="891"/>
                  </a:cubicBezTo>
                  <a:cubicBezTo>
                    <a:pt x="1268" y="891"/>
                    <a:pt x="1602" y="824"/>
                    <a:pt x="1669" y="824"/>
                  </a:cubicBezTo>
                  <a:lnTo>
                    <a:pt x="1936" y="824"/>
                  </a:lnTo>
                  <a:cubicBezTo>
                    <a:pt x="2069" y="824"/>
                    <a:pt x="2169" y="857"/>
                    <a:pt x="2302" y="891"/>
                  </a:cubicBezTo>
                  <a:cubicBezTo>
                    <a:pt x="2436" y="957"/>
                    <a:pt x="2469" y="991"/>
                    <a:pt x="2569" y="1024"/>
                  </a:cubicBezTo>
                  <a:cubicBezTo>
                    <a:pt x="2636" y="1057"/>
                    <a:pt x="2669" y="1157"/>
                    <a:pt x="2803" y="1157"/>
                  </a:cubicBezTo>
                  <a:cubicBezTo>
                    <a:pt x="2936" y="1157"/>
                    <a:pt x="3070" y="1057"/>
                    <a:pt x="3070" y="857"/>
                  </a:cubicBezTo>
                  <a:cubicBezTo>
                    <a:pt x="3070" y="624"/>
                    <a:pt x="2836" y="357"/>
                    <a:pt x="2636" y="223"/>
                  </a:cubicBezTo>
                  <a:cubicBezTo>
                    <a:pt x="2369" y="45"/>
                    <a:pt x="2013" y="1"/>
                    <a:pt x="1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2"/>
            <p:cNvSpPr/>
            <p:nvPr/>
          </p:nvSpPr>
          <p:spPr>
            <a:xfrm>
              <a:off x="8080250" y="3937888"/>
              <a:ext cx="82575" cy="28775"/>
            </a:xfrm>
            <a:custGeom>
              <a:avLst/>
              <a:gdLst/>
              <a:ahLst/>
              <a:cxnLst/>
              <a:rect l="l" t="t" r="r" b="b"/>
              <a:pathLst>
                <a:path w="3303" h="1151" extrusionOk="0">
                  <a:moveTo>
                    <a:pt x="907" y="1"/>
                  </a:moveTo>
                  <a:cubicBezTo>
                    <a:pt x="830" y="1"/>
                    <a:pt x="750" y="6"/>
                    <a:pt x="668" y="17"/>
                  </a:cubicBezTo>
                  <a:cubicBezTo>
                    <a:pt x="434" y="117"/>
                    <a:pt x="167" y="217"/>
                    <a:pt x="101" y="450"/>
                  </a:cubicBezTo>
                  <a:cubicBezTo>
                    <a:pt x="1" y="617"/>
                    <a:pt x="34" y="784"/>
                    <a:pt x="167" y="817"/>
                  </a:cubicBezTo>
                  <a:cubicBezTo>
                    <a:pt x="212" y="828"/>
                    <a:pt x="249" y="832"/>
                    <a:pt x="282" y="832"/>
                  </a:cubicBezTo>
                  <a:cubicBezTo>
                    <a:pt x="349" y="832"/>
                    <a:pt x="401" y="817"/>
                    <a:pt x="468" y="817"/>
                  </a:cubicBezTo>
                  <a:cubicBezTo>
                    <a:pt x="534" y="784"/>
                    <a:pt x="668" y="784"/>
                    <a:pt x="801" y="784"/>
                  </a:cubicBezTo>
                  <a:cubicBezTo>
                    <a:pt x="1035" y="784"/>
                    <a:pt x="1368" y="850"/>
                    <a:pt x="1468" y="884"/>
                  </a:cubicBezTo>
                  <a:cubicBezTo>
                    <a:pt x="1535" y="951"/>
                    <a:pt x="1969" y="1151"/>
                    <a:pt x="2469" y="1151"/>
                  </a:cubicBezTo>
                  <a:cubicBezTo>
                    <a:pt x="2703" y="1151"/>
                    <a:pt x="2969" y="1117"/>
                    <a:pt x="3136" y="951"/>
                  </a:cubicBezTo>
                  <a:cubicBezTo>
                    <a:pt x="3303" y="784"/>
                    <a:pt x="3303" y="650"/>
                    <a:pt x="3203" y="550"/>
                  </a:cubicBezTo>
                  <a:cubicBezTo>
                    <a:pt x="3136" y="484"/>
                    <a:pt x="3003" y="484"/>
                    <a:pt x="2869" y="484"/>
                  </a:cubicBezTo>
                  <a:cubicBezTo>
                    <a:pt x="2803" y="417"/>
                    <a:pt x="2669" y="417"/>
                    <a:pt x="2502" y="383"/>
                  </a:cubicBezTo>
                  <a:cubicBezTo>
                    <a:pt x="2202" y="317"/>
                    <a:pt x="1835" y="183"/>
                    <a:pt x="1702" y="150"/>
                  </a:cubicBezTo>
                  <a:cubicBezTo>
                    <a:pt x="1618" y="122"/>
                    <a:pt x="1301" y="1"/>
                    <a:pt x="9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2"/>
            <p:cNvSpPr/>
            <p:nvPr/>
          </p:nvSpPr>
          <p:spPr>
            <a:xfrm>
              <a:off x="7428125" y="3786888"/>
              <a:ext cx="118250" cy="122525"/>
            </a:xfrm>
            <a:custGeom>
              <a:avLst/>
              <a:gdLst/>
              <a:ahLst/>
              <a:cxnLst/>
              <a:rect l="l" t="t" r="r" b="b"/>
              <a:pathLst>
                <a:path w="4730" h="4901" extrusionOk="0">
                  <a:moveTo>
                    <a:pt x="130" y="1"/>
                  </a:moveTo>
                  <a:cubicBezTo>
                    <a:pt x="107" y="1"/>
                    <a:pt x="86" y="6"/>
                    <a:pt x="67" y="19"/>
                  </a:cubicBezTo>
                  <a:cubicBezTo>
                    <a:pt x="0" y="86"/>
                    <a:pt x="0" y="319"/>
                    <a:pt x="167" y="586"/>
                  </a:cubicBezTo>
                  <a:cubicBezTo>
                    <a:pt x="334" y="886"/>
                    <a:pt x="601" y="1253"/>
                    <a:pt x="1001" y="1520"/>
                  </a:cubicBezTo>
                  <a:cubicBezTo>
                    <a:pt x="1201" y="1653"/>
                    <a:pt x="1401" y="1753"/>
                    <a:pt x="1602" y="1854"/>
                  </a:cubicBezTo>
                  <a:cubicBezTo>
                    <a:pt x="1768" y="1920"/>
                    <a:pt x="2002" y="1987"/>
                    <a:pt x="2102" y="2054"/>
                  </a:cubicBezTo>
                  <a:cubicBezTo>
                    <a:pt x="2402" y="2220"/>
                    <a:pt x="2536" y="2354"/>
                    <a:pt x="2569" y="2387"/>
                  </a:cubicBezTo>
                  <a:cubicBezTo>
                    <a:pt x="2602" y="2487"/>
                    <a:pt x="2736" y="2587"/>
                    <a:pt x="2836" y="2888"/>
                  </a:cubicBezTo>
                  <a:cubicBezTo>
                    <a:pt x="2902" y="3154"/>
                    <a:pt x="3003" y="3555"/>
                    <a:pt x="3203" y="3988"/>
                  </a:cubicBezTo>
                  <a:cubicBezTo>
                    <a:pt x="3403" y="4389"/>
                    <a:pt x="3736" y="4722"/>
                    <a:pt x="4103" y="4856"/>
                  </a:cubicBezTo>
                  <a:cubicBezTo>
                    <a:pt x="4198" y="4887"/>
                    <a:pt x="4283" y="4900"/>
                    <a:pt x="4358" y="4900"/>
                  </a:cubicBezTo>
                  <a:cubicBezTo>
                    <a:pt x="4599" y="4900"/>
                    <a:pt x="4729" y="4765"/>
                    <a:pt x="4704" y="4689"/>
                  </a:cubicBezTo>
                  <a:cubicBezTo>
                    <a:pt x="4704" y="4555"/>
                    <a:pt x="4537" y="4522"/>
                    <a:pt x="4370" y="4389"/>
                  </a:cubicBezTo>
                  <a:cubicBezTo>
                    <a:pt x="4203" y="4255"/>
                    <a:pt x="4037" y="4022"/>
                    <a:pt x="3903" y="3688"/>
                  </a:cubicBezTo>
                  <a:cubicBezTo>
                    <a:pt x="3770" y="3355"/>
                    <a:pt x="3703" y="2921"/>
                    <a:pt x="3570" y="2587"/>
                  </a:cubicBezTo>
                  <a:cubicBezTo>
                    <a:pt x="3436" y="2254"/>
                    <a:pt x="3236" y="1954"/>
                    <a:pt x="3169" y="1887"/>
                  </a:cubicBezTo>
                  <a:cubicBezTo>
                    <a:pt x="3069" y="1753"/>
                    <a:pt x="2836" y="1520"/>
                    <a:pt x="2435" y="1353"/>
                  </a:cubicBezTo>
                  <a:cubicBezTo>
                    <a:pt x="2269" y="1253"/>
                    <a:pt x="2069" y="1220"/>
                    <a:pt x="1902" y="1120"/>
                  </a:cubicBezTo>
                  <a:lnTo>
                    <a:pt x="1401" y="886"/>
                  </a:lnTo>
                  <a:cubicBezTo>
                    <a:pt x="796" y="553"/>
                    <a:pt x="356" y="1"/>
                    <a:pt x="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2"/>
            <p:cNvSpPr/>
            <p:nvPr/>
          </p:nvSpPr>
          <p:spPr>
            <a:xfrm>
              <a:off x="7358900" y="3900488"/>
              <a:ext cx="155150" cy="65575"/>
            </a:xfrm>
            <a:custGeom>
              <a:avLst/>
              <a:gdLst/>
              <a:ahLst/>
              <a:cxnLst/>
              <a:rect l="l" t="t" r="r" b="b"/>
              <a:pathLst>
                <a:path w="6206" h="2623" extrusionOk="0">
                  <a:moveTo>
                    <a:pt x="767" y="0"/>
                  </a:moveTo>
                  <a:cubicBezTo>
                    <a:pt x="684" y="0"/>
                    <a:pt x="606" y="4"/>
                    <a:pt x="534" y="11"/>
                  </a:cubicBezTo>
                  <a:cubicBezTo>
                    <a:pt x="201" y="45"/>
                    <a:pt x="1" y="178"/>
                    <a:pt x="34" y="312"/>
                  </a:cubicBezTo>
                  <a:cubicBezTo>
                    <a:pt x="101" y="445"/>
                    <a:pt x="301" y="478"/>
                    <a:pt x="501" y="512"/>
                  </a:cubicBezTo>
                  <a:cubicBezTo>
                    <a:pt x="768" y="545"/>
                    <a:pt x="1102" y="679"/>
                    <a:pt x="1368" y="845"/>
                  </a:cubicBezTo>
                  <a:cubicBezTo>
                    <a:pt x="1669" y="1012"/>
                    <a:pt x="1935" y="1312"/>
                    <a:pt x="2269" y="1546"/>
                  </a:cubicBezTo>
                  <a:cubicBezTo>
                    <a:pt x="2603" y="1779"/>
                    <a:pt x="2869" y="1846"/>
                    <a:pt x="2970" y="1879"/>
                  </a:cubicBezTo>
                  <a:cubicBezTo>
                    <a:pt x="3235" y="1986"/>
                    <a:pt x="4965" y="2622"/>
                    <a:pt x="5739" y="2622"/>
                  </a:cubicBezTo>
                  <a:cubicBezTo>
                    <a:pt x="5936" y="2622"/>
                    <a:pt x="6071" y="2581"/>
                    <a:pt x="6105" y="2480"/>
                  </a:cubicBezTo>
                  <a:cubicBezTo>
                    <a:pt x="6205" y="2113"/>
                    <a:pt x="3537" y="1279"/>
                    <a:pt x="3203" y="1146"/>
                  </a:cubicBezTo>
                  <a:cubicBezTo>
                    <a:pt x="3136" y="1112"/>
                    <a:pt x="2869" y="1012"/>
                    <a:pt x="2669" y="879"/>
                  </a:cubicBezTo>
                  <a:cubicBezTo>
                    <a:pt x="2603" y="845"/>
                    <a:pt x="2469" y="712"/>
                    <a:pt x="2302" y="612"/>
                  </a:cubicBezTo>
                  <a:cubicBezTo>
                    <a:pt x="2169" y="478"/>
                    <a:pt x="1969" y="312"/>
                    <a:pt x="1769" y="212"/>
                  </a:cubicBezTo>
                  <a:cubicBezTo>
                    <a:pt x="1428" y="55"/>
                    <a:pt x="1068" y="0"/>
                    <a:pt x="7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2"/>
            <p:cNvSpPr/>
            <p:nvPr/>
          </p:nvSpPr>
          <p:spPr>
            <a:xfrm>
              <a:off x="8033675" y="3819513"/>
              <a:ext cx="42425" cy="31050"/>
            </a:xfrm>
            <a:custGeom>
              <a:avLst/>
              <a:gdLst/>
              <a:ahLst/>
              <a:cxnLst/>
              <a:rect l="l" t="t" r="r" b="b"/>
              <a:pathLst>
                <a:path w="1697" h="1242" extrusionOk="0">
                  <a:moveTo>
                    <a:pt x="380" y="0"/>
                  </a:moveTo>
                  <a:cubicBezTo>
                    <a:pt x="165" y="0"/>
                    <a:pt x="1" y="155"/>
                    <a:pt x="29" y="382"/>
                  </a:cubicBezTo>
                  <a:cubicBezTo>
                    <a:pt x="62" y="582"/>
                    <a:pt x="229" y="615"/>
                    <a:pt x="363" y="715"/>
                  </a:cubicBezTo>
                  <a:cubicBezTo>
                    <a:pt x="529" y="782"/>
                    <a:pt x="663" y="882"/>
                    <a:pt x="696" y="882"/>
                  </a:cubicBezTo>
                  <a:cubicBezTo>
                    <a:pt x="730" y="882"/>
                    <a:pt x="863" y="1016"/>
                    <a:pt x="996" y="1082"/>
                  </a:cubicBezTo>
                  <a:cubicBezTo>
                    <a:pt x="1094" y="1180"/>
                    <a:pt x="1210" y="1242"/>
                    <a:pt x="1343" y="1242"/>
                  </a:cubicBezTo>
                  <a:cubicBezTo>
                    <a:pt x="1392" y="1242"/>
                    <a:pt x="1443" y="1234"/>
                    <a:pt x="1497" y="1216"/>
                  </a:cubicBezTo>
                  <a:cubicBezTo>
                    <a:pt x="1697" y="1116"/>
                    <a:pt x="1697" y="849"/>
                    <a:pt x="1530" y="582"/>
                  </a:cubicBezTo>
                  <a:cubicBezTo>
                    <a:pt x="1397" y="348"/>
                    <a:pt x="1130" y="215"/>
                    <a:pt x="1063" y="182"/>
                  </a:cubicBezTo>
                  <a:cubicBezTo>
                    <a:pt x="996" y="182"/>
                    <a:pt x="730" y="15"/>
                    <a:pt x="496" y="15"/>
                  </a:cubicBezTo>
                  <a:cubicBezTo>
                    <a:pt x="456" y="5"/>
                    <a:pt x="417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2"/>
            <p:cNvSpPr/>
            <p:nvPr/>
          </p:nvSpPr>
          <p:spPr>
            <a:xfrm>
              <a:off x="7466475" y="3788363"/>
              <a:ext cx="679675" cy="379950"/>
            </a:xfrm>
            <a:custGeom>
              <a:avLst/>
              <a:gdLst/>
              <a:ahLst/>
              <a:cxnLst/>
              <a:rect l="l" t="t" r="r" b="b"/>
              <a:pathLst>
                <a:path w="27187" h="15198" extrusionOk="0">
                  <a:moveTo>
                    <a:pt x="22085" y="1"/>
                  </a:moveTo>
                  <a:cubicBezTo>
                    <a:pt x="20119" y="1"/>
                    <a:pt x="18418" y="1367"/>
                    <a:pt x="17747" y="3296"/>
                  </a:cubicBezTo>
                  <a:cubicBezTo>
                    <a:pt x="17246" y="4697"/>
                    <a:pt x="15579" y="5864"/>
                    <a:pt x="13744" y="6198"/>
                  </a:cubicBezTo>
                  <a:cubicBezTo>
                    <a:pt x="13406" y="6256"/>
                    <a:pt x="13047" y="6286"/>
                    <a:pt x="12675" y="6286"/>
                  </a:cubicBezTo>
                  <a:cubicBezTo>
                    <a:pt x="11142" y="6286"/>
                    <a:pt x="9409" y="5784"/>
                    <a:pt x="8173" y="4763"/>
                  </a:cubicBezTo>
                  <a:cubicBezTo>
                    <a:pt x="7203" y="3949"/>
                    <a:pt x="6025" y="3485"/>
                    <a:pt x="4861" y="3485"/>
                  </a:cubicBezTo>
                  <a:cubicBezTo>
                    <a:pt x="3783" y="3485"/>
                    <a:pt x="2717" y="3882"/>
                    <a:pt x="1835" y="4763"/>
                  </a:cubicBezTo>
                  <a:cubicBezTo>
                    <a:pt x="234" y="6331"/>
                    <a:pt x="1" y="9500"/>
                    <a:pt x="1835" y="11101"/>
                  </a:cubicBezTo>
                  <a:cubicBezTo>
                    <a:pt x="4981" y="13727"/>
                    <a:pt x="8735" y="15198"/>
                    <a:pt x="12717" y="15198"/>
                  </a:cubicBezTo>
                  <a:cubicBezTo>
                    <a:pt x="13845" y="15198"/>
                    <a:pt x="14990" y="15080"/>
                    <a:pt x="16146" y="14837"/>
                  </a:cubicBezTo>
                  <a:cubicBezTo>
                    <a:pt x="20916" y="13836"/>
                    <a:pt x="24819" y="10301"/>
                    <a:pt x="26386" y="5664"/>
                  </a:cubicBezTo>
                  <a:cubicBezTo>
                    <a:pt x="27187" y="3362"/>
                    <a:pt x="25519" y="794"/>
                    <a:pt x="23251" y="160"/>
                  </a:cubicBezTo>
                  <a:cubicBezTo>
                    <a:pt x="22856" y="52"/>
                    <a:pt x="22465" y="1"/>
                    <a:pt x="22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2"/>
            <p:cNvSpPr/>
            <p:nvPr/>
          </p:nvSpPr>
          <p:spPr>
            <a:xfrm>
              <a:off x="7580725" y="3916563"/>
              <a:ext cx="441175" cy="139825"/>
            </a:xfrm>
            <a:custGeom>
              <a:avLst/>
              <a:gdLst/>
              <a:ahLst/>
              <a:cxnLst/>
              <a:rect l="l" t="t" r="r" b="b"/>
              <a:pathLst>
                <a:path w="17647" h="5593" extrusionOk="0">
                  <a:moveTo>
                    <a:pt x="17567" y="1"/>
                  </a:moveTo>
                  <a:cubicBezTo>
                    <a:pt x="17427" y="1"/>
                    <a:pt x="17132" y="487"/>
                    <a:pt x="16679" y="1036"/>
                  </a:cubicBezTo>
                  <a:cubicBezTo>
                    <a:pt x="16146" y="1703"/>
                    <a:pt x="15345" y="2471"/>
                    <a:pt x="14344" y="3071"/>
                  </a:cubicBezTo>
                  <a:cubicBezTo>
                    <a:pt x="13344" y="3705"/>
                    <a:pt x="12209" y="4139"/>
                    <a:pt x="11309" y="4372"/>
                  </a:cubicBezTo>
                  <a:cubicBezTo>
                    <a:pt x="10341" y="4639"/>
                    <a:pt x="9608" y="4706"/>
                    <a:pt x="9341" y="4706"/>
                  </a:cubicBezTo>
                  <a:cubicBezTo>
                    <a:pt x="9207" y="4722"/>
                    <a:pt x="8957" y="4731"/>
                    <a:pt x="8628" y="4731"/>
                  </a:cubicBezTo>
                  <a:cubicBezTo>
                    <a:pt x="8298" y="4731"/>
                    <a:pt x="7890" y="4722"/>
                    <a:pt x="7439" y="4706"/>
                  </a:cubicBezTo>
                  <a:cubicBezTo>
                    <a:pt x="6505" y="4672"/>
                    <a:pt x="5405" y="4505"/>
                    <a:pt x="4304" y="4239"/>
                  </a:cubicBezTo>
                  <a:cubicBezTo>
                    <a:pt x="2473" y="3867"/>
                    <a:pt x="789" y="3250"/>
                    <a:pt x="263" y="3250"/>
                  </a:cubicBezTo>
                  <a:cubicBezTo>
                    <a:pt x="175" y="3250"/>
                    <a:pt x="120" y="3267"/>
                    <a:pt x="101" y="3305"/>
                  </a:cubicBezTo>
                  <a:cubicBezTo>
                    <a:pt x="1" y="3471"/>
                    <a:pt x="1935" y="4405"/>
                    <a:pt x="4137" y="5006"/>
                  </a:cubicBezTo>
                  <a:cubicBezTo>
                    <a:pt x="5271" y="5306"/>
                    <a:pt x="6439" y="5506"/>
                    <a:pt x="7406" y="5540"/>
                  </a:cubicBezTo>
                  <a:cubicBezTo>
                    <a:pt x="7772" y="5579"/>
                    <a:pt x="8113" y="5592"/>
                    <a:pt x="8410" y="5592"/>
                  </a:cubicBezTo>
                  <a:cubicBezTo>
                    <a:pt x="8870" y="5592"/>
                    <a:pt x="9225" y="5560"/>
                    <a:pt x="9407" y="5540"/>
                  </a:cubicBezTo>
                  <a:cubicBezTo>
                    <a:pt x="9674" y="5540"/>
                    <a:pt x="10475" y="5473"/>
                    <a:pt x="11476" y="5206"/>
                  </a:cubicBezTo>
                  <a:cubicBezTo>
                    <a:pt x="12510" y="4972"/>
                    <a:pt x="13677" y="4472"/>
                    <a:pt x="14745" y="3738"/>
                  </a:cubicBezTo>
                  <a:cubicBezTo>
                    <a:pt x="15779" y="3038"/>
                    <a:pt x="16613" y="2137"/>
                    <a:pt x="17080" y="1370"/>
                  </a:cubicBezTo>
                  <a:cubicBezTo>
                    <a:pt x="17513" y="636"/>
                    <a:pt x="17647" y="36"/>
                    <a:pt x="17580" y="2"/>
                  </a:cubicBezTo>
                  <a:cubicBezTo>
                    <a:pt x="17576" y="1"/>
                    <a:pt x="17571" y="1"/>
                    <a:pt x="17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6" name="Google Shape;1646;p52"/>
          <p:cNvGrpSpPr/>
          <p:nvPr/>
        </p:nvGrpSpPr>
        <p:grpSpPr>
          <a:xfrm>
            <a:off x="7696865" y="2111125"/>
            <a:ext cx="529282" cy="589774"/>
            <a:chOff x="6048325" y="1642888"/>
            <a:chExt cx="612950" cy="682925"/>
          </a:xfrm>
        </p:grpSpPr>
        <p:sp>
          <p:nvSpPr>
            <p:cNvPr id="1647" name="Google Shape;1647;p52"/>
            <p:cNvSpPr/>
            <p:nvPr/>
          </p:nvSpPr>
          <p:spPr>
            <a:xfrm>
              <a:off x="6048325" y="1918488"/>
              <a:ext cx="85075" cy="50775"/>
            </a:xfrm>
            <a:custGeom>
              <a:avLst/>
              <a:gdLst/>
              <a:ahLst/>
              <a:cxnLst/>
              <a:rect l="l" t="t" r="r" b="b"/>
              <a:pathLst>
                <a:path w="3403" h="2031" extrusionOk="0">
                  <a:moveTo>
                    <a:pt x="2441" y="0"/>
                  </a:moveTo>
                  <a:cubicBezTo>
                    <a:pt x="2328" y="0"/>
                    <a:pt x="2224" y="31"/>
                    <a:pt x="2102" y="80"/>
                  </a:cubicBezTo>
                  <a:cubicBezTo>
                    <a:pt x="1935" y="147"/>
                    <a:pt x="1802" y="180"/>
                    <a:pt x="1735" y="280"/>
                  </a:cubicBezTo>
                  <a:cubicBezTo>
                    <a:pt x="1501" y="414"/>
                    <a:pt x="1435" y="514"/>
                    <a:pt x="1401" y="580"/>
                  </a:cubicBezTo>
                  <a:cubicBezTo>
                    <a:pt x="1268" y="647"/>
                    <a:pt x="968" y="1081"/>
                    <a:pt x="734" y="1247"/>
                  </a:cubicBezTo>
                  <a:cubicBezTo>
                    <a:pt x="567" y="1348"/>
                    <a:pt x="434" y="1414"/>
                    <a:pt x="334" y="1448"/>
                  </a:cubicBezTo>
                  <a:cubicBezTo>
                    <a:pt x="267" y="1481"/>
                    <a:pt x="167" y="1514"/>
                    <a:pt x="100" y="1614"/>
                  </a:cubicBezTo>
                  <a:cubicBezTo>
                    <a:pt x="0" y="1681"/>
                    <a:pt x="67" y="1848"/>
                    <a:pt x="334" y="1981"/>
                  </a:cubicBezTo>
                  <a:cubicBezTo>
                    <a:pt x="404" y="2016"/>
                    <a:pt x="490" y="2031"/>
                    <a:pt x="583" y="2031"/>
                  </a:cubicBezTo>
                  <a:cubicBezTo>
                    <a:pt x="758" y="2031"/>
                    <a:pt x="961" y="1980"/>
                    <a:pt x="1134" y="1915"/>
                  </a:cubicBezTo>
                  <a:cubicBezTo>
                    <a:pt x="1268" y="1815"/>
                    <a:pt x="1335" y="1748"/>
                    <a:pt x="1468" y="1648"/>
                  </a:cubicBezTo>
                  <a:cubicBezTo>
                    <a:pt x="1601" y="1581"/>
                    <a:pt x="1635" y="1481"/>
                    <a:pt x="1702" y="1414"/>
                  </a:cubicBezTo>
                  <a:cubicBezTo>
                    <a:pt x="1835" y="1247"/>
                    <a:pt x="1935" y="1147"/>
                    <a:pt x="1968" y="1114"/>
                  </a:cubicBezTo>
                  <a:cubicBezTo>
                    <a:pt x="1968" y="1081"/>
                    <a:pt x="2035" y="981"/>
                    <a:pt x="2169" y="914"/>
                  </a:cubicBezTo>
                  <a:cubicBezTo>
                    <a:pt x="2302" y="814"/>
                    <a:pt x="2369" y="780"/>
                    <a:pt x="2502" y="780"/>
                  </a:cubicBezTo>
                  <a:lnTo>
                    <a:pt x="2836" y="780"/>
                  </a:lnTo>
                  <a:cubicBezTo>
                    <a:pt x="2936" y="780"/>
                    <a:pt x="3069" y="814"/>
                    <a:pt x="3169" y="814"/>
                  </a:cubicBezTo>
                  <a:cubicBezTo>
                    <a:pt x="3303" y="814"/>
                    <a:pt x="3403" y="647"/>
                    <a:pt x="3269" y="447"/>
                  </a:cubicBezTo>
                  <a:cubicBezTo>
                    <a:pt x="3136" y="247"/>
                    <a:pt x="2836" y="80"/>
                    <a:pt x="2569" y="13"/>
                  </a:cubicBezTo>
                  <a:cubicBezTo>
                    <a:pt x="2524" y="4"/>
                    <a:pt x="2482" y="0"/>
                    <a:pt x="24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2"/>
            <p:cNvSpPr/>
            <p:nvPr/>
          </p:nvSpPr>
          <p:spPr>
            <a:xfrm>
              <a:off x="6093350" y="1996163"/>
              <a:ext cx="65075" cy="52450"/>
            </a:xfrm>
            <a:custGeom>
              <a:avLst/>
              <a:gdLst/>
              <a:ahLst/>
              <a:cxnLst/>
              <a:rect l="l" t="t" r="r" b="b"/>
              <a:pathLst>
                <a:path w="2603" h="2098" extrusionOk="0">
                  <a:moveTo>
                    <a:pt x="1890" y="0"/>
                  </a:moveTo>
                  <a:cubicBezTo>
                    <a:pt x="1848" y="0"/>
                    <a:pt x="1807" y="3"/>
                    <a:pt x="1769" y="8"/>
                  </a:cubicBezTo>
                  <a:cubicBezTo>
                    <a:pt x="1502" y="42"/>
                    <a:pt x="1201" y="209"/>
                    <a:pt x="1101" y="342"/>
                  </a:cubicBezTo>
                  <a:cubicBezTo>
                    <a:pt x="968" y="442"/>
                    <a:pt x="868" y="576"/>
                    <a:pt x="835" y="609"/>
                  </a:cubicBezTo>
                  <a:cubicBezTo>
                    <a:pt x="801" y="709"/>
                    <a:pt x="534" y="1076"/>
                    <a:pt x="368" y="1343"/>
                  </a:cubicBezTo>
                  <a:cubicBezTo>
                    <a:pt x="301" y="1443"/>
                    <a:pt x="201" y="1543"/>
                    <a:pt x="134" y="1643"/>
                  </a:cubicBezTo>
                  <a:cubicBezTo>
                    <a:pt x="34" y="1710"/>
                    <a:pt x="1" y="1810"/>
                    <a:pt x="1" y="1910"/>
                  </a:cubicBezTo>
                  <a:cubicBezTo>
                    <a:pt x="1" y="2014"/>
                    <a:pt x="82" y="2098"/>
                    <a:pt x="213" y="2098"/>
                  </a:cubicBezTo>
                  <a:cubicBezTo>
                    <a:pt x="250" y="2098"/>
                    <a:pt x="290" y="2091"/>
                    <a:pt x="334" y="2077"/>
                  </a:cubicBezTo>
                  <a:cubicBezTo>
                    <a:pt x="501" y="2077"/>
                    <a:pt x="734" y="1977"/>
                    <a:pt x="901" y="1810"/>
                  </a:cubicBezTo>
                  <a:cubicBezTo>
                    <a:pt x="1068" y="1643"/>
                    <a:pt x="1201" y="1409"/>
                    <a:pt x="1302" y="1309"/>
                  </a:cubicBezTo>
                  <a:cubicBezTo>
                    <a:pt x="1368" y="1176"/>
                    <a:pt x="1402" y="1076"/>
                    <a:pt x="1468" y="1043"/>
                  </a:cubicBezTo>
                  <a:cubicBezTo>
                    <a:pt x="1502" y="1043"/>
                    <a:pt x="1535" y="976"/>
                    <a:pt x="1635" y="876"/>
                  </a:cubicBezTo>
                  <a:cubicBezTo>
                    <a:pt x="1702" y="809"/>
                    <a:pt x="1802" y="742"/>
                    <a:pt x="1869" y="709"/>
                  </a:cubicBezTo>
                  <a:cubicBezTo>
                    <a:pt x="1969" y="676"/>
                    <a:pt x="2035" y="676"/>
                    <a:pt x="2135" y="609"/>
                  </a:cubicBezTo>
                  <a:cubicBezTo>
                    <a:pt x="2236" y="576"/>
                    <a:pt x="2336" y="609"/>
                    <a:pt x="2469" y="542"/>
                  </a:cubicBezTo>
                  <a:cubicBezTo>
                    <a:pt x="2536" y="509"/>
                    <a:pt x="2602" y="375"/>
                    <a:pt x="2402" y="209"/>
                  </a:cubicBezTo>
                  <a:cubicBezTo>
                    <a:pt x="2319" y="70"/>
                    <a:pt x="2097" y="0"/>
                    <a:pt x="18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2"/>
            <p:cNvSpPr/>
            <p:nvPr/>
          </p:nvSpPr>
          <p:spPr>
            <a:xfrm>
              <a:off x="6139225" y="2064738"/>
              <a:ext cx="50050" cy="53400"/>
            </a:xfrm>
            <a:custGeom>
              <a:avLst/>
              <a:gdLst/>
              <a:ahLst/>
              <a:cxnLst/>
              <a:rect l="l" t="t" r="r" b="b"/>
              <a:pathLst>
                <a:path w="2002" h="2136" extrusionOk="0">
                  <a:moveTo>
                    <a:pt x="1535" y="1"/>
                  </a:moveTo>
                  <a:cubicBezTo>
                    <a:pt x="1435" y="1"/>
                    <a:pt x="1335" y="1"/>
                    <a:pt x="1201" y="67"/>
                  </a:cubicBezTo>
                  <a:cubicBezTo>
                    <a:pt x="801" y="168"/>
                    <a:pt x="534" y="601"/>
                    <a:pt x="501" y="668"/>
                  </a:cubicBezTo>
                  <a:lnTo>
                    <a:pt x="167" y="1335"/>
                  </a:lnTo>
                  <a:cubicBezTo>
                    <a:pt x="134" y="1468"/>
                    <a:pt x="100" y="1569"/>
                    <a:pt x="34" y="1635"/>
                  </a:cubicBezTo>
                  <a:cubicBezTo>
                    <a:pt x="34" y="1735"/>
                    <a:pt x="0" y="1802"/>
                    <a:pt x="0" y="1935"/>
                  </a:cubicBezTo>
                  <a:cubicBezTo>
                    <a:pt x="34" y="2002"/>
                    <a:pt x="167" y="2102"/>
                    <a:pt x="200" y="2136"/>
                  </a:cubicBezTo>
                  <a:cubicBezTo>
                    <a:pt x="367" y="2102"/>
                    <a:pt x="567" y="1969"/>
                    <a:pt x="701" y="1802"/>
                  </a:cubicBezTo>
                  <a:cubicBezTo>
                    <a:pt x="1001" y="1468"/>
                    <a:pt x="1101" y="1135"/>
                    <a:pt x="1134" y="1102"/>
                  </a:cubicBezTo>
                  <a:cubicBezTo>
                    <a:pt x="1134" y="1068"/>
                    <a:pt x="1301" y="901"/>
                    <a:pt x="1468" y="768"/>
                  </a:cubicBezTo>
                  <a:cubicBezTo>
                    <a:pt x="1535" y="735"/>
                    <a:pt x="1601" y="668"/>
                    <a:pt x="1635" y="635"/>
                  </a:cubicBezTo>
                  <a:cubicBezTo>
                    <a:pt x="1701" y="568"/>
                    <a:pt x="1802" y="568"/>
                    <a:pt x="1935" y="468"/>
                  </a:cubicBezTo>
                  <a:cubicBezTo>
                    <a:pt x="2002" y="401"/>
                    <a:pt x="2002" y="268"/>
                    <a:pt x="1835" y="134"/>
                  </a:cubicBezTo>
                  <a:cubicBezTo>
                    <a:pt x="1802" y="67"/>
                    <a:pt x="1668" y="1"/>
                    <a:pt x="15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2"/>
            <p:cNvSpPr/>
            <p:nvPr/>
          </p:nvSpPr>
          <p:spPr>
            <a:xfrm>
              <a:off x="6181750" y="2125213"/>
              <a:ext cx="61725" cy="56750"/>
            </a:xfrm>
            <a:custGeom>
              <a:avLst/>
              <a:gdLst/>
              <a:ahLst/>
              <a:cxnLst/>
              <a:rect l="l" t="t" r="r" b="b"/>
              <a:pathLst>
                <a:path w="2469" h="2270" extrusionOk="0">
                  <a:moveTo>
                    <a:pt x="1852" y="1"/>
                  </a:moveTo>
                  <a:cubicBezTo>
                    <a:pt x="1768" y="1"/>
                    <a:pt x="1683" y="15"/>
                    <a:pt x="1602" y="50"/>
                  </a:cubicBezTo>
                  <a:cubicBezTo>
                    <a:pt x="1135" y="184"/>
                    <a:pt x="801" y="584"/>
                    <a:pt x="768" y="684"/>
                  </a:cubicBezTo>
                  <a:cubicBezTo>
                    <a:pt x="668" y="751"/>
                    <a:pt x="434" y="1184"/>
                    <a:pt x="301" y="1485"/>
                  </a:cubicBezTo>
                  <a:cubicBezTo>
                    <a:pt x="134" y="1751"/>
                    <a:pt x="0" y="1985"/>
                    <a:pt x="101" y="2185"/>
                  </a:cubicBezTo>
                  <a:cubicBezTo>
                    <a:pt x="143" y="2227"/>
                    <a:pt x="212" y="2269"/>
                    <a:pt x="299" y="2269"/>
                  </a:cubicBezTo>
                  <a:cubicBezTo>
                    <a:pt x="349" y="2269"/>
                    <a:pt x="406" y="2255"/>
                    <a:pt x="467" y="2218"/>
                  </a:cubicBezTo>
                  <a:cubicBezTo>
                    <a:pt x="634" y="2185"/>
                    <a:pt x="801" y="2018"/>
                    <a:pt x="934" y="1851"/>
                  </a:cubicBezTo>
                  <a:cubicBezTo>
                    <a:pt x="1168" y="1518"/>
                    <a:pt x="1335" y="1184"/>
                    <a:pt x="1401" y="1151"/>
                  </a:cubicBezTo>
                  <a:cubicBezTo>
                    <a:pt x="1435" y="1084"/>
                    <a:pt x="1635" y="884"/>
                    <a:pt x="1835" y="751"/>
                  </a:cubicBezTo>
                  <a:lnTo>
                    <a:pt x="2102" y="651"/>
                  </a:lnTo>
                  <a:cubicBezTo>
                    <a:pt x="2169" y="584"/>
                    <a:pt x="2302" y="551"/>
                    <a:pt x="2402" y="450"/>
                  </a:cubicBezTo>
                  <a:cubicBezTo>
                    <a:pt x="2469" y="384"/>
                    <a:pt x="2436" y="250"/>
                    <a:pt x="2269" y="117"/>
                  </a:cubicBezTo>
                  <a:cubicBezTo>
                    <a:pt x="2160" y="52"/>
                    <a:pt x="2009" y="1"/>
                    <a:pt x="1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2"/>
            <p:cNvSpPr/>
            <p:nvPr/>
          </p:nvSpPr>
          <p:spPr>
            <a:xfrm>
              <a:off x="6268475" y="2188863"/>
              <a:ext cx="47550" cy="67075"/>
            </a:xfrm>
            <a:custGeom>
              <a:avLst/>
              <a:gdLst/>
              <a:ahLst/>
              <a:cxnLst/>
              <a:rect l="l" t="t" r="r" b="b"/>
              <a:pathLst>
                <a:path w="1902" h="2683" extrusionOk="0">
                  <a:moveTo>
                    <a:pt x="1570" y="1"/>
                  </a:moveTo>
                  <a:cubicBezTo>
                    <a:pt x="1380" y="1"/>
                    <a:pt x="1151" y="123"/>
                    <a:pt x="1001" y="273"/>
                  </a:cubicBezTo>
                  <a:cubicBezTo>
                    <a:pt x="668" y="606"/>
                    <a:pt x="534" y="1040"/>
                    <a:pt x="501" y="1140"/>
                  </a:cubicBezTo>
                  <a:cubicBezTo>
                    <a:pt x="468" y="1207"/>
                    <a:pt x="368" y="1607"/>
                    <a:pt x="267" y="1874"/>
                  </a:cubicBezTo>
                  <a:lnTo>
                    <a:pt x="101" y="2208"/>
                  </a:lnTo>
                  <a:cubicBezTo>
                    <a:pt x="34" y="2308"/>
                    <a:pt x="1" y="2374"/>
                    <a:pt x="1" y="2508"/>
                  </a:cubicBezTo>
                  <a:cubicBezTo>
                    <a:pt x="28" y="2618"/>
                    <a:pt x="125" y="2683"/>
                    <a:pt x="252" y="2683"/>
                  </a:cubicBezTo>
                  <a:cubicBezTo>
                    <a:pt x="278" y="2683"/>
                    <a:pt x="306" y="2680"/>
                    <a:pt x="334" y="2675"/>
                  </a:cubicBezTo>
                  <a:cubicBezTo>
                    <a:pt x="534" y="2641"/>
                    <a:pt x="734" y="2474"/>
                    <a:pt x="868" y="2274"/>
                  </a:cubicBezTo>
                  <a:cubicBezTo>
                    <a:pt x="1168" y="1841"/>
                    <a:pt x="1201" y="1440"/>
                    <a:pt x="1235" y="1340"/>
                  </a:cubicBezTo>
                  <a:cubicBezTo>
                    <a:pt x="1235" y="1274"/>
                    <a:pt x="1402" y="973"/>
                    <a:pt x="1535" y="773"/>
                  </a:cubicBezTo>
                  <a:cubicBezTo>
                    <a:pt x="1568" y="640"/>
                    <a:pt x="1668" y="606"/>
                    <a:pt x="1702" y="506"/>
                  </a:cubicBezTo>
                  <a:cubicBezTo>
                    <a:pt x="1735" y="440"/>
                    <a:pt x="1835" y="340"/>
                    <a:pt x="1869" y="206"/>
                  </a:cubicBezTo>
                  <a:cubicBezTo>
                    <a:pt x="1902" y="139"/>
                    <a:pt x="1835" y="39"/>
                    <a:pt x="1635" y="6"/>
                  </a:cubicBezTo>
                  <a:cubicBezTo>
                    <a:pt x="1614" y="2"/>
                    <a:pt x="1593" y="1"/>
                    <a:pt x="1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2"/>
            <p:cNvSpPr/>
            <p:nvPr/>
          </p:nvSpPr>
          <p:spPr>
            <a:xfrm>
              <a:off x="6356050" y="2229863"/>
              <a:ext cx="29200" cy="73275"/>
            </a:xfrm>
            <a:custGeom>
              <a:avLst/>
              <a:gdLst/>
              <a:ahLst/>
              <a:cxnLst/>
              <a:rect l="l" t="t" r="r" b="b"/>
              <a:pathLst>
                <a:path w="1168" h="2931" extrusionOk="0">
                  <a:moveTo>
                    <a:pt x="834" y="0"/>
                  </a:moveTo>
                  <a:cubicBezTo>
                    <a:pt x="634" y="0"/>
                    <a:pt x="434" y="167"/>
                    <a:pt x="267" y="367"/>
                  </a:cubicBezTo>
                  <a:cubicBezTo>
                    <a:pt x="134" y="534"/>
                    <a:pt x="33" y="868"/>
                    <a:pt x="33" y="1035"/>
                  </a:cubicBezTo>
                  <a:cubicBezTo>
                    <a:pt x="0" y="1235"/>
                    <a:pt x="33" y="1368"/>
                    <a:pt x="33" y="1401"/>
                  </a:cubicBezTo>
                  <a:cubicBezTo>
                    <a:pt x="33" y="1535"/>
                    <a:pt x="134" y="1969"/>
                    <a:pt x="134" y="2202"/>
                  </a:cubicBezTo>
                  <a:cubicBezTo>
                    <a:pt x="134" y="2335"/>
                    <a:pt x="100" y="2469"/>
                    <a:pt x="100" y="2536"/>
                  </a:cubicBezTo>
                  <a:cubicBezTo>
                    <a:pt x="100" y="2636"/>
                    <a:pt x="33" y="2702"/>
                    <a:pt x="100" y="2836"/>
                  </a:cubicBezTo>
                  <a:cubicBezTo>
                    <a:pt x="124" y="2883"/>
                    <a:pt x="214" y="2930"/>
                    <a:pt x="324" y="2930"/>
                  </a:cubicBezTo>
                  <a:cubicBezTo>
                    <a:pt x="369" y="2930"/>
                    <a:pt x="418" y="2922"/>
                    <a:pt x="467" y="2903"/>
                  </a:cubicBezTo>
                  <a:cubicBezTo>
                    <a:pt x="634" y="2836"/>
                    <a:pt x="801" y="2569"/>
                    <a:pt x="834" y="2335"/>
                  </a:cubicBezTo>
                  <a:cubicBezTo>
                    <a:pt x="901" y="2069"/>
                    <a:pt x="867" y="1835"/>
                    <a:pt x="867" y="1668"/>
                  </a:cubicBezTo>
                  <a:cubicBezTo>
                    <a:pt x="867" y="1502"/>
                    <a:pt x="834" y="1368"/>
                    <a:pt x="834" y="1335"/>
                  </a:cubicBezTo>
                  <a:lnTo>
                    <a:pt x="834" y="1068"/>
                  </a:lnTo>
                  <a:cubicBezTo>
                    <a:pt x="834" y="934"/>
                    <a:pt x="834" y="868"/>
                    <a:pt x="867" y="734"/>
                  </a:cubicBezTo>
                  <a:lnTo>
                    <a:pt x="1001" y="501"/>
                  </a:lnTo>
                  <a:cubicBezTo>
                    <a:pt x="1001" y="401"/>
                    <a:pt x="1101" y="334"/>
                    <a:pt x="1134" y="201"/>
                  </a:cubicBezTo>
                  <a:cubicBezTo>
                    <a:pt x="1168" y="67"/>
                    <a:pt x="1034" y="0"/>
                    <a:pt x="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2"/>
            <p:cNvSpPr/>
            <p:nvPr/>
          </p:nvSpPr>
          <p:spPr>
            <a:xfrm>
              <a:off x="6439425" y="2251138"/>
              <a:ext cx="24225" cy="73650"/>
            </a:xfrm>
            <a:custGeom>
              <a:avLst/>
              <a:gdLst/>
              <a:ahLst/>
              <a:cxnLst/>
              <a:rect l="l" t="t" r="r" b="b"/>
              <a:pathLst>
                <a:path w="969" h="2946" extrusionOk="0">
                  <a:moveTo>
                    <a:pt x="639" y="0"/>
                  </a:moveTo>
                  <a:cubicBezTo>
                    <a:pt x="585" y="0"/>
                    <a:pt x="518" y="17"/>
                    <a:pt x="434" y="50"/>
                  </a:cubicBezTo>
                  <a:cubicBezTo>
                    <a:pt x="301" y="184"/>
                    <a:pt x="134" y="384"/>
                    <a:pt x="101" y="617"/>
                  </a:cubicBezTo>
                  <a:cubicBezTo>
                    <a:pt x="1" y="1017"/>
                    <a:pt x="101" y="1451"/>
                    <a:pt x="101" y="1518"/>
                  </a:cubicBezTo>
                  <a:cubicBezTo>
                    <a:pt x="101" y="1618"/>
                    <a:pt x="134" y="1951"/>
                    <a:pt x="134" y="2218"/>
                  </a:cubicBezTo>
                  <a:cubicBezTo>
                    <a:pt x="134" y="2352"/>
                    <a:pt x="101" y="2485"/>
                    <a:pt x="101" y="2552"/>
                  </a:cubicBezTo>
                  <a:cubicBezTo>
                    <a:pt x="101" y="2652"/>
                    <a:pt x="101" y="2785"/>
                    <a:pt x="134" y="2852"/>
                  </a:cubicBezTo>
                  <a:cubicBezTo>
                    <a:pt x="173" y="2910"/>
                    <a:pt x="234" y="2946"/>
                    <a:pt x="305" y="2946"/>
                  </a:cubicBezTo>
                  <a:cubicBezTo>
                    <a:pt x="356" y="2946"/>
                    <a:pt x="412" y="2927"/>
                    <a:pt x="468" y="2885"/>
                  </a:cubicBezTo>
                  <a:cubicBezTo>
                    <a:pt x="635" y="2819"/>
                    <a:pt x="801" y="2552"/>
                    <a:pt x="835" y="2352"/>
                  </a:cubicBezTo>
                  <a:cubicBezTo>
                    <a:pt x="968" y="1885"/>
                    <a:pt x="835" y="1484"/>
                    <a:pt x="835" y="1384"/>
                  </a:cubicBezTo>
                  <a:cubicBezTo>
                    <a:pt x="835" y="1318"/>
                    <a:pt x="801" y="984"/>
                    <a:pt x="801" y="717"/>
                  </a:cubicBezTo>
                  <a:lnTo>
                    <a:pt x="801" y="384"/>
                  </a:lnTo>
                  <a:cubicBezTo>
                    <a:pt x="801" y="317"/>
                    <a:pt x="835" y="184"/>
                    <a:pt x="768" y="50"/>
                  </a:cubicBezTo>
                  <a:cubicBezTo>
                    <a:pt x="735" y="17"/>
                    <a:pt x="693" y="0"/>
                    <a:pt x="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2"/>
            <p:cNvSpPr/>
            <p:nvPr/>
          </p:nvSpPr>
          <p:spPr>
            <a:xfrm>
              <a:off x="6538675" y="2252688"/>
              <a:ext cx="30875" cy="73125"/>
            </a:xfrm>
            <a:custGeom>
              <a:avLst/>
              <a:gdLst/>
              <a:ahLst/>
              <a:cxnLst/>
              <a:rect l="l" t="t" r="r" b="b"/>
              <a:pathLst>
                <a:path w="1235" h="2925" extrusionOk="0">
                  <a:moveTo>
                    <a:pt x="456" y="0"/>
                  </a:moveTo>
                  <a:cubicBezTo>
                    <a:pt x="389" y="0"/>
                    <a:pt x="311" y="26"/>
                    <a:pt x="234" y="88"/>
                  </a:cubicBezTo>
                  <a:cubicBezTo>
                    <a:pt x="67" y="255"/>
                    <a:pt x="0" y="488"/>
                    <a:pt x="34" y="789"/>
                  </a:cubicBezTo>
                  <a:cubicBezTo>
                    <a:pt x="67" y="1056"/>
                    <a:pt x="200" y="1222"/>
                    <a:pt x="234" y="1322"/>
                  </a:cubicBezTo>
                  <a:cubicBezTo>
                    <a:pt x="301" y="1456"/>
                    <a:pt x="334" y="1489"/>
                    <a:pt x="334" y="1556"/>
                  </a:cubicBezTo>
                  <a:cubicBezTo>
                    <a:pt x="367" y="1589"/>
                    <a:pt x="401" y="1889"/>
                    <a:pt x="367" y="2156"/>
                  </a:cubicBezTo>
                  <a:cubicBezTo>
                    <a:pt x="334" y="2457"/>
                    <a:pt x="200" y="2723"/>
                    <a:pt x="367" y="2890"/>
                  </a:cubicBezTo>
                  <a:cubicBezTo>
                    <a:pt x="403" y="2914"/>
                    <a:pt x="447" y="2925"/>
                    <a:pt x="493" y="2925"/>
                  </a:cubicBezTo>
                  <a:cubicBezTo>
                    <a:pt x="577" y="2925"/>
                    <a:pt x="670" y="2888"/>
                    <a:pt x="734" y="2823"/>
                  </a:cubicBezTo>
                  <a:cubicBezTo>
                    <a:pt x="868" y="2757"/>
                    <a:pt x="1001" y="2557"/>
                    <a:pt x="1068" y="2323"/>
                  </a:cubicBezTo>
                  <a:cubicBezTo>
                    <a:pt x="1235" y="1923"/>
                    <a:pt x="1134" y="1389"/>
                    <a:pt x="1068" y="1289"/>
                  </a:cubicBezTo>
                  <a:cubicBezTo>
                    <a:pt x="1068" y="1256"/>
                    <a:pt x="1034" y="1122"/>
                    <a:pt x="968" y="955"/>
                  </a:cubicBezTo>
                  <a:cubicBezTo>
                    <a:pt x="868" y="789"/>
                    <a:pt x="801" y="655"/>
                    <a:pt x="734" y="589"/>
                  </a:cubicBezTo>
                  <a:cubicBezTo>
                    <a:pt x="701" y="488"/>
                    <a:pt x="701" y="455"/>
                    <a:pt x="667" y="388"/>
                  </a:cubicBezTo>
                  <a:cubicBezTo>
                    <a:pt x="634" y="288"/>
                    <a:pt x="667" y="222"/>
                    <a:pt x="634" y="88"/>
                  </a:cubicBezTo>
                  <a:cubicBezTo>
                    <a:pt x="598" y="35"/>
                    <a:pt x="53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2"/>
            <p:cNvSpPr/>
            <p:nvPr/>
          </p:nvSpPr>
          <p:spPr>
            <a:xfrm>
              <a:off x="6286000" y="1832213"/>
              <a:ext cx="78400" cy="31575"/>
            </a:xfrm>
            <a:custGeom>
              <a:avLst/>
              <a:gdLst/>
              <a:ahLst/>
              <a:cxnLst/>
              <a:rect l="l" t="t" r="r" b="b"/>
              <a:pathLst>
                <a:path w="3136" h="1263" extrusionOk="0">
                  <a:moveTo>
                    <a:pt x="2928" y="1"/>
                  </a:moveTo>
                  <a:cubicBezTo>
                    <a:pt x="2857" y="1"/>
                    <a:pt x="2763" y="48"/>
                    <a:pt x="2669" y="95"/>
                  </a:cubicBezTo>
                  <a:cubicBezTo>
                    <a:pt x="2602" y="95"/>
                    <a:pt x="2469" y="129"/>
                    <a:pt x="2302" y="129"/>
                  </a:cubicBezTo>
                  <a:lnTo>
                    <a:pt x="1468" y="129"/>
                  </a:lnTo>
                  <a:cubicBezTo>
                    <a:pt x="1444" y="129"/>
                    <a:pt x="1407" y="127"/>
                    <a:pt x="1361" y="127"/>
                  </a:cubicBezTo>
                  <a:cubicBezTo>
                    <a:pt x="1156" y="127"/>
                    <a:pt x="761" y="150"/>
                    <a:pt x="434" y="395"/>
                  </a:cubicBezTo>
                  <a:cubicBezTo>
                    <a:pt x="234" y="529"/>
                    <a:pt x="0" y="762"/>
                    <a:pt x="0" y="962"/>
                  </a:cubicBezTo>
                  <a:cubicBezTo>
                    <a:pt x="0" y="1196"/>
                    <a:pt x="134" y="1263"/>
                    <a:pt x="267" y="1263"/>
                  </a:cubicBezTo>
                  <a:cubicBezTo>
                    <a:pt x="400" y="1263"/>
                    <a:pt x="434" y="1196"/>
                    <a:pt x="500" y="1129"/>
                  </a:cubicBezTo>
                  <a:cubicBezTo>
                    <a:pt x="601" y="1096"/>
                    <a:pt x="667" y="1063"/>
                    <a:pt x="801" y="1029"/>
                  </a:cubicBezTo>
                  <a:cubicBezTo>
                    <a:pt x="1068" y="896"/>
                    <a:pt x="1401" y="896"/>
                    <a:pt x="1468" y="896"/>
                  </a:cubicBezTo>
                  <a:cubicBezTo>
                    <a:pt x="1501" y="896"/>
                    <a:pt x="1568" y="899"/>
                    <a:pt x="1661" y="899"/>
                  </a:cubicBezTo>
                  <a:cubicBezTo>
                    <a:pt x="1846" y="899"/>
                    <a:pt x="2135" y="885"/>
                    <a:pt x="2469" y="796"/>
                  </a:cubicBezTo>
                  <a:cubicBezTo>
                    <a:pt x="2735" y="762"/>
                    <a:pt x="2969" y="596"/>
                    <a:pt x="3069" y="395"/>
                  </a:cubicBezTo>
                  <a:cubicBezTo>
                    <a:pt x="3136" y="229"/>
                    <a:pt x="3102" y="62"/>
                    <a:pt x="3002" y="28"/>
                  </a:cubicBezTo>
                  <a:cubicBezTo>
                    <a:pt x="2983" y="9"/>
                    <a:pt x="2957" y="1"/>
                    <a:pt x="29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2"/>
            <p:cNvSpPr/>
            <p:nvPr/>
          </p:nvSpPr>
          <p:spPr>
            <a:xfrm>
              <a:off x="6311000" y="1884488"/>
              <a:ext cx="75075" cy="30550"/>
            </a:xfrm>
            <a:custGeom>
              <a:avLst/>
              <a:gdLst/>
              <a:ahLst/>
              <a:cxnLst/>
              <a:rect l="l" t="t" r="r" b="b"/>
              <a:pathLst>
                <a:path w="3003" h="1222" extrusionOk="0">
                  <a:moveTo>
                    <a:pt x="2793" y="1"/>
                  </a:moveTo>
                  <a:cubicBezTo>
                    <a:pt x="2784" y="1"/>
                    <a:pt x="2776" y="2"/>
                    <a:pt x="2769" y="6"/>
                  </a:cubicBezTo>
                  <a:cubicBezTo>
                    <a:pt x="2636" y="39"/>
                    <a:pt x="2569" y="139"/>
                    <a:pt x="2536" y="239"/>
                  </a:cubicBezTo>
                  <a:cubicBezTo>
                    <a:pt x="2469" y="306"/>
                    <a:pt x="2403" y="373"/>
                    <a:pt x="2269" y="406"/>
                  </a:cubicBezTo>
                  <a:cubicBezTo>
                    <a:pt x="2129" y="466"/>
                    <a:pt x="1941" y="478"/>
                    <a:pt x="1798" y="478"/>
                  </a:cubicBezTo>
                  <a:cubicBezTo>
                    <a:pt x="1703" y="478"/>
                    <a:pt x="1629" y="473"/>
                    <a:pt x="1602" y="473"/>
                  </a:cubicBezTo>
                  <a:cubicBezTo>
                    <a:pt x="1535" y="473"/>
                    <a:pt x="1435" y="406"/>
                    <a:pt x="1268" y="406"/>
                  </a:cubicBezTo>
                  <a:cubicBezTo>
                    <a:pt x="1207" y="394"/>
                    <a:pt x="1133" y="386"/>
                    <a:pt x="1053" y="386"/>
                  </a:cubicBezTo>
                  <a:cubicBezTo>
                    <a:pt x="915" y="386"/>
                    <a:pt x="761" y="409"/>
                    <a:pt x="635" y="473"/>
                  </a:cubicBezTo>
                  <a:cubicBezTo>
                    <a:pt x="368" y="506"/>
                    <a:pt x="168" y="673"/>
                    <a:pt x="101" y="840"/>
                  </a:cubicBezTo>
                  <a:cubicBezTo>
                    <a:pt x="1" y="1006"/>
                    <a:pt x="34" y="1173"/>
                    <a:pt x="168" y="1206"/>
                  </a:cubicBezTo>
                  <a:cubicBezTo>
                    <a:pt x="201" y="1218"/>
                    <a:pt x="234" y="1221"/>
                    <a:pt x="268" y="1221"/>
                  </a:cubicBezTo>
                  <a:cubicBezTo>
                    <a:pt x="334" y="1221"/>
                    <a:pt x="401" y="1206"/>
                    <a:pt x="468" y="1206"/>
                  </a:cubicBezTo>
                  <a:cubicBezTo>
                    <a:pt x="535" y="1206"/>
                    <a:pt x="668" y="1173"/>
                    <a:pt x="801" y="1173"/>
                  </a:cubicBezTo>
                  <a:cubicBezTo>
                    <a:pt x="846" y="1162"/>
                    <a:pt x="887" y="1158"/>
                    <a:pt x="927" y="1158"/>
                  </a:cubicBezTo>
                  <a:cubicBezTo>
                    <a:pt x="1009" y="1158"/>
                    <a:pt x="1090" y="1173"/>
                    <a:pt x="1202" y="1173"/>
                  </a:cubicBezTo>
                  <a:cubicBezTo>
                    <a:pt x="1368" y="1206"/>
                    <a:pt x="1502" y="1206"/>
                    <a:pt x="1535" y="1206"/>
                  </a:cubicBezTo>
                  <a:lnTo>
                    <a:pt x="1936" y="1206"/>
                  </a:lnTo>
                  <a:cubicBezTo>
                    <a:pt x="2002" y="1206"/>
                    <a:pt x="2136" y="1206"/>
                    <a:pt x="2269" y="1173"/>
                  </a:cubicBezTo>
                  <a:cubicBezTo>
                    <a:pt x="2403" y="1140"/>
                    <a:pt x="2503" y="1106"/>
                    <a:pt x="2636" y="1006"/>
                  </a:cubicBezTo>
                  <a:cubicBezTo>
                    <a:pt x="2836" y="840"/>
                    <a:pt x="3003" y="573"/>
                    <a:pt x="3003" y="339"/>
                  </a:cubicBezTo>
                  <a:cubicBezTo>
                    <a:pt x="3003" y="130"/>
                    <a:pt x="2868" y="1"/>
                    <a:pt x="2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2"/>
            <p:cNvSpPr/>
            <p:nvPr/>
          </p:nvSpPr>
          <p:spPr>
            <a:xfrm>
              <a:off x="6335200" y="1946538"/>
              <a:ext cx="71725" cy="30450"/>
            </a:xfrm>
            <a:custGeom>
              <a:avLst/>
              <a:gdLst/>
              <a:ahLst/>
              <a:cxnLst/>
              <a:rect l="l" t="t" r="r" b="b"/>
              <a:pathLst>
                <a:path w="2869" h="1218" extrusionOk="0">
                  <a:moveTo>
                    <a:pt x="2590" y="0"/>
                  </a:moveTo>
                  <a:cubicBezTo>
                    <a:pt x="2535" y="0"/>
                    <a:pt x="2485" y="9"/>
                    <a:pt x="2435" y="25"/>
                  </a:cubicBezTo>
                  <a:cubicBezTo>
                    <a:pt x="2268" y="59"/>
                    <a:pt x="2135" y="59"/>
                    <a:pt x="2035" y="125"/>
                  </a:cubicBezTo>
                  <a:cubicBezTo>
                    <a:pt x="1668" y="159"/>
                    <a:pt x="1368" y="226"/>
                    <a:pt x="1301" y="226"/>
                  </a:cubicBezTo>
                  <a:cubicBezTo>
                    <a:pt x="1201" y="226"/>
                    <a:pt x="834" y="226"/>
                    <a:pt x="467" y="459"/>
                  </a:cubicBezTo>
                  <a:cubicBezTo>
                    <a:pt x="300" y="526"/>
                    <a:pt x="100" y="693"/>
                    <a:pt x="34" y="859"/>
                  </a:cubicBezTo>
                  <a:cubicBezTo>
                    <a:pt x="0" y="1026"/>
                    <a:pt x="34" y="1160"/>
                    <a:pt x="167" y="1193"/>
                  </a:cubicBezTo>
                  <a:cubicBezTo>
                    <a:pt x="217" y="1210"/>
                    <a:pt x="267" y="1218"/>
                    <a:pt x="317" y="1218"/>
                  </a:cubicBezTo>
                  <a:cubicBezTo>
                    <a:pt x="367" y="1218"/>
                    <a:pt x="417" y="1210"/>
                    <a:pt x="467" y="1193"/>
                  </a:cubicBezTo>
                  <a:cubicBezTo>
                    <a:pt x="601" y="1193"/>
                    <a:pt x="667" y="1160"/>
                    <a:pt x="801" y="1126"/>
                  </a:cubicBezTo>
                  <a:cubicBezTo>
                    <a:pt x="1034" y="1026"/>
                    <a:pt x="1368" y="993"/>
                    <a:pt x="1468" y="993"/>
                  </a:cubicBezTo>
                  <a:cubicBezTo>
                    <a:pt x="1535" y="959"/>
                    <a:pt x="1935" y="959"/>
                    <a:pt x="2335" y="793"/>
                  </a:cubicBezTo>
                  <a:cubicBezTo>
                    <a:pt x="2502" y="693"/>
                    <a:pt x="2702" y="526"/>
                    <a:pt x="2802" y="359"/>
                  </a:cubicBezTo>
                  <a:cubicBezTo>
                    <a:pt x="2869" y="192"/>
                    <a:pt x="2836" y="59"/>
                    <a:pt x="2769" y="25"/>
                  </a:cubicBezTo>
                  <a:cubicBezTo>
                    <a:pt x="2702" y="9"/>
                    <a:pt x="2644" y="0"/>
                    <a:pt x="2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2"/>
            <p:cNvSpPr/>
            <p:nvPr/>
          </p:nvSpPr>
          <p:spPr>
            <a:xfrm>
              <a:off x="6383550" y="1980688"/>
              <a:ext cx="58400" cy="42900"/>
            </a:xfrm>
            <a:custGeom>
              <a:avLst/>
              <a:gdLst/>
              <a:ahLst/>
              <a:cxnLst/>
              <a:rect l="l" t="t" r="r" b="b"/>
              <a:pathLst>
                <a:path w="2336" h="1716" extrusionOk="0">
                  <a:moveTo>
                    <a:pt x="1933" y="1"/>
                  </a:moveTo>
                  <a:cubicBezTo>
                    <a:pt x="1812" y="1"/>
                    <a:pt x="1670" y="34"/>
                    <a:pt x="1535" y="94"/>
                  </a:cubicBezTo>
                  <a:cubicBezTo>
                    <a:pt x="1202" y="160"/>
                    <a:pt x="902" y="427"/>
                    <a:pt x="868" y="461"/>
                  </a:cubicBezTo>
                  <a:cubicBezTo>
                    <a:pt x="835" y="527"/>
                    <a:pt x="535" y="694"/>
                    <a:pt x="334" y="961"/>
                  </a:cubicBezTo>
                  <a:cubicBezTo>
                    <a:pt x="101" y="1195"/>
                    <a:pt x="1" y="1495"/>
                    <a:pt x="201" y="1662"/>
                  </a:cubicBezTo>
                  <a:cubicBezTo>
                    <a:pt x="249" y="1700"/>
                    <a:pt x="299" y="1716"/>
                    <a:pt x="353" y="1716"/>
                  </a:cubicBezTo>
                  <a:cubicBezTo>
                    <a:pt x="488" y="1716"/>
                    <a:pt x="644" y="1614"/>
                    <a:pt x="835" y="1495"/>
                  </a:cubicBezTo>
                  <a:cubicBezTo>
                    <a:pt x="1035" y="1328"/>
                    <a:pt x="1268" y="1161"/>
                    <a:pt x="1335" y="1128"/>
                  </a:cubicBezTo>
                  <a:cubicBezTo>
                    <a:pt x="1369" y="1094"/>
                    <a:pt x="1602" y="928"/>
                    <a:pt x="1869" y="761"/>
                  </a:cubicBezTo>
                  <a:cubicBezTo>
                    <a:pt x="2102" y="594"/>
                    <a:pt x="2336" y="361"/>
                    <a:pt x="2236" y="160"/>
                  </a:cubicBezTo>
                  <a:cubicBezTo>
                    <a:pt x="2199" y="50"/>
                    <a:pt x="2081" y="1"/>
                    <a:pt x="19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2"/>
            <p:cNvSpPr/>
            <p:nvPr/>
          </p:nvSpPr>
          <p:spPr>
            <a:xfrm>
              <a:off x="6436100" y="1993588"/>
              <a:ext cx="48375" cy="65450"/>
            </a:xfrm>
            <a:custGeom>
              <a:avLst/>
              <a:gdLst/>
              <a:ahLst/>
              <a:cxnLst/>
              <a:rect l="l" t="t" r="r" b="b"/>
              <a:pathLst>
                <a:path w="1935" h="2618" extrusionOk="0">
                  <a:moveTo>
                    <a:pt x="1617" y="0"/>
                  </a:moveTo>
                  <a:cubicBezTo>
                    <a:pt x="1599" y="0"/>
                    <a:pt x="1582" y="4"/>
                    <a:pt x="1568" y="11"/>
                  </a:cubicBezTo>
                  <a:cubicBezTo>
                    <a:pt x="1468" y="78"/>
                    <a:pt x="1401" y="145"/>
                    <a:pt x="1268" y="312"/>
                  </a:cubicBezTo>
                  <a:cubicBezTo>
                    <a:pt x="1201" y="378"/>
                    <a:pt x="1135" y="478"/>
                    <a:pt x="1034" y="545"/>
                  </a:cubicBezTo>
                  <a:cubicBezTo>
                    <a:pt x="868" y="779"/>
                    <a:pt x="634" y="979"/>
                    <a:pt x="534" y="1045"/>
                  </a:cubicBezTo>
                  <a:cubicBezTo>
                    <a:pt x="501" y="1146"/>
                    <a:pt x="167" y="1412"/>
                    <a:pt x="34" y="1846"/>
                  </a:cubicBezTo>
                  <a:cubicBezTo>
                    <a:pt x="0" y="2113"/>
                    <a:pt x="34" y="2346"/>
                    <a:pt x="167" y="2513"/>
                  </a:cubicBezTo>
                  <a:cubicBezTo>
                    <a:pt x="239" y="2585"/>
                    <a:pt x="320" y="2618"/>
                    <a:pt x="390" y="2618"/>
                  </a:cubicBezTo>
                  <a:cubicBezTo>
                    <a:pt x="451" y="2618"/>
                    <a:pt x="503" y="2593"/>
                    <a:pt x="534" y="2547"/>
                  </a:cubicBezTo>
                  <a:cubicBezTo>
                    <a:pt x="634" y="2480"/>
                    <a:pt x="634" y="2380"/>
                    <a:pt x="668" y="2313"/>
                  </a:cubicBezTo>
                  <a:lnTo>
                    <a:pt x="801" y="2046"/>
                  </a:lnTo>
                  <a:cubicBezTo>
                    <a:pt x="934" y="1846"/>
                    <a:pt x="1135" y="1646"/>
                    <a:pt x="1168" y="1613"/>
                  </a:cubicBezTo>
                  <a:cubicBezTo>
                    <a:pt x="1201" y="1546"/>
                    <a:pt x="1568" y="1312"/>
                    <a:pt x="1768" y="912"/>
                  </a:cubicBezTo>
                  <a:cubicBezTo>
                    <a:pt x="1835" y="679"/>
                    <a:pt x="1935" y="445"/>
                    <a:pt x="1835" y="245"/>
                  </a:cubicBezTo>
                  <a:cubicBezTo>
                    <a:pt x="1782" y="60"/>
                    <a:pt x="1687" y="0"/>
                    <a:pt x="1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2"/>
            <p:cNvSpPr/>
            <p:nvPr/>
          </p:nvSpPr>
          <p:spPr>
            <a:xfrm>
              <a:off x="6513650" y="2007788"/>
              <a:ext cx="33375" cy="67200"/>
            </a:xfrm>
            <a:custGeom>
              <a:avLst/>
              <a:gdLst/>
              <a:ahLst/>
              <a:cxnLst/>
              <a:rect l="l" t="t" r="r" b="b"/>
              <a:pathLst>
                <a:path w="1335" h="2688" extrusionOk="0">
                  <a:moveTo>
                    <a:pt x="833" y="0"/>
                  </a:moveTo>
                  <a:cubicBezTo>
                    <a:pt x="751" y="0"/>
                    <a:pt x="687" y="39"/>
                    <a:pt x="668" y="77"/>
                  </a:cubicBezTo>
                  <a:cubicBezTo>
                    <a:pt x="634" y="177"/>
                    <a:pt x="634" y="277"/>
                    <a:pt x="668" y="377"/>
                  </a:cubicBezTo>
                  <a:cubicBezTo>
                    <a:pt x="668" y="444"/>
                    <a:pt x="668" y="578"/>
                    <a:pt x="601" y="644"/>
                  </a:cubicBezTo>
                  <a:cubicBezTo>
                    <a:pt x="568" y="811"/>
                    <a:pt x="368" y="1111"/>
                    <a:pt x="334" y="1211"/>
                  </a:cubicBezTo>
                  <a:cubicBezTo>
                    <a:pt x="301" y="1245"/>
                    <a:pt x="234" y="1311"/>
                    <a:pt x="167" y="1478"/>
                  </a:cubicBezTo>
                  <a:cubicBezTo>
                    <a:pt x="67" y="1612"/>
                    <a:pt x="1" y="1912"/>
                    <a:pt x="34" y="2112"/>
                  </a:cubicBezTo>
                  <a:cubicBezTo>
                    <a:pt x="34" y="2312"/>
                    <a:pt x="201" y="2579"/>
                    <a:pt x="368" y="2646"/>
                  </a:cubicBezTo>
                  <a:cubicBezTo>
                    <a:pt x="426" y="2675"/>
                    <a:pt x="479" y="2687"/>
                    <a:pt x="525" y="2687"/>
                  </a:cubicBezTo>
                  <a:cubicBezTo>
                    <a:pt x="637" y="2687"/>
                    <a:pt x="711" y="2616"/>
                    <a:pt x="734" y="2546"/>
                  </a:cubicBezTo>
                  <a:lnTo>
                    <a:pt x="734" y="2279"/>
                  </a:lnTo>
                  <a:cubicBezTo>
                    <a:pt x="734" y="2212"/>
                    <a:pt x="801" y="2112"/>
                    <a:pt x="801" y="2045"/>
                  </a:cubicBezTo>
                  <a:cubicBezTo>
                    <a:pt x="801" y="1945"/>
                    <a:pt x="835" y="1878"/>
                    <a:pt x="868" y="1778"/>
                  </a:cubicBezTo>
                  <a:cubicBezTo>
                    <a:pt x="901" y="1712"/>
                    <a:pt x="1001" y="1612"/>
                    <a:pt x="1001" y="1578"/>
                  </a:cubicBezTo>
                  <a:cubicBezTo>
                    <a:pt x="1035" y="1578"/>
                    <a:pt x="1068" y="1445"/>
                    <a:pt x="1168" y="1345"/>
                  </a:cubicBezTo>
                  <a:cubicBezTo>
                    <a:pt x="1201" y="1278"/>
                    <a:pt x="1235" y="1211"/>
                    <a:pt x="1302" y="1078"/>
                  </a:cubicBezTo>
                  <a:cubicBezTo>
                    <a:pt x="1335" y="944"/>
                    <a:pt x="1335" y="844"/>
                    <a:pt x="1335" y="711"/>
                  </a:cubicBezTo>
                  <a:cubicBezTo>
                    <a:pt x="1335" y="444"/>
                    <a:pt x="1201" y="211"/>
                    <a:pt x="1035" y="77"/>
                  </a:cubicBezTo>
                  <a:cubicBezTo>
                    <a:pt x="964" y="21"/>
                    <a:pt x="894" y="0"/>
                    <a:pt x="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2"/>
            <p:cNvSpPr/>
            <p:nvPr/>
          </p:nvSpPr>
          <p:spPr>
            <a:xfrm>
              <a:off x="6577875" y="2011938"/>
              <a:ext cx="28375" cy="70875"/>
            </a:xfrm>
            <a:custGeom>
              <a:avLst/>
              <a:gdLst/>
              <a:ahLst/>
              <a:cxnLst/>
              <a:rect l="l" t="t" r="r" b="b"/>
              <a:pathLst>
                <a:path w="1135" h="2835" extrusionOk="0">
                  <a:moveTo>
                    <a:pt x="599" y="1"/>
                  </a:moveTo>
                  <a:cubicBezTo>
                    <a:pt x="517" y="1"/>
                    <a:pt x="453" y="39"/>
                    <a:pt x="434" y="78"/>
                  </a:cubicBezTo>
                  <a:cubicBezTo>
                    <a:pt x="334" y="178"/>
                    <a:pt x="400" y="278"/>
                    <a:pt x="334" y="345"/>
                  </a:cubicBezTo>
                  <a:cubicBezTo>
                    <a:pt x="334" y="412"/>
                    <a:pt x="300" y="545"/>
                    <a:pt x="300" y="678"/>
                  </a:cubicBezTo>
                  <a:cubicBezTo>
                    <a:pt x="300" y="912"/>
                    <a:pt x="234" y="1245"/>
                    <a:pt x="167" y="1346"/>
                  </a:cubicBezTo>
                  <a:cubicBezTo>
                    <a:pt x="167" y="1412"/>
                    <a:pt x="0" y="1746"/>
                    <a:pt x="67" y="2213"/>
                  </a:cubicBezTo>
                  <a:cubicBezTo>
                    <a:pt x="67" y="2413"/>
                    <a:pt x="167" y="2613"/>
                    <a:pt x="300" y="2747"/>
                  </a:cubicBezTo>
                  <a:cubicBezTo>
                    <a:pt x="378" y="2809"/>
                    <a:pt x="448" y="2835"/>
                    <a:pt x="508" y="2835"/>
                  </a:cubicBezTo>
                  <a:cubicBezTo>
                    <a:pt x="577" y="2835"/>
                    <a:pt x="632" y="2800"/>
                    <a:pt x="667" y="2747"/>
                  </a:cubicBezTo>
                  <a:cubicBezTo>
                    <a:pt x="767" y="2680"/>
                    <a:pt x="767" y="2580"/>
                    <a:pt x="767" y="2513"/>
                  </a:cubicBezTo>
                  <a:cubicBezTo>
                    <a:pt x="767" y="2413"/>
                    <a:pt x="801" y="2346"/>
                    <a:pt x="801" y="2213"/>
                  </a:cubicBezTo>
                  <a:cubicBezTo>
                    <a:pt x="834" y="1946"/>
                    <a:pt x="967" y="1679"/>
                    <a:pt x="967" y="1579"/>
                  </a:cubicBezTo>
                  <a:cubicBezTo>
                    <a:pt x="967" y="1546"/>
                    <a:pt x="1134" y="1112"/>
                    <a:pt x="1101" y="678"/>
                  </a:cubicBezTo>
                  <a:cubicBezTo>
                    <a:pt x="1101" y="445"/>
                    <a:pt x="967" y="211"/>
                    <a:pt x="801" y="78"/>
                  </a:cubicBezTo>
                  <a:cubicBezTo>
                    <a:pt x="730" y="22"/>
                    <a:pt x="660" y="1"/>
                    <a:pt x="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2"/>
            <p:cNvSpPr/>
            <p:nvPr/>
          </p:nvSpPr>
          <p:spPr>
            <a:xfrm>
              <a:off x="6060000" y="1671963"/>
              <a:ext cx="95075" cy="152125"/>
            </a:xfrm>
            <a:custGeom>
              <a:avLst/>
              <a:gdLst/>
              <a:ahLst/>
              <a:cxnLst/>
              <a:rect l="l" t="t" r="r" b="b"/>
              <a:pathLst>
                <a:path w="3803" h="6085" extrusionOk="0">
                  <a:moveTo>
                    <a:pt x="267" y="1"/>
                  </a:moveTo>
                  <a:cubicBezTo>
                    <a:pt x="134" y="1"/>
                    <a:pt x="0" y="267"/>
                    <a:pt x="134" y="634"/>
                  </a:cubicBezTo>
                  <a:cubicBezTo>
                    <a:pt x="267" y="1001"/>
                    <a:pt x="601" y="1368"/>
                    <a:pt x="934" y="1668"/>
                  </a:cubicBezTo>
                  <a:cubicBezTo>
                    <a:pt x="1268" y="2002"/>
                    <a:pt x="1535" y="2269"/>
                    <a:pt x="1668" y="2536"/>
                  </a:cubicBezTo>
                  <a:cubicBezTo>
                    <a:pt x="1802" y="2836"/>
                    <a:pt x="1835" y="3103"/>
                    <a:pt x="1868" y="3169"/>
                  </a:cubicBezTo>
                  <a:cubicBezTo>
                    <a:pt x="1935" y="3236"/>
                    <a:pt x="1968" y="3503"/>
                    <a:pt x="2002" y="3837"/>
                  </a:cubicBezTo>
                  <a:cubicBezTo>
                    <a:pt x="2035" y="4170"/>
                    <a:pt x="2135" y="4604"/>
                    <a:pt x="2269" y="5037"/>
                  </a:cubicBezTo>
                  <a:cubicBezTo>
                    <a:pt x="2435" y="5504"/>
                    <a:pt x="2769" y="5938"/>
                    <a:pt x="3136" y="6038"/>
                  </a:cubicBezTo>
                  <a:cubicBezTo>
                    <a:pt x="3226" y="6068"/>
                    <a:pt x="3316" y="6085"/>
                    <a:pt x="3397" y="6085"/>
                  </a:cubicBezTo>
                  <a:cubicBezTo>
                    <a:pt x="3496" y="6085"/>
                    <a:pt x="3581" y="6060"/>
                    <a:pt x="3636" y="6005"/>
                  </a:cubicBezTo>
                  <a:cubicBezTo>
                    <a:pt x="3770" y="5938"/>
                    <a:pt x="3803" y="5838"/>
                    <a:pt x="3770" y="5805"/>
                  </a:cubicBezTo>
                  <a:cubicBezTo>
                    <a:pt x="3703" y="5671"/>
                    <a:pt x="3536" y="5671"/>
                    <a:pt x="3436" y="5538"/>
                  </a:cubicBezTo>
                  <a:cubicBezTo>
                    <a:pt x="3269" y="5438"/>
                    <a:pt x="3036" y="5138"/>
                    <a:pt x="3002" y="4804"/>
                  </a:cubicBezTo>
                  <a:cubicBezTo>
                    <a:pt x="2936" y="4437"/>
                    <a:pt x="2869" y="4003"/>
                    <a:pt x="2836" y="3670"/>
                  </a:cubicBezTo>
                  <a:cubicBezTo>
                    <a:pt x="2802" y="3336"/>
                    <a:pt x="2769" y="3036"/>
                    <a:pt x="2702" y="2936"/>
                  </a:cubicBezTo>
                  <a:cubicBezTo>
                    <a:pt x="2669" y="2836"/>
                    <a:pt x="2636" y="2502"/>
                    <a:pt x="2435" y="2135"/>
                  </a:cubicBezTo>
                  <a:cubicBezTo>
                    <a:pt x="2202" y="1702"/>
                    <a:pt x="1802" y="1368"/>
                    <a:pt x="1468" y="1101"/>
                  </a:cubicBezTo>
                  <a:cubicBezTo>
                    <a:pt x="1101" y="834"/>
                    <a:pt x="801" y="601"/>
                    <a:pt x="634" y="367"/>
                  </a:cubicBezTo>
                  <a:cubicBezTo>
                    <a:pt x="467" y="167"/>
                    <a:pt x="367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2"/>
            <p:cNvSpPr/>
            <p:nvPr/>
          </p:nvSpPr>
          <p:spPr>
            <a:xfrm>
              <a:off x="6189250" y="1642888"/>
              <a:ext cx="46725" cy="160150"/>
            </a:xfrm>
            <a:custGeom>
              <a:avLst/>
              <a:gdLst/>
              <a:ahLst/>
              <a:cxnLst/>
              <a:rect l="l" t="t" r="r" b="b"/>
              <a:pathLst>
                <a:path w="1869" h="6406" extrusionOk="0">
                  <a:moveTo>
                    <a:pt x="123" y="0"/>
                  </a:moveTo>
                  <a:cubicBezTo>
                    <a:pt x="83" y="0"/>
                    <a:pt x="52" y="11"/>
                    <a:pt x="34" y="29"/>
                  </a:cubicBezTo>
                  <a:cubicBezTo>
                    <a:pt x="1" y="163"/>
                    <a:pt x="101" y="330"/>
                    <a:pt x="167" y="496"/>
                  </a:cubicBezTo>
                  <a:cubicBezTo>
                    <a:pt x="268" y="763"/>
                    <a:pt x="301" y="1063"/>
                    <a:pt x="301" y="1464"/>
                  </a:cubicBezTo>
                  <a:cubicBezTo>
                    <a:pt x="301" y="1831"/>
                    <a:pt x="268" y="2231"/>
                    <a:pt x="268" y="2631"/>
                  </a:cubicBezTo>
                  <a:cubicBezTo>
                    <a:pt x="268" y="2998"/>
                    <a:pt x="334" y="3298"/>
                    <a:pt x="368" y="3432"/>
                  </a:cubicBezTo>
                  <a:cubicBezTo>
                    <a:pt x="368" y="3532"/>
                    <a:pt x="468" y="3832"/>
                    <a:pt x="634" y="4132"/>
                  </a:cubicBezTo>
                  <a:cubicBezTo>
                    <a:pt x="801" y="4433"/>
                    <a:pt x="1001" y="4766"/>
                    <a:pt x="1101" y="5033"/>
                  </a:cubicBezTo>
                  <a:cubicBezTo>
                    <a:pt x="1168" y="5367"/>
                    <a:pt x="1202" y="5667"/>
                    <a:pt x="1168" y="5867"/>
                  </a:cubicBezTo>
                  <a:cubicBezTo>
                    <a:pt x="1135" y="6100"/>
                    <a:pt x="1035" y="6267"/>
                    <a:pt x="1135" y="6367"/>
                  </a:cubicBezTo>
                  <a:cubicBezTo>
                    <a:pt x="1143" y="6393"/>
                    <a:pt x="1167" y="6405"/>
                    <a:pt x="1201" y="6405"/>
                  </a:cubicBezTo>
                  <a:cubicBezTo>
                    <a:pt x="1300" y="6405"/>
                    <a:pt x="1486" y="6299"/>
                    <a:pt x="1635" y="6100"/>
                  </a:cubicBezTo>
                  <a:cubicBezTo>
                    <a:pt x="1835" y="5800"/>
                    <a:pt x="1869" y="5333"/>
                    <a:pt x="1802" y="4866"/>
                  </a:cubicBezTo>
                  <a:cubicBezTo>
                    <a:pt x="1669" y="4433"/>
                    <a:pt x="1468" y="4099"/>
                    <a:pt x="1335" y="3799"/>
                  </a:cubicBezTo>
                  <a:cubicBezTo>
                    <a:pt x="1202" y="3532"/>
                    <a:pt x="1135" y="3332"/>
                    <a:pt x="1135" y="3265"/>
                  </a:cubicBezTo>
                  <a:cubicBezTo>
                    <a:pt x="1101" y="3198"/>
                    <a:pt x="1035" y="2998"/>
                    <a:pt x="1035" y="2665"/>
                  </a:cubicBezTo>
                  <a:cubicBezTo>
                    <a:pt x="1035" y="2331"/>
                    <a:pt x="1101" y="1897"/>
                    <a:pt x="1035" y="1464"/>
                  </a:cubicBezTo>
                  <a:cubicBezTo>
                    <a:pt x="1001" y="1030"/>
                    <a:pt x="835" y="596"/>
                    <a:pt x="601" y="296"/>
                  </a:cubicBezTo>
                  <a:cubicBezTo>
                    <a:pt x="407" y="78"/>
                    <a:pt x="230" y="0"/>
                    <a:pt x="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2"/>
            <p:cNvSpPr/>
            <p:nvPr/>
          </p:nvSpPr>
          <p:spPr>
            <a:xfrm>
              <a:off x="6084175" y="1759888"/>
              <a:ext cx="577100" cy="520425"/>
            </a:xfrm>
            <a:custGeom>
              <a:avLst/>
              <a:gdLst/>
              <a:ahLst/>
              <a:cxnLst/>
              <a:rect l="l" t="t" r="r" b="b"/>
              <a:pathLst>
                <a:path w="23084" h="20817" extrusionOk="0">
                  <a:moveTo>
                    <a:pt x="4834" y="0"/>
                  </a:moveTo>
                  <a:cubicBezTo>
                    <a:pt x="4453" y="0"/>
                    <a:pt x="4072" y="50"/>
                    <a:pt x="3703" y="153"/>
                  </a:cubicBezTo>
                  <a:cubicBezTo>
                    <a:pt x="1302" y="787"/>
                    <a:pt x="1" y="3255"/>
                    <a:pt x="568" y="5623"/>
                  </a:cubicBezTo>
                  <a:cubicBezTo>
                    <a:pt x="2483" y="13773"/>
                    <a:pt x="9171" y="20817"/>
                    <a:pt x="17925" y="20817"/>
                  </a:cubicBezTo>
                  <a:cubicBezTo>
                    <a:pt x="18164" y="20817"/>
                    <a:pt x="18405" y="20812"/>
                    <a:pt x="18647" y="20801"/>
                  </a:cubicBezTo>
                  <a:cubicBezTo>
                    <a:pt x="21049" y="20667"/>
                    <a:pt x="23084" y="18833"/>
                    <a:pt x="23084" y="16331"/>
                  </a:cubicBezTo>
                  <a:cubicBezTo>
                    <a:pt x="23084" y="14047"/>
                    <a:pt x="21136" y="11858"/>
                    <a:pt x="18803" y="11858"/>
                  </a:cubicBezTo>
                  <a:cubicBezTo>
                    <a:pt x="18751" y="11858"/>
                    <a:pt x="18699" y="11859"/>
                    <a:pt x="18647" y="11861"/>
                  </a:cubicBezTo>
                  <a:cubicBezTo>
                    <a:pt x="18488" y="11869"/>
                    <a:pt x="18330" y="11873"/>
                    <a:pt x="18174" y="11873"/>
                  </a:cubicBezTo>
                  <a:cubicBezTo>
                    <a:pt x="13223" y="11873"/>
                    <a:pt x="10274" y="7816"/>
                    <a:pt x="9207" y="3288"/>
                  </a:cubicBezTo>
                  <a:cubicBezTo>
                    <a:pt x="8760" y="1305"/>
                    <a:pt x="6793" y="0"/>
                    <a:pt x="48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2"/>
            <p:cNvSpPr/>
            <p:nvPr/>
          </p:nvSpPr>
          <p:spPr>
            <a:xfrm>
              <a:off x="6200925" y="1871238"/>
              <a:ext cx="355275" cy="301100"/>
            </a:xfrm>
            <a:custGeom>
              <a:avLst/>
              <a:gdLst/>
              <a:ahLst/>
              <a:cxnLst/>
              <a:rect l="l" t="t" r="r" b="b"/>
              <a:pathLst>
                <a:path w="14211" h="12044" extrusionOk="0">
                  <a:moveTo>
                    <a:pt x="80" y="0"/>
                  </a:moveTo>
                  <a:cubicBezTo>
                    <a:pt x="76" y="0"/>
                    <a:pt x="72" y="1"/>
                    <a:pt x="67" y="2"/>
                  </a:cubicBezTo>
                  <a:cubicBezTo>
                    <a:pt x="1" y="2"/>
                    <a:pt x="34" y="536"/>
                    <a:pt x="234" y="1336"/>
                  </a:cubicBezTo>
                  <a:cubicBezTo>
                    <a:pt x="468" y="2137"/>
                    <a:pt x="868" y="3171"/>
                    <a:pt x="1402" y="4172"/>
                  </a:cubicBezTo>
                  <a:cubicBezTo>
                    <a:pt x="1969" y="5206"/>
                    <a:pt x="2669" y="6173"/>
                    <a:pt x="3303" y="6873"/>
                  </a:cubicBezTo>
                  <a:cubicBezTo>
                    <a:pt x="3637" y="7240"/>
                    <a:pt x="3903" y="7541"/>
                    <a:pt x="4170" y="7807"/>
                  </a:cubicBezTo>
                  <a:cubicBezTo>
                    <a:pt x="4404" y="8041"/>
                    <a:pt x="4571" y="8208"/>
                    <a:pt x="4704" y="8308"/>
                  </a:cubicBezTo>
                  <a:cubicBezTo>
                    <a:pt x="5138" y="8708"/>
                    <a:pt x="7139" y="10409"/>
                    <a:pt x="9474" y="11310"/>
                  </a:cubicBezTo>
                  <a:cubicBezTo>
                    <a:pt x="9741" y="11410"/>
                    <a:pt x="10041" y="11510"/>
                    <a:pt x="10341" y="11577"/>
                  </a:cubicBezTo>
                  <a:cubicBezTo>
                    <a:pt x="10642" y="11677"/>
                    <a:pt x="10875" y="11744"/>
                    <a:pt x="11175" y="11844"/>
                  </a:cubicBezTo>
                  <a:cubicBezTo>
                    <a:pt x="11709" y="11977"/>
                    <a:pt x="12243" y="12044"/>
                    <a:pt x="12710" y="12044"/>
                  </a:cubicBezTo>
                  <a:cubicBezTo>
                    <a:pt x="13644" y="12044"/>
                    <a:pt x="14211" y="11744"/>
                    <a:pt x="14177" y="11677"/>
                  </a:cubicBezTo>
                  <a:cubicBezTo>
                    <a:pt x="14144" y="11543"/>
                    <a:pt x="13577" y="11644"/>
                    <a:pt x="12743" y="11543"/>
                  </a:cubicBezTo>
                  <a:cubicBezTo>
                    <a:pt x="12343" y="11477"/>
                    <a:pt x="11842" y="11377"/>
                    <a:pt x="11342" y="11210"/>
                  </a:cubicBezTo>
                  <a:cubicBezTo>
                    <a:pt x="11075" y="11143"/>
                    <a:pt x="10808" y="11043"/>
                    <a:pt x="10542" y="10910"/>
                  </a:cubicBezTo>
                  <a:cubicBezTo>
                    <a:pt x="10308" y="10810"/>
                    <a:pt x="10008" y="10710"/>
                    <a:pt x="9741" y="10576"/>
                  </a:cubicBezTo>
                  <a:cubicBezTo>
                    <a:pt x="7539" y="9709"/>
                    <a:pt x="5605" y="8074"/>
                    <a:pt x="5238" y="7707"/>
                  </a:cubicBezTo>
                  <a:cubicBezTo>
                    <a:pt x="4837" y="7340"/>
                    <a:pt x="3170" y="5706"/>
                    <a:pt x="2069" y="3805"/>
                  </a:cubicBezTo>
                  <a:cubicBezTo>
                    <a:pt x="1535" y="2871"/>
                    <a:pt x="1035" y="1903"/>
                    <a:pt x="735" y="1169"/>
                  </a:cubicBezTo>
                  <a:cubicBezTo>
                    <a:pt x="411" y="491"/>
                    <a:pt x="214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6" name="Google Shape;1666;p52"/>
          <p:cNvGrpSpPr/>
          <p:nvPr/>
        </p:nvGrpSpPr>
        <p:grpSpPr>
          <a:xfrm rot="8710117">
            <a:off x="6265289" y="2414698"/>
            <a:ext cx="596649" cy="314503"/>
            <a:chOff x="7358900" y="3786888"/>
            <a:chExt cx="803925" cy="423700"/>
          </a:xfrm>
        </p:grpSpPr>
        <p:sp>
          <p:nvSpPr>
            <p:cNvPr id="1667" name="Google Shape;1667;p52"/>
            <p:cNvSpPr/>
            <p:nvPr/>
          </p:nvSpPr>
          <p:spPr>
            <a:xfrm>
              <a:off x="7494825" y="4067538"/>
              <a:ext cx="56750" cy="58700"/>
            </a:xfrm>
            <a:custGeom>
              <a:avLst/>
              <a:gdLst/>
              <a:ahLst/>
              <a:cxnLst/>
              <a:rect l="l" t="t" r="r" b="b"/>
              <a:pathLst>
                <a:path w="2270" h="2348" extrusionOk="0">
                  <a:moveTo>
                    <a:pt x="1969" y="1"/>
                  </a:moveTo>
                  <a:cubicBezTo>
                    <a:pt x="1802" y="1"/>
                    <a:pt x="1569" y="101"/>
                    <a:pt x="1402" y="201"/>
                  </a:cubicBezTo>
                  <a:cubicBezTo>
                    <a:pt x="1068" y="501"/>
                    <a:pt x="868" y="835"/>
                    <a:pt x="802" y="935"/>
                  </a:cubicBezTo>
                  <a:cubicBezTo>
                    <a:pt x="768" y="968"/>
                    <a:pt x="535" y="1335"/>
                    <a:pt x="368" y="1602"/>
                  </a:cubicBezTo>
                  <a:cubicBezTo>
                    <a:pt x="268" y="1702"/>
                    <a:pt x="201" y="1836"/>
                    <a:pt x="101" y="1936"/>
                  </a:cubicBezTo>
                  <a:cubicBezTo>
                    <a:pt x="68" y="2002"/>
                    <a:pt x="1" y="2102"/>
                    <a:pt x="34" y="2202"/>
                  </a:cubicBezTo>
                  <a:cubicBezTo>
                    <a:pt x="34" y="2304"/>
                    <a:pt x="112" y="2348"/>
                    <a:pt x="208" y="2348"/>
                  </a:cubicBezTo>
                  <a:cubicBezTo>
                    <a:pt x="238" y="2348"/>
                    <a:pt x="270" y="2344"/>
                    <a:pt x="301" y="2336"/>
                  </a:cubicBezTo>
                  <a:cubicBezTo>
                    <a:pt x="468" y="2336"/>
                    <a:pt x="701" y="2202"/>
                    <a:pt x="868" y="2036"/>
                  </a:cubicBezTo>
                  <a:cubicBezTo>
                    <a:pt x="1202" y="1769"/>
                    <a:pt x="1402" y="1369"/>
                    <a:pt x="1435" y="1302"/>
                  </a:cubicBezTo>
                  <a:cubicBezTo>
                    <a:pt x="1469" y="1202"/>
                    <a:pt x="1702" y="935"/>
                    <a:pt x="1869" y="701"/>
                  </a:cubicBezTo>
                  <a:cubicBezTo>
                    <a:pt x="1969" y="635"/>
                    <a:pt x="2036" y="535"/>
                    <a:pt x="2102" y="468"/>
                  </a:cubicBezTo>
                  <a:cubicBezTo>
                    <a:pt x="2203" y="435"/>
                    <a:pt x="2269" y="301"/>
                    <a:pt x="2269" y="168"/>
                  </a:cubicBezTo>
                  <a:cubicBezTo>
                    <a:pt x="2269" y="101"/>
                    <a:pt x="2169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2"/>
            <p:cNvSpPr/>
            <p:nvPr/>
          </p:nvSpPr>
          <p:spPr>
            <a:xfrm>
              <a:off x="7621600" y="3861563"/>
              <a:ext cx="61725" cy="49800"/>
            </a:xfrm>
            <a:custGeom>
              <a:avLst/>
              <a:gdLst/>
              <a:ahLst/>
              <a:cxnLst/>
              <a:rect l="l" t="t" r="r" b="b"/>
              <a:pathLst>
                <a:path w="2469" h="1992" extrusionOk="0">
                  <a:moveTo>
                    <a:pt x="2302" y="1"/>
                  </a:moveTo>
                  <a:cubicBezTo>
                    <a:pt x="2168" y="1"/>
                    <a:pt x="2102" y="34"/>
                    <a:pt x="1968" y="34"/>
                  </a:cubicBezTo>
                  <a:cubicBezTo>
                    <a:pt x="1835" y="101"/>
                    <a:pt x="1701" y="167"/>
                    <a:pt x="1635" y="201"/>
                  </a:cubicBezTo>
                  <a:cubicBezTo>
                    <a:pt x="1368" y="268"/>
                    <a:pt x="1001" y="434"/>
                    <a:pt x="934" y="501"/>
                  </a:cubicBezTo>
                  <a:cubicBezTo>
                    <a:pt x="801" y="534"/>
                    <a:pt x="367" y="735"/>
                    <a:pt x="167" y="1168"/>
                  </a:cubicBezTo>
                  <a:cubicBezTo>
                    <a:pt x="34" y="1368"/>
                    <a:pt x="0" y="1669"/>
                    <a:pt x="134" y="1835"/>
                  </a:cubicBezTo>
                  <a:cubicBezTo>
                    <a:pt x="217" y="1940"/>
                    <a:pt x="313" y="1992"/>
                    <a:pt x="390" y="1992"/>
                  </a:cubicBezTo>
                  <a:cubicBezTo>
                    <a:pt x="436" y="1992"/>
                    <a:pt x="476" y="1973"/>
                    <a:pt x="501" y="1935"/>
                  </a:cubicBezTo>
                  <a:cubicBezTo>
                    <a:pt x="534" y="1902"/>
                    <a:pt x="601" y="1769"/>
                    <a:pt x="634" y="1735"/>
                  </a:cubicBezTo>
                  <a:cubicBezTo>
                    <a:pt x="667" y="1669"/>
                    <a:pt x="701" y="1602"/>
                    <a:pt x="801" y="1535"/>
                  </a:cubicBezTo>
                  <a:cubicBezTo>
                    <a:pt x="968" y="1368"/>
                    <a:pt x="1201" y="1202"/>
                    <a:pt x="1268" y="1202"/>
                  </a:cubicBezTo>
                  <a:cubicBezTo>
                    <a:pt x="1301" y="1168"/>
                    <a:pt x="1668" y="1068"/>
                    <a:pt x="2035" y="835"/>
                  </a:cubicBezTo>
                  <a:cubicBezTo>
                    <a:pt x="2202" y="701"/>
                    <a:pt x="2369" y="534"/>
                    <a:pt x="2435" y="334"/>
                  </a:cubicBezTo>
                  <a:cubicBezTo>
                    <a:pt x="2469" y="101"/>
                    <a:pt x="2435" y="1"/>
                    <a:pt x="2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2"/>
            <p:cNvSpPr/>
            <p:nvPr/>
          </p:nvSpPr>
          <p:spPr>
            <a:xfrm>
              <a:off x="7687475" y="3892413"/>
              <a:ext cx="50900" cy="60600"/>
            </a:xfrm>
            <a:custGeom>
              <a:avLst/>
              <a:gdLst/>
              <a:ahLst/>
              <a:cxnLst/>
              <a:rect l="l" t="t" r="r" b="b"/>
              <a:pathLst>
                <a:path w="2036" h="2424" extrusionOk="0">
                  <a:moveTo>
                    <a:pt x="1835" y="1"/>
                  </a:moveTo>
                  <a:cubicBezTo>
                    <a:pt x="1702" y="1"/>
                    <a:pt x="1635" y="34"/>
                    <a:pt x="1502" y="168"/>
                  </a:cubicBezTo>
                  <a:cubicBezTo>
                    <a:pt x="1368" y="268"/>
                    <a:pt x="1301" y="301"/>
                    <a:pt x="1201" y="368"/>
                  </a:cubicBezTo>
                  <a:cubicBezTo>
                    <a:pt x="1001" y="535"/>
                    <a:pt x="668" y="768"/>
                    <a:pt x="568" y="835"/>
                  </a:cubicBezTo>
                  <a:cubicBezTo>
                    <a:pt x="501" y="868"/>
                    <a:pt x="134" y="1202"/>
                    <a:pt x="34" y="1669"/>
                  </a:cubicBezTo>
                  <a:cubicBezTo>
                    <a:pt x="0" y="1902"/>
                    <a:pt x="34" y="2202"/>
                    <a:pt x="201" y="2336"/>
                  </a:cubicBezTo>
                  <a:cubicBezTo>
                    <a:pt x="278" y="2398"/>
                    <a:pt x="348" y="2424"/>
                    <a:pt x="408" y="2424"/>
                  </a:cubicBezTo>
                  <a:cubicBezTo>
                    <a:pt x="477" y="2424"/>
                    <a:pt x="532" y="2389"/>
                    <a:pt x="568" y="2336"/>
                  </a:cubicBezTo>
                  <a:cubicBezTo>
                    <a:pt x="668" y="2269"/>
                    <a:pt x="634" y="2169"/>
                    <a:pt x="668" y="2102"/>
                  </a:cubicBezTo>
                  <a:cubicBezTo>
                    <a:pt x="668" y="2002"/>
                    <a:pt x="701" y="1936"/>
                    <a:pt x="734" y="1836"/>
                  </a:cubicBezTo>
                  <a:cubicBezTo>
                    <a:pt x="834" y="1669"/>
                    <a:pt x="1035" y="1469"/>
                    <a:pt x="1068" y="1435"/>
                  </a:cubicBezTo>
                  <a:cubicBezTo>
                    <a:pt x="1135" y="1369"/>
                    <a:pt x="1468" y="1202"/>
                    <a:pt x="1735" y="868"/>
                  </a:cubicBezTo>
                  <a:cubicBezTo>
                    <a:pt x="1868" y="701"/>
                    <a:pt x="2002" y="501"/>
                    <a:pt x="2002" y="301"/>
                  </a:cubicBezTo>
                  <a:cubicBezTo>
                    <a:pt x="2035" y="134"/>
                    <a:pt x="1969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2"/>
            <p:cNvSpPr/>
            <p:nvPr/>
          </p:nvSpPr>
          <p:spPr>
            <a:xfrm>
              <a:off x="7785050" y="3890488"/>
              <a:ext cx="26700" cy="68975"/>
            </a:xfrm>
            <a:custGeom>
              <a:avLst/>
              <a:gdLst/>
              <a:ahLst/>
              <a:cxnLst/>
              <a:rect l="l" t="t" r="r" b="b"/>
              <a:pathLst>
                <a:path w="1068" h="2759" extrusionOk="0">
                  <a:moveTo>
                    <a:pt x="599" y="1"/>
                  </a:moveTo>
                  <a:cubicBezTo>
                    <a:pt x="517" y="1"/>
                    <a:pt x="453" y="39"/>
                    <a:pt x="434" y="78"/>
                  </a:cubicBezTo>
                  <a:cubicBezTo>
                    <a:pt x="401" y="211"/>
                    <a:pt x="401" y="278"/>
                    <a:pt x="300" y="411"/>
                  </a:cubicBezTo>
                  <a:cubicBezTo>
                    <a:pt x="300" y="512"/>
                    <a:pt x="300" y="578"/>
                    <a:pt x="267" y="712"/>
                  </a:cubicBezTo>
                  <a:cubicBezTo>
                    <a:pt x="234" y="878"/>
                    <a:pt x="67" y="1279"/>
                    <a:pt x="67" y="1379"/>
                  </a:cubicBezTo>
                  <a:cubicBezTo>
                    <a:pt x="67" y="1412"/>
                    <a:pt x="0" y="1546"/>
                    <a:pt x="0" y="1746"/>
                  </a:cubicBezTo>
                  <a:cubicBezTo>
                    <a:pt x="0" y="1946"/>
                    <a:pt x="67" y="2179"/>
                    <a:pt x="167" y="2380"/>
                  </a:cubicBezTo>
                  <a:cubicBezTo>
                    <a:pt x="300" y="2580"/>
                    <a:pt x="467" y="2713"/>
                    <a:pt x="634" y="2746"/>
                  </a:cubicBezTo>
                  <a:cubicBezTo>
                    <a:pt x="673" y="2754"/>
                    <a:pt x="711" y="2758"/>
                    <a:pt x="746" y="2758"/>
                  </a:cubicBezTo>
                  <a:cubicBezTo>
                    <a:pt x="858" y="2758"/>
                    <a:pt x="942" y="2715"/>
                    <a:pt x="968" y="2613"/>
                  </a:cubicBezTo>
                  <a:cubicBezTo>
                    <a:pt x="1068" y="2413"/>
                    <a:pt x="901" y="2246"/>
                    <a:pt x="834" y="2046"/>
                  </a:cubicBezTo>
                  <a:cubicBezTo>
                    <a:pt x="801" y="1913"/>
                    <a:pt x="801" y="1846"/>
                    <a:pt x="801" y="1746"/>
                  </a:cubicBezTo>
                  <a:cubicBezTo>
                    <a:pt x="801" y="1679"/>
                    <a:pt x="834" y="1579"/>
                    <a:pt x="834" y="1546"/>
                  </a:cubicBezTo>
                  <a:cubicBezTo>
                    <a:pt x="834" y="1512"/>
                    <a:pt x="901" y="1412"/>
                    <a:pt x="934" y="1279"/>
                  </a:cubicBezTo>
                  <a:cubicBezTo>
                    <a:pt x="968" y="1145"/>
                    <a:pt x="1068" y="945"/>
                    <a:pt x="1068" y="712"/>
                  </a:cubicBezTo>
                  <a:cubicBezTo>
                    <a:pt x="1068" y="445"/>
                    <a:pt x="968" y="211"/>
                    <a:pt x="801" y="78"/>
                  </a:cubicBezTo>
                  <a:cubicBezTo>
                    <a:pt x="730" y="21"/>
                    <a:pt x="660" y="1"/>
                    <a:pt x="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2"/>
            <p:cNvSpPr/>
            <p:nvPr/>
          </p:nvSpPr>
          <p:spPr>
            <a:xfrm>
              <a:off x="7860100" y="3867363"/>
              <a:ext cx="40875" cy="55100"/>
            </a:xfrm>
            <a:custGeom>
              <a:avLst/>
              <a:gdLst/>
              <a:ahLst/>
              <a:cxnLst/>
              <a:rect l="l" t="t" r="r" b="b"/>
              <a:pathLst>
                <a:path w="1635" h="2204" extrusionOk="0">
                  <a:moveTo>
                    <a:pt x="272" y="1"/>
                  </a:moveTo>
                  <a:cubicBezTo>
                    <a:pt x="185" y="1"/>
                    <a:pt x="122" y="38"/>
                    <a:pt x="100" y="102"/>
                  </a:cubicBezTo>
                  <a:cubicBezTo>
                    <a:pt x="0" y="202"/>
                    <a:pt x="67" y="302"/>
                    <a:pt x="100" y="369"/>
                  </a:cubicBezTo>
                  <a:cubicBezTo>
                    <a:pt x="100" y="503"/>
                    <a:pt x="100" y="603"/>
                    <a:pt x="134" y="703"/>
                  </a:cubicBezTo>
                  <a:cubicBezTo>
                    <a:pt x="167" y="970"/>
                    <a:pt x="267" y="1336"/>
                    <a:pt x="301" y="1437"/>
                  </a:cubicBezTo>
                  <a:cubicBezTo>
                    <a:pt x="301" y="1503"/>
                    <a:pt x="467" y="1937"/>
                    <a:pt x="901" y="2137"/>
                  </a:cubicBezTo>
                  <a:cubicBezTo>
                    <a:pt x="968" y="2170"/>
                    <a:pt x="1101" y="2204"/>
                    <a:pt x="1235" y="2204"/>
                  </a:cubicBezTo>
                  <a:cubicBezTo>
                    <a:pt x="1301" y="2204"/>
                    <a:pt x="1435" y="2170"/>
                    <a:pt x="1501" y="2137"/>
                  </a:cubicBezTo>
                  <a:cubicBezTo>
                    <a:pt x="1635" y="2004"/>
                    <a:pt x="1635" y="1837"/>
                    <a:pt x="1568" y="1770"/>
                  </a:cubicBezTo>
                  <a:cubicBezTo>
                    <a:pt x="1468" y="1670"/>
                    <a:pt x="1401" y="1670"/>
                    <a:pt x="1335" y="1637"/>
                  </a:cubicBezTo>
                  <a:cubicBezTo>
                    <a:pt x="1301" y="1603"/>
                    <a:pt x="1301" y="1537"/>
                    <a:pt x="1235" y="1503"/>
                  </a:cubicBezTo>
                  <a:cubicBezTo>
                    <a:pt x="1101" y="1370"/>
                    <a:pt x="1001" y="1203"/>
                    <a:pt x="1001" y="1170"/>
                  </a:cubicBezTo>
                  <a:cubicBezTo>
                    <a:pt x="968" y="1136"/>
                    <a:pt x="968" y="803"/>
                    <a:pt x="801" y="469"/>
                  </a:cubicBezTo>
                  <a:cubicBezTo>
                    <a:pt x="734" y="302"/>
                    <a:pt x="601" y="136"/>
                    <a:pt x="434" y="36"/>
                  </a:cubicBezTo>
                  <a:cubicBezTo>
                    <a:pt x="375" y="12"/>
                    <a:pt x="320" y="1"/>
                    <a:pt x="2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2"/>
            <p:cNvSpPr/>
            <p:nvPr/>
          </p:nvSpPr>
          <p:spPr>
            <a:xfrm>
              <a:off x="7922650" y="3789613"/>
              <a:ext cx="31700" cy="69100"/>
            </a:xfrm>
            <a:custGeom>
              <a:avLst/>
              <a:gdLst/>
              <a:ahLst/>
              <a:cxnLst/>
              <a:rect l="l" t="t" r="r" b="b"/>
              <a:pathLst>
                <a:path w="1268" h="2764" extrusionOk="0">
                  <a:moveTo>
                    <a:pt x="260" y="1"/>
                  </a:moveTo>
                  <a:cubicBezTo>
                    <a:pt x="162" y="1"/>
                    <a:pt x="90" y="64"/>
                    <a:pt x="67" y="110"/>
                  </a:cubicBezTo>
                  <a:cubicBezTo>
                    <a:pt x="0" y="243"/>
                    <a:pt x="67" y="377"/>
                    <a:pt x="0" y="477"/>
                  </a:cubicBezTo>
                  <a:cubicBezTo>
                    <a:pt x="67" y="610"/>
                    <a:pt x="67" y="677"/>
                    <a:pt x="100" y="811"/>
                  </a:cubicBezTo>
                  <a:cubicBezTo>
                    <a:pt x="134" y="1077"/>
                    <a:pt x="234" y="1444"/>
                    <a:pt x="234" y="1511"/>
                  </a:cubicBezTo>
                  <a:cubicBezTo>
                    <a:pt x="267" y="1578"/>
                    <a:pt x="267" y="1945"/>
                    <a:pt x="434" y="2312"/>
                  </a:cubicBezTo>
                  <a:cubicBezTo>
                    <a:pt x="501" y="2478"/>
                    <a:pt x="667" y="2645"/>
                    <a:pt x="801" y="2745"/>
                  </a:cubicBezTo>
                  <a:cubicBezTo>
                    <a:pt x="856" y="2756"/>
                    <a:pt x="908" y="2764"/>
                    <a:pt x="955" y="2764"/>
                  </a:cubicBezTo>
                  <a:cubicBezTo>
                    <a:pt x="1049" y="2764"/>
                    <a:pt x="1123" y="2734"/>
                    <a:pt x="1168" y="2645"/>
                  </a:cubicBezTo>
                  <a:cubicBezTo>
                    <a:pt x="1268" y="2578"/>
                    <a:pt x="1234" y="2445"/>
                    <a:pt x="1234" y="2345"/>
                  </a:cubicBezTo>
                  <a:cubicBezTo>
                    <a:pt x="1168" y="2278"/>
                    <a:pt x="1134" y="2145"/>
                    <a:pt x="1134" y="2011"/>
                  </a:cubicBezTo>
                  <a:cubicBezTo>
                    <a:pt x="1101" y="1778"/>
                    <a:pt x="1068" y="1444"/>
                    <a:pt x="1068" y="1344"/>
                  </a:cubicBezTo>
                  <a:cubicBezTo>
                    <a:pt x="1068" y="1278"/>
                    <a:pt x="1068" y="911"/>
                    <a:pt x="834" y="477"/>
                  </a:cubicBezTo>
                  <a:cubicBezTo>
                    <a:pt x="767" y="277"/>
                    <a:pt x="567" y="77"/>
                    <a:pt x="400" y="43"/>
                  </a:cubicBezTo>
                  <a:cubicBezTo>
                    <a:pt x="350" y="13"/>
                    <a:pt x="302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2"/>
            <p:cNvSpPr/>
            <p:nvPr/>
          </p:nvSpPr>
          <p:spPr>
            <a:xfrm>
              <a:off x="7584075" y="4105238"/>
              <a:ext cx="27525" cy="83250"/>
            </a:xfrm>
            <a:custGeom>
              <a:avLst/>
              <a:gdLst/>
              <a:ahLst/>
              <a:cxnLst/>
              <a:rect l="l" t="t" r="r" b="b"/>
              <a:pathLst>
                <a:path w="1101" h="3330" extrusionOk="0">
                  <a:moveTo>
                    <a:pt x="866" y="0"/>
                  </a:moveTo>
                  <a:cubicBezTo>
                    <a:pt x="821" y="0"/>
                    <a:pt x="766" y="9"/>
                    <a:pt x="701" y="27"/>
                  </a:cubicBezTo>
                  <a:cubicBezTo>
                    <a:pt x="501" y="94"/>
                    <a:pt x="300" y="294"/>
                    <a:pt x="200" y="528"/>
                  </a:cubicBezTo>
                  <a:cubicBezTo>
                    <a:pt x="0" y="1028"/>
                    <a:pt x="100" y="1495"/>
                    <a:pt x="100" y="1628"/>
                  </a:cubicBezTo>
                  <a:cubicBezTo>
                    <a:pt x="134" y="1762"/>
                    <a:pt x="167" y="2196"/>
                    <a:pt x="200" y="2529"/>
                  </a:cubicBezTo>
                  <a:lnTo>
                    <a:pt x="200" y="2963"/>
                  </a:lnTo>
                  <a:cubicBezTo>
                    <a:pt x="200" y="3096"/>
                    <a:pt x="200" y="3196"/>
                    <a:pt x="300" y="3296"/>
                  </a:cubicBezTo>
                  <a:cubicBezTo>
                    <a:pt x="323" y="3319"/>
                    <a:pt x="356" y="3330"/>
                    <a:pt x="395" y="3330"/>
                  </a:cubicBezTo>
                  <a:cubicBezTo>
                    <a:pt x="475" y="3330"/>
                    <a:pt x="578" y="3285"/>
                    <a:pt x="667" y="3196"/>
                  </a:cubicBezTo>
                  <a:cubicBezTo>
                    <a:pt x="834" y="3029"/>
                    <a:pt x="934" y="2796"/>
                    <a:pt x="968" y="2529"/>
                  </a:cubicBezTo>
                  <a:cubicBezTo>
                    <a:pt x="1001" y="2029"/>
                    <a:pt x="867" y="1595"/>
                    <a:pt x="867" y="1495"/>
                  </a:cubicBezTo>
                  <a:cubicBezTo>
                    <a:pt x="867" y="1462"/>
                    <a:pt x="867" y="1095"/>
                    <a:pt x="934" y="795"/>
                  </a:cubicBezTo>
                  <a:cubicBezTo>
                    <a:pt x="934" y="661"/>
                    <a:pt x="968" y="528"/>
                    <a:pt x="1001" y="461"/>
                  </a:cubicBezTo>
                  <a:cubicBezTo>
                    <a:pt x="1001" y="361"/>
                    <a:pt x="1101" y="261"/>
                    <a:pt x="1034" y="127"/>
                  </a:cubicBezTo>
                  <a:cubicBezTo>
                    <a:pt x="1034" y="55"/>
                    <a:pt x="982" y="0"/>
                    <a:pt x="8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2"/>
            <p:cNvSpPr/>
            <p:nvPr/>
          </p:nvSpPr>
          <p:spPr>
            <a:xfrm>
              <a:off x="7686650" y="4140713"/>
              <a:ext cx="33375" cy="69875"/>
            </a:xfrm>
            <a:custGeom>
              <a:avLst/>
              <a:gdLst/>
              <a:ahLst/>
              <a:cxnLst/>
              <a:rect l="l" t="t" r="r" b="b"/>
              <a:pathLst>
                <a:path w="1335" h="2795" extrusionOk="0">
                  <a:moveTo>
                    <a:pt x="663" y="0"/>
                  </a:moveTo>
                  <a:cubicBezTo>
                    <a:pt x="616" y="0"/>
                    <a:pt x="561" y="12"/>
                    <a:pt x="500" y="43"/>
                  </a:cubicBezTo>
                  <a:cubicBezTo>
                    <a:pt x="267" y="109"/>
                    <a:pt x="100" y="343"/>
                    <a:pt x="67" y="576"/>
                  </a:cubicBezTo>
                  <a:cubicBezTo>
                    <a:pt x="0" y="777"/>
                    <a:pt x="33" y="1077"/>
                    <a:pt x="100" y="1244"/>
                  </a:cubicBezTo>
                  <a:cubicBezTo>
                    <a:pt x="167" y="1410"/>
                    <a:pt x="234" y="1510"/>
                    <a:pt x="234" y="1544"/>
                  </a:cubicBezTo>
                  <a:cubicBezTo>
                    <a:pt x="267" y="1610"/>
                    <a:pt x="434" y="1944"/>
                    <a:pt x="500" y="2111"/>
                  </a:cubicBezTo>
                  <a:cubicBezTo>
                    <a:pt x="534" y="2211"/>
                    <a:pt x="534" y="2278"/>
                    <a:pt x="534" y="2378"/>
                  </a:cubicBezTo>
                  <a:cubicBezTo>
                    <a:pt x="534" y="2444"/>
                    <a:pt x="534" y="2544"/>
                    <a:pt x="567" y="2678"/>
                  </a:cubicBezTo>
                  <a:cubicBezTo>
                    <a:pt x="589" y="2743"/>
                    <a:pt x="667" y="2794"/>
                    <a:pt x="793" y="2794"/>
                  </a:cubicBezTo>
                  <a:cubicBezTo>
                    <a:pt x="860" y="2794"/>
                    <a:pt x="941" y="2779"/>
                    <a:pt x="1034" y="2745"/>
                  </a:cubicBezTo>
                  <a:cubicBezTo>
                    <a:pt x="1201" y="2611"/>
                    <a:pt x="1334" y="2378"/>
                    <a:pt x="1334" y="2111"/>
                  </a:cubicBezTo>
                  <a:cubicBezTo>
                    <a:pt x="1334" y="1977"/>
                    <a:pt x="1334" y="1877"/>
                    <a:pt x="1268" y="1744"/>
                  </a:cubicBezTo>
                  <a:cubicBezTo>
                    <a:pt x="1234" y="1610"/>
                    <a:pt x="1201" y="1544"/>
                    <a:pt x="1168" y="1444"/>
                  </a:cubicBezTo>
                  <a:cubicBezTo>
                    <a:pt x="1068" y="1277"/>
                    <a:pt x="1001" y="1210"/>
                    <a:pt x="1001" y="1143"/>
                  </a:cubicBezTo>
                  <a:cubicBezTo>
                    <a:pt x="1001" y="1143"/>
                    <a:pt x="934" y="1043"/>
                    <a:pt x="901" y="943"/>
                  </a:cubicBezTo>
                  <a:cubicBezTo>
                    <a:pt x="867" y="877"/>
                    <a:pt x="834" y="777"/>
                    <a:pt x="834" y="710"/>
                  </a:cubicBezTo>
                  <a:lnTo>
                    <a:pt x="834" y="443"/>
                  </a:lnTo>
                  <a:cubicBezTo>
                    <a:pt x="767" y="376"/>
                    <a:pt x="834" y="243"/>
                    <a:pt x="834" y="109"/>
                  </a:cubicBezTo>
                  <a:cubicBezTo>
                    <a:pt x="834" y="63"/>
                    <a:pt x="769" y="0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2"/>
            <p:cNvSpPr/>
            <p:nvPr/>
          </p:nvSpPr>
          <p:spPr>
            <a:xfrm>
              <a:off x="7788375" y="4144688"/>
              <a:ext cx="39225" cy="58600"/>
            </a:xfrm>
            <a:custGeom>
              <a:avLst/>
              <a:gdLst/>
              <a:ahLst/>
              <a:cxnLst/>
              <a:rect l="l" t="t" r="r" b="b"/>
              <a:pathLst>
                <a:path w="1569" h="2344" extrusionOk="0">
                  <a:moveTo>
                    <a:pt x="313" y="1"/>
                  </a:moveTo>
                  <a:cubicBezTo>
                    <a:pt x="249" y="1"/>
                    <a:pt x="178" y="52"/>
                    <a:pt x="134" y="117"/>
                  </a:cubicBezTo>
                  <a:cubicBezTo>
                    <a:pt x="1" y="251"/>
                    <a:pt x="1" y="517"/>
                    <a:pt x="34" y="718"/>
                  </a:cubicBezTo>
                  <a:cubicBezTo>
                    <a:pt x="134" y="1085"/>
                    <a:pt x="434" y="1351"/>
                    <a:pt x="468" y="1418"/>
                  </a:cubicBezTo>
                  <a:cubicBezTo>
                    <a:pt x="534" y="1451"/>
                    <a:pt x="701" y="1718"/>
                    <a:pt x="835" y="1885"/>
                  </a:cubicBezTo>
                  <a:cubicBezTo>
                    <a:pt x="868" y="1952"/>
                    <a:pt x="935" y="2052"/>
                    <a:pt x="968" y="2085"/>
                  </a:cubicBezTo>
                  <a:cubicBezTo>
                    <a:pt x="1001" y="2119"/>
                    <a:pt x="1035" y="2219"/>
                    <a:pt x="1135" y="2285"/>
                  </a:cubicBezTo>
                  <a:cubicBezTo>
                    <a:pt x="1161" y="2325"/>
                    <a:pt x="1198" y="2344"/>
                    <a:pt x="1241" y="2344"/>
                  </a:cubicBezTo>
                  <a:cubicBezTo>
                    <a:pt x="1307" y="2344"/>
                    <a:pt x="1388" y="2299"/>
                    <a:pt x="1468" y="2219"/>
                  </a:cubicBezTo>
                  <a:cubicBezTo>
                    <a:pt x="1568" y="2052"/>
                    <a:pt x="1568" y="1785"/>
                    <a:pt x="1502" y="1585"/>
                  </a:cubicBezTo>
                  <a:cubicBezTo>
                    <a:pt x="1368" y="1185"/>
                    <a:pt x="1068" y="918"/>
                    <a:pt x="1035" y="884"/>
                  </a:cubicBezTo>
                  <a:cubicBezTo>
                    <a:pt x="1001" y="851"/>
                    <a:pt x="835" y="618"/>
                    <a:pt x="735" y="451"/>
                  </a:cubicBezTo>
                  <a:cubicBezTo>
                    <a:pt x="701" y="384"/>
                    <a:pt x="668" y="384"/>
                    <a:pt x="634" y="284"/>
                  </a:cubicBezTo>
                  <a:cubicBezTo>
                    <a:pt x="534" y="251"/>
                    <a:pt x="501" y="117"/>
                    <a:pt x="401" y="50"/>
                  </a:cubicBezTo>
                  <a:cubicBezTo>
                    <a:pt x="378" y="16"/>
                    <a:pt x="34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2"/>
            <p:cNvSpPr/>
            <p:nvPr/>
          </p:nvSpPr>
          <p:spPr>
            <a:xfrm>
              <a:off x="7883450" y="4129738"/>
              <a:ext cx="58400" cy="48900"/>
            </a:xfrm>
            <a:custGeom>
              <a:avLst/>
              <a:gdLst/>
              <a:ahLst/>
              <a:cxnLst/>
              <a:rect l="l" t="t" r="r" b="b"/>
              <a:pathLst>
                <a:path w="2336" h="1956" extrusionOk="0">
                  <a:moveTo>
                    <a:pt x="277" y="1"/>
                  </a:moveTo>
                  <a:cubicBezTo>
                    <a:pt x="242" y="1"/>
                    <a:pt x="206" y="5"/>
                    <a:pt x="167" y="15"/>
                  </a:cubicBezTo>
                  <a:cubicBezTo>
                    <a:pt x="67" y="48"/>
                    <a:pt x="0" y="148"/>
                    <a:pt x="34" y="315"/>
                  </a:cubicBezTo>
                  <a:cubicBezTo>
                    <a:pt x="67" y="482"/>
                    <a:pt x="167" y="682"/>
                    <a:pt x="334" y="815"/>
                  </a:cubicBezTo>
                  <a:cubicBezTo>
                    <a:pt x="634" y="1049"/>
                    <a:pt x="968" y="1182"/>
                    <a:pt x="1034" y="1216"/>
                  </a:cubicBezTo>
                  <a:cubicBezTo>
                    <a:pt x="1135" y="1282"/>
                    <a:pt x="1401" y="1382"/>
                    <a:pt x="1568" y="1549"/>
                  </a:cubicBezTo>
                  <a:cubicBezTo>
                    <a:pt x="1635" y="1649"/>
                    <a:pt x="1702" y="1683"/>
                    <a:pt x="1802" y="1783"/>
                  </a:cubicBezTo>
                  <a:cubicBezTo>
                    <a:pt x="1868" y="1849"/>
                    <a:pt x="1902" y="1949"/>
                    <a:pt x="2035" y="1949"/>
                  </a:cubicBezTo>
                  <a:cubicBezTo>
                    <a:pt x="2052" y="1954"/>
                    <a:pt x="2069" y="1956"/>
                    <a:pt x="2085" y="1956"/>
                  </a:cubicBezTo>
                  <a:cubicBezTo>
                    <a:pt x="2200" y="1956"/>
                    <a:pt x="2302" y="1853"/>
                    <a:pt x="2302" y="1649"/>
                  </a:cubicBezTo>
                  <a:cubicBezTo>
                    <a:pt x="2335" y="1416"/>
                    <a:pt x="2235" y="1182"/>
                    <a:pt x="2135" y="1015"/>
                  </a:cubicBezTo>
                  <a:cubicBezTo>
                    <a:pt x="1835" y="682"/>
                    <a:pt x="1468" y="515"/>
                    <a:pt x="1368" y="482"/>
                  </a:cubicBezTo>
                  <a:cubicBezTo>
                    <a:pt x="1335" y="415"/>
                    <a:pt x="1068" y="315"/>
                    <a:pt x="801" y="181"/>
                  </a:cubicBezTo>
                  <a:cubicBezTo>
                    <a:pt x="668" y="148"/>
                    <a:pt x="567" y="81"/>
                    <a:pt x="501" y="48"/>
                  </a:cubicBezTo>
                  <a:cubicBezTo>
                    <a:pt x="430" y="24"/>
                    <a:pt x="359" y="1"/>
                    <a:pt x="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2"/>
            <p:cNvSpPr/>
            <p:nvPr/>
          </p:nvSpPr>
          <p:spPr>
            <a:xfrm>
              <a:off x="7962675" y="4083388"/>
              <a:ext cx="65900" cy="35050"/>
            </a:xfrm>
            <a:custGeom>
              <a:avLst/>
              <a:gdLst/>
              <a:ahLst/>
              <a:cxnLst/>
              <a:rect l="l" t="t" r="r" b="b"/>
              <a:pathLst>
                <a:path w="2636" h="1402" extrusionOk="0">
                  <a:moveTo>
                    <a:pt x="701" y="1"/>
                  </a:moveTo>
                  <a:cubicBezTo>
                    <a:pt x="401" y="34"/>
                    <a:pt x="167" y="34"/>
                    <a:pt x="34" y="234"/>
                  </a:cubicBezTo>
                  <a:cubicBezTo>
                    <a:pt x="0" y="334"/>
                    <a:pt x="34" y="468"/>
                    <a:pt x="167" y="534"/>
                  </a:cubicBezTo>
                  <a:cubicBezTo>
                    <a:pt x="301" y="634"/>
                    <a:pt x="467" y="701"/>
                    <a:pt x="634" y="735"/>
                  </a:cubicBezTo>
                  <a:cubicBezTo>
                    <a:pt x="1001" y="835"/>
                    <a:pt x="1301" y="868"/>
                    <a:pt x="1368" y="868"/>
                  </a:cubicBezTo>
                  <a:cubicBezTo>
                    <a:pt x="1468" y="901"/>
                    <a:pt x="1702" y="1001"/>
                    <a:pt x="1902" y="1135"/>
                  </a:cubicBezTo>
                  <a:cubicBezTo>
                    <a:pt x="2035" y="1168"/>
                    <a:pt x="2068" y="1235"/>
                    <a:pt x="2169" y="1302"/>
                  </a:cubicBezTo>
                  <a:cubicBezTo>
                    <a:pt x="2202" y="1335"/>
                    <a:pt x="2302" y="1402"/>
                    <a:pt x="2402" y="1402"/>
                  </a:cubicBezTo>
                  <a:cubicBezTo>
                    <a:pt x="2535" y="1402"/>
                    <a:pt x="2636" y="1335"/>
                    <a:pt x="2636" y="1135"/>
                  </a:cubicBezTo>
                  <a:cubicBezTo>
                    <a:pt x="2636" y="968"/>
                    <a:pt x="2535" y="701"/>
                    <a:pt x="2369" y="534"/>
                  </a:cubicBezTo>
                  <a:cubicBezTo>
                    <a:pt x="2068" y="167"/>
                    <a:pt x="1568" y="67"/>
                    <a:pt x="1501" y="67"/>
                  </a:cubicBezTo>
                  <a:cubicBezTo>
                    <a:pt x="1368" y="67"/>
                    <a:pt x="1001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2"/>
            <p:cNvSpPr/>
            <p:nvPr/>
          </p:nvSpPr>
          <p:spPr>
            <a:xfrm>
              <a:off x="8026875" y="4021113"/>
              <a:ext cx="76750" cy="28950"/>
            </a:xfrm>
            <a:custGeom>
              <a:avLst/>
              <a:gdLst/>
              <a:ahLst/>
              <a:cxnLst/>
              <a:rect l="l" t="t" r="r" b="b"/>
              <a:pathLst>
                <a:path w="3070" h="1158" extrusionOk="0">
                  <a:moveTo>
                    <a:pt x="1786" y="1"/>
                  </a:moveTo>
                  <a:cubicBezTo>
                    <a:pt x="1672" y="1"/>
                    <a:pt x="1591" y="12"/>
                    <a:pt x="1569" y="23"/>
                  </a:cubicBezTo>
                  <a:cubicBezTo>
                    <a:pt x="1469" y="23"/>
                    <a:pt x="1068" y="57"/>
                    <a:pt x="768" y="157"/>
                  </a:cubicBezTo>
                  <a:cubicBezTo>
                    <a:pt x="601" y="190"/>
                    <a:pt x="501" y="190"/>
                    <a:pt x="401" y="223"/>
                  </a:cubicBezTo>
                  <a:cubicBezTo>
                    <a:pt x="268" y="290"/>
                    <a:pt x="168" y="323"/>
                    <a:pt x="101" y="457"/>
                  </a:cubicBezTo>
                  <a:cubicBezTo>
                    <a:pt x="1" y="524"/>
                    <a:pt x="101" y="657"/>
                    <a:pt x="234" y="724"/>
                  </a:cubicBezTo>
                  <a:cubicBezTo>
                    <a:pt x="334" y="857"/>
                    <a:pt x="601" y="891"/>
                    <a:pt x="801" y="891"/>
                  </a:cubicBezTo>
                  <a:cubicBezTo>
                    <a:pt x="1268" y="891"/>
                    <a:pt x="1602" y="824"/>
                    <a:pt x="1669" y="824"/>
                  </a:cubicBezTo>
                  <a:lnTo>
                    <a:pt x="1936" y="824"/>
                  </a:lnTo>
                  <a:cubicBezTo>
                    <a:pt x="2069" y="824"/>
                    <a:pt x="2169" y="857"/>
                    <a:pt x="2302" y="891"/>
                  </a:cubicBezTo>
                  <a:cubicBezTo>
                    <a:pt x="2436" y="957"/>
                    <a:pt x="2469" y="991"/>
                    <a:pt x="2569" y="1024"/>
                  </a:cubicBezTo>
                  <a:cubicBezTo>
                    <a:pt x="2636" y="1057"/>
                    <a:pt x="2669" y="1157"/>
                    <a:pt x="2803" y="1157"/>
                  </a:cubicBezTo>
                  <a:cubicBezTo>
                    <a:pt x="2936" y="1157"/>
                    <a:pt x="3070" y="1057"/>
                    <a:pt x="3070" y="857"/>
                  </a:cubicBezTo>
                  <a:cubicBezTo>
                    <a:pt x="3070" y="624"/>
                    <a:pt x="2836" y="357"/>
                    <a:pt x="2636" y="223"/>
                  </a:cubicBezTo>
                  <a:cubicBezTo>
                    <a:pt x="2369" y="45"/>
                    <a:pt x="2013" y="1"/>
                    <a:pt x="1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2"/>
            <p:cNvSpPr/>
            <p:nvPr/>
          </p:nvSpPr>
          <p:spPr>
            <a:xfrm>
              <a:off x="8080250" y="3937888"/>
              <a:ext cx="82575" cy="28775"/>
            </a:xfrm>
            <a:custGeom>
              <a:avLst/>
              <a:gdLst/>
              <a:ahLst/>
              <a:cxnLst/>
              <a:rect l="l" t="t" r="r" b="b"/>
              <a:pathLst>
                <a:path w="3303" h="1151" extrusionOk="0">
                  <a:moveTo>
                    <a:pt x="907" y="1"/>
                  </a:moveTo>
                  <a:cubicBezTo>
                    <a:pt x="830" y="1"/>
                    <a:pt x="750" y="6"/>
                    <a:pt x="668" y="17"/>
                  </a:cubicBezTo>
                  <a:cubicBezTo>
                    <a:pt x="434" y="117"/>
                    <a:pt x="167" y="217"/>
                    <a:pt x="101" y="450"/>
                  </a:cubicBezTo>
                  <a:cubicBezTo>
                    <a:pt x="1" y="617"/>
                    <a:pt x="34" y="784"/>
                    <a:pt x="167" y="817"/>
                  </a:cubicBezTo>
                  <a:cubicBezTo>
                    <a:pt x="212" y="828"/>
                    <a:pt x="249" y="832"/>
                    <a:pt x="282" y="832"/>
                  </a:cubicBezTo>
                  <a:cubicBezTo>
                    <a:pt x="349" y="832"/>
                    <a:pt x="401" y="817"/>
                    <a:pt x="468" y="817"/>
                  </a:cubicBezTo>
                  <a:cubicBezTo>
                    <a:pt x="534" y="784"/>
                    <a:pt x="668" y="784"/>
                    <a:pt x="801" y="784"/>
                  </a:cubicBezTo>
                  <a:cubicBezTo>
                    <a:pt x="1035" y="784"/>
                    <a:pt x="1368" y="850"/>
                    <a:pt x="1468" y="884"/>
                  </a:cubicBezTo>
                  <a:cubicBezTo>
                    <a:pt x="1535" y="951"/>
                    <a:pt x="1969" y="1151"/>
                    <a:pt x="2469" y="1151"/>
                  </a:cubicBezTo>
                  <a:cubicBezTo>
                    <a:pt x="2703" y="1151"/>
                    <a:pt x="2969" y="1117"/>
                    <a:pt x="3136" y="951"/>
                  </a:cubicBezTo>
                  <a:cubicBezTo>
                    <a:pt x="3303" y="784"/>
                    <a:pt x="3303" y="650"/>
                    <a:pt x="3203" y="550"/>
                  </a:cubicBezTo>
                  <a:cubicBezTo>
                    <a:pt x="3136" y="484"/>
                    <a:pt x="3003" y="484"/>
                    <a:pt x="2869" y="484"/>
                  </a:cubicBezTo>
                  <a:cubicBezTo>
                    <a:pt x="2803" y="417"/>
                    <a:pt x="2669" y="417"/>
                    <a:pt x="2502" y="383"/>
                  </a:cubicBezTo>
                  <a:cubicBezTo>
                    <a:pt x="2202" y="317"/>
                    <a:pt x="1835" y="183"/>
                    <a:pt x="1702" y="150"/>
                  </a:cubicBezTo>
                  <a:cubicBezTo>
                    <a:pt x="1618" y="122"/>
                    <a:pt x="1301" y="1"/>
                    <a:pt x="9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2"/>
            <p:cNvSpPr/>
            <p:nvPr/>
          </p:nvSpPr>
          <p:spPr>
            <a:xfrm>
              <a:off x="7428125" y="3786888"/>
              <a:ext cx="118250" cy="122525"/>
            </a:xfrm>
            <a:custGeom>
              <a:avLst/>
              <a:gdLst/>
              <a:ahLst/>
              <a:cxnLst/>
              <a:rect l="l" t="t" r="r" b="b"/>
              <a:pathLst>
                <a:path w="4730" h="4901" extrusionOk="0">
                  <a:moveTo>
                    <a:pt x="130" y="1"/>
                  </a:moveTo>
                  <a:cubicBezTo>
                    <a:pt x="107" y="1"/>
                    <a:pt x="86" y="6"/>
                    <a:pt x="67" y="19"/>
                  </a:cubicBezTo>
                  <a:cubicBezTo>
                    <a:pt x="0" y="86"/>
                    <a:pt x="0" y="319"/>
                    <a:pt x="167" y="586"/>
                  </a:cubicBezTo>
                  <a:cubicBezTo>
                    <a:pt x="334" y="886"/>
                    <a:pt x="601" y="1253"/>
                    <a:pt x="1001" y="1520"/>
                  </a:cubicBezTo>
                  <a:cubicBezTo>
                    <a:pt x="1201" y="1653"/>
                    <a:pt x="1401" y="1753"/>
                    <a:pt x="1602" y="1854"/>
                  </a:cubicBezTo>
                  <a:cubicBezTo>
                    <a:pt x="1768" y="1920"/>
                    <a:pt x="2002" y="1987"/>
                    <a:pt x="2102" y="2054"/>
                  </a:cubicBezTo>
                  <a:cubicBezTo>
                    <a:pt x="2402" y="2220"/>
                    <a:pt x="2536" y="2354"/>
                    <a:pt x="2569" y="2387"/>
                  </a:cubicBezTo>
                  <a:cubicBezTo>
                    <a:pt x="2602" y="2487"/>
                    <a:pt x="2736" y="2587"/>
                    <a:pt x="2836" y="2888"/>
                  </a:cubicBezTo>
                  <a:cubicBezTo>
                    <a:pt x="2902" y="3154"/>
                    <a:pt x="3003" y="3555"/>
                    <a:pt x="3203" y="3988"/>
                  </a:cubicBezTo>
                  <a:cubicBezTo>
                    <a:pt x="3403" y="4389"/>
                    <a:pt x="3736" y="4722"/>
                    <a:pt x="4103" y="4856"/>
                  </a:cubicBezTo>
                  <a:cubicBezTo>
                    <a:pt x="4198" y="4887"/>
                    <a:pt x="4283" y="4900"/>
                    <a:pt x="4358" y="4900"/>
                  </a:cubicBezTo>
                  <a:cubicBezTo>
                    <a:pt x="4599" y="4900"/>
                    <a:pt x="4729" y="4765"/>
                    <a:pt x="4704" y="4689"/>
                  </a:cubicBezTo>
                  <a:cubicBezTo>
                    <a:pt x="4704" y="4555"/>
                    <a:pt x="4537" y="4522"/>
                    <a:pt x="4370" y="4389"/>
                  </a:cubicBezTo>
                  <a:cubicBezTo>
                    <a:pt x="4203" y="4255"/>
                    <a:pt x="4037" y="4022"/>
                    <a:pt x="3903" y="3688"/>
                  </a:cubicBezTo>
                  <a:cubicBezTo>
                    <a:pt x="3770" y="3355"/>
                    <a:pt x="3703" y="2921"/>
                    <a:pt x="3570" y="2587"/>
                  </a:cubicBezTo>
                  <a:cubicBezTo>
                    <a:pt x="3436" y="2254"/>
                    <a:pt x="3236" y="1954"/>
                    <a:pt x="3169" y="1887"/>
                  </a:cubicBezTo>
                  <a:cubicBezTo>
                    <a:pt x="3069" y="1753"/>
                    <a:pt x="2836" y="1520"/>
                    <a:pt x="2435" y="1353"/>
                  </a:cubicBezTo>
                  <a:cubicBezTo>
                    <a:pt x="2269" y="1253"/>
                    <a:pt x="2069" y="1220"/>
                    <a:pt x="1902" y="1120"/>
                  </a:cubicBezTo>
                  <a:lnTo>
                    <a:pt x="1401" y="886"/>
                  </a:lnTo>
                  <a:cubicBezTo>
                    <a:pt x="796" y="553"/>
                    <a:pt x="356" y="1"/>
                    <a:pt x="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2"/>
            <p:cNvSpPr/>
            <p:nvPr/>
          </p:nvSpPr>
          <p:spPr>
            <a:xfrm>
              <a:off x="7358900" y="3900488"/>
              <a:ext cx="155150" cy="65575"/>
            </a:xfrm>
            <a:custGeom>
              <a:avLst/>
              <a:gdLst/>
              <a:ahLst/>
              <a:cxnLst/>
              <a:rect l="l" t="t" r="r" b="b"/>
              <a:pathLst>
                <a:path w="6206" h="2623" extrusionOk="0">
                  <a:moveTo>
                    <a:pt x="767" y="0"/>
                  </a:moveTo>
                  <a:cubicBezTo>
                    <a:pt x="684" y="0"/>
                    <a:pt x="606" y="4"/>
                    <a:pt x="534" y="11"/>
                  </a:cubicBezTo>
                  <a:cubicBezTo>
                    <a:pt x="201" y="45"/>
                    <a:pt x="1" y="178"/>
                    <a:pt x="34" y="312"/>
                  </a:cubicBezTo>
                  <a:cubicBezTo>
                    <a:pt x="101" y="445"/>
                    <a:pt x="301" y="478"/>
                    <a:pt x="501" y="512"/>
                  </a:cubicBezTo>
                  <a:cubicBezTo>
                    <a:pt x="768" y="545"/>
                    <a:pt x="1102" y="679"/>
                    <a:pt x="1368" y="845"/>
                  </a:cubicBezTo>
                  <a:cubicBezTo>
                    <a:pt x="1669" y="1012"/>
                    <a:pt x="1935" y="1312"/>
                    <a:pt x="2269" y="1546"/>
                  </a:cubicBezTo>
                  <a:cubicBezTo>
                    <a:pt x="2603" y="1779"/>
                    <a:pt x="2869" y="1846"/>
                    <a:pt x="2970" y="1879"/>
                  </a:cubicBezTo>
                  <a:cubicBezTo>
                    <a:pt x="3235" y="1986"/>
                    <a:pt x="4965" y="2622"/>
                    <a:pt x="5739" y="2622"/>
                  </a:cubicBezTo>
                  <a:cubicBezTo>
                    <a:pt x="5936" y="2622"/>
                    <a:pt x="6071" y="2581"/>
                    <a:pt x="6105" y="2480"/>
                  </a:cubicBezTo>
                  <a:cubicBezTo>
                    <a:pt x="6205" y="2113"/>
                    <a:pt x="3537" y="1279"/>
                    <a:pt x="3203" y="1146"/>
                  </a:cubicBezTo>
                  <a:cubicBezTo>
                    <a:pt x="3136" y="1112"/>
                    <a:pt x="2869" y="1012"/>
                    <a:pt x="2669" y="879"/>
                  </a:cubicBezTo>
                  <a:cubicBezTo>
                    <a:pt x="2603" y="845"/>
                    <a:pt x="2469" y="712"/>
                    <a:pt x="2302" y="612"/>
                  </a:cubicBezTo>
                  <a:cubicBezTo>
                    <a:pt x="2169" y="478"/>
                    <a:pt x="1969" y="312"/>
                    <a:pt x="1769" y="212"/>
                  </a:cubicBezTo>
                  <a:cubicBezTo>
                    <a:pt x="1428" y="55"/>
                    <a:pt x="1068" y="0"/>
                    <a:pt x="7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2"/>
            <p:cNvSpPr/>
            <p:nvPr/>
          </p:nvSpPr>
          <p:spPr>
            <a:xfrm>
              <a:off x="8033675" y="3819513"/>
              <a:ext cx="42425" cy="31050"/>
            </a:xfrm>
            <a:custGeom>
              <a:avLst/>
              <a:gdLst/>
              <a:ahLst/>
              <a:cxnLst/>
              <a:rect l="l" t="t" r="r" b="b"/>
              <a:pathLst>
                <a:path w="1697" h="1242" extrusionOk="0">
                  <a:moveTo>
                    <a:pt x="380" y="0"/>
                  </a:moveTo>
                  <a:cubicBezTo>
                    <a:pt x="165" y="0"/>
                    <a:pt x="1" y="155"/>
                    <a:pt x="29" y="382"/>
                  </a:cubicBezTo>
                  <a:cubicBezTo>
                    <a:pt x="62" y="582"/>
                    <a:pt x="229" y="615"/>
                    <a:pt x="363" y="715"/>
                  </a:cubicBezTo>
                  <a:cubicBezTo>
                    <a:pt x="529" y="782"/>
                    <a:pt x="663" y="882"/>
                    <a:pt x="696" y="882"/>
                  </a:cubicBezTo>
                  <a:cubicBezTo>
                    <a:pt x="730" y="882"/>
                    <a:pt x="863" y="1016"/>
                    <a:pt x="996" y="1082"/>
                  </a:cubicBezTo>
                  <a:cubicBezTo>
                    <a:pt x="1094" y="1180"/>
                    <a:pt x="1210" y="1242"/>
                    <a:pt x="1343" y="1242"/>
                  </a:cubicBezTo>
                  <a:cubicBezTo>
                    <a:pt x="1392" y="1242"/>
                    <a:pt x="1443" y="1234"/>
                    <a:pt x="1497" y="1216"/>
                  </a:cubicBezTo>
                  <a:cubicBezTo>
                    <a:pt x="1697" y="1116"/>
                    <a:pt x="1697" y="849"/>
                    <a:pt x="1530" y="582"/>
                  </a:cubicBezTo>
                  <a:cubicBezTo>
                    <a:pt x="1397" y="348"/>
                    <a:pt x="1130" y="215"/>
                    <a:pt x="1063" y="182"/>
                  </a:cubicBezTo>
                  <a:cubicBezTo>
                    <a:pt x="996" y="182"/>
                    <a:pt x="730" y="15"/>
                    <a:pt x="496" y="15"/>
                  </a:cubicBezTo>
                  <a:cubicBezTo>
                    <a:pt x="456" y="5"/>
                    <a:pt x="417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2"/>
            <p:cNvSpPr/>
            <p:nvPr/>
          </p:nvSpPr>
          <p:spPr>
            <a:xfrm>
              <a:off x="7466475" y="3788363"/>
              <a:ext cx="679675" cy="379950"/>
            </a:xfrm>
            <a:custGeom>
              <a:avLst/>
              <a:gdLst/>
              <a:ahLst/>
              <a:cxnLst/>
              <a:rect l="l" t="t" r="r" b="b"/>
              <a:pathLst>
                <a:path w="27187" h="15198" extrusionOk="0">
                  <a:moveTo>
                    <a:pt x="22085" y="1"/>
                  </a:moveTo>
                  <a:cubicBezTo>
                    <a:pt x="20119" y="1"/>
                    <a:pt x="18418" y="1367"/>
                    <a:pt x="17747" y="3296"/>
                  </a:cubicBezTo>
                  <a:cubicBezTo>
                    <a:pt x="17246" y="4697"/>
                    <a:pt x="15579" y="5864"/>
                    <a:pt x="13744" y="6198"/>
                  </a:cubicBezTo>
                  <a:cubicBezTo>
                    <a:pt x="13406" y="6256"/>
                    <a:pt x="13047" y="6286"/>
                    <a:pt x="12675" y="6286"/>
                  </a:cubicBezTo>
                  <a:cubicBezTo>
                    <a:pt x="11142" y="6286"/>
                    <a:pt x="9409" y="5784"/>
                    <a:pt x="8173" y="4763"/>
                  </a:cubicBezTo>
                  <a:cubicBezTo>
                    <a:pt x="7203" y="3949"/>
                    <a:pt x="6025" y="3485"/>
                    <a:pt x="4861" y="3485"/>
                  </a:cubicBezTo>
                  <a:cubicBezTo>
                    <a:pt x="3783" y="3485"/>
                    <a:pt x="2717" y="3882"/>
                    <a:pt x="1835" y="4763"/>
                  </a:cubicBezTo>
                  <a:cubicBezTo>
                    <a:pt x="234" y="6331"/>
                    <a:pt x="1" y="9500"/>
                    <a:pt x="1835" y="11101"/>
                  </a:cubicBezTo>
                  <a:cubicBezTo>
                    <a:pt x="4981" y="13727"/>
                    <a:pt x="8735" y="15198"/>
                    <a:pt x="12717" y="15198"/>
                  </a:cubicBezTo>
                  <a:cubicBezTo>
                    <a:pt x="13845" y="15198"/>
                    <a:pt x="14990" y="15080"/>
                    <a:pt x="16146" y="14837"/>
                  </a:cubicBezTo>
                  <a:cubicBezTo>
                    <a:pt x="20916" y="13836"/>
                    <a:pt x="24819" y="10301"/>
                    <a:pt x="26386" y="5664"/>
                  </a:cubicBezTo>
                  <a:cubicBezTo>
                    <a:pt x="27187" y="3362"/>
                    <a:pt x="25519" y="794"/>
                    <a:pt x="23251" y="160"/>
                  </a:cubicBezTo>
                  <a:cubicBezTo>
                    <a:pt x="22856" y="52"/>
                    <a:pt x="22465" y="1"/>
                    <a:pt x="22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2"/>
            <p:cNvSpPr/>
            <p:nvPr/>
          </p:nvSpPr>
          <p:spPr>
            <a:xfrm>
              <a:off x="7580725" y="3916563"/>
              <a:ext cx="441175" cy="139825"/>
            </a:xfrm>
            <a:custGeom>
              <a:avLst/>
              <a:gdLst/>
              <a:ahLst/>
              <a:cxnLst/>
              <a:rect l="l" t="t" r="r" b="b"/>
              <a:pathLst>
                <a:path w="17647" h="5593" extrusionOk="0">
                  <a:moveTo>
                    <a:pt x="17567" y="1"/>
                  </a:moveTo>
                  <a:cubicBezTo>
                    <a:pt x="17427" y="1"/>
                    <a:pt x="17132" y="487"/>
                    <a:pt x="16679" y="1036"/>
                  </a:cubicBezTo>
                  <a:cubicBezTo>
                    <a:pt x="16146" y="1703"/>
                    <a:pt x="15345" y="2471"/>
                    <a:pt x="14344" y="3071"/>
                  </a:cubicBezTo>
                  <a:cubicBezTo>
                    <a:pt x="13344" y="3705"/>
                    <a:pt x="12209" y="4139"/>
                    <a:pt x="11309" y="4372"/>
                  </a:cubicBezTo>
                  <a:cubicBezTo>
                    <a:pt x="10341" y="4639"/>
                    <a:pt x="9608" y="4706"/>
                    <a:pt x="9341" y="4706"/>
                  </a:cubicBezTo>
                  <a:cubicBezTo>
                    <a:pt x="9207" y="4722"/>
                    <a:pt x="8957" y="4731"/>
                    <a:pt x="8628" y="4731"/>
                  </a:cubicBezTo>
                  <a:cubicBezTo>
                    <a:pt x="8298" y="4731"/>
                    <a:pt x="7890" y="4722"/>
                    <a:pt x="7439" y="4706"/>
                  </a:cubicBezTo>
                  <a:cubicBezTo>
                    <a:pt x="6505" y="4672"/>
                    <a:pt x="5405" y="4505"/>
                    <a:pt x="4304" y="4239"/>
                  </a:cubicBezTo>
                  <a:cubicBezTo>
                    <a:pt x="2473" y="3867"/>
                    <a:pt x="789" y="3250"/>
                    <a:pt x="263" y="3250"/>
                  </a:cubicBezTo>
                  <a:cubicBezTo>
                    <a:pt x="175" y="3250"/>
                    <a:pt x="120" y="3267"/>
                    <a:pt x="101" y="3305"/>
                  </a:cubicBezTo>
                  <a:cubicBezTo>
                    <a:pt x="1" y="3471"/>
                    <a:pt x="1935" y="4405"/>
                    <a:pt x="4137" y="5006"/>
                  </a:cubicBezTo>
                  <a:cubicBezTo>
                    <a:pt x="5271" y="5306"/>
                    <a:pt x="6439" y="5506"/>
                    <a:pt x="7406" y="5540"/>
                  </a:cubicBezTo>
                  <a:cubicBezTo>
                    <a:pt x="7772" y="5579"/>
                    <a:pt x="8113" y="5592"/>
                    <a:pt x="8410" y="5592"/>
                  </a:cubicBezTo>
                  <a:cubicBezTo>
                    <a:pt x="8870" y="5592"/>
                    <a:pt x="9225" y="5560"/>
                    <a:pt x="9407" y="5540"/>
                  </a:cubicBezTo>
                  <a:cubicBezTo>
                    <a:pt x="9674" y="5540"/>
                    <a:pt x="10475" y="5473"/>
                    <a:pt x="11476" y="5206"/>
                  </a:cubicBezTo>
                  <a:cubicBezTo>
                    <a:pt x="12510" y="4972"/>
                    <a:pt x="13677" y="4472"/>
                    <a:pt x="14745" y="3738"/>
                  </a:cubicBezTo>
                  <a:cubicBezTo>
                    <a:pt x="15779" y="3038"/>
                    <a:pt x="16613" y="2137"/>
                    <a:pt x="17080" y="1370"/>
                  </a:cubicBezTo>
                  <a:cubicBezTo>
                    <a:pt x="17513" y="636"/>
                    <a:pt x="17647" y="36"/>
                    <a:pt x="17580" y="2"/>
                  </a:cubicBezTo>
                  <a:cubicBezTo>
                    <a:pt x="17576" y="1"/>
                    <a:pt x="17571" y="1"/>
                    <a:pt x="17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p53"/>
          <p:cNvSpPr txBox="1">
            <a:spLocks noGrp="1"/>
          </p:cNvSpPr>
          <p:nvPr>
            <p:ph type="subTitle" idx="1"/>
          </p:nvPr>
        </p:nvSpPr>
        <p:spPr>
          <a:xfrm>
            <a:off x="284300" y="541800"/>
            <a:ext cx="6172800" cy="40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i="1">
                <a:solidFill>
                  <a:srgbClr val="000000"/>
                </a:solidFill>
              </a:rPr>
              <a:t>BIBLIOTECA VIRTUAL EM SAÚDE MINISTÉRIO DA SAÚDE. </a:t>
            </a:r>
            <a:r>
              <a:rPr lang="en" b="1" i="1">
                <a:solidFill>
                  <a:srgbClr val="000000"/>
                </a:solidFill>
              </a:rPr>
              <a:t>Cultura, isolamento e identificação da Neisseria gonorrhoeae</a:t>
            </a:r>
            <a:r>
              <a:rPr lang="en" i="1">
                <a:solidFill>
                  <a:srgbClr val="000000"/>
                </a:solidFill>
              </a:rPr>
              <a:t>. Disponível em: http://bvsms.saude.gov.br/bvs/publicacoes/cd07_06.pdf. Acesso em: 24 out. 2020.</a:t>
            </a:r>
            <a:endParaRPr i="1">
              <a:solidFill>
                <a:srgbClr val="000000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i="1">
                <a:solidFill>
                  <a:srgbClr val="000000"/>
                </a:solidFill>
              </a:rPr>
              <a:t>EUROPEAN MEDICINES AGENCY. </a:t>
            </a:r>
            <a:r>
              <a:rPr lang="en" b="1" i="1">
                <a:solidFill>
                  <a:srgbClr val="000000"/>
                </a:solidFill>
              </a:rPr>
              <a:t>Ceftriaxone Tyrol Pharma</a:t>
            </a:r>
            <a:r>
              <a:rPr lang="en" i="1">
                <a:solidFill>
                  <a:srgbClr val="000000"/>
                </a:solidFill>
              </a:rPr>
              <a:t>. Disponível em: https://www.ema.europa.eu/documents/referral/ceftriaxone-tyrol-pharma-article-29-referral-annex-i-ii-iii_pt.pdf. Acesso em: 24 out. 2020.</a:t>
            </a:r>
            <a:endParaRPr i="1">
              <a:solidFill>
                <a:srgbClr val="000000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i="1">
                <a:solidFill>
                  <a:srgbClr val="000000"/>
                </a:solidFill>
              </a:rPr>
              <a:t>MINISTÉRIO DA SAÚDE. </a:t>
            </a:r>
            <a:r>
              <a:rPr lang="en" b="1" i="1">
                <a:solidFill>
                  <a:srgbClr val="000000"/>
                </a:solidFill>
              </a:rPr>
              <a:t>Azitromicina</a:t>
            </a:r>
            <a:r>
              <a:rPr lang="en" i="1">
                <a:solidFill>
                  <a:srgbClr val="000000"/>
                </a:solidFill>
              </a:rPr>
              <a:t>. Disponível em: http://portalsaude.saude.gov.br/images/pdf/2014/agosto/13/Azitromicina.pdf. Acesso em: 24 out. 2020.</a:t>
            </a:r>
            <a:endParaRPr i="1">
              <a:solidFill>
                <a:srgbClr val="000000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i="1">
                <a:solidFill>
                  <a:srgbClr val="000000"/>
                </a:solidFill>
              </a:rPr>
              <a:t>TODA A SAÚDE. </a:t>
            </a:r>
            <a:r>
              <a:rPr lang="en" b="1" i="1">
                <a:solidFill>
                  <a:srgbClr val="000000"/>
                </a:solidFill>
              </a:rPr>
              <a:t>Azitromicina</a:t>
            </a:r>
            <a:r>
              <a:rPr lang="en" i="1">
                <a:solidFill>
                  <a:srgbClr val="000000"/>
                </a:solidFill>
              </a:rPr>
              <a:t>. Disponível em: https://www.indice.eu/pt/medicamentos/DCI/azitromicina/informacao-geral. Acesso em: 24 out. 2020.</a:t>
            </a:r>
            <a:endParaRPr i="1">
              <a:solidFill>
                <a:srgbClr val="000000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i="1">
                <a:solidFill>
                  <a:srgbClr val="000000"/>
                </a:solidFill>
              </a:rPr>
              <a:t>TODA A SAÚDE. </a:t>
            </a:r>
            <a:r>
              <a:rPr lang="en" b="1" i="1">
                <a:solidFill>
                  <a:srgbClr val="000000"/>
                </a:solidFill>
              </a:rPr>
              <a:t>Ceftriaxona</a:t>
            </a:r>
            <a:r>
              <a:rPr lang="en" i="1">
                <a:solidFill>
                  <a:srgbClr val="000000"/>
                </a:solidFill>
              </a:rPr>
              <a:t>. Disponível em: https://www.indice.eu/pt/medicamentos/DCI/ceftriaxona/informacao-geral. Acesso em: 23 out. 2020.</a:t>
            </a:r>
            <a:endParaRPr i="1">
              <a:solidFill>
                <a:srgbClr val="000000"/>
              </a:solidFill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endParaRPr i="1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5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90" name="Google Shape;1690;p53"/>
          <p:cNvGrpSpPr/>
          <p:nvPr/>
        </p:nvGrpSpPr>
        <p:grpSpPr>
          <a:xfrm>
            <a:off x="8559400" y="1511875"/>
            <a:ext cx="1175050" cy="1135975"/>
            <a:chOff x="-2793175" y="9329950"/>
            <a:chExt cx="1175050" cy="1135975"/>
          </a:xfrm>
        </p:grpSpPr>
        <p:sp>
          <p:nvSpPr>
            <p:cNvPr id="1691" name="Google Shape;1691;p53"/>
            <p:cNvSpPr/>
            <p:nvPr/>
          </p:nvSpPr>
          <p:spPr>
            <a:xfrm>
              <a:off x="-2515475" y="9370250"/>
              <a:ext cx="125125" cy="229075"/>
            </a:xfrm>
            <a:custGeom>
              <a:avLst/>
              <a:gdLst/>
              <a:ahLst/>
              <a:cxnLst/>
              <a:rect l="l" t="t" r="r" b="b"/>
              <a:pathLst>
                <a:path w="5005" h="9163" extrusionOk="0">
                  <a:moveTo>
                    <a:pt x="639" y="1"/>
                  </a:moveTo>
                  <a:cubicBezTo>
                    <a:pt x="458" y="1"/>
                    <a:pt x="263" y="146"/>
                    <a:pt x="234" y="316"/>
                  </a:cubicBezTo>
                  <a:cubicBezTo>
                    <a:pt x="34" y="1050"/>
                    <a:pt x="1" y="1817"/>
                    <a:pt x="34" y="2551"/>
                  </a:cubicBezTo>
                  <a:cubicBezTo>
                    <a:pt x="67" y="3318"/>
                    <a:pt x="168" y="4052"/>
                    <a:pt x="401" y="4819"/>
                  </a:cubicBezTo>
                  <a:cubicBezTo>
                    <a:pt x="668" y="5553"/>
                    <a:pt x="935" y="6287"/>
                    <a:pt x="1368" y="6954"/>
                  </a:cubicBezTo>
                  <a:cubicBezTo>
                    <a:pt x="1569" y="7287"/>
                    <a:pt x="1835" y="7554"/>
                    <a:pt x="2036" y="7888"/>
                  </a:cubicBezTo>
                  <a:cubicBezTo>
                    <a:pt x="2236" y="8188"/>
                    <a:pt x="2536" y="8488"/>
                    <a:pt x="2769" y="8788"/>
                  </a:cubicBezTo>
                  <a:lnTo>
                    <a:pt x="2903" y="8888"/>
                  </a:lnTo>
                  <a:cubicBezTo>
                    <a:pt x="3118" y="9075"/>
                    <a:pt x="3382" y="9162"/>
                    <a:pt x="3645" y="9162"/>
                  </a:cubicBezTo>
                  <a:cubicBezTo>
                    <a:pt x="3994" y="9162"/>
                    <a:pt x="4342" y="9007"/>
                    <a:pt x="4571" y="8722"/>
                  </a:cubicBezTo>
                  <a:cubicBezTo>
                    <a:pt x="5004" y="8221"/>
                    <a:pt x="4904" y="7487"/>
                    <a:pt x="4404" y="7054"/>
                  </a:cubicBezTo>
                  <a:lnTo>
                    <a:pt x="4337" y="6987"/>
                  </a:lnTo>
                  <a:cubicBezTo>
                    <a:pt x="4104" y="6787"/>
                    <a:pt x="3837" y="6620"/>
                    <a:pt x="3603" y="6387"/>
                  </a:cubicBezTo>
                  <a:cubicBezTo>
                    <a:pt x="3370" y="6187"/>
                    <a:pt x="3170" y="5986"/>
                    <a:pt x="2970" y="5720"/>
                  </a:cubicBezTo>
                  <a:cubicBezTo>
                    <a:pt x="2503" y="5253"/>
                    <a:pt x="2169" y="4719"/>
                    <a:pt x="1869" y="4185"/>
                  </a:cubicBezTo>
                  <a:cubicBezTo>
                    <a:pt x="1569" y="3651"/>
                    <a:pt x="1368" y="3018"/>
                    <a:pt x="1202" y="2384"/>
                  </a:cubicBezTo>
                  <a:cubicBezTo>
                    <a:pt x="1068" y="1783"/>
                    <a:pt x="1001" y="1116"/>
                    <a:pt x="1035" y="482"/>
                  </a:cubicBezTo>
                  <a:lnTo>
                    <a:pt x="1068" y="449"/>
                  </a:lnTo>
                  <a:cubicBezTo>
                    <a:pt x="1068" y="282"/>
                    <a:pt x="935" y="49"/>
                    <a:pt x="735" y="15"/>
                  </a:cubicBezTo>
                  <a:cubicBezTo>
                    <a:pt x="704" y="5"/>
                    <a:pt x="672" y="1"/>
                    <a:pt x="639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3"/>
            <p:cNvSpPr/>
            <p:nvPr/>
          </p:nvSpPr>
          <p:spPr>
            <a:xfrm>
              <a:off x="-2369525" y="9329950"/>
              <a:ext cx="76750" cy="245250"/>
            </a:xfrm>
            <a:custGeom>
              <a:avLst/>
              <a:gdLst/>
              <a:ahLst/>
              <a:cxnLst/>
              <a:rect l="l" t="t" r="r" b="b"/>
              <a:pathLst>
                <a:path w="3070" h="9810" extrusionOk="0">
                  <a:moveTo>
                    <a:pt x="1110" y="0"/>
                  </a:moveTo>
                  <a:cubicBezTo>
                    <a:pt x="1035" y="0"/>
                    <a:pt x="961" y="36"/>
                    <a:pt x="901" y="126"/>
                  </a:cubicBezTo>
                  <a:cubicBezTo>
                    <a:pt x="701" y="226"/>
                    <a:pt x="634" y="460"/>
                    <a:pt x="701" y="660"/>
                  </a:cubicBezTo>
                  <a:lnTo>
                    <a:pt x="701" y="727"/>
                  </a:lnTo>
                  <a:cubicBezTo>
                    <a:pt x="934" y="1261"/>
                    <a:pt x="1168" y="1928"/>
                    <a:pt x="1301" y="2561"/>
                  </a:cubicBezTo>
                  <a:cubicBezTo>
                    <a:pt x="1401" y="3162"/>
                    <a:pt x="1468" y="3829"/>
                    <a:pt x="1401" y="4463"/>
                  </a:cubicBezTo>
                  <a:cubicBezTo>
                    <a:pt x="1335" y="5097"/>
                    <a:pt x="1234" y="5730"/>
                    <a:pt x="1034" y="6297"/>
                  </a:cubicBezTo>
                  <a:cubicBezTo>
                    <a:pt x="934" y="6598"/>
                    <a:pt x="834" y="6865"/>
                    <a:pt x="701" y="7165"/>
                  </a:cubicBezTo>
                  <a:cubicBezTo>
                    <a:pt x="567" y="7465"/>
                    <a:pt x="401" y="7698"/>
                    <a:pt x="267" y="7999"/>
                  </a:cubicBezTo>
                  <a:lnTo>
                    <a:pt x="234" y="8132"/>
                  </a:lnTo>
                  <a:cubicBezTo>
                    <a:pt x="200" y="8165"/>
                    <a:pt x="167" y="8266"/>
                    <a:pt x="167" y="8299"/>
                  </a:cubicBezTo>
                  <a:cubicBezTo>
                    <a:pt x="0" y="8933"/>
                    <a:pt x="334" y="9566"/>
                    <a:pt x="968" y="9767"/>
                  </a:cubicBezTo>
                  <a:cubicBezTo>
                    <a:pt x="1071" y="9795"/>
                    <a:pt x="1176" y="9809"/>
                    <a:pt x="1279" y="9809"/>
                  </a:cubicBezTo>
                  <a:cubicBezTo>
                    <a:pt x="1774" y="9809"/>
                    <a:pt x="2236" y="9490"/>
                    <a:pt x="2402" y="8966"/>
                  </a:cubicBezTo>
                  <a:cubicBezTo>
                    <a:pt x="2502" y="8599"/>
                    <a:pt x="2669" y="8232"/>
                    <a:pt x="2736" y="7832"/>
                  </a:cubicBezTo>
                  <a:cubicBezTo>
                    <a:pt x="2836" y="7432"/>
                    <a:pt x="2902" y="7065"/>
                    <a:pt x="2969" y="6664"/>
                  </a:cubicBezTo>
                  <a:cubicBezTo>
                    <a:pt x="3069" y="5897"/>
                    <a:pt x="3069" y="5097"/>
                    <a:pt x="3002" y="4329"/>
                  </a:cubicBezTo>
                  <a:cubicBezTo>
                    <a:pt x="2902" y="3596"/>
                    <a:pt x="2702" y="2828"/>
                    <a:pt x="2469" y="2128"/>
                  </a:cubicBezTo>
                  <a:cubicBezTo>
                    <a:pt x="2168" y="1427"/>
                    <a:pt x="1835" y="760"/>
                    <a:pt x="1368" y="126"/>
                  </a:cubicBezTo>
                  <a:cubicBezTo>
                    <a:pt x="1295" y="53"/>
                    <a:pt x="1201" y="0"/>
                    <a:pt x="1110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3"/>
            <p:cNvSpPr/>
            <p:nvPr/>
          </p:nvSpPr>
          <p:spPr>
            <a:xfrm>
              <a:off x="-2201075" y="9330675"/>
              <a:ext cx="80075" cy="243400"/>
            </a:xfrm>
            <a:custGeom>
              <a:avLst/>
              <a:gdLst/>
              <a:ahLst/>
              <a:cxnLst/>
              <a:rect l="l" t="t" r="r" b="b"/>
              <a:pathLst>
                <a:path w="3203" h="9736" extrusionOk="0">
                  <a:moveTo>
                    <a:pt x="1919" y="1"/>
                  </a:moveTo>
                  <a:cubicBezTo>
                    <a:pt x="1796" y="1"/>
                    <a:pt x="1681" y="65"/>
                    <a:pt x="1602" y="164"/>
                  </a:cubicBezTo>
                  <a:cubicBezTo>
                    <a:pt x="1135" y="798"/>
                    <a:pt x="801" y="1465"/>
                    <a:pt x="567" y="2166"/>
                  </a:cubicBezTo>
                  <a:cubicBezTo>
                    <a:pt x="301" y="2899"/>
                    <a:pt x="100" y="3633"/>
                    <a:pt x="67" y="4400"/>
                  </a:cubicBezTo>
                  <a:cubicBezTo>
                    <a:pt x="0" y="5134"/>
                    <a:pt x="0" y="5935"/>
                    <a:pt x="134" y="6669"/>
                  </a:cubicBezTo>
                  <a:cubicBezTo>
                    <a:pt x="167" y="7069"/>
                    <a:pt x="301" y="7436"/>
                    <a:pt x="401" y="7803"/>
                  </a:cubicBezTo>
                  <a:lnTo>
                    <a:pt x="768" y="8937"/>
                  </a:lnTo>
                  <a:cubicBezTo>
                    <a:pt x="801" y="8970"/>
                    <a:pt x="801" y="9070"/>
                    <a:pt x="834" y="9104"/>
                  </a:cubicBezTo>
                  <a:cubicBezTo>
                    <a:pt x="1045" y="9502"/>
                    <a:pt x="1453" y="9736"/>
                    <a:pt x="1885" y="9736"/>
                  </a:cubicBezTo>
                  <a:cubicBezTo>
                    <a:pt x="2069" y="9736"/>
                    <a:pt x="2257" y="9694"/>
                    <a:pt x="2435" y="9604"/>
                  </a:cubicBezTo>
                  <a:cubicBezTo>
                    <a:pt x="3003" y="9304"/>
                    <a:pt x="3203" y="8603"/>
                    <a:pt x="2936" y="8003"/>
                  </a:cubicBezTo>
                  <a:lnTo>
                    <a:pt x="2902" y="7903"/>
                  </a:lnTo>
                  <a:cubicBezTo>
                    <a:pt x="2702" y="7603"/>
                    <a:pt x="2569" y="7369"/>
                    <a:pt x="2435" y="7069"/>
                  </a:cubicBezTo>
                  <a:cubicBezTo>
                    <a:pt x="2302" y="6769"/>
                    <a:pt x="2135" y="6469"/>
                    <a:pt x="2069" y="6202"/>
                  </a:cubicBezTo>
                  <a:cubicBezTo>
                    <a:pt x="1802" y="5601"/>
                    <a:pt x="1702" y="4968"/>
                    <a:pt x="1635" y="4334"/>
                  </a:cubicBezTo>
                  <a:cubicBezTo>
                    <a:pt x="1602" y="3733"/>
                    <a:pt x="1635" y="3066"/>
                    <a:pt x="1702" y="2432"/>
                  </a:cubicBezTo>
                  <a:cubicBezTo>
                    <a:pt x="1802" y="1765"/>
                    <a:pt x="2002" y="1098"/>
                    <a:pt x="2269" y="564"/>
                  </a:cubicBezTo>
                  <a:cubicBezTo>
                    <a:pt x="2402" y="364"/>
                    <a:pt x="2302" y="97"/>
                    <a:pt x="2169" y="97"/>
                  </a:cubicBezTo>
                  <a:cubicBezTo>
                    <a:pt x="2088" y="30"/>
                    <a:pt x="2002" y="1"/>
                    <a:pt x="1919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3"/>
            <p:cNvSpPr/>
            <p:nvPr/>
          </p:nvSpPr>
          <p:spPr>
            <a:xfrm>
              <a:off x="-2098500" y="9351425"/>
              <a:ext cx="121775" cy="231225"/>
            </a:xfrm>
            <a:custGeom>
              <a:avLst/>
              <a:gdLst/>
              <a:ahLst/>
              <a:cxnLst/>
              <a:rect l="l" t="t" r="r" b="b"/>
              <a:pathLst>
                <a:path w="4871" h="9249" extrusionOk="0">
                  <a:moveTo>
                    <a:pt x="4279" y="1"/>
                  </a:moveTo>
                  <a:cubicBezTo>
                    <a:pt x="4224" y="1"/>
                    <a:pt x="4166" y="11"/>
                    <a:pt x="4103" y="35"/>
                  </a:cubicBezTo>
                  <a:cubicBezTo>
                    <a:pt x="3903" y="68"/>
                    <a:pt x="3736" y="268"/>
                    <a:pt x="3736" y="468"/>
                  </a:cubicBezTo>
                  <a:lnTo>
                    <a:pt x="3736" y="535"/>
                  </a:lnTo>
                  <a:cubicBezTo>
                    <a:pt x="3836" y="1102"/>
                    <a:pt x="3736" y="1803"/>
                    <a:pt x="3603" y="2436"/>
                  </a:cubicBezTo>
                  <a:cubicBezTo>
                    <a:pt x="3503" y="3103"/>
                    <a:pt x="3269" y="3704"/>
                    <a:pt x="3002" y="4271"/>
                  </a:cubicBezTo>
                  <a:cubicBezTo>
                    <a:pt x="2702" y="4871"/>
                    <a:pt x="2369" y="5405"/>
                    <a:pt x="1935" y="5872"/>
                  </a:cubicBezTo>
                  <a:cubicBezTo>
                    <a:pt x="1768" y="6106"/>
                    <a:pt x="1535" y="6306"/>
                    <a:pt x="1335" y="6539"/>
                  </a:cubicBezTo>
                  <a:cubicBezTo>
                    <a:pt x="1101" y="6739"/>
                    <a:pt x="868" y="6906"/>
                    <a:pt x="601" y="7106"/>
                  </a:cubicBezTo>
                  <a:lnTo>
                    <a:pt x="534" y="7206"/>
                  </a:lnTo>
                  <a:lnTo>
                    <a:pt x="401" y="7306"/>
                  </a:lnTo>
                  <a:cubicBezTo>
                    <a:pt x="0" y="7807"/>
                    <a:pt x="67" y="8574"/>
                    <a:pt x="567" y="8974"/>
                  </a:cubicBezTo>
                  <a:cubicBezTo>
                    <a:pt x="782" y="9160"/>
                    <a:pt x="1046" y="9248"/>
                    <a:pt x="1309" y="9248"/>
                  </a:cubicBezTo>
                  <a:cubicBezTo>
                    <a:pt x="1659" y="9248"/>
                    <a:pt x="2007" y="9093"/>
                    <a:pt x="2235" y="8808"/>
                  </a:cubicBezTo>
                  <a:cubicBezTo>
                    <a:pt x="2502" y="8474"/>
                    <a:pt x="2736" y="8240"/>
                    <a:pt x="3002" y="7907"/>
                  </a:cubicBezTo>
                  <a:cubicBezTo>
                    <a:pt x="3203" y="7573"/>
                    <a:pt x="3436" y="7240"/>
                    <a:pt x="3603" y="6906"/>
                  </a:cubicBezTo>
                  <a:cubicBezTo>
                    <a:pt x="4037" y="6239"/>
                    <a:pt x="4337" y="5539"/>
                    <a:pt x="4537" y="4771"/>
                  </a:cubicBezTo>
                  <a:cubicBezTo>
                    <a:pt x="4737" y="4037"/>
                    <a:pt x="4870" y="3270"/>
                    <a:pt x="4870" y="2536"/>
                  </a:cubicBezTo>
                  <a:cubicBezTo>
                    <a:pt x="4870" y="1769"/>
                    <a:pt x="4837" y="1035"/>
                    <a:pt x="4637" y="268"/>
                  </a:cubicBezTo>
                  <a:cubicBezTo>
                    <a:pt x="4586" y="115"/>
                    <a:pt x="4456" y="1"/>
                    <a:pt x="4279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3"/>
            <p:cNvSpPr/>
            <p:nvPr/>
          </p:nvSpPr>
          <p:spPr>
            <a:xfrm>
              <a:off x="-1992600" y="9456150"/>
              <a:ext cx="198500" cy="172975"/>
            </a:xfrm>
            <a:custGeom>
              <a:avLst/>
              <a:gdLst/>
              <a:ahLst/>
              <a:cxnLst/>
              <a:rect l="l" t="t" r="r" b="b"/>
              <a:pathLst>
                <a:path w="7940" h="6919" extrusionOk="0">
                  <a:moveTo>
                    <a:pt x="7564" y="1"/>
                  </a:moveTo>
                  <a:cubicBezTo>
                    <a:pt x="7533" y="1"/>
                    <a:pt x="7503" y="5"/>
                    <a:pt x="7473" y="15"/>
                  </a:cubicBezTo>
                  <a:cubicBezTo>
                    <a:pt x="6739" y="82"/>
                    <a:pt x="6005" y="249"/>
                    <a:pt x="5304" y="549"/>
                  </a:cubicBezTo>
                  <a:cubicBezTo>
                    <a:pt x="4604" y="782"/>
                    <a:pt x="3937" y="1183"/>
                    <a:pt x="3303" y="1616"/>
                  </a:cubicBezTo>
                  <a:cubicBezTo>
                    <a:pt x="2736" y="2083"/>
                    <a:pt x="2136" y="2584"/>
                    <a:pt x="1635" y="3218"/>
                  </a:cubicBezTo>
                  <a:cubicBezTo>
                    <a:pt x="1335" y="3484"/>
                    <a:pt x="1135" y="3818"/>
                    <a:pt x="935" y="4152"/>
                  </a:cubicBezTo>
                  <a:cubicBezTo>
                    <a:pt x="735" y="4518"/>
                    <a:pt x="568" y="4852"/>
                    <a:pt x="334" y="5152"/>
                  </a:cubicBezTo>
                  <a:cubicBezTo>
                    <a:pt x="301" y="5219"/>
                    <a:pt x="301" y="5286"/>
                    <a:pt x="268" y="5352"/>
                  </a:cubicBezTo>
                  <a:cubicBezTo>
                    <a:pt x="1" y="5919"/>
                    <a:pt x="301" y="6620"/>
                    <a:pt x="935" y="6820"/>
                  </a:cubicBezTo>
                  <a:cubicBezTo>
                    <a:pt x="1076" y="6887"/>
                    <a:pt x="1229" y="6918"/>
                    <a:pt x="1380" y="6918"/>
                  </a:cubicBezTo>
                  <a:cubicBezTo>
                    <a:pt x="1835" y="6918"/>
                    <a:pt x="2286" y="6637"/>
                    <a:pt x="2436" y="6186"/>
                  </a:cubicBezTo>
                  <a:lnTo>
                    <a:pt x="2469" y="6053"/>
                  </a:lnTo>
                  <a:cubicBezTo>
                    <a:pt x="2603" y="5753"/>
                    <a:pt x="2669" y="5452"/>
                    <a:pt x="2803" y="5186"/>
                  </a:cubicBezTo>
                  <a:cubicBezTo>
                    <a:pt x="2936" y="4885"/>
                    <a:pt x="3070" y="4585"/>
                    <a:pt x="3236" y="4352"/>
                  </a:cubicBezTo>
                  <a:cubicBezTo>
                    <a:pt x="3503" y="3785"/>
                    <a:pt x="3937" y="3284"/>
                    <a:pt x="4337" y="2851"/>
                  </a:cubicBezTo>
                  <a:cubicBezTo>
                    <a:pt x="4804" y="2384"/>
                    <a:pt x="5304" y="1950"/>
                    <a:pt x="5838" y="1616"/>
                  </a:cubicBezTo>
                  <a:cubicBezTo>
                    <a:pt x="6405" y="1283"/>
                    <a:pt x="7006" y="1016"/>
                    <a:pt x="7606" y="849"/>
                  </a:cubicBezTo>
                  <a:lnTo>
                    <a:pt x="7639" y="849"/>
                  </a:lnTo>
                  <a:cubicBezTo>
                    <a:pt x="7806" y="749"/>
                    <a:pt x="7940" y="582"/>
                    <a:pt x="7940" y="382"/>
                  </a:cubicBezTo>
                  <a:cubicBezTo>
                    <a:pt x="7911" y="155"/>
                    <a:pt x="7738" y="1"/>
                    <a:pt x="7564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3"/>
            <p:cNvSpPr/>
            <p:nvPr/>
          </p:nvSpPr>
          <p:spPr>
            <a:xfrm>
              <a:off x="-1947575" y="9565975"/>
              <a:ext cx="233525" cy="112425"/>
            </a:xfrm>
            <a:custGeom>
              <a:avLst/>
              <a:gdLst/>
              <a:ahLst/>
              <a:cxnLst/>
              <a:rect l="l" t="t" r="r" b="b"/>
              <a:pathLst>
                <a:path w="9341" h="4497" extrusionOk="0">
                  <a:moveTo>
                    <a:pt x="8874" y="0"/>
                  </a:moveTo>
                  <a:cubicBezTo>
                    <a:pt x="8766" y="0"/>
                    <a:pt x="8657" y="42"/>
                    <a:pt x="8574" y="125"/>
                  </a:cubicBezTo>
                  <a:lnTo>
                    <a:pt x="8540" y="159"/>
                  </a:lnTo>
                  <a:cubicBezTo>
                    <a:pt x="8140" y="559"/>
                    <a:pt x="7540" y="993"/>
                    <a:pt x="7006" y="1326"/>
                  </a:cubicBezTo>
                  <a:cubicBezTo>
                    <a:pt x="6406" y="1660"/>
                    <a:pt x="5838" y="1893"/>
                    <a:pt x="5205" y="2060"/>
                  </a:cubicBezTo>
                  <a:cubicBezTo>
                    <a:pt x="4571" y="2194"/>
                    <a:pt x="3970" y="2327"/>
                    <a:pt x="3337" y="2327"/>
                  </a:cubicBezTo>
                  <a:cubicBezTo>
                    <a:pt x="3036" y="2327"/>
                    <a:pt x="2703" y="2294"/>
                    <a:pt x="2403" y="2294"/>
                  </a:cubicBezTo>
                  <a:cubicBezTo>
                    <a:pt x="2136" y="2294"/>
                    <a:pt x="1802" y="2194"/>
                    <a:pt x="1502" y="2160"/>
                  </a:cubicBezTo>
                  <a:lnTo>
                    <a:pt x="1168" y="2160"/>
                  </a:lnTo>
                  <a:cubicBezTo>
                    <a:pt x="535" y="2160"/>
                    <a:pt x="1" y="2694"/>
                    <a:pt x="34" y="3361"/>
                  </a:cubicBezTo>
                  <a:cubicBezTo>
                    <a:pt x="34" y="3976"/>
                    <a:pt x="537" y="4497"/>
                    <a:pt x="1176" y="4497"/>
                  </a:cubicBezTo>
                  <a:cubicBezTo>
                    <a:pt x="1196" y="4497"/>
                    <a:pt x="1215" y="4496"/>
                    <a:pt x="1235" y="4495"/>
                  </a:cubicBezTo>
                  <a:cubicBezTo>
                    <a:pt x="1635" y="4495"/>
                    <a:pt x="2036" y="4495"/>
                    <a:pt x="2403" y="4462"/>
                  </a:cubicBezTo>
                  <a:cubicBezTo>
                    <a:pt x="2836" y="4395"/>
                    <a:pt x="3203" y="4362"/>
                    <a:pt x="3604" y="4295"/>
                  </a:cubicBezTo>
                  <a:cubicBezTo>
                    <a:pt x="4371" y="4128"/>
                    <a:pt x="5105" y="3861"/>
                    <a:pt x="5805" y="3528"/>
                  </a:cubicBezTo>
                  <a:cubicBezTo>
                    <a:pt x="6506" y="3228"/>
                    <a:pt x="7139" y="2827"/>
                    <a:pt x="7706" y="2327"/>
                  </a:cubicBezTo>
                  <a:cubicBezTo>
                    <a:pt x="8307" y="1827"/>
                    <a:pt x="8807" y="1326"/>
                    <a:pt x="9241" y="659"/>
                  </a:cubicBezTo>
                  <a:cubicBezTo>
                    <a:pt x="9341" y="492"/>
                    <a:pt x="9341" y="292"/>
                    <a:pt x="9174" y="125"/>
                  </a:cubicBezTo>
                  <a:cubicBezTo>
                    <a:pt x="9091" y="42"/>
                    <a:pt x="8982" y="0"/>
                    <a:pt x="8874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3"/>
            <p:cNvSpPr/>
            <p:nvPr/>
          </p:nvSpPr>
          <p:spPr>
            <a:xfrm>
              <a:off x="-1888350" y="9738375"/>
              <a:ext cx="236850" cy="113700"/>
            </a:xfrm>
            <a:custGeom>
              <a:avLst/>
              <a:gdLst/>
              <a:ahLst/>
              <a:cxnLst/>
              <a:rect l="l" t="t" r="r" b="b"/>
              <a:pathLst>
                <a:path w="9474" h="4548" extrusionOk="0">
                  <a:moveTo>
                    <a:pt x="6905" y="1"/>
                  </a:moveTo>
                  <a:cubicBezTo>
                    <a:pt x="6138" y="1"/>
                    <a:pt x="5404" y="101"/>
                    <a:pt x="4637" y="301"/>
                  </a:cubicBezTo>
                  <a:cubicBezTo>
                    <a:pt x="3903" y="501"/>
                    <a:pt x="3136" y="768"/>
                    <a:pt x="2469" y="1135"/>
                  </a:cubicBezTo>
                  <a:cubicBezTo>
                    <a:pt x="2102" y="1335"/>
                    <a:pt x="1802" y="1569"/>
                    <a:pt x="1468" y="1769"/>
                  </a:cubicBezTo>
                  <a:cubicBezTo>
                    <a:pt x="1168" y="1969"/>
                    <a:pt x="834" y="2236"/>
                    <a:pt x="567" y="2469"/>
                  </a:cubicBezTo>
                  <a:lnTo>
                    <a:pt x="434" y="2603"/>
                  </a:lnTo>
                  <a:cubicBezTo>
                    <a:pt x="0" y="3103"/>
                    <a:pt x="67" y="3804"/>
                    <a:pt x="501" y="4271"/>
                  </a:cubicBezTo>
                  <a:cubicBezTo>
                    <a:pt x="732" y="4455"/>
                    <a:pt x="1012" y="4548"/>
                    <a:pt x="1290" y="4548"/>
                  </a:cubicBezTo>
                  <a:cubicBezTo>
                    <a:pt x="1615" y="4548"/>
                    <a:pt x="1935" y="4422"/>
                    <a:pt x="2169" y="4171"/>
                  </a:cubicBezTo>
                  <a:lnTo>
                    <a:pt x="2269" y="4104"/>
                  </a:lnTo>
                  <a:cubicBezTo>
                    <a:pt x="2469" y="3837"/>
                    <a:pt x="2669" y="3604"/>
                    <a:pt x="2902" y="3403"/>
                  </a:cubicBezTo>
                  <a:cubicBezTo>
                    <a:pt x="3136" y="3170"/>
                    <a:pt x="3336" y="2936"/>
                    <a:pt x="3603" y="2770"/>
                  </a:cubicBezTo>
                  <a:cubicBezTo>
                    <a:pt x="4103" y="2336"/>
                    <a:pt x="4637" y="2002"/>
                    <a:pt x="5204" y="1769"/>
                  </a:cubicBezTo>
                  <a:cubicBezTo>
                    <a:pt x="5804" y="1469"/>
                    <a:pt x="6438" y="1302"/>
                    <a:pt x="7072" y="1168"/>
                  </a:cubicBezTo>
                  <a:cubicBezTo>
                    <a:pt x="7463" y="1103"/>
                    <a:pt x="7883" y="1052"/>
                    <a:pt x="8303" y="1052"/>
                  </a:cubicBezTo>
                  <a:cubicBezTo>
                    <a:pt x="8527" y="1052"/>
                    <a:pt x="8752" y="1067"/>
                    <a:pt x="8973" y="1102"/>
                  </a:cubicBezTo>
                  <a:lnTo>
                    <a:pt x="8973" y="1135"/>
                  </a:lnTo>
                  <a:cubicBezTo>
                    <a:pt x="8998" y="1139"/>
                    <a:pt x="9024" y="1141"/>
                    <a:pt x="9050" y="1141"/>
                  </a:cubicBezTo>
                  <a:cubicBezTo>
                    <a:pt x="9229" y="1141"/>
                    <a:pt x="9411" y="1039"/>
                    <a:pt x="9440" y="835"/>
                  </a:cubicBezTo>
                  <a:cubicBezTo>
                    <a:pt x="9474" y="635"/>
                    <a:pt x="9340" y="435"/>
                    <a:pt x="9140" y="335"/>
                  </a:cubicBezTo>
                  <a:cubicBezTo>
                    <a:pt x="8340" y="101"/>
                    <a:pt x="7639" y="1"/>
                    <a:pt x="6905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3"/>
            <p:cNvSpPr/>
            <p:nvPr/>
          </p:nvSpPr>
          <p:spPr>
            <a:xfrm>
              <a:off x="-1865850" y="9878600"/>
              <a:ext cx="247725" cy="79425"/>
            </a:xfrm>
            <a:custGeom>
              <a:avLst/>
              <a:gdLst/>
              <a:ahLst/>
              <a:cxnLst/>
              <a:rect l="l" t="t" r="r" b="b"/>
              <a:pathLst>
                <a:path w="9909" h="3177" extrusionOk="0">
                  <a:moveTo>
                    <a:pt x="1319" y="1"/>
                  </a:moveTo>
                  <a:cubicBezTo>
                    <a:pt x="831" y="1"/>
                    <a:pt x="360" y="288"/>
                    <a:pt x="201" y="763"/>
                  </a:cubicBezTo>
                  <a:cubicBezTo>
                    <a:pt x="1" y="1364"/>
                    <a:pt x="268" y="2064"/>
                    <a:pt x="902" y="2264"/>
                  </a:cubicBezTo>
                  <a:cubicBezTo>
                    <a:pt x="1235" y="2431"/>
                    <a:pt x="1602" y="2564"/>
                    <a:pt x="2002" y="2698"/>
                  </a:cubicBezTo>
                  <a:cubicBezTo>
                    <a:pt x="2369" y="2831"/>
                    <a:pt x="2736" y="2965"/>
                    <a:pt x="3103" y="2998"/>
                  </a:cubicBezTo>
                  <a:cubicBezTo>
                    <a:pt x="3698" y="3127"/>
                    <a:pt x="4293" y="3177"/>
                    <a:pt x="4888" y="3177"/>
                  </a:cubicBezTo>
                  <a:cubicBezTo>
                    <a:pt x="5060" y="3177"/>
                    <a:pt x="5232" y="3172"/>
                    <a:pt x="5405" y="3165"/>
                  </a:cubicBezTo>
                  <a:cubicBezTo>
                    <a:pt x="6205" y="3132"/>
                    <a:pt x="6939" y="2965"/>
                    <a:pt x="7640" y="2731"/>
                  </a:cubicBezTo>
                  <a:cubicBezTo>
                    <a:pt x="8374" y="2531"/>
                    <a:pt x="9041" y="2231"/>
                    <a:pt x="9708" y="1797"/>
                  </a:cubicBezTo>
                  <a:cubicBezTo>
                    <a:pt x="9875" y="1664"/>
                    <a:pt x="9908" y="1464"/>
                    <a:pt x="9841" y="1230"/>
                  </a:cubicBezTo>
                  <a:cubicBezTo>
                    <a:pt x="9768" y="1084"/>
                    <a:pt x="9623" y="991"/>
                    <a:pt x="9459" y="991"/>
                  </a:cubicBezTo>
                  <a:cubicBezTo>
                    <a:pt x="9399" y="991"/>
                    <a:pt x="9337" y="1003"/>
                    <a:pt x="9274" y="1030"/>
                  </a:cubicBezTo>
                  <a:lnTo>
                    <a:pt x="9241" y="1030"/>
                  </a:lnTo>
                  <a:cubicBezTo>
                    <a:pt x="8674" y="1297"/>
                    <a:pt x="8007" y="1430"/>
                    <a:pt x="7373" y="1530"/>
                  </a:cubicBezTo>
                  <a:cubicBezTo>
                    <a:pt x="7056" y="1564"/>
                    <a:pt x="6731" y="1580"/>
                    <a:pt x="6406" y="1580"/>
                  </a:cubicBezTo>
                  <a:cubicBezTo>
                    <a:pt x="6080" y="1580"/>
                    <a:pt x="5755" y="1564"/>
                    <a:pt x="5438" y="1530"/>
                  </a:cubicBezTo>
                  <a:cubicBezTo>
                    <a:pt x="4838" y="1464"/>
                    <a:pt x="4204" y="1330"/>
                    <a:pt x="3604" y="1063"/>
                  </a:cubicBezTo>
                  <a:cubicBezTo>
                    <a:pt x="3337" y="997"/>
                    <a:pt x="3070" y="830"/>
                    <a:pt x="2770" y="696"/>
                  </a:cubicBezTo>
                  <a:cubicBezTo>
                    <a:pt x="2536" y="563"/>
                    <a:pt x="2236" y="396"/>
                    <a:pt x="2002" y="229"/>
                  </a:cubicBezTo>
                  <a:lnTo>
                    <a:pt x="1869" y="163"/>
                  </a:lnTo>
                  <a:cubicBezTo>
                    <a:pt x="1836" y="96"/>
                    <a:pt x="1736" y="96"/>
                    <a:pt x="1702" y="63"/>
                  </a:cubicBezTo>
                  <a:cubicBezTo>
                    <a:pt x="1577" y="21"/>
                    <a:pt x="1447" y="1"/>
                    <a:pt x="1319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3"/>
            <p:cNvSpPr/>
            <p:nvPr/>
          </p:nvSpPr>
          <p:spPr>
            <a:xfrm>
              <a:off x="-1885850" y="9966975"/>
              <a:ext cx="206825" cy="163375"/>
            </a:xfrm>
            <a:custGeom>
              <a:avLst/>
              <a:gdLst/>
              <a:ahLst/>
              <a:cxnLst/>
              <a:rect l="l" t="t" r="r" b="b"/>
              <a:pathLst>
                <a:path w="8273" h="6535" extrusionOk="0">
                  <a:moveTo>
                    <a:pt x="1328" y="0"/>
                  </a:moveTo>
                  <a:cubicBezTo>
                    <a:pt x="1112" y="0"/>
                    <a:pt x="895" y="63"/>
                    <a:pt x="701" y="197"/>
                  </a:cubicBezTo>
                  <a:cubicBezTo>
                    <a:pt x="167" y="597"/>
                    <a:pt x="0" y="1298"/>
                    <a:pt x="367" y="1831"/>
                  </a:cubicBezTo>
                  <a:cubicBezTo>
                    <a:pt x="601" y="2165"/>
                    <a:pt x="768" y="2499"/>
                    <a:pt x="1034" y="2799"/>
                  </a:cubicBezTo>
                  <a:cubicBezTo>
                    <a:pt x="1268" y="3099"/>
                    <a:pt x="1501" y="3366"/>
                    <a:pt x="1768" y="3666"/>
                  </a:cubicBezTo>
                  <a:cubicBezTo>
                    <a:pt x="2335" y="4267"/>
                    <a:pt x="2936" y="4767"/>
                    <a:pt x="3570" y="5167"/>
                  </a:cubicBezTo>
                  <a:cubicBezTo>
                    <a:pt x="4203" y="5601"/>
                    <a:pt x="4904" y="5868"/>
                    <a:pt x="5604" y="6135"/>
                  </a:cubicBezTo>
                  <a:cubicBezTo>
                    <a:pt x="6338" y="6368"/>
                    <a:pt x="7039" y="6502"/>
                    <a:pt x="7839" y="6535"/>
                  </a:cubicBezTo>
                  <a:cubicBezTo>
                    <a:pt x="8039" y="6535"/>
                    <a:pt x="8206" y="6435"/>
                    <a:pt x="8240" y="6301"/>
                  </a:cubicBezTo>
                  <a:cubicBezTo>
                    <a:pt x="8273" y="6101"/>
                    <a:pt x="8106" y="5834"/>
                    <a:pt x="7906" y="5801"/>
                  </a:cubicBezTo>
                  <a:lnTo>
                    <a:pt x="7873" y="5801"/>
                  </a:lnTo>
                  <a:cubicBezTo>
                    <a:pt x="7272" y="5668"/>
                    <a:pt x="6672" y="5367"/>
                    <a:pt x="6071" y="5101"/>
                  </a:cubicBezTo>
                  <a:cubicBezTo>
                    <a:pt x="5504" y="4767"/>
                    <a:pt x="4937" y="4433"/>
                    <a:pt x="4504" y="3966"/>
                  </a:cubicBezTo>
                  <a:cubicBezTo>
                    <a:pt x="4037" y="3499"/>
                    <a:pt x="3603" y="3032"/>
                    <a:pt x="3269" y="2499"/>
                  </a:cubicBezTo>
                  <a:cubicBezTo>
                    <a:pt x="3103" y="2265"/>
                    <a:pt x="3003" y="1965"/>
                    <a:pt x="2836" y="1698"/>
                  </a:cubicBezTo>
                  <a:lnTo>
                    <a:pt x="2435" y="831"/>
                  </a:lnTo>
                  <a:lnTo>
                    <a:pt x="2402" y="697"/>
                  </a:lnTo>
                  <a:cubicBezTo>
                    <a:pt x="2402" y="664"/>
                    <a:pt x="2369" y="597"/>
                    <a:pt x="2335" y="531"/>
                  </a:cubicBezTo>
                  <a:cubicBezTo>
                    <a:pt x="2081" y="191"/>
                    <a:pt x="1705" y="0"/>
                    <a:pt x="1328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3"/>
            <p:cNvSpPr/>
            <p:nvPr/>
          </p:nvSpPr>
          <p:spPr>
            <a:xfrm>
              <a:off x="-1940050" y="10064050"/>
              <a:ext cx="149300" cy="216525"/>
            </a:xfrm>
            <a:custGeom>
              <a:avLst/>
              <a:gdLst/>
              <a:ahLst/>
              <a:cxnLst/>
              <a:rect l="l" t="t" r="r" b="b"/>
              <a:pathLst>
                <a:path w="5972" h="8661" extrusionOk="0">
                  <a:moveTo>
                    <a:pt x="1208" y="0"/>
                  </a:moveTo>
                  <a:cubicBezTo>
                    <a:pt x="1140" y="0"/>
                    <a:pt x="1070" y="6"/>
                    <a:pt x="1001" y="17"/>
                  </a:cubicBezTo>
                  <a:cubicBezTo>
                    <a:pt x="367" y="183"/>
                    <a:pt x="0" y="817"/>
                    <a:pt x="134" y="1451"/>
                  </a:cubicBezTo>
                  <a:cubicBezTo>
                    <a:pt x="200" y="1818"/>
                    <a:pt x="234" y="2185"/>
                    <a:pt x="367" y="2585"/>
                  </a:cubicBezTo>
                  <a:cubicBezTo>
                    <a:pt x="501" y="2952"/>
                    <a:pt x="567" y="3319"/>
                    <a:pt x="734" y="3686"/>
                  </a:cubicBezTo>
                  <a:cubicBezTo>
                    <a:pt x="1034" y="4453"/>
                    <a:pt x="1401" y="5120"/>
                    <a:pt x="1868" y="5754"/>
                  </a:cubicBezTo>
                  <a:cubicBezTo>
                    <a:pt x="2302" y="6388"/>
                    <a:pt x="2836" y="6955"/>
                    <a:pt x="3403" y="7422"/>
                  </a:cubicBezTo>
                  <a:cubicBezTo>
                    <a:pt x="4003" y="7922"/>
                    <a:pt x="4637" y="8289"/>
                    <a:pt x="5337" y="8623"/>
                  </a:cubicBezTo>
                  <a:cubicBezTo>
                    <a:pt x="5380" y="8648"/>
                    <a:pt x="5427" y="8661"/>
                    <a:pt x="5475" y="8661"/>
                  </a:cubicBezTo>
                  <a:cubicBezTo>
                    <a:pt x="5615" y="8661"/>
                    <a:pt x="5763" y="8555"/>
                    <a:pt x="5838" y="8356"/>
                  </a:cubicBezTo>
                  <a:cubicBezTo>
                    <a:pt x="5971" y="8156"/>
                    <a:pt x="5904" y="7922"/>
                    <a:pt x="5704" y="7789"/>
                  </a:cubicBezTo>
                  <a:lnTo>
                    <a:pt x="5671" y="7756"/>
                  </a:lnTo>
                  <a:cubicBezTo>
                    <a:pt x="5171" y="7422"/>
                    <a:pt x="4670" y="6955"/>
                    <a:pt x="4237" y="6455"/>
                  </a:cubicBezTo>
                  <a:cubicBezTo>
                    <a:pt x="3836" y="5954"/>
                    <a:pt x="3469" y="5421"/>
                    <a:pt x="3202" y="4820"/>
                  </a:cubicBezTo>
                  <a:cubicBezTo>
                    <a:pt x="2969" y="4253"/>
                    <a:pt x="2735" y="3653"/>
                    <a:pt x="2635" y="3019"/>
                  </a:cubicBezTo>
                  <a:cubicBezTo>
                    <a:pt x="2535" y="2752"/>
                    <a:pt x="2535" y="2418"/>
                    <a:pt x="2502" y="2118"/>
                  </a:cubicBezTo>
                  <a:cubicBezTo>
                    <a:pt x="2469" y="1818"/>
                    <a:pt x="2469" y="1484"/>
                    <a:pt x="2469" y="1184"/>
                  </a:cubicBezTo>
                  <a:lnTo>
                    <a:pt x="2469" y="1084"/>
                  </a:lnTo>
                  <a:cubicBezTo>
                    <a:pt x="2469" y="1017"/>
                    <a:pt x="2402" y="984"/>
                    <a:pt x="2402" y="917"/>
                  </a:cubicBezTo>
                  <a:cubicBezTo>
                    <a:pt x="2253" y="353"/>
                    <a:pt x="1761" y="0"/>
                    <a:pt x="1208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3"/>
            <p:cNvSpPr/>
            <p:nvPr/>
          </p:nvSpPr>
          <p:spPr>
            <a:xfrm>
              <a:off x="-2078500" y="10187375"/>
              <a:ext cx="150150" cy="217425"/>
            </a:xfrm>
            <a:custGeom>
              <a:avLst/>
              <a:gdLst/>
              <a:ahLst/>
              <a:cxnLst/>
              <a:rect l="l" t="t" r="r" b="b"/>
              <a:pathLst>
                <a:path w="6006" h="8697" extrusionOk="0">
                  <a:moveTo>
                    <a:pt x="1358" y="0"/>
                  </a:moveTo>
                  <a:cubicBezTo>
                    <a:pt x="958" y="0"/>
                    <a:pt x="585" y="207"/>
                    <a:pt x="368" y="554"/>
                  </a:cubicBezTo>
                  <a:cubicBezTo>
                    <a:pt x="1" y="1155"/>
                    <a:pt x="201" y="1855"/>
                    <a:pt x="735" y="2189"/>
                  </a:cubicBezTo>
                  <a:lnTo>
                    <a:pt x="835" y="2289"/>
                  </a:lnTo>
                  <a:cubicBezTo>
                    <a:pt x="1068" y="2389"/>
                    <a:pt x="1369" y="2556"/>
                    <a:pt x="1602" y="2722"/>
                  </a:cubicBezTo>
                  <a:cubicBezTo>
                    <a:pt x="1869" y="2889"/>
                    <a:pt x="2169" y="3056"/>
                    <a:pt x="2369" y="3290"/>
                  </a:cubicBezTo>
                  <a:cubicBezTo>
                    <a:pt x="2870" y="3656"/>
                    <a:pt x="3270" y="4157"/>
                    <a:pt x="3670" y="4657"/>
                  </a:cubicBezTo>
                  <a:cubicBezTo>
                    <a:pt x="4037" y="5191"/>
                    <a:pt x="4337" y="5725"/>
                    <a:pt x="4571" y="6358"/>
                  </a:cubicBezTo>
                  <a:cubicBezTo>
                    <a:pt x="4838" y="6959"/>
                    <a:pt x="5004" y="7626"/>
                    <a:pt x="5038" y="8226"/>
                  </a:cubicBezTo>
                  <a:lnTo>
                    <a:pt x="5071" y="8326"/>
                  </a:lnTo>
                  <a:cubicBezTo>
                    <a:pt x="5071" y="8527"/>
                    <a:pt x="5238" y="8693"/>
                    <a:pt x="5438" y="8693"/>
                  </a:cubicBezTo>
                  <a:cubicBezTo>
                    <a:pt x="5458" y="8696"/>
                    <a:pt x="5477" y="8697"/>
                    <a:pt x="5496" y="8697"/>
                  </a:cubicBezTo>
                  <a:cubicBezTo>
                    <a:pt x="5734" y="8697"/>
                    <a:pt x="5905" y="8512"/>
                    <a:pt x="5905" y="8326"/>
                  </a:cubicBezTo>
                  <a:cubicBezTo>
                    <a:pt x="6005" y="7526"/>
                    <a:pt x="5905" y="6825"/>
                    <a:pt x="5772" y="6058"/>
                  </a:cubicBezTo>
                  <a:cubicBezTo>
                    <a:pt x="5672" y="5324"/>
                    <a:pt x="5405" y="4624"/>
                    <a:pt x="5071" y="3890"/>
                  </a:cubicBezTo>
                  <a:cubicBezTo>
                    <a:pt x="4738" y="3189"/>
                    <a:pt x="4337" y="2522"/>
                    <a:pt x="3837" y="1955"/>
                  </a:cubicBezTo>
                  <a:cubicBezTo>
                    <a:pt x="3570" y="1622"/>
                    <a:pt x="3337" y="1355"/>
                    <a:pt x="3036" y="1055"/>
                  </a:cubicBezTo>
                  <a:cubicBezTo>
                    <a:pt x="2770" y="821"/>
                    <a:pt x="2436" y="554"/>
                    <a:pt x="2169" y="321"/>
                  </a:cubicBezTo>
                  <a:cubicBezTo>
                    <a:pt x="2102" y="287"/>
                    <a:pt x="2036" y="221"/>
                    <a:pt x="2002" y="187"/>
                  </a:cubicBezTo>
                  <a:cubicBezTo>
                    <a:pt x="1793" y="59"/>
                    <a:pt x="1572" y="0"/>
                    <a:pt x="1358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3"/>
            <p:cNvSpPr/>
            <p:nvPr/>
          </p:nvSpPr>
          <p:spPr>
            <a:xfrm>
              <a:off x="-2161050" y="10224225"/>
              <a:ext cx="83425" cy="241700"/>
            </a:xfrm>
            <a:custGeom>
              <a:avLst/>
              <a:gdLst/>
              <a:ahLst/>
              <a:cxnLst/>
              <a:rect l="l" t="t" r="r" b="b"/>
              <a:pathLst>
                <a:path w="3337" h="9668" extrusionOk="0">
                  <a:moveTo>
                    <a:pt x="1404" y="1"/>
                  </a:moveTo>
                  <a:cubicBezTo>
                    <a:pt x="857" y="1"/>
                    <a:pt x="325" y="439"/>
                    <a:pt x="234" y="1015"/>
                  </a:cubicBezTo>
                  <a:cubicBezTo>
                    <a:pt x="201" y="1415"/>
                    <a:pt x="134" y="1816"/>
                    <a:pt x="67" y="2182"/>
                  </a:cubicBezTo>
                  <a:cubicBezTo>
                    <a:pt x="67" y="2549"/>
                    <a:pt x="1" y="2983"/>
                    <a:pt x="34" y="3350"/>
                  </a:cubicBezTo>
                  <a:cubicBezTo>
                    <a:pt x="1" y="4151"/>
                    <a:pt x="167" y="4884"/>
                    <a:pt x="334" y="5652"/>
                  </a:cubicBezTo>
                  <a:cubicBezTo>
                    <a:pt x="501" y="6385"/>
                    <a:pt x="801" y="7086"/>
                    <a:pt x="1168" y="7753"/>
                  </a:cubicBezTo>
                  <a:cubicBezTo>
                    <a:pt x="1502" y="8420"/>
                    <a:pt x="1935" y="9021"/>
                    <a:pt x="2502" y="9554"/>
                  </a:cubicBezTo>
                  <a:cubicBezTo>
                    <a:pt x="2590" y="9625"/>
                    <a:pt x="2688" y="9667"/>
                    <a:pt x="2799" y="9667"/>
                  </a:cubicBezTo>
                  <a:cubicBezTo>
                    <a:pt x="2899" y="9667"/>
                    <a:pt x="3010" y="9633"/>
                    <a:pt x="3136" y="9554"/>
                  </a:cubicBezTo>
                  <a:cubicBezTo>
                    <a:pt x="3303" y="9421"/>
                    <a:pt x="3336" y="9187"/>
                    <a:pt x="3203" y="8987"/>
                  </a:cubicBezTo>
                  <a:lnTo>
                    <a:pt x="3169" y="8921"/>
                  </a:lnTo>
                  <a:cubicBezTo>
                    <a:pt x="2803" y="8420"/>
                    <a:pt x="2502" y="7820"/>
                    <a:pt x="2302" y="7186"/>
                  </a:cubicBezTo>
                  <a:cubicBezTo>
                    <a:pt x="2069" y="6552"/>
                    <a:pt x="1969" y="5918"/>
                    <a:pt x="1902" y="5318"/>
                  </a:cubicBezTo>
                  <a:cubicBezTo>
                    <a:pt x="1869" y="4684"/>
                    <a:pt x="1869" y="4050"/>
                    <a:pt x="2002" y="3417"/>
                  </a:cubicBezTo>
                  <a:cubicBezTo>
                    <a:pt x="2035" y="3083"/>
                    <a:pt x="2135" y="2816"/>
                    <a:pt x="2202" y="2516"/>
                  </a:cubicBezTo>
                  <a:cubicBezTo>
                    <a:pt x="2302" y="2216"/>
                    <a:pt x="2402" y="1916"/>
                    <a:pt x="2502" y="1649"/>
                  </a:cubicBezTo>
                  <a:lnTo>
                    <a:pt x="2536" y="1515"/>
                  </a:lnTo>
                  <a:cubicBezTo>
                    <a:pt x="2536" y="1482"/>
                    <a:pt x="2569" y="1415"/>
                    <a:pt x="2569" y="1349"/>
                  </a:cubicBezTo>
                  <a:cubicBezTo>
                    <a:pt x="2669" y="715"/>
                    <a:pt x="2202" y="81"/>
                    <a:pt x="1568" y="14"/>
                  </a:cubicBezTo>
                  <a:cubicBezTo>
                    <a:pt x="1514" y="5"/>
                    <a:pt x="1459" y="1"/>
                    <a:pt x="1404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3"/>
            <p:cNvSpPr/>
            <p:nvPr/>
          </p:nvSpPr>
          <p:spPr>
            <a:xfrm>
              <a:off x="-2317825" y="10224150"/>
              <a:ext cx="135125" cy="224050"/>
            </a:xfrm>
            <a:custGeom>
              <a:avLst/>
              <a:gdLst/>
              <a:ahLst/>
              <a:cxnLst/>
              <a:rect l="l" t="t" r="r" b="b"/>
              <a:pathLst>
                <a:path w="5405" h="8962" extrusionOk="0">
                  <a:moveTo>
                    <a:pt x="4103" y="1"/>
                  </a:moveTo>
                  <a:cubicBezTo>
                    <a:pt x="3803" y="1"/>
                    <a:pt x="3503" y="117"/>
                    <a:pt x="3269" y="351"/>
                  </a:cubicBezTo>
                  <a:cubicBezTo>
                    <a:pt x="2969" y="618"/>
                    <a:pt x="2669" y="885"/>
                    <a:pt x="2435" y="1185"/>
                  </a:cubicBezTo>
                  <a:cubicBezTo>
                    <a:pt x="2169" y="1452"/>
                    <a:pt x="1935" y="1752"/>
                    <a:pt x="1735" y="2085"/>
                  </a:cubicBezTo>
                  <a:cubicBezTo>
                    <a:pt x="1268" y="2719"/>
                    <a:pt x="934" y="3420"/>
                    <a:pt x="634" y="4154"/>
                  </a:cubicBezTo>
                  <a:cubicBezTo>
                    <a:pt x="334" y="4854"/>
                    <a:pt x="167" y="5588"/>
                    <a:pt x="100" y="6355"/>
                  </a:cubicBezTo>
                  <a:cubicBezTo>
                    <a:pt x="0" y="7089"/>
                    <a:pt x="0" y="7789"/>
                    <a:pt x="134" y="8590"/>
                  </a:cubicBezTo>
                  <a:cubicBezTo>
                    <a:pt x="134" y="8804"/>
                    <a:pt x="273" y="8961"/>
                    <a:pt x="476" y="8961"/>
                  </a:cubicBezTo>
                  <a:cubicBezTo>
                    <a:pt x="495" y="8961"/>
                    <a:pt x="514" y="8960"/>
                    <a:pt x="534" y="8957"/>
                  </a:cubicBezTo>
                  <a:cubicBezTo>
                    <a:pt x="768" y="8957"/>
                    <a:pt x="968" y="8790"/>
                    <a:pt x="968" y="8557"/>
                  </a:cubicBezTo>
                  <a:lnTo>
                    <a:pt x="968" y="8523"/>
                  </a:lnTo>
                  <a:cubicBezTo>
                    <a:pt x="968" y="7890"/>
                    <a:pt x="1101" y="7222"/>
                    <a:pt x="1301" y="6589"/>
                  </a:cubicBezTo>
                  <a:cubicBezTo>
                    <a:pt x="1501" y="5955"/>
                    <a:pt x="1768" y="5388"/>
                    <a:pt x="2102" y="4854"/>
                  </a:cubicBezTo>
                  <a:cubicBezTo>
                    <a:pt x="2435" y="4287"/>
                    <a:pt x="2802" y="3787"/>
                    <a:pt x="3269" y="3386"/>
                  </a:cubicBezTo>
                  <a:cubicBezTo>
                    <a:pt x="3470" y="3119"/>
                    <a:pt x="3736" y="2953"/>
                    <a:pt x="3970" y="2753"/>
                  </a:cubicBezTo>
                  <a:cubicBezTo>
                    <a:pt x="4170" y="2552"/>
                    <a:pt x="4470" y="2386"/>
                    <a:pt x="4737" y="2219"/>
                  </a:cubicBezTo>
                  <a:lnTo>
                    <a:pt x="4804" y="2119"/>
                  </a:lnTo>
                  <a:lnTo>
                    <a:pt x="4937" y="2019"/>
                  </a:lnTo>
                  <a:cubicBezTo>
                    <a:pt x="5404" y="1552"/>
                    <a:pt x="5404" y="784"/>
                    <a:pt x="4937" y="351"/>
                  </a:cubicBezTo>
                  <a:cubicBezTo>
                    <a:pt x="4704" y="117"/>
                    <a:pt x="4404" y="1"/>
                    <a:pt x="4103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3"/>
            <p:cNvSpPr/>
            <p:nvPr/>
          </p:nvSpPr>
          <p:spPr>
            <a:xfrm>
              <a:off x="-2480450" y="10208550"/>
              <a:ext cx="154300" cy="213675"/>
            </a:xfrm>
            <a:custGeom>
              <a:avLst/>
              <a:gdLst/>
              <a:ahLst/>
              <a:cxnLst/>
              <a:rect l="l" t="t" r="r" b="b"/>
              <a:pathLst>
                <a:path w="6172" h="8547" extrusionOk="0">
                  <a:moveTo>
                    <a:pt x="4835" y="0"/>
                  </a:moveTo>
                  <a:cubicBezTo>
                    <a:pt x="4576" y="0"/>
                    <a:pt x="4318" y="88"/>
                    <a:pt x="4104" y="274"/>
                  </a:cubicBezTo>
                  <a:cubicBezTo>
                    <a:pt x="3770" y="508"/>
                    <a:pt x="3470" y="775"/>
                    <a:pt x="3170" y="1008"/>
                  </a:cubicBezTo>
                  <a:cubicBezTo>
                    <a:pt x="2903" y="1308"/>
                    <a:pt x="2603" y="1542"/>
                    <a:pt x="2336" y="1842"/>
                  </a:cubicBezTo>
                  <a:cubicBezTo>
                    <a:pt x="1835" y="2443"/>
                    <a:pt x="1435" y="3110"/>
                    <a:pt x="1068" y="3777"/>
                  </a:cubicBezTo>
                  <a:cubicBezTo>
                    <a:pt x="668" y="4444"/>
                    <a:pt x="434" y="5144"/>
                    <a:pt x="268" y="5878"/>
                  </a:cubicBezTo>
                  <a:cubicBezTo>
                    <a:pt x="101" y="6646"/>
                    <a:pt x="1" y="7346"/>
                    <a:pt x="67" y="8147"/>
                  </a:cubicBezTo>
                  <a:cubicBezTo>
                    <a:pt x="67" y="8313"/>
                    <a:pt x="234" y="8480"/>
                    <a:pt x="434" y="8547"/>
                  </a:cubicBezTo>
                  <a:cubicBezTo>
                    <a:pt x="635" y="8547"/>
                    <a:pt x="835" y="8380"/>
                    <a:pt x="868" y="8180"/>
                  </a:cubicBezTo>
                  <a:lnTo>
                    <a:pt x="868" y="8147"/>
                  </a:lnTo>
                  <a:cubicBezTo>
                    <a:pt x="968" y="7513"/>
                    <a:pt x="1168" y="6846"/>
                    <a:pt x="1435" y="6279"/>
                  </a:cubicBezTo>
                  <a:cubicBezTo>
                    <a:pt x="1669" y="5678"/>
                    <a:pt x="2002" y="5111"/>
                    <a:pt x="2369" y="4611"/>
                  </a:cubicBezTo>
                  <a:cubicBezTo>
                    <a:pt x="2803" y="4110"/>
                    <a:pt x="3203" y="3643"/>
                    <a:pt x="3703" y="3276"/>
                  </a:cubicBezTo>
                  <a:cubicBezTo>
                    <a:pt x="3937" y="3043"/>
                    <a:pt x="4204" y="2876"/>
                    <a:pt x="4471" y="2709"/>
                  </a:cubicBezTo>
                  <a:cubicBezTo>
                    <a:pt x="4771" y="2543"/>
                    <a:pt x="5038" y="2443"/>
                    <a:pt x="5305" y="2276"/>
                  </a:cubicBezTo>
                  <a:lnTo>
                    <a:pt x="5438" y="2209"/>
                  </a:lnTo>
                  <a:cubicBezTo>
                    <a:pt x="5505" y="2176"/>
                    <a:pt x="5538" y="2142"/>
                    <a:pt x="5605" y="2109"/>
                  </a:cubicBezTo>
                  <a:cubicBezTo>
                    <a:pt x="6105" y="1675"/>
                    <a:pt x="6172" y="941"/>
                    <a:pt x="5772" y="441"/>
                  </a:cubicBezTo>
                  <a:cubicBezTo>
                    <a:pt x="5524" y="156"/>
                    <a:pt x="5179" y="0"/>
                    <a:pt x="4835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3"/>
            <p:cNvSpPr/>
            <p:nvPr/>
          </p:nvSpPr>
          <p:spPr>
            <a:xfrm>
              <a:off x="-2647225" y="10167750"/>
              <a:ext cx="206000" cy="161925"/>
            </a:xfrm>
            <a:custGeom>
              <a:avLst/>
              <a:gdLst/>
              <a:ahLst/>
              <a:cxnLst/>
              <a:rect l="l" t="t" r="r" b="b"/>
              <a:pathLst>
                <a:path w="8240" h="6477" extrusionOk="0">
                  <a:moveTo>
                    <a:pt x="6916" y="1"/>
                  </a:moveTo>
                  <a:cubicBezTo>
                    <a:pt x="6464" y="1"/>
                    <a:pt x="6034" y="256"/>
                    <a:pt x="5838" y="672"/>
                  </a:cubicBezTo>
                  <a:lnTo>
                    <a:pt x="5804" y="806"/>
                  </a:lnTo>
                  <a:cubicBezTo>
                    <a:pt x="5671" y="1039"/>
                    <a:pt x="5571" y="1339"/>
                    <a:pt x="5438" y="1639"/>
                  </a:cubicBezTo>
                  <a:cubicBezTo>
                    <a:pt x="5304" y="1906"/>
                    <a:pt x="5137" y="2173"/>
                    <a:pt x="4971" y="2440"/>
                  </a:cubicBezTo>
                  <a:cubicBezTo>
                    <a:pt x="4637" y="2974"/>
                    <a:pt x="4237" y="3474"/>
                    <a:pt x="3770" y="3908"/>
                  </a:cubicBezTo>
                  <a:cubicBezTo>
                    <a:pt x="3303" y="4341"/>
                    <a:pt x="2769" y="4742"/>
                    <a:pt x="2169" y="5009"/>
                  </a:cubicBezTo>
                  <a:cubicBezTo>
                    <a:pt x="1601" y="5342"/>
                    <a:pt x="934" y="5609"/>
                    <a:pt x="334" y="5742"/>
                  </a:cubicBezTo>
                  <a:lnTo>
                    <a:pt x="334" y="5642"/>
                  </a:lnTo>
                  <a:cubicBezTo>
                    <a:pt x="134" y="5676"/>
                    <a:pt x="0" y="5842"/>
                    <a:pt x="0" y="6043"/>
                  </a:cubicBezTo>
                  <a:cubicBezTo>
                    <a:pt x="0" y="6309"/>
                    <a:pt x="167" y="6476"/>
                    <a:pt x="434" y="6476"/>
                  </a:cubicBezTo>
                  <a:cubicBezTo>
                    <a:pt x="1201" y="6443"/>
                    <a:pt x="1935" y="6309"/>
                    <a:pt x="2636" y="6043"/>
                  </a:cubicBezTo>
                  <a:cubicBezTo>
                    <a:pt x="3336" y="5842"/>
                    <a:pt x="4070" y="5509"/>
                    <a:pt x="4670" y="5109"/>
                  </a:cubicBezTo>
                  <a:cubicBezTo>
                    <a:pt x="5337" y="4675"/>
                    <a:pt x="5938" y="4208"/>
                    <a:pt x="6472" y="3641"/>
                  </a:cubicBezTo>
                  <a:cubicBezTo>
                    <a:pt x="6772" y="3374"/>
                    <a:pt x="6972" y="3074"/>
                    <a:pt x="7239" y="2774"/>
                  </a:cubicBezTo>
                  <a:cubicBezTo>
                    <a:pt x="7472" y="2473"/>
                    <a:pt x="7672" y="2140"/>
                    <a:pt x="7906" y="1806"/>
                  </a:cubicBezTo>
                  <a:cubicBezTo>
                    <a:pt x="7939" y="1773"/>
                    <a:pt x="7939" y="1673"/>
                    <a:pt x="7973" y="1639"/>
                  </a:cubicBezTo>
                  <a:cubicBezTo>
                    <a:pt x="8240" y="1039"/>
                    <a:pt x="7973" y="339"/>
                    <a:pt x="7406" y="105"/>
                  </a:cubicBezTo>
                  <a:cubicBezTo>
                    <a:pt x="7246" y="34"/>
                    <a:pt x="7080" y="1"/>
                    <a:pt x="6916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3"/>
            <p:cNvSpPr/>
            <p:nvPr/>
          </p:nvSpPr>
          <p:spPr>
            <a:xfrm>
              <a:off x="-2719775" y="10117000"/>
              <a:ext cx="237675" cy="98650"/>
            </a:xfrm>
            <a:custGeom>
              <a:avLst/>
              <a:gdLst/>
              <a:ahLst/>
              <a:cxnLst/>
              <a:rect l="l" t="t" r="r" b="b"/>
              <a:pathLst>
                <a:path w="9507" h="3946" extrusionOk="0">
                  <a:moveTo>
                    <a:pt x="7172" y="0"/>
                  </a:moveTo>
                  <a:cubicBezTo>
                    <a:pt x="6805" y="0"/>
                    <a:pt x="6371" y="0"/>
                    <a:pt x="6005" y="100"/>
                  </a:cubicBezTo>
                  <a:cubicBezTo>
                    <a:pt x="5204" y="167"/>
                    <a:pt x="4470" y="367"/>
                    <a:pt x="3736" y="667"/>
                  </a:cubicBezTo>
                  <a:cubicBezTo>
                    <a:pt x="3036" y="934"/>
                    <a:pt x="2369" y="1301"/>
                    <a:pt x="1735" y="1768"/>
                  </a:cubicBezTo>
                  <a:cubicBezTo>
                    <a:pt x="1134" y="2168"/>
                    <a:pt x="601" y="2669"/>
                    <a:pt x="100" y="3303"/>
                  </a:cubicBezTo>
                  <a:cubicBezTo>
                    <a:pt x="0" y="3469"/>
                    <a:pt x="0" y="3669"/>
                    <a:pt x="134" y="3803"/>
                  </a:cubicBezTo>
                  <a:cubicBezTo>
                    <a:pt x="225" y="3895"/>
                    <a:pt x="337" y="3946"/>
                    <a:pt x="447" y="3946"/>
                  </a:cubicBezTo>
                  <a:cubicBezTo>
                    <a:pt x="537" y="3946"/>
                    <a:pt x="626" y="3911"/>
                    <a:pt x="701" y="3836"/>
                  </a:cubicBezTo>
                  <a:lnTo>
                    <a:pt x="734" y="3803"/>
                  </a:lnTo>
                  <a:cubicBezTo>
                    <a:pt x="1201" y="3436"/>
                    <a:pt x="1802" y="3036"/>
                    <a:pt x="2369" y="2769"/>
                  </a:cubicBezTo>
                  <a:cubicBezTo>
                    <a:pt x="2969" y="2469"/>
                    <a:pt x="3569" y="2268"/>
                    <a:pt x="4203" y="2135"/>
                  </a:cubicBezTo>
                  <a:cubicBezTo>
                    <a:pt x="4725" y="2053"/>
                    <a:pt x="5246" y="1993"/>
                    <a:pt x="5749" y="1993"/>
                  </a:cubicBezTo>
                  <a:cubicBezTo>
                    <a:pt x="5858" y="1993"/>
                    <a:pt x="5965" y="1996"/>
                    <a:pt x="6071" y="2002"/>
                  </a:cubicBezTo>
                  <a:cubicBezTo>
                    <a:pt x="6371" y="2002"/>
                    <a:pt x="6705" y="2035"/>
                    <a:pt x="7005" y="2102"/>
                  </a:cubicBezTo>
                  <a:cubicBezTo>
                    <a:pt x="7339" y="2135"/>
                    <a:pt x="7639" y="2268"/>
                    <a:pt x="7906" y="2302"/>
                  </a:cubicBezTo>
                  <a:lnTo>
                    <a:pt x="8039" y="2335"/>
                  </a:lnTo>
                  <a:cubicBezTo>
                    <a:pt x="8139" y="2369"/>
                    <a:pt x="8173" y="2369"/>
                    <a:pt x="8239" y="2369"/>
                  </a:cubicBezTo>
                  <a:cubicBezTo>
                    <a:pt x="8260" y="2370"/>
                    <a:pt x="8279" y="2370"/>
                    <a:pt x="8299" y="2370"/>
                  </a:cubicBezTo>
                  <a:cubicBezTo>
                    <a:pt x="8907" y="2370"/>
                    <a:pt x="9409" y="1880"/>
                    <a:pt x="9474" y="1234"/>
                  </a:cubicBezTo>
                  <a:cubicBezTo>
                    <a:pt x="9507" y="634"/>
                    <a:pt x="9007" y="67"/>
                    <a:pt x="8340" y="34"/>
                  </a:cubicBezTo>
                  <a:cubicBezTo>
                    <a:pt x="7973" y="34"/>
                    <a:pt x="7539" y="0"/>
                    <a:pt x="7172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3"/>
            <p:cNvSpPr/>
            <p:nvPr/>
          </p:nvSpPr>
          <p:spPr>
            <a:xfrm>
              <a:off x="-2771475" y="9939225"/>
              <a:ext cx="241850" cy="105075"/>
            </a:xfrm>
            <a:custGeom>
              <a:avLst/>
              <a:gdLst/>
              <a:ahLst/>
              <a:cxnLst/>
              <a:rect l="l" t="t" r="r" b="b"/>
              <a:pathLst>
                <a:path w="9674" h="4203" extrusionOk="0">
                  <a:moveTo>
                    <a:pt x="8343" y="1"/>
                  </a:moveTo>
                  <a:cubicBezTo>
                    <a:pt x="8056" y="1"/>
                    <a:pt x="7777" y="101"/>
                    <a:pt x="7572" y="306"/>
                  </a:cubicBezTo>
                  <a:lnTo>
                    <a:pt x="7472" y="406"/>
                  </a:lnTo>
                  <a:cubicBezTo>
                    <a:pt x="7272" y="640"/>
                    <a:pt x="7072" y="873"/>
                    <a:pt x="6805" y="1073"/>
                  </a:cubicBezTo>
                  <a:cubicBezTo>
                    <a:pt x="6571" y="1274"/>
                    <a:pt x="6305" y="1474"/>
                    <a:pt x="6071" y="1641"/>
                  </a:cubicBezTo>
                  <a:cubicBezTo>
                    <a:pt x="5571" y="2041"/>
                    <a:pt x="4970" y="2274"/>
                    <a:pt x="4403" y="2541"/>
                  </a:cubicBezTo>
                  <a:cubicBezTo>
                    <a:pt x="3803" y="2775"/>
                    <a:pt x="3202" y="2908"/>
                    <a:pt x="2535" y="2975"/>
                  </a:cubicBezTo>
                  <a:cubicBezTo>
                    <a:pt x="2226" y="3021"/>
                    <a:pt x="1916" y="3046"/>
                    <a:pt x="1610" y="3046"/>
                  </a:cubicBezTo>
                  <a:cubicBezTo>
                    <a:pt x="1256" y="3046"/>
                    <a:pt x="907" y="3013"/>
                    <a:pt x="567" y="2941"/>
                  </a:cubicBezTo>
                  <a:cubicBezTo>
                    <a:pt x="530" y="2936"/>
                    <a:pt x="495" y="2933"/>
                    <a:pt x="461" y="2933"/>
                  </a:cubicBezTo>
                  <a:cubicBezTo>
                    <a:pt x="283" y="2933"/>
                    <a:pt x="156" y="3012"/>
                    <a:pt x="100" y="3208"/>
                  </a:cubicBezTo>
                  <a:cubicBezTo>
                    <a:pt x="0" y="3408"/>
                    <a:pt x="134" y="3642"/>
                    <a:pt x="334" y="3742"/>
                  </a:cubicBezTo>
                  <a:cubicBezTo>
                    <a:pt x="1101" y="3976"/>
                    <a:pt x="1801" y="4142"/>
                    <a:pt x="2569" y="4176"/>
                  </a:cubicBezTo>
                  <a:cubicBezTo>
                    <a:pt x="2774" y="4194"/>
                    <a:pt x="2981" y="4203"/>
                    <a:pt x="3190" y="4203"/>
                  </a:cubicBezTo>
                  <a:cubicBezTo>
                    <a:pt x="3728" y="4203"/>
                    <a:pt x="4275" y="4148"/>
                    <a:pt x="4804" y="4076"/>
                  </a:cubicBezTo>
                  <a:cubicBezTo>
                    <a:pt x="5571" y="3909"/>
                    <a:pt x="6305" y="3675"/>
                    <a:pt x="7005" y="3342"/>
                  </a:cubicBezTo>
                  <a:cubicBezTo>
                    <a:pt x="7405" y="3208"/>
                    <a:pt x="7739" y="3042"/>
                    <a:pt x="8073" y="2808"/>
                  </a:cubicBezTo>
                  <a:cubicBezTo>
                    <a:pt x="8406" y="2608"/>
                    <a:pt x="8673" y="2374"/>
                    <a:pt x="9040" y="2141"/>
                  </a:cubicBezTo>
                  <a:cubicBezTo>
                    <a:pt x="9107" y="2108"/>
                    <a:pt x="9140" y="2074"/>
                    <a:pt x="9207" y="2041"/>
                  </a:cubicBezTo>
                  <a:cubicBezTo>
                    <a:pt x="9640" y="1574"/>
                    <a:pt x="9674" y="807"/>
                    <a:pt x="9240" y="373"/>
                  </a:cubicBezTo>
                  <a:cubicBezTo>
                    <a:pt x="8994" y="127"/>
                    <a:pt x="8664" y="1"/>
                    <a:pt x="8343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3"/>
            <p:cNvSpPr/>
            <p:nvPr/>
          </p:nvSpPr>
          <p:spPr>
            <a:xfrm>
              <a:off x="-2793175" y="9825825"/>
              <a:ext cx="249375" cy="84825"/>
            </a:xfrm>
            <a:custGeom>
              <a:avLst/>
              <a:gdLst/>
              <a:ahLst/>
              <a:cxnLst/>
              <a:rect l="l" t="t" r="r" b="b"/>
              <a:pathLst>
                <a:path w="9975" h="3393" extrusionOk="0">
                  <a:moveTo>
                    <a:pt x="4363" y="0"/>
                  </a:moveTo>
                  <a:cubicBezTo>
                    <a:pt x="3671" y="0"/>
                    <a:pt x="2963" y="123"/>
                    <a:pt x="2336" y="272"/>
                  </a:cubicBezTo>
                  <a:cubicBezTo>
                    <a:pt x="1635" y="472"/>
                    <a:pt x="935" y="739"/>
                    <a:pt x="268" y="1106"/>
                  </a:cubicBezTo>
                  <a:cubicBezTo>
                    <a:pt x="101" y="1240"/>
                    <a:pt x="1" y="1440"/>
                    <a:pt x="34" y="1507"/>
                  </a:cubicBezTo>
                  <a:cubicBezTo>
                    <a:pt x="114" y="1692"/>
                    <a:pt x="278" y="1794"/>
                    <a:pt x="459" y="1794"/>
                  </a:cubicBezTo>
                  <a:cubicBezTo>
                    <a:pt x="506" y="1794"/>
                    <a:pt x="554" y="1787"/>
                    <a:pt x="601" y="1773"/>
                  </a:cubicBezTo>
                  <a:lnTo>
                    <a:pt x="635" y="1773"/>
                  </a:lnTo>
                  <a:cubicBezTo>
                    <a:pt x="1202" y="1573"/>
                    <a:pt x="1936" y="1440"/>
                    <a:pt x="2536" y="1406"/>
                  </a:cubicBezTo>
                  <a:cubicBezTo>
                    <a:pt x="2713" y="1388"/>
                    <a:pt x="2893" y="1380"/>
                    <a:pt x="3073" y="1380"/>
                  </a:cubicBezTo>
                  <a:cubicBezTo>
                    <a:pt x="3540" y="1380"/>
                    <a:pt x="4014" y="1434"/>
                    <a:pt x="4471" y="1507"/>
                  </a:cubicBezTo>
                  <a:cubicBezTo>
                    <a:pt x="5104" y="1640"/>
                    <a:pt x="5705" y="1807"/>
                    <a:pt x="6272" y="2107"/>
                  </a:cubicBezTo>
                  <a:cubicBezTo>
                    <a:pt x="6539" y="2240"/>
                    <a:pt x="6839" y="2407"/>
                    <a:pt x="7106" y="2574"/>
                  </a:cubicBezTo>
                  <a:cubicBezTo>
                    <a:pt x="7339" y="2741"/>
                    <a:pt x="7606" y="2941"/>
                    <a:pt x="7840" y="3108"/>
                  </a:cubicBezTo>
                  <a:lnTo>
                    <a:pt x="7973" y="3174"/>
                  </a:lnTo>
                  <a:cubicBezTo>
                    <a:pt x="8007" y="3241"/>
                    <a:pt x="8107" y="3241"/>
                    <a:pt x="8140" y="3274"/>
                  </a:cubicBezTo>
                  <a:cubicBezTo>
                    <a:pt x="8292" y="3355"/>
                    <a:pt x="8456" y="3392"/>
                    <a:pt x="8619" y="3392"/>
                  </a:cubicBezTo>
                  <a:cubicBezTo>
                    <a:pt x="9064" y="3392"/>
                    <a:pt x="9503" y="3114"/>
                    <a:pt x="9674" y="2674"/>
                  </a:cubicBezTo>
                  <a:cubicBezTo>
                    <a:pt x="9975" y="2107"/>
                    <a:pt x="9674" y="1406"/>
                    <a:pt x="9107" y="1140"/>
                  </a:cubicBezTo>
                  <a:cubicBezTo>
                    <a:pt x="8707" y="1006"/>
                    <a:pt x="8407" y="806"/>
                    <a:pt x="8007" y="673"/>
                  </a:cubicBezTo>
                  <a:cubicBezTo>
                    <a:pt x="7640" y="506"/>
                    <a:pt x="7273" y="406"/>
                    <a:pt x="6906" y="306"/>
                  </a:cubicBezTo>
                  <a:cubicBezTo>
                    <a:pt x="6139" y="106"/>
                    <a:pt x="5338" y="5"/>
                    <a:pt x="4604" y="5"/>
                  </a:cubicBezTo>
                  <a:cubicBezTo>
                    <a:pt x="4524" y="2"/>
                    <a:pt x="4444" y="0"/>
                    <a:pt x="4363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3"/>
            <p:cNvSpPr/>
            <p:nvPr/>
          </p:nvSpPr>
          <p:spPr>
            <a:xfrm>
              <a:off x="-2745625" y="9623300"/>
              <a:ext cx="206825" cy="162300"/>
            </a:xfrm>
            <a:custGeom>
              <a:avLst/>
              <a:gdLst/>
              <a:ahLst/>
              <a:cxnLst/>
              <a:rect l="l" t="t" r="r" b="b"/>
              <a:pathLst>
                <a:path w="8273" h="6492" extrusionOk="0">
                  <a:moveTo>
                    <a:pt x="434" y="1"/>
                  </a:moveTo>
                  <a:cubicBezTo>
                    <a:pt x="234" y="1"/>
                    <a:pt x="67" y="101"/>
                    <a:pt x="34" y="234"/>
                  </a:cubicBezTo>
                  <a:cubicBezTo>
                    <a:pt x="0" y="434"/>
                    <a:pt x="167" y="701"/>
                    <a:pt x="367" y="735"/>
                  </a:cubicBezTo>
                  <a:lnTo>
                    <a:pt x="400" y="735"/>
                  </a:lnTo>
                  <a:cubicBezTo>
                    <a:pt x="1001" y="901"/>
                    <a:pt x="1601" y="1135"/>
                    <a:pt x="2202" y="1435"/>
                  </a:cubicBezTo>
                  <a:cubicBezTo>
                    <a:pt x="2769" y="1769"/>
                    <a:pt x="3336" y="2102"/>
                    <a:pt x="3770" y="2569"/>
                  </a:cubicBezTo>
                  <a:cubicBezTo>
                    <a:pt x="4237" y="3036"/>
                    <a:pt x="4670" y="3470"/>
                    <a:pt x="5004" y="4037"/>
                  </a:cubicBezTo>
                  <a:cubicBezTo>
                    <a:pt x="5171" y="4270"/>
                    <a:pt x="5271" y="4571"/>
                    <a:pt x="5437" y="4837"/>
                  </a:cubicBezTo>
                  <a:cubicBezTo>
                    <a:pt x="5571" y="5071"/>
                    <a:pt x="5704" y="5371"/>
                    <a:pt x="5838" y="5671"/>
                  </a:cubicBezTo>
                  <a:lnTo>
                    <a:pt x="5871" y="5771"/>
                  </a:lnTo>
                  <a:cubicBezTo>
                    <a:pt x="5871" y="5838"/>
                    <a:pt x="5904" y="5905"/>
                    <a:pt x="5938" y="5938"/>
                  </a:cubicBezTo>
                  <a:cubicBezTo>
                    <a:pt x="6189" y="6294"/>
                    <a:pt x="6557" y="6492"/>
                    <a:pt x="6929" y="6492"/>
                  </a:cubicBezTo>
                  <a:cubicBezTo>
                    <a:pt x="7150" y="6492"/>
                    <a:pt x="7373" y="6421"/>
                    <a:pt x="7572" y="6272"/>
                  </a:cubicBezTo>
                  <a:cubicBezTo>
                    <a:pt x="8106" y="5905"/>
                    <a:pt x="8273" y="5204"/>
                    <a:pt x="7906" y="4637"/>
                  </a:cubicBezTo>
                  <a:cubicBezTo>
                    <a:pt x="7672" y="4304"/>
                    <a:pt x="7506" y="4004"/>
                    <a:pt x="7239" y="3703"/>
                  </a:cubicBezTo>
                  <a:cubicBezTo>
                    <a:pt x="7005" y="3403"/>
                    <a:pt x="6772" y="3103"/>
                    <a:pt x="6505" y="2836"/>
                  </a:cubicBezTo>
                  <a:cubicBezTo>
                    <a:pt x="5938" y="2269"/>
                    <a:pt x="5337" y="1769"/>
                    <a:pt x="4704" y="1368"/>
                  </a:cubicBezTo>
                  <a:cubicBezTo>
                    <a:pt x="4070" y="935"/>
                    <a:pt x="3369" y="668"/>
                    <a:pt x="2669" y="401"/>
                  </a:cubicBezTo>
                  <a:cubicBezTo>
                    <a:pt x="1935" y="167"/>
                    <a:pt x="1234" y="34"/>
                    <a:pt x="434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3"/>
            <p:cNvSpPr/>
            <p:nvPr/>
          </p:nvSpPr>
          <p:spPr>
            <a:xfrm>
              <a:off x="-2640550" y="9463075"/>
              <a:ext cx="153450" cy="213125"/>
            </a:xfrm>
            <a:custGeom>
              <a:avLst/>
              <a:gdLst/>
              <a:ahLst/>
              <a:cxnLst/>
              <a:rect l="l" t="t" r="r" b="b"/>
              <a:pathLst>
                <a:path w="6138" h="8525" extrusionOk="0">
                  <a:moveTo>
                    <a:pt x="434" y="1"/>
                  </a:moveTo>
                  <a:cubicBezTo>
                    <a:pt x="201" y="1"/>
                    <a:pt x="34" y="161"/>
                    <a:pt x="34" y="405"/>
                  </a:cubicBezTo>
                  <a:cubicBezTo>
                    <a:pt x="0" y="1173"/>
                    <a:pt x="67" y="1906"/>
                    <a:pt x="234" y="2640"/>
                  </a:cubicBezTo>
                  <a:cubicBezTo>
                    <a:pt x="400" y="3341"/>
                    <a:pt x="667" y="4108"/>
                    <a:pt x="1034" y="4775"/>
                  </a:cubicBezTo>
                  <a:cubicBezTo>
                    <a:pt x="1368" y="5442"/>
                    <a:pt x="1801" y="6109"/>
                    <a:pt x="2335" y="6677"/>
                  </a:cubicBezTo>
                  <a:cubicBezTo>
                    <a:pt x="2569" y="6977"/>
                    <a:pt x="2869" y="7210"/>
                    <a:pt x="3169" y="7510"/>
                  </a:cubicBezTo>
                  <a:cubicBezTo>
                    <a:pt x="3469" y="7811"/>
                    <a:pt x="3803" y="8011"/>
                    <a:pt x="4070" y="8278"/>
                  </a:cubicBezTo>
                  <a:cubicBezTo>
                    <a:pt x="4136" y="8311"/>
                    <a:pt x="4203" y="8344"/>
                    <a:pt x="4237" y="8378"/>
                  </a:cubicBezTo>
                  <a:cubicBezTo>
                    <a:pt x="4423" y="8477"/>
                    <a:pt x="4624" y="8525"/>
                    <a:pt x="4822" y="8525"/>
                  </a:cubicBezTo>
                  <a:cubicBezTo>
                    <a:pt x="5225" y="8525"/>
                    <a:pt x="5614" y="8325"/>
                    <a:pt x="5838" y="7944"/>
                  </a:cubicBezTo>
                  <a:cubicBezTo>
                    <a:pt x="6138" y="7377"/>
                    <a:pt x="5971" y="6677"/>
                    <a:pt x="5371" y="6343"/>
                  </a:cubicBezTo>
                  <a:lnTo>
                    <a:pt x="5237" y="6310"/>
                  </a:lnTo>
                  <a:cubicBezTo>
                    <a:pt x="4970" y="6143"/>
                    <a:pt x="4670" y="6009"/>
                    <a:pt x="4403" y="5843"/>
                  </a:cubicBezTo>
                  <a:cubicBezTo>
                    <a:pt x="4170" y="5676"/>
                    <a:pt x="3903" y="5509"/>
                    <a:pt x="3669" y="5309"/>
                  </a:cubicBezTo>
                  <a:cubicBezTo>
                    <a:pt x="3169" y="4942"/>
                    <a:pt x="2702" y="4475"/>
                    <a:pt x="2335" y="3975"/>
                  </a:cubicBezTo>
                  <a:cubicBezTo>
                    <a:pt x="1968" y="3474"/>
                    <a:pt x="1635" y="2907"/>
                    <a:pt x="1368" y="2307"/>
                  </a:cubicBezTo>
                  <a:cubicBezTo>
                    <a:pt x="1068" y="1740"/>
                    <a:pt x="901" y="1073"/>
                    <a:pt x="834" y="439"/>
                  </a:cubicBezTo>
                  <a:lnTo>
                    <a:pt x="867" y="405"/>
                  </a:lnTo>
                  <a:cubicBezTo>
                    <a:pt x="867" y="172"/>
                    <a:pt x="701" y="5"/>
                    <a:pt x="501" y="5"/>
                  </a:cubicBezTo>
                  <a:cubicBezTo>
                    <a:pt x="478" y="2"/>
                    <a:pt x="456" y="1"/>
                    <a:pt x="434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3"/>
            <p:cNvSpPr/>
            <p:nvPr/>
          </p:nvSpPr>
          <p:spPr>
            <a:xfrm>
              <a:off x="-2708100" y="9397300"/>
              <a:ext cx="969050" cy="969900"/>
            </a:xfrm>
            <a:custGeom>
              <a:avLst/>
              <a:gdLst/>
              <a:ahLst/>
              <a:cxnLst/>
              <a:rect l="l" t="t" r="r" b="b"/>
              <a:pathLst>
                <a:path w="38762" h="38796" extrusionOk="0">
                  <a:moveTo>
                    <a:pt x="19381" y="1"/>
                  </a:moveTo>
                  <a:cubicBezTo>
                    <a:pt x="8673" y="1"/>
                    <a:pt x="0" y="8707"/>
                    <a:pt x="0" y="19415"/>
                  </a:cubicBezTo>
                  <a:cubicBezTo>
                    <a:pt x="0" y="30122"/>
                    <a:pt x="8673" y="38795"/>
                    <a:pt x="19381" y="38795"/>
                  </a:cubicBezTo>
                  <a:cubicBezTo>
                    <a:pt x="30088" y="38795"/>
                    <a:pt x="38761" y="30122"/>
                    <a:pt x="38761" y="19415"/>
                  </a:cubicBezTo>
                  <a:cubicBezTo>
                    <a:pt x="38761" y="8707"/>
                    <a:pt x="30088" y="1"/>
                    <a:pt x="19381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3"/>
            <p:cNvSpPr/>
            <p:nvPr/>
          </p:nvSpPr>
          <p:spPr>
            <a:xfrm>
              <a:off x="-2584675" y="9504050"/>
              <a:ext cx="863125" cy="878150"/>
            </a:xfrm>
            <a:custGeom>
              <a:avLst/>
              <a:gdLst/>
              <a:ahLst/>
              <a:cxnLst/>
              <a:rect l="l" t="t" r="r" b="b"/>
              <a:pathLst>
                <a:path w="34525" h="35126" extrusionOk="0">
                  <a:moveTo>
                    <a:pt x="26853" y="1"/>
                  </a:moveTo>
                  <a:cubicBezTo>
                    <a:pt x="29755" y="3436"/>
                    <a:pt x="31456" y="7806"/>
                    <a:pt x="31456" y="12610"/>
                  </a:cubicBezTo>
                  <a:cubicBezTo>
                    <a:pt x="31456" y="23384"/>
                    <a:pt x="22683" y="32157"/>
                    <a:pt x="11909" y="32157"/>
                  </a:cubicBezTo>
                  <a:cubicBezTo>
                    <a:pt x="7439" y="32157"/>
                    <a:pt x="3302" y="30656"/>
                    <a:pt x="0" y="28154"/>
                  </a:cubicBezTo>
                  <a:lnTo>
                    <a:pt x="0" y="28154"/>
                  </a:lnTo>
                  <a:cubicBezTo>
                    <a:pt x="3603" y="32390"/>
                    <a:pt x="8973" y="35126"/>
                    <a:pt x="14977" y="35126"/>
                  </a:cubicBezTo>
                  <a:cubicBezTo>
                    <a:pt x="25785" y="35126"/>
                    <a:pt x="34525" y="26353"/>
                    <a:pt x="34525" y="15545"/>
                  </a:cubicBezTo>
                  <a:cubicBezTo>
                    <a:pt x="34525" y="9207"/>
                    <a:pt x="31523" y="3603"/>
                    <a:pt x="268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3"/>
            <p:cNvSpPr/>
            <p:nvPr/>
          </p:nvSpPr>
          <p:spPr>
            <a:xfrm>
              <a:off x="-2551325" y="10092800"/>
              <a:ext cx="79250" cy="79250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1602" y="1"/>
                  </a:moveTo>
                  <a:cubicBezTo>
                    <a:pt x="701" y="1"/>
                    <a:pt x="0" y="735"/>
                    <a:pt x="0" y="1602"/>
                  </a:cubicBezTo>
                  <a:cubicBezTo>
                    <a:pt x="0" y="2469"/>
                    <a:pt x="701" y="3170"/>
                    <a:pt x="1602" y="3170"/>
                  </a:cubicBezTo>
                  <a:cubicBezTo>
                    <a:pt x="2469" y="3170"/>
                    <a:pt x="3169" y="2469"/>
                    <a:pt x="3169" y="1602"/>
                  </a:cubicBezTo>
                  <a:cubicBezTo>
                    <a:pt x="3169" y="735"/>
                    <a:pt x="2469" y="1"/>
                    <a:pt x="16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3"/>
            <p:cNvSpPr/>
            <p:nvPr/>
          </p:nvSpPr>
          <p:spPr>
            <a:xfrm>
              <a:off x="-2540475" y="9985975"/>
              <a:ext cx="79225" cy="79325"/>
            </a:xfrm>
            <a:custGeom>
              <a:avLst/>
              <a:gdLst/>
              <a:ahLst/>
              <a:cxnLst/>
              <a:rect l="l" t="t" r="r" b="b"/>
              <a:pathLst>
                <a:path w="3169" h="3173" extrusionOk="0">
                  <a:moveTo>
                    <a:pt x="1677" y="0"/>
                  </a:moveTo>
                  <a:cubicBezTo>
                    <a:pt x="1641" y="0"/>
                    <a:pt x="1605" y="1"/>
                    <a:pt x="1568" y="4"/>
                  </a:cubicBezTo>
                  <a:cubicBezTo>
                    <a:pt x="701" y="4"/>
                    <a:pt x="0" y="705"/>
                    <a:pt x="0" y="1572"/>
                  </a:cubicBezTo>
                  <a:cubicBezTo>
                    <a:pt x="0" y="2439"/>
                    <a:pt x="701" y="3173"/>
                    <a:pt x="1568" y="3173"/>
                  </a:cubicBezTo>
                  <a:cubicBezTo>
                    <a:pt x="2468" y="3173"/>
                    <a:pt x="3169" y="2439"/>
                    <a:pt x="3169" y="1572"/>
                  </a:cubicBezTo>
                  <a:cubicBezTo>
                    <a:pt x="3169" y="740"/>
                    <a:pt x="2524" y="0"/>
                    <a:pt x="1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3"/>
            <p:cNvSpPr/>
            <p:nvPr/>
          </p:nvSpPr>
          <p:spPr>
            <a:xfrm>
              <a:off x="-2618875" y="9444050"/>
              <a:ext cx="738050" cy="341650"/>
            </a:xfrm>
            <a:custGeom>
              <a:avLst/>
              <a:gdLst/>
              <a:ahLst/>
              <a:cxnLst/>
              <a:rect l="l" t="t" r="r" b="b"/>
              <a:pathLst>
                <a:path w="29522" h="13666" extrusionOk="0">
                  <a:moveTo>
                    <a:pt x="15991" y="0"/>
                  </a:moveTo>
                  <a:cubicBezTo>
                    <a:pt x="14477" y="0"/>
                    <a:pt x="12946" y="174"/>
                    <a:pt x="11475" y="533"/>
                  </a:cubicBezTo>
                  <a:cubicBezTo>
                    <a:pt x="4670" y="2234"/>
                    <a:pt x="0" y="7237"/>
                    <a:pt x="1135" y="11741"/>
                  </a:cubicBezTo>
                  <a:cubicBezTo>
                    <a:pt x="1491" y="13157"/>
                    <a:pt x="2188" y="13666"/>
                    <a:pt x="3192" y="13666"/>
                  </a:cubicBezTo>
                  <a:cubicBezTo>
                    <a:pt x="5381" y="13666"/>
                    <a:pt x="9031" y="11249"/>
                    <a:pt x="13810" y="10540"/>
                  </a:cubicBezTo>
                  <a:cubicBezTo>
                    <a:pt x="21149" y="9406"/>
                    <a:pt x="29522" y="10773"/>
                    <a:pt x="28121" y="6370"/>
                  </a:cubicBezTo>
                  <a:cubicBezTo>
                    <a:pt x="26811" y="2312"/>
                    <a:pt x="21515" y="0"/>
                    <a:pt x="159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3"/>
            <p:cNvSpPr/>
            <p:nvPr/>
          </p:nvSpPr>
          <p:spPr>
            <a:xfrm>
              <a:off x="-2542150" y="9492375"/>
              <a:ext cx="427000" cy="227625"/>
            </a:xfrm>
            <a:custGeom>
              <a:avLst/>
              <a:gdLst/>
              <a:ahLst/>
              <a:cxnLst/>
              <a:rect l="l" t="t" r="r" b="b"/>
              <a:pathLst>
                <a:path w="17080" h="9105" extrusionOk="0">
                  <a:moveTo>
                    <a:pt x="10608" y="1"/>
                  </a:moveTo>
                  <a:cubicBezTo>
                    <a:pt x="9974" y="1"/>
                    <a:pt x="9374" y="1"/>
                    <a:pt x="8707" y="101"/>
                  </a:cubicBezTo>
                  <a:cubicBezTo>
                    <a:pt x="8406" y="134"/>
                    <a:pt x="8073" y="167"/>
                    <a:pt x="7739" y="267"/>
                  </a:cubicBezTo>
                  <a:cubicBezTo>
                    <a:pt x="7439" y="334"/>
                    <a:pt x="7105" y="401"/>
                    <a:pt x="6772" y="501"/>
                  </a:cubicBezTo>
                  <a:cubicBezTo>
                    <a:pt x="6438" y="634"/>
                    <a:pt x="6138" y="734"/>
                    <a:pt x="5804" y="835"/>
                  </a:cubicBezTo>
                  <a:cubicBezTo>
                    <a:pt x="5604" y="935"/>
                    <a:pt x="5237" y="1101"/>
                    <a:pt x="4937" y="1268"/>
                  </a:cubicBezTo>
                  <a:cubicBezTo>
                    <a:pt x="4370" y="1568"/>
                    <a:pt x="3803" y="1935"/>
                    <a:pt x="3303" y="2302"/>
                  </a:cubicBezTo>
                  <a:cubicBezTo>
                    <a:pt x="2369" y="3103"/>
                    <a:pt x="1601" y="3970"/>
                    <a:pt x="1101" y="4804"/>
                  </a:cubicBezTo>
                  <a:cubicBezTo>
                    <a:pt x="868" y="5238"/>
                    <a:pt x="701" y="5605"/>
                    <a:pt x="501" y="5972"/>
                  </a:cubicBezTo>
                  <a:cubicBezTo>
                    <a:pt x="334" y="6338"/>
                    <a:pt x="267" y="6672"/>
                    <a:pt x="167" y="6939"/>
                  </a:cubicBezTo>
                  <a:cubicBezTo>
                    <a:pt x="134" y="7172"/>
                    <a:pt x="100" y="7439"/>
                    <a:pt x="67" y="7573"/>
                  </a:cubicBezTo>
                  <a:cubicBezTo>
                    <a:pt x="0" y="7673"/>
                    <a:pt x="0" y="7773"/>
                    <a:pt x="0" y="7773"/>
                  </a:cubicBezTo>
                  <a:cubicBezTo>
                    <a:pt x="0" y="7973"/>
                    <a:pt x="0" y="8140"/>
                    <a:pt x="100" y="8340"/>
                  </a:cubicBezTo>
                  <a:cubicBezTo>
                    <a:pt x="276" y="8817"/>
                    <a:pt x="735" y="9105"/>
                    <a:pt x="1207" y="9105"/>
                  </a:cubicBezTo>
                  <a:cubicBezTo>
                    <a:pt x="1362" y="9105"/>
                    <a:pt x="1519" y="9073"/>
                    <a:pt x="1668" y="9007"/>
                  </a:cubicBezTo>
                  <a:lnTo>
                    <a:pt x="1768" y="8974"/>
                  </a:lnTo>
                  <a:cubicBezTo>
                    <a:pt x="1768" y="8974"/>
                    <a:pt x="1835" y="8940"/>
                    <a:pt x="1968" y="8907"/>
                  </a:cubicBezTo>
                  <a:cubicBezTo>
                    <a:pt x="2102" y="8840"/>
                    <a:pt x="2269" y="8774"/>
                    <a:pt x="2469" y="8640"/>
                  </a:cubicBezTo>
                  <a:cubicBezTo>
                    <a:pt x="2836" y="8440"/>
                    <a:pt x="3436" y="8106"/>
                    <a:pt x="4103" y="7739"/>
                  </a:cubicBezTo>
                  <a:cubicBezTo>
                    <a:pt x="4737" y="7339"/>
                    <a:pt x="5438" y="6972"/>
                    <a:pt x="6171" y="6639"/>
                  </a:cubicBezTo>
                  <a:lnTo>
                    <a:pt x="7306" y="6138"/>
                  </a:lnTo>
                  <a:cubicBezTo>
                    <a:pt x="7506" y="6072"/>
                    <a:pt x="7672" y="5972"/>
                    <a:pt x="7906" y="5905"/>
                  </a:cubicBezTo>
                  <a:cubicBezTo>
                    <a:pt x="8073" y="5805"/>
                    <a:pt x="8273" y="5771"/>
                    <a:pt x="8473" y="5671"/>
                  </a:cubicBezTo>
                  <a:cubicBezTo>
                    <a:pt x="8640" y="5605"/>
                    <a:pt x="8840" y="5571"/>
                    <a:pt x="9073" y="5471"/>
                  </a:cubicBezTo>
                  <a:cubicBezTo>
                    <a:pt x="9274" y="5404"/>
                    <a:pt x="9474" y="5338"/>
                    <a:pt x="9674" y="5304"/>
                  </a:cubicBezTo>
                  <a:cubicBezTo>
                    <a:pt x="9907" y="5238"/>
                    <a:pt x="10108" y="5171"/>
                    <a:pt x="10308" y="5138"/>
                  </a:cubicBezTo>
                  <a:lnTo>
                    <a:pt x="10941" y="5004"/>
                  </a:lnTo>
                  <a:cubicBezTo>
                    <a:pt x="11342" y="4937"/>
                    <a:pt x="11742" y="4904"/>
                    <a:pt x="12142" y="4804"/>
                  </a:cubicBezTo>
                  <a:cubicBezTo>
                    <a:pt x="12576" y="4737"/>
                    <a:pt x="12943" y="4671"/>
                    <a:pt x="13310" y="4637"/>
                  </a:cubicBezTo>
                  <a:cubicBezTo>
                    <a:pt x="14077" y="4537"/>
                    <a:pt x="14677" y="4470"/>
                    <a:pt x="15144" y="4437"/>
                  </a:cubicBezTo>
                  <a:cubicBezTo>
                    <a:pt x="15411" y="4437"/>
                    <a:pt x="15578" y="4404"/>
                    <a:pt x="15712" y="4404"/>
                  </a:cubicBezTo>
                  <a:cubicBezTo>
                    <a:pt x="15745" y="4337"/>
                    <a:pt x="15778" y="4337"/>
                    <a:pt x="15812" y="4337"/>
                  </a:cubicBezTo>
                  <a:lnTo>
                    <a:pt x="15878" y="4337"/>
                  </a:lnTo>
                  <a:cubicBezTo>
                    <a:pt x="16112" y="4304"/>
                    <a:pt x="16412" y="4237"/>
                    <a:pt x="16579" y="3937"/>
                  </a:cubicBezTo>
                  <a:cubicBezTo>
                    <a:pt x="17046" y="3503"/>
                    <a:pt x="17079" y="2769"/>
                    <a:pt x="16612" y="2302"/>
                  </a:cubicBezTo>
                  <a:lnTo>
                    <a:pt x="16579" y="2269"/>
                  </a:lnTo>
                  <a:cubicBezTo>
                    <a:pt x="16545" y="2236"/>
                    <a:pt x="16479" y="2169"/>
                    <a:pt x="16412" y="2135"/>
                  </a:cubicBezTo>
                  <a:cubicBezTo>
                    <a:pt x="16279" y="2002"/>
                    <a:pt x="16112" y="1902"/>
                    <a:pt x="15878" y="1735"/>
                  </a:cubicBezTo>
                  <a:cubicBezTo>
                    <a:pt x="15411" y="1435"/>
                    <a:pt x="14711" y="1001"/>
                    <a:pt x="13810" y="668"/>
                  </a:cubicBezTo>
                  <a:cubicBezTo>
                    <a:pt x="13610" y="568"/>
                    <a:pt x="13377" y="501"/>
                    <a:pt x="13110" y="434"/>
                  </a:cubicBezTo>
                  <a:cubicBezTo>
                    <a:pt x="12876" y="334"/>
                    <a:pt x="12576" y="267"/>
                    <a:pt x="12309" y="234"/>
                  </a:cubicBezTo>
                  <a:cubicBezTo>
                    <a:pt x="12076" y="167"/>
                    <a:pt x="11775" y="134"/>
                    <a:pt x="11475" y="101"/>
                  </a:cubicBezTo>
                  <a:cubicBezTo>
                    <a:pt x="11242" y="67"/>
                    <a:pt x="10908" y="1"/>
                    <a:pt x="10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7" name="Google Shape;1717;p53"/>
          <p:cNvGrpSpPr/>
          <p:nvPr/>
        </p:nvGrpSpPr>
        <p:grpSpPr>
          <a:xfrm rot="899884">
            <a:off x="6483319" y="2977319"/>
            <a:ext cx="1683880" cy="1339168"/>
            <a:chOff x="6466125" y="3614775"/>
            <a:chExt cx="1543625" cy="1227625"/>
          </a:xfrm>
        </p:grpSpPr>
        <p:sp>
          <p:nvSpPr>
            <p:cNvPr id="1718" name="Google Shape;1718;p53"/>
            <p:cNvSpPr/>
            <p:nvPr/>
          </p:nvSpPr>
          <p:spPr>
            <a:xfrm>
              <a:off x="7235000" y="3782475"/>
              <a:ext cx="650500" cy="703025"/>
            </a:xfrm>
            <a:custGeom>
              <a:avLst/>
              <a:gdLst/>
              <a:ahLst/>
              <a:cxnLst/>
              <a:rect l="l" t="t" r="r" b="b"/>
              <a:pathLst>
                <a:path w="26020" h="28121" extrusionOk="0">
                  <a:moveTo>
                    <a:pt x="13810" y="0"/>
                  </a:moveTo>
                  <a:cubicBezTo>
                    <a:pt x="12601" y="1407"/>
                    <a:pt x="10916" y="2266"/>
                    <a:pt x="9162" y="2266"/>
                  </a:cubicBezTo>
                  <a:cubicBezTo>
                    <a:pt x="8546" y="2266"/>
                    <a:pt x="7921" y="2160"/>
                    <a:pt x="7306" y="1935"/>
                  </a:cubicBezTo>
                  <a:lnTo>
                    <a:pt x="7306" y="1935"/>
                  </a:lnTo>
                  <a:cubicBezTo>
                    <a:pt x="7406" y="4570"/>
                    <a:pt x="4904" y="6605"/>
                    <a:pt x="2269" y="6671"/>
                  </a:cubicBezTo>
                  <a:cubicBezTo>
                    <a:pt x="3170" y="9140"/>
                    <a:pt x="3003" y="12742"/>
                    <a:pt x="1" y="13310"/>
                  </a:cubicBezTo>
                  <a:cubicBezTo>
                    <a:pt x="1335" y="14610"/>
                    <a:pt x="1935" y="16478"/>
                    <a:pt x="1835" y="18280"/>
                  </a:cubicBezTo>
                  <a:cubicBezTo>
                    <a:pt x="1602" y="19180"/>
                    <a:pt x="1235" y="19747"/>
                    <a:pt x="734" y="20481"/>
                  </a:cubicBezTo>
                  <a:cubicBezTo>
                    <a:pt x="3303" y="21082"/>
                    <a:pt x="4904" y="23650"/>
                    <a:pt x="5138" y="26019"/>
                  </a:cubicBezTo>
                  <a:cubicBezTo>
                    <a:pt x="5673" y="25863"/>
                    <a:pt x="6238" y="25788"/>
                    <a:pt x="6805" y="25788"/>
                  </a:cubicBezTo>
                  <a:cubicBezTo>
                    <a:pt x="8673" y="25788"/>
                    <a:pt x="10562" y="26610"/>
                    <a:pt x="11509" y="28120"/>
                  </a:cubicBezTo>
                  <a:cubicBezTo>
                    <a:pt x="12676" y="26786"/>
                    <a:pt x="14507" y="25895"/>
                    <a:pt x="16260" y="25895"/>
                  </a:cubicBezTo>
                  <a:cubicBezTo>
                    <a:pt x="16961" y="25895"/>
                    <a:pt x="17651" y="26037"/>
                    <a:pt x="18280" y="26352"/>
                  </a:cubicBezTo>
                  <a:cubicBezTo>
                    <a:pt x="18247" y="25618"/>
                    <a:pt x="18414" y="24918"/>
                    <a:pt x="18681" y="24317"/>
                  </a:cubicBezTo>
                  <a:cubicBezTo>
                    <a:pt x="19481" y="22349"/>
                    <a:pt x="21950" y="21449"/>
                    <a:pt x="23751" y="21315"/>
                  </a:cubicBezTo>
                  <a:cubicBezTo>
                    <a:pt x="23351" y="20615"/>
                    <a:pt x="23117" y="19981"/>
                    <a:pt x="23084" y="19347"/>
                  </a:cubicBezTo>
                  <a:cubicBezTo>
                    <a:pt x="22784" y="17579"/>
                    <a:pt x="23918" y="15344"/>
                    <a:pt x="26019" y="14944"/>
                  </a:cubicBezTo>
                  <a:cubicBezTo>
                    <a:pt x="23584" y="13643"/>
                    <a:pt x="22350" y="9907"/>
                    <a:pt x="24852" y="7839"/>
                  </a:cubicBezTo>
                  <a:cubicBezTo>
                    <a:pt x="22150" y="7472"/>
                    <a:pt x="19248" y="5137"/>
                    <a:pt x="20015" y="2335"/>
                  </a:cubicBezTo>
                  <a:lnTo>
                    <a:pt x="20015" y="2335"/>
                  </a:lnTo>
                  <a:cubicBezTo>
                    <a:pt x="19351" y="2530"/>
                    <a:pt x="18610" y="2648"/>
                    <a:pt x="17875" y="2648"/>
                  </a:cubicBezTo>
                  <a:cubicBezTo>
                    <a:pt x="16097" y="2648"/>
                    <a:pt x="14353" y="1958"/>
                    <a:pt x="13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3"/>
            <p:cNvSpPr/>
            <p:nvPr/>
          </p:nvSpPr>
          <p:spPr>
            <a:xfrm>
              <a:off x="6593700" y="3798300"/>
              <a:ext cx="653825" cy="672175"/>
            </a:xfrm>
            <a:custGeom>
              <a:avLst/>
              <a:gdLst/>
              <a:ahLst/>
              <a:cxnLst/>
              <a:rect l="l" t="t" r="r" b="b"/>
              <a:pathLst>
                <a:path w="26153" h="26887" extrusionOk="0">
                  <a:moveTo>
                    <a:pt x="15245" y="1"/>
                  </a:moveTo>
                  <a:cubicBezTo>
                    <a:pt x="14250" y="847"/>
                    <a:pt x="12999" y="1214"/>
                    <a:pt x="11739" y="1214"/>
                  </a:cubicBezTo>
                  <a:cubicBezTo>
                    <a:pt x="10464" y="1214"/>
                    <a:pt x="9180" y="838"/>
                    <a:pt x="8140" y="201"/>
                  </a:cubicBezTo>
                  <a:cubicBezTo>
                    <a:pt x="7310" y="2372"/>
                    <a:pt x="5167" y="4114"/>
                    <a:pt x="2938" y="4114"/>
                  </a:cubicBezTo>
                  <a:cubicBezTo>
                    <a:pt x="2837" y="4114"/>
                    <a:pt x="2737" y="4111"/>
                    <a:pt x="2636" y="4104"/>
                  </a:cubicBezTo>
                  <a:lnTo>
                    <a:pt x="2636" y="4104"/>
                  </a:lnTo>
                  <a:cubicBezTo>
                    <a:pt x="3170" y="6505"/>
                    <a:pt x="2236" y="9474"/>
                    <a:pt x="1" y="10542"/>
                  </a:cubicBezTo>
                  <a:cubicBezTo>
                    <a:pt x="635" y="10975"/>
                    <a:pt x="1102" y="11509"/>
                    <a:pt x="1402" y="12109"/>
                  </a:cubicBezTo>
                  <a:cubicBezTo>
                    <a:pt x="2469" y="13877"/>
                    <a:pt x="1736" y="16446"/>
                    <a:pt x="768" y="17947"/>
                  </a:cubicBezTo>
                  <a:cubicBezTo>
                    <a:pt x="1535" y="18047"/>
                    <a:pt x="2203" y="18281"/>
                    <a:pt x="2770" y="18547"/>
                  </a:cubicBezTo>
                  <a:cubicBezTo>
                    <a:pt x="4404" y="19448"/>
                    <a:pt x="5505" y="21650"/>
                    <a:pt x="4571" y="23618"/>
                  </a:cubicBezTo>
                  <a:cubicBezTo>
                    <a:pt x="5200" y="23308"/>
                    <a:pt x="5906" y="23157"/>
                    <a:pt x="6614" y="23157"/>
                  </a:cubicBezTo>
                  <a:cubicBezTo>
                    <a:pt x="8723" y="23157"/>
                    <a:pt x="10842" y="24489"/>
                    <a:pt x="10942" y="26887"/>
                  </a:cubicBezTo>
                  <a:cubicBezTo>
                    <a:pt x="12054" y="25755"/>
                    <a:pt x="13748" y="24966"/>
                    <a:pt x="15323" y="24966"/>
                  </a:cubicBezTo>
                  <a:cubicBezTo>
                    <a:pt x="16441" y="24966"/>
                    <a:pt x="17499" y="25364"/>
                    <a:pt x="18247" y="26320"/>
                  </a:cubicBezTo>
                  <a:cubicBezTo>
                    <a:pt x="18943" y="24428"/>
                    <a:pt x="20519" y="22467"/>
                    <a:pt x="22552" y="22467"/>
                  </a:cubicBezTo>
                  <a:cubicBezTo>
                    <a:pt x="22957" y="22467"/>
                    <a:pt x="23380" y="22545"/>
                    <a:pt x="23818" y="22717"/>
                  </a:cubicBezTo>
                  <a:cubicBezTo>
                    <a:pt x="23284" y="20315"/>
                    <a:pt x="24018" y="17780"/>
                    <a:pt x="26153" y="16379"/>
                  </a:cubicBezTo>
                  <a:cubicBezTo>
                    <a:pt x="23985" y="14878"/>
                    <a:pt x="23818" y="11676"/>
                    <a:pt x="25352" y="9508"/>
                  </a:cubicBezTo>
                  <a:cubicBezTo>
                    <a:pt x="22817" y="8740"/>
                    <a:pt x="20082" y="6472"/>
                    <a:pt x="21416" y="3703"/>
                  </a:cubicBezTo>
                  <a:lnTo>
                    <a:pt x="21416" y="3703"/>
                  </a:lnTo>
                  <a:cubicBezTo>
                    <a:pt x="21110" y="3753"/>
                    <a:pt x="20804" y="3778"/>
                    <a:pt x="20498" y="3778"/>
                  </a:cubicBezTo>
                  <a:cubicBezTo>
                    <a:pt x="18972" y="3778"/>
                    <a:pt x="17480" y="3175"/>
                    <a:pt x="16313" y="2202"/>
                  </a:cubicBezTo>
                  <a:cubicBezTo>
                    <a:pt x="15746" y="1469"/>
                    <a:pt x="15512" y="868"/>
                    <a:pt x="15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3"/>
            <p:cNvSpPr/>
            <p:nvPr/>
          </p:nvSpPr>
          <p:spPr>
            <a:xfrm>
              <a:off x="6707125" y="4125350"/>
              <a:ext cx="30875" cy="41425"/>
            </a:xfrm>
            <a:custGeom>
              <a:avLst/>
              <a:gdLst/>
              <a:ahLst/>
              <a:cxnLst/>
              <a:rect l="l" t="t" r="r" b="b"/>
              <a:pathLst>
                <a:path w="1235" h="1657" extrusionOk="0">
                  <a:moveTo>
                    <a:pt x="504" y="1"/>
                  </a:moveTo>
                  <a:cubicBezTo>
                    <a:pt x="473" y="1"/>
                    <a:pt x="440" y="9"/>
                    <a:pt x="401" y="28"/>
                  </a:cubicBezTo>
                  <a:cubicBezTo>
                    <a:pt x="267" y="62"/>
                    <a:pt x="167" y="195"/>
                    <a:pt x="101" y="295"/>
                  </a:cubicBezTo>
                  <a:cubicBezTo>
                    <a:pt x="1" y="562"/>
                    <a:pt x="67" y="895"/>
                    <a:pt x="67" y="929"/>
                  </a:cubicBezTo>
                  <a:cubicBezTo>
                    <a:pt x="67" y="1029"/>
                    <a:pt x="167" y="1296"/>
                    <a:pt x="401" y="1529"/>
                  </a:cubicBezTo>
                  <a:cubicBezTo>
                    <a:pt x="497" y="1601"/>
                    <a:pt x="610" y="1656"/>
                    <a:pt x="716" y="1656"/>
                  </a:cubicBezTo>
                  <a:cubicBezTo>
                    <a:pt x="757" y="1656"/>
                    <a:pt x="797" y="1648"/>
                    <a:pt x="834" y="1629"/>
                  </a:cubicBezTo>
                  <a:cubicBezTo>
                    <a:pt x="935" y="1596"/>
                    <a:pt x="1035" y="1529"/>
                    <a:pt x="1068" y="1362"/>
                  </a:cubicBezTo>
                  <a:cubicBezTo>
                    <a:pt x="1101" y="1196"/>
                    <a:pt x="1101" y="1062"/>
                    <a:pt x="1201" y="895"/>
                  </a:cubicBezTo>
                  <a:cubicBezTo>
                    <a:pt x="1201" y="795"/>
                    <a:pt x="1235" y="762"/>
                    <a:pt x="1235" y="729"/>
                  </a:cubicBezTo>
                  <a:cubicBezTo>
                    <a:pt x="1235" y="629"/>
                    <a:pt x="1201" y="595"/>
                    <a:pt x="1201" y="595"/>
                  </a:cubicBezTo>
                  <a:cubicBezTo>
                    <a:pt x="1168" y="595"/>
                    <a:pt x="1201" y="562"/>
                    <a:pt x="1168" y="529"/>
                  </a:cubicBezTo>
                  <a:cubicBezTo>
                    <a:pt x="1168" y="462"/>
                    <a:pt x="1101" y="462"/>
                    <a:pt x="1035" y="395"/>
                  </a:cubicBezTo>
                  <a:cubicBezTo>
                    <a:pt x="935" y="328"/>
                    <a:pt x="868" y="228"/>
                    <a:pt x="734" y="95"/>
                  </a:cubicBezTo>
                  <a:cubicBezTo>
                    <a:pt x="640" y="48"/>
                    <a:pt x="579" y="1"/>
                    <a:pt x="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3"/>
            <p:cNvSpPr/>
            <p:nvPr/>
          </p:nvSpPr>
          <p:spPr>
            <a:xfrm>
              <a:off x="6762175" y="4235025"/>
              <a:ext cx="39200" cy="33650"/>
            </a:xfrm>
            <a:custGeom>
              <a:avLst/>
              <a:gdLst/>
              <a:ahLst/>
              <a:cxnLst/>
              <a:rect l="l" t="t" r="r" b="b"/>
              <a:pathLst>
                <a:path w="1568" h="1346" extrusionOk="0">
                  <a:moveTo>
                    <a:pt x="662" y="1"/>
                  </a:moveTo>
                  <a:cubicBezTo>
                    <a:pt x="543" y="1"/>
                    <a:pt x="355" y="69"/>
                    <a:pt x="167" y="311"/>
                  </a:cubicBezTo>
                  <a:cubicBezTo>
                    <a:pt x="0" y="511"/>
                    <a:pt x="33" y="711"/>
                    <a:pt x="167" y="878"/>
                  </a:cubicBezTo>
                  <a:cubicBezTo>
                    <a:pt x="300" y="1045"/>
                    <a:pt x="500" y="1145"/>
                    <a:pt x="534" y="1178"/>
                  </a:cubicBezTo>
                  <a:cubicBezTo>
                    <a:pt x="567" y="1178"/>
                    <a:pt x="801" y="1312"/>
                    <a:pt x="1001" y="1345"/>
                  </a:cubicBezTo>
                  <a:cubicBezTo>
                    <a:pt x="1201" y="1345"/>
                    <a:pt x="1401" y="1245"/>
                    <a:pt x="1501" y="978"/>
                  </a:cubicBezTo>
                  <a:cubicBezTo>
                    <a:pt x="1568" y="645"/>
                    <a:pt x="1501" y="411"/>
                    <a:pt x="1334" y="345"/>
                  </a:cubicBezTo>
                  <a:cubicBezTo>
                    <a:pt x="1201" y="244"/>
                    <a:pt x="1068" y="178"/>
                    <a:pt x="1034" y="178"/>
                  </a:cubicBezTo>
                  <a:cubicBezTo>
                    <a:pt x="1001" y="111"/>
                    <a:pt x="901" y="44"/>
                    <a:pt x="734" y="11"/>
                  </a:cubicBezTo>
                  <a:cubicBezTo>
                    <a:pt x="715" y="5"/>
                    <a:pt x="690" y="1"/>
                    <a:pt x="6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3"/>
            <p:cNvSpPr/>
            <p:nvPr/>
          </p:nvSpPr>
          <p:spPr>
            <a:xfrm>
              <a:off x="6909775" y="4270300"/>
              <a:ext cx="49225" cy="29225"/>
            </a:xfrm>
            <a:custGeom>
              <a:avLst/>
              <a:gdLst/>
              <a:ahLst/>
              <a:cxnLst/>
              <a:rect l="l" t="t" r="r" b="b"/>
              <a:pathLst>
                <a:path w="1969" h="1169" extrusionOk="0">
                  <a:moveTo>
                    <a:pt x="667" y="1"/>
                  </a:moveTo>
                  <a:cubicBezTo>
                    <a:pt x="634" y="1"/>
                    <a:pt x="567" y="68"/>
                    <a:pt x="467" y="101"/>
                  </a:cubicBezTo>
                  <a:cubicBezTo>
                    <a:pt x="401" y="134"/>
                    <a:pt x="267" y="234"/>
                    <a:pt x="134" y="335"/>
                  </a:cubicBezTo>
                  <a:cubicBezTo>
                    <a:pt x="67" y="435"/>
                    <a:pt x="0" y="568"/>
                    <a:pt x="67" y="668"/>
                  </a:cubicBezTo>
                  <a:cubicBezTo>
                    <a:pt x="67" y="802"/>
                    <a:pt x="167" y="935"/>
                    <a:pt x="301" y="1002"/>
                  </a:cubicBezTo>
                  <a:cubicBezTo>
                    <a:pt x="567" y="1168"/>
                    <a:pt x="901" y="1168"/>
                    <a:pt x="968" y="1168"/>
                  </a:cubicBezTo>
                  <a:cubicBezTo>
                    <a:pt x="1068" y="1168"/>
                    <a:pt x="1401" y="1168"/>
                    <a:pt x="1668" y="968"/>
                  </a:cubicBezTo>
                  <a:cubicBezTo>
                    <a:pt x="1802" y="835"/>
                    <a:pt x="1902" y="735"/>
                    <a:pt x="1935" y="601"/>
                  </a:cubicBezTo>
                  <a:cubicBezTo>
                    <a:pt x="1968" y="435"/>
                    <a:pt x="1935" y="301"/>
                    <a:pt x="1802" y="234"/>
                  </a:cubicBezTo>
                  <a:cubicBezTo>
                    <a:pt x="1668" y="134"/>
                    <a:pt x="1568" y="101"/>
                    <a:pt x="1468" y="101"/>
                  </a:cubicBezTo>
                  <a:cubicBezTo>
                    <a:pt x="1335" y="68"/>
                    <a:pt x="1301" y="68"/>
                    <a:pt x="1235" y="68"/>
                  </a:cubicBezTo>
                  <a:cubicBezTo>
                    <a:pt x="1179" y="45"/>
                    <a:pt x="1131" y="38"/>
                    <a:pt x="1090" y="38"/>
                  </a:cubicBezTo>
                  <a:cubicBezTo>
                    <a:pt x="1008" y="38"/>
                    <a:pt x="957" y="68"/>
                    <a:pt x="934" y="68"/>
                  </a:cubicBezTo>
                  <a:cubicBezTo>
                    <a:pt x="901" y="68"/>
                    <a:pt x="801" y="1"/>
                    <a:pt x="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3"/>
            <p:cNvSpPr/>
            <p:nvPr/>
          </p:nvSpPr>
          <p:spPr>
            <a:xfrm>
              <a:off x="7024850" y="4214125"/>
              <a:ext cx="60075" cy="42800"/>
            </a:xfrm>
            <a:custGeom>
              <a:avLst/>
              <a:gdLst/>
              <a:ahLst/>
              <a:cxnLst/>
              <a:rect l="l" t="t" r="r" b="b"/>
              <a:pathLst>
                <a:path w="2403" h="1712" extrusionOk="0">
                  <a:moveTo>
                    <a:pt x="1589" y="1"/>
                  </a:moveTo>
                  <a:cubicBezTo>
                    <a:pt x="1226" y="1"/>
                    <a:pt x="884" y="397"/>
                    <a:pt x="835" y="447"/>
                  </a:cubicBezTo>
                  <a:cubicBezTo>
                    <a:pt x="734" y="547"/>
                    <a:pt x="1" y="1047"/>
                    <a:pt x="534" y="1581"/>
                  </a:cubicBezTo>
                  <a:cubicBezTo>
                    <a:pt x="621" y="1675"/>
                    <a:pt x="720" y="1712"/>
                    <a:pt x="823" y="1712"/>
                  </a:cubicBezTo>
                  <a:cubicBezTo>
                    <a:pt x="1155" y="1712"/>
                    <a:pt x="1517" y="1324"/>
                    <a:pt x="1568" y="1247"/>
                  </a:cubicBezTo>
                  <a:cubicBezTo>
                    <a:pt x="1668" y="1181"/>
                    <a:pt x="2402" y="647"/>
                    <a:pt x="1969" y="180"/>
                  </a:cubicBezTo>
                  <a:cubicBezTo>
                    <a:pt x="1847" y="50"/>
                    <a:pt x="1717" y="1"/>
                    <a:pt x="1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3"/>
            <p:cNvSpPr/>
            <p:nvPr/>
          </p:nvSpPr>
          <p:spPr>
            <a:xfrm>
              <a:off x="7082400" y="4102550"/>
              <a:ext cx="30025" cy="34800"/>
            </a:xfrm>
            <a:custGeom>
              <a:avLst/>
              <a:gdLst/>
              <a:ahLst/>
              <a:cxnLst/>
              <a:rect l="l" t="t" r="r" b="b"/>
              <a:pathLst>
                <a:path w="1201" h="1392" extrusionOk="0">
                  <a:moveTo>
                    <a:pt x="736" y="1"/>
                  </a:moveTo>
                  <a:cubicBezTo>
                    <a:pt x="661" y="1"/>
                    <a:pt x="572" y="13"/>
                    <a:pt x="467" y="40"/>
                  </a:cubicBezTo>
                  <a:cubicBezTo>
                    <a:pt x="200" y="140"/>
                    <a:pt x="100" y="273"/>
                    <a:pt x="67" y="373"/>
                  </a:cubicBezTo>
                  <a:cubicBezTo>
                    <a:pt x="34" y="507"/>
                    <a:pt x="34" y="607"/>
                    <a:pt x="34" y="640"/>
                  </a:cubicBezTo>
                  <a:cubicBezTo>
                    <a:pt x="34" y="673"/>
                    <a:pt x="0" y="773"/>
                    <a:pt x="0" y="873"/>
                  </a:cubicBezTo>
                  <a:cubicBezTo>
                    <a:pt x="0" y="1007"/>
                    <a:pt x="67" y="1140"/>
                    <a:pt x="367" y="1307"/>
                  </a:cubicBezTo>
                  <a:cubicBezTo>
                    <a:pt x="473" y="1366"/>
                    <a:pt x="570" y="1391"/>
                    <a:pt x="657" y="1391"/>
                  </a:cubicBezTo>
                  <a:cubicBezTo>
                    <a:pt x="819" y="1391"/>
                    <a:pt x="948" y="1304"/>
                    <a:pt x="1034" y="1174"/>
                  </a:cubicBezTo>
                  <a:cubicBezTo>
                    <a:pt x="1134" y="1007"/>
                    <a:pt x="1134" y="773"/>
                    <a:pt x="1134" y="707"/>
                  </a:cubicBezTo>
                  <a:cubicBezTo>
                    <a:pt x="1134" y="673"/>
                    <a:pt x="1201" y="440"/>
                    <a:pt x="1101" y="273"/>
                  </a:cubicBezTo>
                  <a:cubicBezTo>
                    <a:pt x="1052" y="101"/>
                    <a:pt x="948" y="1"/>
                    <a:pt x="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3"/>
            <p:cNvSpPr/>
            <p:nvPr/>
          </p:nvSpPr>
          <p:spPr>
            <a:xfrm>
              <a:off x="7061550" y="3996700"/>
              <a:ext cx="30050" cy="30125"/>
            </a:xfrm>
            <a:custGeom>
              <a:avLst/>
              <a:gdLst/>
              <a:ahLst/>
              <a:cxnLst/>
              <a:rect l="l" t="t" r="r" b="b"/>
              <a:pathLst>
                <a:path w="1202" h="1205" extrusionOk="0">
                  <a:moveTo>
                    <a:pt x="530" y="0"/>
                  </a:moveTo>
                  <a:cubicBezTo>
                    <a:pt x="378" y="0"/>
                    <a:pt x="201" y="119"/>
                    <a:pt x="100" y="371"/>
                  </a:cubicBezTo>
                  <a:cubicBezTo>
                    <a:pt x="0" y="604"/>
                    <a:pt x="34" y="771"/>
                    <a:pt x="34" y="871"/>
                  </a:cubicBezTo>
                  <a:cubicBezTo>
                    <a:pt x="67" y="938"/>
                    <a:pt x="100" y="1005"/>
                    <a:pt x="100" y="1005"/>
                  </a:cubicBezTo>
                  <a:cubicBezTo>
                    <a:pt x="100" y="1005"/>
                    <a:pt x="100" y="1071"/>
                    <a:pt x="200" y="1105"/>
                  </a:cubicBezTo>
                  <a:cubicBezTo>
                    <a:pt x="267" y="1171"/>
                    <a:pt x="401" y="1205"/>
                    <a:pt x="734" y="1205"/>
                  </a:cubicBezTo>
                  <a:cubicBezTo>
                    <a:pt x="1068" y="1205"/>
                    <a:pt x="1201" y="1005"/>
                    <a:pt x="1168" y="738"/>
                  </a:cubicBezTo>
                  <a:cubicBezTo>
                    <a:pt x="1168" y="538"/>
                    <a:pt x="1034" y="371"/>
                    <a:pt x="1001" y="337"/>
                  </a:cubicBezTo>
                  <a:cubicBezTo>
                    <a:pt x="934" y="271"/>
                    <a:pt x="868" y="104"/>
                    <a:pt x="667" y="37"/>
                  </a:cubicBezTo>
                  <a:cubicBezTo>
                    <a:pt x="627" y="13"/>
                    <a:pt x="580" y="0"/>
                    <a:pt x="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3"/>
            <p:cNvSpPr/>
            <p:nvPr/>
          </p:nvSpPr>
          <p:spPr>
            <a:xfrm>
              <a:off x="6984000" y="3917100"/>
              <a:ext cx="36700" cy="33125"/>
            </a:xfrm>
            <a:custGeom>
              <a:avLst/>
              <a:gdLst/>
              <a:ahLst/>
              <a:cxnLst/>
              <a:rect l="l" t="t" r="r" b="b"/>
              <a:pathLst>
                <a:path w="1468" h="1325" extrusionOk="0">
                  <a:moveTo>
                    <a:pt x="499" y="0"/>
                  </a:moveTo>
                  <a:cubicBezTo>
                    <a:pt x="457" y="0"/>
                    <a:pt x="413" y="6"/>
                    <a:pt x="367" y="19"/>
                  </a:cubicBezTo>
                  <a:cubicBezTo>
                    <a:pt x="167" y="19"/>
                    <a:pt x="0" y="186"/>
                    <a:pt x="0" y="553"/>
                  </a:cubicBezTo>
                  <a:cubicBezTo>
                    <a:pt x="0" y="853"/>
                    <a:pt x="134" y="953"/>
                    <a:pt x="200" y="1053"/>
                  </a:cubicBezTo>
                  <a:cubicBezTo>
                    <a:pt x="300" y="1120"/>
                    <a:pt x="367" y="1186"/>
                    <a:pt x="434" y="1186"/>
                  </a:cubicBezTo>
                  <a:cubicBezTo>
                    <a:pt x="434" y="1220"/>
                    <a:pt x="500" y="1253"/>
                    <a:pt x="634" y="1286"/>
                  </a:cubicBezTo>
                  <a:cubicBezTo>
                    <a:pt x="680" y="1310"/>
                    <a:pt x="731" y="1325"/>
                    <a:pt x="787" y="1325"/>
                  </a:cubicBezTo>
                  <a:cubicBezTo>
                    <a:pt x="892" y="1325"/>
                    <a:pt x="1015" y="1272"/>
                    <a:pt x="1168" y="1120"/>
                  </a:cubicBezTo>
                  <a:cubicBezTo>
                    <a:pt x="1468" y="920"/>
                    <a:pt x="1434" y="686"/>
                    <a:pt x="1268" y="419"/>
                  </a:cubicBezTo>
                  <a:cubicBezTo>
                    <a:pt x="1134" y="219"/>
                    <a:pt x="867" y="119"/>
                    <a:pt x="834" y="119"/>
                  </a:cubicBezTo>
                  <a:cubicBezTo>
                    <a:pt x="807" y="92"/>
                    <a:pt x="672" y="0"/>
                    <a:pt x="4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3"/>
            <p:cNvSpPr/>
            <p:nvPr/>
          </p:nvSpPr>
          <p:spPr>
            <a:xfrm>
              <a:off x="6833050" y="3917000"/>
              <a:ext cx="45875" cy="30675"/>
            </a:xfrm>
            <a:custGeom>
              <a:avLst/>
              <a:gdLst/>
              <a:ahLst/>
              <a:cxnLst/>
              <a:rect l="l" t="t" r="r" b="b"/>
              <a:pathLst>
                <a:path w="1835" h="1227" extrusionOk="0">
                  <a:moveTo>
                    <a:pt x="1122" y="0"/>
                  </a:moveTo>
                  <a:cubicBezTo>
                    <a:pt x="906" y="0"/>
                    <a:pt x="726" y="64"/>
                    <a:pt x="701" y="90"/>
                  </a:cubicBezTo>
                  <a:cubicBezTo>
                    <a:pt x="668" y="90"/>
                    <a:pt x="367" y="190"/>
                    <a:pt x="201" y="390"/>
                  </a:cubicBezTo>
                  <a:cubicBezTo>
                    <a:pt x="34" y="590"/>
                    <a:pt x="0" y="890"/>
                    <a:pt x="334" y="1090"/>
                  </a:cubicBezTo>
                  <a:cubicBezTo>
                    <a:pt x="501" y="1209"/>
                    <a:pt x="634" y="1226"/>
                    <a:pt x="744" y="1226"/>
                  </a:cubicBezTo>
                  <a:cubicBezTo>
                    <a:pt x="789" y="1226"/>
                    <a:pt x="830" y="1224"/>
                    <a:pt x="868" y="1224"/>
                  </a:cubicBezTo>
                  <a:cubicBezTo>
                    <a:pt x="1001" y="1157"/>
                    <a:pt x="1068" y="1124"/>
                    <a:pt x="1135" y="1124"/>
                  </a:cubicBezTo>
                  <a:cubicBezTo>
                    <a:pt x="1135" y="1090"/>
                    <a:pt x="1235" y="1090"/>
                    <a:pt x="1368" y="1057"/>
                  </a:cubicBezTo>
                  <a:cubicBezTo>
                    <a:pt x="1468" y="1024"/>
                    <a:pt x="1635" y="890"/>
                    <a:pt x="1702" y="590"/>
                  </a:cubicBezTo>
                  <a:cubicBezTo>
                    <a:pt x="1835" y="256"/>
                    <a:pt x="1635" y="56"/>
                    <a:pt x="1335" y="23"/>
                  </a:cubicBezTo>
                  <a:cubicBezTo>
                    <a:pt x="1263" y="7"/>
                    <a:pt x="1190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3"/>
            <p:cNvSpPr/>
            <p:nvPr/>
          </p:nvSpPr>
          <p:spPr>
            <a:xfrm>
              <a:off x="6759675" y="3961625"/>
              <a:ext cx="30875" cy="28500"/>
            </a:xfrm>
            <a:custGeom>
              <a:avLst/>
              <a:gdLst/>
              <a:ahLst/>
              <a:cxnLst/>
              <a:rect l="l" t="t" r="r" b="b"/>
              <a:pathLst>
                <a:path w="1235" h="1140" extrusionOk="0">
                  <a:moveTo>
                    <a:pt x="769" y="0"/>
                  </a:moveTo>
                  <a:cubicBezTo>
                    <a:pt x="599" y="0"/>
                    <a:pt x="463" y="110"/>
                    <a:pt x="434" y="139"/>
                  </a:cubicBezTo>
                  <a:cubicBezTo>
                    <a:pt x="400" y="173"/>
                    <a:pt x="167" y="273"/>
                    <a:pt x="100" y="473"/>
                  </a:cubicBezTo>
                  <a:cubicBezTo>
                    <a:pt x="0" y="640"/>
                    <a:pt x="100" y="906"/>
                    <a:pt x="400" y="973"/>
                  </a:cubicBezTo>
                  <a:cubicBezTo>
                    <a:pt x="734" y="1073"/>
                    <a:pt x="901" y="1107"/>
                    <a:pt x="967" y="1140"/>
                  </a:cubicBezTo>
                  <a:cubicBezTo>
                    <a:pt x="1067" y="1140"/>
                    <a:pt x="1101" y="1107"/>
                    <a:pt x="1101" y="1107"/>
                  </a:cubicBezTo>
                  <a:cubicBezTo>
                    <a:pt x="1101" y="1073"/>
                    <a:pt x="1134" y="1107"/>
                    <a:pt x="1168" y="1007"/>
                  </a:cubicBezTo>
                  <a:cubicBezTo>
                    <a:pt x="1168" y="973"/>
                    <a:pt x="1234" y="806"/>
                    <a:pt x="1234" y="439"/>
                  </a:cubicBezTo>
                  <a:cubicBezTo>
                    <a:pt x="1234" y="139"/>
                    <a:pt x="1067" y="6"/>
                    <a:pt x="834" y="6"/>
                  </a:cubicBezTo>
                  <a:cubicBezTo>
                    <a:pt x="812" y="2"/>
                    <a:pt x="790" y="0"/>
                    <a:pt x="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3"/>
            <p:cNvSpPr/>
            <p:nvPr/>
          </p:nvSpPr>
          <p:spPr>
            <a:xfrm>
              <a:off x="6722125" y="4032675"/>
              <a:ext cx="50075" cy="38925"/>
            </a:xfrm>
            <a:custGeom>
              <a:avLst/>
              <a:gdLst/>
              <a:ahLst/>
              <a:cxnLst/>
              <a:rect l="l" t="t" r="r" b="b"/>
              <a:pathLst>
                <a:path w="2003" h="1557" extrusionOk="0">
                  <a:moveTo>
                    <a:pt x="1097" y="1"/>
                  </a:moveTo>
                  <a:cubicBezTo>
                    <a:pt x="749" y="1"/>
                    <a:pt x="557" y="444"/>
                    <a:pt x="501" y="500"/>
                  </a:cubicBezTo>
                  <a:cubicBezTo>
                    <a:pt x="468" y="600"/>
                    <a:pt x="1" y="1167"/>
                    <a:pt x="601" y="1467"/>
                  </a:cubicBezTo>
                  <a:cubicBezTo>
                    <a:pt x="709" y="1530"/>
                    <a:pt x="807" y="1556"/>
                    <a:pt x="895" y="1556"/>
                  </a:cubicBezTo>
                  <a:cubicBezTo>
                    <a:pt x="1273" y="1556"/>
                    <a:pt x="1475" y="1081"/>
                    <a:pt x="1502" y="1000"/>
                  </a:cubicBezTo>
                  <a:cubicBezTo>
                    <a:pt x="1569" y="933"/>
                    <a:pt x="2002" y="433"/>
                    <a:pt x="1335" y="66"/>
                  </a:cubicBezTo>
                  <a:cubicBezTo>
                    <a:pt x="1249" y="20"/>
                    <a:pt x="1170" y="1"/>
                    <a:pt x="10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3"/>
            <p:cNvSpPr/>
            <p:nvPr/>
          </p:nvSpPr>
          <p:spPr>
            <a:xfrm>
              <a:off x="6794700" y="4140100"/>
              <a:ext cx="44200" cy="44850"/>
            </a:xfrm>
            <a:custGeom>
              <a:avLst/>
              <a:gdLst/>
              <a:ahLst/>
              <a:cxnLst/>
              <a:rect l="l" t="t" r="r" b="b"/>
              <a:pathLst>
                <a:path w="1768" h="1794" extrusionOk="0">
                  <a:moveTo>
                    <a:pt x="478" y="0"/>
                  </a:moveTo>
                  <a:cubicBezTo>
                    <a:pt x="443" y="0"/>
                    <a:pt x="406" y="2"/>
                    <a:pt x="367" y="5"/>
                  </a:cubicBezTo>
                  <a:cubicBezTo>
                    <a:pt x="100" y="5"/>
                    <a:pt x="0" y="339"/>
                    <a:pt x="67" y="639"/>
                  </a:cubicBezTo>
                  <a:cubicBezTo>
                    <a:pt x="100" y="973"/>
                    <a:pt x="367" y="1206"/>
                    <a:pt x="400" y="1273"/>
                  </a:cubicBezTo>
                  <a:cubicBezTo>
                    <a:pt x="500" y="1340"/>
                    <a:pt x="701" y="1606"/>
                    <a:pt x="1034" y="1706"/>
                  </a:cubicBezTo>
                  <a:cubicBezTo>
                    <a:pt x="1140" y="1770"/>
                    <a:pt x="1246" y="1793"/>
                    <a:pt x="1343" y="1793"/>
                  </a:cubicBezTo>
                  <a:cubicBezTo>
                    <a:pt x="1399" y="1793"/>
                    <a:pt x="1452" y="1785"/>
                    <a:pt x="1501" y="1773"/>
                  </a:cubicBezTo>
                  <a:cubicBezTo>
                    <a:pt x="1601" y="1706"/>
                    <a:pt x="1701" y="1640"/>
                    <a:pt x="1735" y="1473"/>
                  </a:cubicBezTo>
                  <a:cubicBezTo>
                    <a:pt x="1768" y="1139"/>
                    <a:pt x="1601" y="973"/>
                    <a:pt x="1534" y="806"/>
                  </a:cubicBezTo>
                  <a:cubicBezTo>
                    <a:pt x="1401" y="639"/>
                    <a:pt x="1268" y="539"/>
                    <a:pt x="1234" y="506"/>
                  </a:cubicBezTo>
                  <a:cubicBezTo>
                    <a:pt x="1201" y="472"/>
                    <a:pt x="1168" y="339"/>
                    <a:pt x="1034" y="205"/>
                  </a:cubicBezTo>
                  <a:cubicBezTo>
                    <a:pt x="915" y="116"/>
                    <a:pt x="769" y="0"/>
                    <a:pt x="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3"/>
            <p:cNvSpPr/>
            <p:nvPr/>
          </p:nvSpPr>
          <p:spPr>
            <a:xfrm>
              <a:off x="6894750" y="4186550"/>
              <a:ext cx="43400" cy="28950"/>
            </a:xfrm>
            <a:custGeom>
              <a:avLst/>
              <a:gdLst/>
              <a:ahLst/>
              <a:cxnLst/>
              <a:rect l="l" t="t" r="r" b="b"/>
              <a:pathLst>
                <a:path w="1736" h="1158" extrusionOk="0">
                  <a:moveTo>
                    <a:pt x="688" y="0"/>
                  </a:moveTo>
                  <a:cubicBezTo>
                    <a:pt x="642" y="0"/>
                    <a:pt x="590" y="4"/>
                    <a:pt x="535" y="15"/>
                  </a:cubicBezTo>
                  <a:cubicBezTo>
                    <a:pt x="368" y="15"/>
                    <a:pt x="201" y="149"/>
                    <a:pt x="68" y="482"/>
                  </a:cubicBezTo>
                  <a:cubicBezTo>
                    <a:pt x="1" y="749"/>
                    <a:pt x="101" y="949"/>
                    <a:pt x="334" y="1016"/>
                  </a:cubicBezTo>
                  <a:cubicBezTo>
                    <a:pt x="535" y="1149"/>
                    <a:pt x="768" y="1149"/>
                    <a:pt x="835" y="1149"/>
                  </a:cubicBezTo>
                  <a:cubicBezTo>
                    <a:pt x="851" y="1149"/>
                    <a:pt x="935" y="1158"/>
                    <a:pt x="1039" y="1158"/>
                  </a:cubicBezTo>
                  <a:cubicBezTo>
                    <a:pt x="1143" y="1158"/>
                    <a:pt x="1268" y="1149"/>
                    <a:pt x="1369" y="1116"/>
                  </a:cubicBezTo>
                  <a:cubicBezTo>
                    <a:pt x="1569" y="1016"/>
                    <a:pt x="1735" y="816"/>
                    <a:pt x="1669" y="516"/>
                  </a:cubicBezTo>
                  <a:cubicBezTo>
                    <a:pt x="1569" y="249"/>
                    <a:pt x="1369" y="115"/>
                    <a:pt x="1202" y="82"/>
                  </a:cubicBezTo>
                  <a:cubicBezTo>
                    <a:pt x="1068" y="15"/>
                    <a:pt x="902" y="15"/>
                    <a:pt x="868" y="15"/>
                  </a:cubicBezTo>
                  <a:cubicBezTo>
                    <a:pt x="846" y="15"/>
                    <a:pt x="779" y="0"/>
                    <a:pt x="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3"/>
            <p:cNvSpPr/>
            <p:nvPr/>
          </p:nvSpPr>
          <p:spPr>
            <a:xfrm>
              <a:off x="6997325" y="4151900"/>
              <a:ext cx="35900" cy="33550"/>
            </a:xfrm>
            <a:custGeom>
              <a:avLst/>
              <a:gdLst/>
              <a:ahLst/>
              <a:cxnLst/>
              <a:rect l="l" t="t" r="r" b="b"/>
              <a:pathLst>
                <a:path w="1436" h="1342" extrusionOk="0">
                  <a:moveTo>
                    <a:pt x="710" y="0"/>
                  </a:moveTo>
                  <a:cubicBezTo>
                    <a:pt x="610" y="0"/>
                    <a:pt x="535" y="17"/>
                    <a:pt x="468" y="34"/>
                  </a:cubicBezTo>
                  <a:cubicBezTo>
                    <a:pt x="334" y="134"/>
                    <a:pt x="301" y="234"/>
                    <a:pt x="268" y="300"/>
                  </a:cubicBezTo>
                  <a:cubicBezTo>
                    <a:pt x="201" y="334"/>
                    <a:pt x="101" y="401"/>
                    <a:pt x="34" y="534"/>
                  </a:cubicBezTo>
                  <a:cubicBezTo>
                    <a:pt x="1" y="667"/>
                    <a:pt x="1" y="868"/>
                    <a:pt x="201" y="1168"/>
                  </a:cubicBezTo>
                  <a:cubicBezTo>
                    <a:pt x="307" y="1295"/>
                    <a:pt x="439" y="1341"/>
                    <a:pt x="565" y="1341"/>
                  </a:cubicBezTo>
                  <a:cubicBezTo>
                    <a:pt x="637" y="1341"/>
                    <a:pt x="707" y="1326"/>
                    <a:pt x="768" y="1301"/>
                  </a:cubicBezTo>
                  <a:cubicBezTo>
                    <a:pt x="935" y="1201"/>
                    <a:pt x="1068" y="1034"/>
                    <a:pt x="1102" y="1001"/>
                  </a:cubicBezTo>
                  <a:cubicBezTo>
                    <a:pt x="1135" y="934"/>
                    <a:pt x="1268" y="834"/>
                    <a:pt x="1335" y="634"/>
                  </a:cubicBezTo>
                  <a:cubicBezTo>
                    <a:pt x="1435" y="467"/>
                    <a:pt x="1368" y="200"/>
                    <a:pt x="1102" y="67"/>
                  </a:cubicBezTo>
                  <a:cubicBezTo>
                    <a:pt x="935" y="17"/>
                    <a:pt x="810" y="0"/>
                    <a:pt x="7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3"/>
            <p:cNvSpPr/>
            <p:nvPr/>
          </p:nvSpPr>
          <p:spPr>
            <a:xfrm>
              <a:off x="7013175" y="4052450"/>
              <a:ext cx="31725" cy="31100"/>
            </a:xfrm>
            <a:custGeom>
              <a:avLst/>
              <a:gdLst/>
              <a:ahLst/>
              <a:cxnLst/>
              <a:rect l="l" t="t" r="r" b="b"/>
              <a:pathLst>
                <a:path w="1269" h="1244" extrusionOk="0">
                  <a:moveTo>
                    <a:pt x="730" y="0"/>
                  </a:moveTo>
                  <a:cubicBezTo>
                    <a:pt x="618" y="0"/>
                    <a:pt x="484" y="42"/>
                    <a:pt x="334" y="142"/>
                  </a:cubicBezTo>
                  <a:cubicBezTo>
                    <a:pt x="134" y="309"/>
                    <a:pt x="34" y="476"/>
                    <a:pt x="34" y="542"/>
                  </a:cubicBezTo>
                  <a:cubicBezTo>
                    <a:pt x="1" y="676"/>
                    <a:pt x="34" y="709"/>
                    <a:pt x="34" y="776"/>
                  </a:cubicBezTo>
                  <a:cubicBezTo>
                    <a:pt x="34" y="809"/>
                    <a:pt x="34" y="876"/>
                    <a:pt x="101" y="976"/>
                  </a:cubicBezTo>
                  <a:cubicBezTo>
                    <a:pt x="134" y="1043"/>
                    <a:pt x="201" y="1143"/>
                    <a:pt x="534" y="1210"/>
                  </a:cubicBezTo>
                  <a:cubicBezTo>
                    <a:pt x="611" y="1233"/>
                    <a:pt x="682" y="1243"/>
                    <a:pt x="747" y="1243"/>
                  </a:cubicBezTo>
                  <a:cubicBezTo>
                    <a:pt x="966" y="1243"/>
                    <a:pt x="1117" y="1123"/>
                    <a:pt x="1168" y="943"/>
                  </a:cubicBezTo>
                  <a:cubicBezTo>
                    <a:pt x="1268" y="709"/>
                    <a:pt x="1168" y="509"/>
                    <a:pt x="1168" y="476"/>
                  </a:cubicBezTo>
                  <a:cubicBezTo>
                    <a:pt x="1135" y="442"/>
                    <a:pt x="1135" y="209"/>
                    <a:pt x="1001" y="109"/>
                  </a:cubicBezTo>
                  <a:cubicBezTo>
                    <a:pt x="935" y="42"/>
                    <a:pt x="843" y="0"/>
                    <a:pt x="7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3"/>
            <p:cNvSpPr/>
            <p:nvPr/>
          </p:nvSpPr>
          <p:spPr>
            <a:xfrm>
              <a:off x="6958975" y="3996250"/>
              <a:ext cx="32550" cy="28825"/>
            </a:xfrm>
            <a:custGeom>
              <a:avLst/>
              <a:gdLst/>
              <a:ahLst/>
              <a:cxnLst/>
              <a:rect l="l" t="t" r="r" b="b"/>
              <a:pathLst>
                <a:path w="1302" h="1153" extrusionOk="0">
                  <a:moveTo>
                    <a:pt x="471" y="0"/>
                  </a:moveTo>
                  <a:cubicBezTo>
                    <a:pt x="410" y="0"/>
                    <a:pt x="339" y="12"/>
                    <a:pt x="267" y="55"/>
                  </a:cubicBezTo>
                  <a:cubicBezTo>
                    <a:pt x="134" y="122"/>
                    <a:pt x="0" y="289"/>
                    <a:pt x="100" y="689"/>
                  </a:cubicBezTo>
                  <a:cubicBezTo>
                    <a:pt x="167" y="922"/>
                    <a:pt x="301" y="1056"/>
                    <a:pt x="367" y="1089"/>
                  </a:cubicBezTo>
                  <a:cubicBezTo>
                    <a:pt x="467" y="1123"/>
                    <a:pt x="534" y="1123"/>
                    <a:pt x="601" y="1123"/>
                  </a:cubicBezTo>
                  <a:cubicBezTo>
                    <a:pt x="623" y="1123"/>
                    <a:pt x="660" y="1152"/>
                    <a:pt x="722" y="1152"/>
                  </a:cubicBezTo>
                  <a:cubicBezTo>
                    <a:pt x="753" y="1152"/>
                    <a:pt x="790" y="1145"/>
                    <a:pt x="834" y="1123"/>
                  </a:cubicBezTo>
                  <a:cubicBezTo>
                    <a:pt x="968" y="1089"/>
                    <a:pt x="1101" y="1023"/>
                    <a:pt x="1201" y="722"/>
                  </a:cubicBezTo>
                  <a:cubicBezTo>
                    <a:pt x="1301" y="422"/>
                    <a:pt x="1201" y="222"/>
                    <a:pt x="1001" y="89"/>
                  </a:cubicBezTo>
                  <a:cubicBezTo>
                    <a:pt x="868" y="22"/>
                    <a:pt x="668" y="22"/>
                    <a:pt x="634" y="22"/>
                  </a:cubicBezTo>
                  <a:cubicBezTo>
                    <a:pt x="615" y="22"/>
                    <a:pt x="552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3"/>
            <p:cNvSpPr/>
            <p:nvPr/>
          </p:nvSpPr>
          <p:spPr>
            <a:xfrm>
              <a:off x="6846400" y="3989875"/>
              <a:ext cx="29200" cy="27775"/>
            </a:xfrm>
            <a:custGeom>
              <a:avLst/>
              <a:gdLst/>
              <a:ahLst/>
              <a:cxnLst/>
              <a:rect l="l" t="t" r="r" b="b"/>
              <a:pathLst>
                <a:path w="1168" h="1111" extrusionOk="0">
                  <a:moveTo>
                    <a:pt x="735" y="1"/>
                  </a:moveTo>
                  <a:cubicBezTo>
                    <a:pt x="606" y="1"/>
                    <a:pt x="494" y="43"/>
                    <a:pt x="467" y="43"/>
                  </a:cubicBezTo>
                  <a:cubicBezTo>
                    <a:pt x="400" y="43"/>
                    <a:pt x="267" y="143"/>
                    <a:pt x="134" y="277"/>
                  </a:cubicBezTo>
                  <a:cubicBezTo>
                    <a:pt x="0" y="377"/>
                    <a:pt x="0" y="610"/>
                    <a:pt x="267" y="811"/>
                  </a:cubicBezTo>
                  <a:cubicBezTo>
                    <a:pt x="501" y="1011"/>
                    <a:pt x="667" y="1044"/>
                    <a:pt x="701" y="1111"/>
                  </a:cubicBezTo>
                  <a:cubicBezTo>
                    <a:pt x="834" y="1111"/>
                    <a:pt x="867" y="1044"/>
                    <a:pt x="867" y="1044"/>
                  </a:cubicBezTo>
                  <a:cubicBezTo>
                    <a:pt x="867" y="1044"/>
                    <a:pt x="900" y="1066"/>
                    <a:pt x="934" y="1066"/>
                  </a:cubicBezTo>
                  <a:cubicBezTo>
                    <a:pt x="960" y="1066"/>
                    <a:pt x="987" y="1054"/>
                    <a:pt x="1001" y="1011"/>
                  </a:cubicBezTo>
                  <a:cubicBezTo>
                    <a:pt x="1034" y="977"/>
                    <a:pt x="1134" y="811"/>
                    <a:pt x="1134" y="444"/>
                  </a:cubicBezTo>
                  <a:cubicBezTo>
                    <a:pt x="1168" y="177"/>
                    <a:pt x="1001" y="43"/>
                    <a:pt x="834" y="10"/>
                  </a:cubicBezTo>
                  <a:cubicBezTo>
                    <a:pt x="801" y="3"/>
                    <a:pt x="767" y="1"/>
                    <a:pt x="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3"/>
            <p:cNvSpPr/>
            <p:nvPr/>
          </p:nvSpPr>
          <p:spPr>
            <a:xfrm>
              <a:off x="6795525" y="4041475"/>
              <a:ext cx="50900" cy="38550"/>
            </a:xfrm>
            <a:custGeom>
              <a:avLst/>
              <a:gdLst/>
              <a:ahLst/>
              <a:cxnLst/>
              <a:rect l="l" t="t" r="r" b="b"/>
              <a:pathLst>
                <a:path w="2036" h="1542" extrusionOk="0">
                  <a:moveTo>
                    <a:pt x="1105" y="1"/>
                  </a:moveTo>
                  <a:cubicBezTo>
                    <a:pt x="763" y="1"/>
                    <a:pt x="561" y="427"/>
                    <a:pt x="534" y="481"/>
                  </a:cubicBezTo>
                  <a:cubicBezTo>
                    <a:pt x="501" y="581"/>
                    <a:pt x="0" y="1148"/>
                    <a:pt x="567" y="1448"/>
                  </a:cubicBezTo>
                  <a:cubicBezTo>
                    <a:pt x="686" y="1515"/>
                    <a:pt x="793" y="1541"/>
                    <a:pt x="889" y="1541"/>
                  </a:cubicBezTo>
                  <a:cubicBezTo>
                    <a:pt x="1278" y="1541"/>
                    <a:pt x="1481" y="1102"/>
                    <a:pt x="1535" y="1048"/>
                  </a:cubicBezTo>
                  <a:cubicBezTo>
                    <a:pt x="1568" y="948"/>
                    <a:pt x="2035" y="448"/>
                    <a:pt x="1368" y="81"/>
                  </a:cubicBezTo>
                  <a:cubicBezTo>
                    <a:pt x="1273" y="24"/>
                    <a:pt x="1185" y="1"/>
                    <a:pt x="1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3"/>
            <p:cNvSpPr/>
            <p:nvPr/>
          </p:nvSpPr>
          <p:spPr>
            <a:xfrm>
              <a:off x="6866400" y="4090100"/>
              <a:ext cx="33375" cy="38475"/>
            </a:xfrm>
            <a:custGeom>
              <a:avLst/>
              <a:gdLst/>
              <a:ahLst/>
              <a:cxnLst/>
              <a:rect l="l" t="t" r="r" b="b"/>
              <a:pathLst>
                <a:path w="1335" h="1539" extrusionOk="0">
                  <a:moveTo>
                    <a:pt x="444" y="0"/>
                  </a:moveTo>
                  <a:cubicBezTo>
                    <a:pt x="210" y="0"/>
                    <a:pt x="65" y="188"/>
                    <a:pt x="34" y="404"/>
                  </a:cubicBezTo>
                  <a:cubicBezTo>
                    <a:pt x="1" y="671"/>
                    <a:pt x="134" y="904"/>
                    <a:pt x="168" y="971"/>
                  </a:cubicBezTo>
                  <a:cubicBezTo>
                    <a:pt x="201" y="1038"/>
                    <a:pt x="301" y="1305"/>
                    <a:pt x="534" y="1472"/>
                  </a:cubicBezTo>
                  <a:cubicBezTo>
                    <a:pt x="668" y="1505"/>
                    <a:pt x="801" y="1538"/>
                    <a:pt x="901" y="1538"/>
                  </a:cubicBezTo>
                  <a:cubicBezTo>
                    <a:pt x="1035" y="1505"/>
                    <a:pt x="1135" y="1438"/>
                    <a:pt x="1202" y="1305"/>
                  </a:cubicBezTo>
                  <a:cubicBezTo>
                    <a:pt x="1335" y="1005"/>
                    <a:pt x="1302" y="804"/>
                    <a:pt x="1235" y="704"/>
                  </a:cubicBezTo>
                  <a:cubicBezTo>
                    <a:pt x="1235" y="604"/>
                    <a:pt x="1168" y="538"/>
                    <a:pt x="1168" y="504"/>
                  </a:cubicBezTo>
                  <a:cubicBezTo>
                    <a:pt x="1168" y="471"/>
                    <a:pt x="1168" y="371"/>
                    <a:pt x="1068" y="304"/>
                  </a:cubicBezTo>
                  <a:cubicBezTo>
                    <a:pt x="1001" y="204"/>
                    <a:pt x="868" y="71"/>
                    <a:pt x="501" y="4"/>
                  </a:cubicBezTo>
                  <a:cubicBezTo>
                    <a:pt x="481" y="1"/>
                    <a:pt x="462" y="0"/>
                    <a:pt x="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3"/>
            <p:cNvSpPr/>
            <p:nvPr/>
          </p:nvSpPr>
          <p:spPr>
            <a:xfrm>
              <a:off x="6949875" y="4105900"/>
              <a:ext cx="38300" cy="32775"/>
            </a:xfrm>
            <a:custGeom>
              <a:avLst/>
              <a:gdLst/>
              <a:ahLst/>
              <a:cxnLst/>
              <a:rect l="l" t="t" r="r" b="b"/>
              <a:pathLst>
                <a:path w="1532" h="1311" extrusionOk="0">
                  <a:moveTo>
                    <a:pt x="852" y="0"/>
                  </a:moveTo>
                  <a:cubicBezTo>
                    <a:pt x="724" y="0"/>
                    <a:pt x="627" y="20"/>
                    <a:pt x="531" y="39"/>
                  </a:cubicBezTo>
                  <a:cubicBezTo>
                    <a:pt x="464" y="72"/>
                    <a:pt x="364" y="172"/>
                    <a:pt x="364" y="172"/>
                  </a:cubicBezTo>
                  <a:cubicBezTo>
                    <a:pt x="364" y="206"/>
                    <a:pt x="231" y="206"/>
                    <a:pt x="198" y="272"/>
                  </a:cubicBezTo>
                  <a:cubicBezTo>
                    <a:pt x="131" y="373"/>
                    <a:pt x="31" y="539"/>
                    <a:pt x="31" y="906"/>
                  </a:cubicBezTo>
                  <a:cubicBezTo>
                    <a:pt x="0" y="1150"/>
                    <a:pt x="193" y="1311"/>
                    <a:pt x="430" y="1311"/>
                  </a:cubicBezTo>
                  <a:cubicBezTo>
                    <a:pt x="453" y="1311"/>
                    <a:pt x="475" y="1309"/>
                    <a:pt x="498" y="1307"/>
                  </a:cubicBezTo>
                  <a:cubicBezTo>
                    <a:pt x="798" y="1307"/>
                    <a:pt x="998" y="1106"/>
                    <a:pt x="1032" y="1073"/>
                  </a:cubicBezTo>
                  <a:cubicBezTo>
                    <a:pt x="1132" y="1040"/>
                    <a:pt x="1365" y="873"/>
                    <a:pt x="1465" y="639"/>
                  </a:cubicBezTo>
                  <a:cubicBezTo>
                    <a:pt x="1532" y="506"/>
                    <a:pt x="1532" y="373"/>
                    <a:pt x="1499" y="239"/>
                  </a:cubicBezTo>
                  <a:cubicBezTo>
                    <a:pt x="1465" y="172"/>
                    <a:pt x="1365" y="72"/>
                    <a:pt x="1198" y="39"/>
                  </a:cubicBezTo>
                  <a:cubicBezTo>
                    <a:pt x="1057" y="11"/>
                    <a:pt x="946" y="0"/>
                    <a:pt x="8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3"/>
            <p:cNvSpPr/>
            <p:nvPr/>
          </p:nvSpPr>
          <p:spPr>
            <a:xfrm>
              <a:off x="6913950" y="4040975"/>
              <a:ext cx="31700" cy="28375"/>
            </a:xfrm>
            <a:custGeom>
              <a:avLst/>
              <a:gdLst/>
              <a:ahLst/>
              <a:cxnLst/>
              <a:rect l="l" t="t" r="r" b="b"/>
              <a:pathLst>
                <a:path w="1268" h="1135" extrusionOk="0">
                  <a:moveTo>
                    <a:pt x="434" y="1"/>
                  </a:moveTo>
                  <a:cubicBezTo>
                    <a:pt x="334" y="1"/>
                    <a:pt x="234" y="67"/>
                    <a:pt x="134" y="134"/>
                  </a:cubicBezTo>
                  <a:cubicBezTo>
                    <a:pt x="67" y="234"/>
                    <a:pt x="0" y="301"/>
                    <a:pt x="0" y="434"/>
                  </a:cubicBezTo>
                  <a:cubicBezTo>
                    <a:pt x="0" y="568"/>
                    <a:pt x="100" y="668"/>
                    <a:pt x="234" y="801"/>
                  </a:cubicBezTo>
                  <a:cubicBezTo>
                    <a:pt x="434" y="968"/>
                    <a:pt x="500" y="1068"/>
                    <a:pt x="567" y="1102"/>
                  </a:cubicBezTo>
                  <a:lnTo>
                    <a:pt x="601" y="1135"/>
                  </a:lnTo>
                  <a:cubicBezTo>
                    <a:pt x="601" y="1135"/>
                    <a:pt x="634" y="1102"/>
                    <a:pt x="634" y="1068"/>
                  </a:cubicBezTo>
                  <a:cubicBezTo>
                    <a:pt x="667" y="1068"/>
                    <a:pt x="667" y="1001"/>
                    <a:pt x="667" y="1001"/>
                  </a:cubicBezTo>
                  <a:lnTo>
                    <a:pt x="734" y="968"/>
                  </a:lnTo>
                  <a:cubicBezTo>
                    <a:pt x="767" y="935"/>
                    <a:pt x="901" y="901"/>
                    <a:pt x="1001" y="801"/>
                  </a:cubicBezTo>
                  <a:cubicBezTo>
                    <a:pt x="1168" y="735"/>
                    <a:pt x="1268" y="635"/>
                    <a:pt x="1268" y="501"/>
                  </a:cubicBezTo>
                  <a:cubicBezTo>
                    <a:pt x="1268" y="401"/>
                    <a:pt x="1234" y="268"/>
                    <a:pt x="1134" y="168"/>
                  </a:cubicBezTo>
                  <a:cubicBezTo>
                    <a:pt x="967" y="1"/>
                    <a:pt x="667" y="1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3"/>
            <p:cNvSpPr/>
            <p:nvPr/>
          </p:nvSpPr>
          <p:spPr>
            <a:xfrm>
              <a:off x="6830550" y="4302825"/>
              <a:ext cx="44225" cy="30325"/>
            </a:xfrm>
            <a:custGeom>
              <a:avLst/>
              <a:gdLst/>
              <a:ahLst/>
              <a:cxnLst/>
              <a:rect l="l" t="t" r="r" b="b"/>
              <a:pathLst>
                <a:path w="1769" h="1213" extrusionOk="0">
                  <a:moveTo>
                    <a:pt x="634" y="1"/>
                  </a:moveTo>
                  <a:cubicBezTo>
                    <a:pt x="501" y="34"/>
                    <a:pt x="334" y="101"/>
                    <a:pt x="134" y="435"/>
                  </a:cubicBezTo>
                  <a:cubicBezTo>
                    <a:pt x="0" y="668"/>
                    <a:pt x="100" y="868"/>
                    <a:pt x="301" y="1002"/>
                  </a:cubicBezTo>
                  <a:cubicBezTo>
                    <a:pt x="501" y="1135"/>
                    <a:pt x="768" y="1168"/>
                    <a:pt x="801" y="1168"/>
                  </a:cubicBezTo>
                  <a:cubicBezTo>
                    <a:pt x="823" y="1168"/>
                    <a:pt x="949" y="1213"/>
                    <a:pt x="1100" y="1213"/>
                  </a:cubicBezTo>
                  <a:cubicBezTo>
                    <a:pt x="1175" y="1213"/>
                    <a:pt x="1257" y="1202"/>
                    <a:pt x="1335" y="1168"/>
                  </a:cubicBezTo>
                  <a:cubicBezTo>
                    <a:pt x="1602" y="1102"/>
                    <a:pt x="1768" y="868"/>
                    <a:pt x="1668" y="601"/>
                  </a:cubicBezTo>
                  <a:cubicBezTo>
                    <a:pt x="1602" y="268"/>
                    <a:pt x="1401" y="168"/>
                    <a:pt x="1201" y="68"/>
                  </a:cubicBezTo>
                  <a:cubicBezTo>
                    <a:pt x="1101" y="34"/>
                    <a:pt x="968" y="34"/>
                    <a:pt x="934" y="34"/>
                  </a:cubicBezTo>
                  <a:cubicBezTo>
                    <a:pt x="868" y="34"/>
                    <a:pt x="768" y="1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3"/>
            <p:cNvSpPr/>
            <p:nvPr/>
          </p:nvSpPr>
          <p:spPr>
            <a:xfrm>
              <a:off x="7363425" y="4188100"/>
              <a:ext cx="30050" cy="37000"/>
            </a:xfrm>
            <a:custGeom>
              <a:avLst/>
              <a:gdLst/>
              <a:ahLst/>
              <a:cxnLst/>
              <a:rect l="l" t="t" r="r" b="b"/>
              <a:pathLst>
                <a:path w="1202" h="1480" extrusionOk="0">
                  <a:moveTo>
                    <a:pt x="387" y="0"/>
                  </a:moveTo>
                  <a:cubicBezTo>
                    <a:pt x="346" y="0"/>
                    <a:pt x="307" y="14"/>
                    <a:pt x="267" y="53"/>
                  </a:cubicBezTo>
                  <a:cubicBezTo>
                    <a:pt x="167" y="87"/>
                    <a:pt x="67" y="253"/>
                    <a:pt x="34" y="387"/>
                  </a:cubicBezTo>
                  <a:cubicBezTo>
                    <a:pt x="1" y="687"/>
                    <a:pt x="134" y="954"/>
                    <a:pt x="167" y="1021"/>
                  </a:cubicBezTo>
                  <a:cubicBezTo>
                    <a:pt x="167" y="1054"/>
                    <a:pt x="334" y="1354"/>
                    <a:pt x="634" y="1454"/>
                  </a:cubicBezTo>
                  <a:cubicBezTo>
                    <a:pt x="701" y="1471"/>
                    <a:pt x="768" y="1479"/>
                    <a:pt x="835" y="1479"/>
                  </a:cubicBezTo>
                  <a:cubicBezTo>
                    <a:pt x="901" y="1479"/>
                    <a:pt x="968" y="1471"/>
                    <a:pt x="1035" y="1454"/>
                  </a:cubicBezTo>
                  <a:cubicBezTo>
                    <a:pt x="1168" y="1421"/>
                    <a:pt x="1201" y="1288"/>
                    <a:pt x="1201" y="1121"/>
                  </a:cubicBezTo>
                  <a:cubicBezTo>
                    <a:pt x="1201" y="954"/>
                    <a:pt x="1168" y="854"/>
                    <a:pt x="1168" y="787"/>
                  </a:cubicBezTo>
                  <a:lnTo>
                    <a:pt x="1168" y="587"/>
                  </a:lnTo>
                  <a:cubicBezTo>
                    <a:pt x="1168" y="520"/>
                    <a:pt x="1135" y="454"/>
                    <a:pt x="1135" y="454"/>
                  </a:cubicBezTo>
                  <a:cubicBezTo>
                    <a:pt x="1135" y="454"/>
                    <a:pt x="1135" y="420"/>
                    <a:pt x="1101" y="387"/>
                  </a:cubicBezTo>
                  <a:cubicBezTo>
                    <a:pt x="1035" y="387"/>
                    <a:pt x="1001" y="320"/>
                    <a:pt x="935" y="287"/>
                  </a:cubicBezTo>
                  <a:cubicBezTo>
                    <a:pt x="835" y="220"/>
                    <a:pt x="768" y="120"/>
                    <a:pt x="601" y="53"/>
                  </a:cubicBezTo>
                  <a:cubicBezTo>
                    <a:pt x="520" y="33"/>
                    <a:pt x="451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3"/>
            <p:cNvSpPr/>
            <p:nvPr/>
          </p:nvSpPr>
          <p:spPr>
            <a:xfrm>
              <a:off x="7442650" y="4277825"/>
              <a:ext cx="38375" cy="31875"/>
            </a:xfrm>
            <a:custGeom>
              <a:avLst/>
              <a:gdLst/>
              <a:ahLst/>
              <a:cxnLst/>
              <a:rect l="l" t="t" r="r" b="b"/>
              <a:pathLst>
                <a:path w="1535" h="1275" extrusionOk="0">
                  <a:moveTo>
                    <a:pt x="634" y="0"/>
                  </a:moveTo>
                  <a:cubicBezTo>
                    <a:pt x="501" y="0"/>
                    <a:pt x="301" y="67"/>
                    <a:pt x="134" y="400"/>
                  </a:cubicBezTo>
                  <a:cubicBezTo>
                    <a:pt x="1" y="667"/>
                    <a:pt x="101" y="867"/>
                    <a:pt x="267" y="1001"/>
                  </a:cubicBezTo>
                  <a:cubicBezTo>
                    <a:pt x="434" y="1134"/>
                    <a:pt x="634" y="1168"/>
                    <a:pt x="668" y="1168"/>
                  </a:cubicBezTo>
                  <a:cubicBezTo>
                    <a:pt x="696" y="1196"/>
                    <a:pt x="873" y="1274"/>
                    <a:pt x="1050" y="1274"/>
                  </a:cubicBezTo>
                  <a:cubicBezTo>
                    <a:pt x="1078" y="1274"/>
                    <a:pt x="1107" y="1272"/>
                    <a:pt x="1135" y="1268"/>
                  </a:cubicBezTo>
                  <a:cubicBezTo>
                    <a:pt x="1335" y="1268"/>
                    <a:pt x="1535" y="1134"/>
                    <a:pt x="1535" y="801"/>
                  </a:cubicBezTo>
                  <a:cubicBezTo>
                    <a:pt x="1535" y="467"/>
                    <a:pt x="1435" y="334"/>
                    <a:pt x="1301" y="200"/>
                  </a:cubicBezTo>
                  <a:cubicBezTo>
                    <a:pt x="1168" y="134"/>
                    <a:pt x="1001" y="67"/>
                    <a:pt x="968" y="67"/>
                  </a:cubicBezTo>
                  <a:cubicBezTo>
                    <a:pt x="901" y="67"/>
                    <a:pt x="801" y="0"/>
                    <a:pt x="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3"/>
            <p:cNvSpPr/>
            <p:nvPr/>
          </p:nvSpPr>
          <p:spPr>
            <a:xfrm>
              <a:off x="7593600" y="4276975"/>
              <a:ext cx="47550" cy="30550"/>
            </a:xfrm>
            <a:custGeom>
              <a:avLst/>
              <a:gdLst/>
              <a:ahLst/>
              <a:cxnLst/>
              <a:rect l="l" t="t" r="r" b="b"/>
              <a:pathLst>
                <a:path w="1902" h="1222" extrusionOk="0">
                  <a:moveTo>
                    <a:pt x="1101" y="1"/>
                  </a:moveTo>
                  <a:cubicBezTo>
                    <a:pt x="968" y="34"/>
                    <a:pt x="867" y="68"/>
                    <a:pt x="834" y="68"/>
                  </a:cubicBezTo>
                  <a:cubicBezTo>
                    <a:pt x="801" y="68"/>
                    <a:pt x="667" y="68"/>
                    <a:pt x="601" y="134"/>
                  </a:cubicBezTo>
                  <a:cubicBezTo>
                    <a:pt x="501" y="168"/>
                    <a:pt x="467" y="168"/>
                    <a:pt x="400" y="234"/>
                  </a:cubicBezTo>
                  <a:cubicBezTo>
                    <a:pt x="300" y="334"/>
                    <a:pt x="167" y="401"/>
                    <a:pt x="100" y="568"/>
                  </a:cubicBezTo>
                  <a:cubicBezTo>
                    <a:pt x="67" y="701"/>
                    <a:pt x="0" y="801"/>
                    <a:pt x="100" y="901"/>
                  </a:cubicBezTo>
                  <a:cubicBezTo>
                    <a:pt x="167" y="1035"/>
                    <a:pt x="300" y="1135"/>
                    <a:pt x="434" y="1168"/>
                  </a:cubicBezTo>
                  <a:cubicBezTo>
                    <a:pt x="552" y="1208"/>
                    <a:pt x="664" y="1221"/>
                    <a:pt x="764" y="1221"/>
                  </a:cubicBezTo>
                  <a:cubicBezTo>
                    <a:pt x="918" y="1221"/>
                    <a:pt x="1040" y="1189"/>
                    <a:pt x="1101" y="1168"/>
                  </a:cubicBezTo>
                  <a:cubicBezTo>
                    <a:pt x="1134" y="1168"/>
                    <a:pt x="1501" y="1068"/>
                    <a:pt x="1735" y="835"/>
                  </a:cubicBezTo>
                  <a:cubicBezTo>
                    <a:pt x="1801" y="701"/>
                    <a:pt x="1902" y="535"/>
                    <a:pt x="1902" y="401"/>
                  </a:cubicBezTo>
                  <a:cubicBezTo>
                    <a:pt x="1902" y="234"/>
                    <a:pt x="1801" y="168"/>
                    <a:pt x="1668" y="68"/>
                  </a:cubicBezTo>
                  <a:cubicBezTo>
                    <a:pt x="1568" y="1"/>
                    <a:pt x="1401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3"/>
            <p:cNvSpPr/>
            <p:nvPr/>
          </p:nvSpPr>
          <p:spPr>
            <a:xfrm>
              <a:off x="7696175" y="4192950"/>
              <a:ext cx="55875" cy="46650"/>
            </a:xfrm>
            <a:custGeom>
              <a:avLst/>
              <a:gdLst/>
              <a:ahLst/>
              <a:cxnLst/>
              <a:rect l="l" t="t" r="r" b="b"/>
              <a:pathLst>
                <a:path w="2235" h="1866" extrusionOk="0">
                  <a:moveTo>
                    <a:pt x="1412" y="0"/>
                  </a:moveTo>
                  <a:cubicBezTo>
                    <a:pt x="990" y="0"/>
                    <a:pt x="683" y="578"/>
                    <a:pt x="601" y="660"/>
                  </a:cubicBezTo>
                  <a:cubicBezTo>
                    <a:pt x="567" y="760"/>
                    <a:pt x="0" y="1394"/>
                    <a:pt x="601" y="1794"/>
                  </a:cubicBezTo>
                  <a:cubicBezTo>
                    <a:pt x="679" y="1844"/>
                    <a:pt x="757" y="1866"/>
                    <a:pt x="834" y="1866"/>
                  </a:cubicBezTo>
                  <a:cubicBezTo>
                    <a:pt x="1212" y="1866"/>
                    <a:pt x="1540" y="1344"/>
                    <a:pt x="1568" y="1260"/>
                  </a:cubicBezTo>
                  <a:cubicBezTo>
                    <a:pt x="1668" y="1160"/>
                    <a:pt x="2235" y="426"/>
                    <a:pt x="1701" y="93"/>
                  </a:cubicBezTo>
                  <a:cubicBezTo>
                    <a:pt x="1600" y="27"/>
                    <a:pt x="1503" y="0"/>
                    <a:pt x="1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3"/>
            <p:cNvSpPr/>
            <p:nvPr/>
          </p:nvSpPr>
          <p:spPr>
            <a:xfrm>
              <a:off x="7722850" y="4075725"/>
              <a:ext cx="30875" cy="35000"/>
            </a:xfrm>
            <a:custGeom>
              <a:avLst/>
              <a:gdLst/>
              <a:ahLst/>
              <a:cxnLst/>
              <a:rect l="l" t="t" r="r" b="b"/>
              <a:pathLst>
                <a:path w="1235" h="1400" extrusionOk="0">
                  <a:moveTo>
                    <a:pt x="737" y="1"/>
                  </a:moveTo>
                  <a:cubicBezTo>
                    <a:pt x="643" y="1"/>
                    <a:pt x="532" y="33"/>
                    <a:pt x="401" y="112"/>
                  </a:cubicBezTo>
                  <a:cubicBezTo>
                    <a:pt x="134" y="279"/>
                    <a:pt x="101" y="412"/>
                    <a:pt x="67" y="545"/>
                  </a:cubicBezTo>
                  <a:cubicBezTo>
                    <a:pt x="1" y="679"/>
                    <a:pt x="67" y="746"/>
                    <a:pt x="67" y="779"/>
                  </a:cubicBezTo>
                  <a:cubicBezTo>
                    <a:pt x="67" y="846"/>
                    <a:pt x="67" y="912"/>
                    <a:pt x="101" y="1046"/>
                  </a:cubicBezTo>
                  <a:cubicBezTo>
                    <a:pt x="134" y="1179"/>
                    <a:pt x="234" y="1279"/>
                    <a:pt x="568" y="1379"/>
                  </a:cubicBezTo>
                  <a:cubicBezTo>
                    <a:pt x="633" y="1392"/>
                    <a:pt x="692" y="1399"/>
                    <a:pt x="745" y="1399"/>
                  </a:cubicBezTo>
                  <a:cubicBezTo>
                    <a:pt x="964" y="1399"/>
                    <a:pt x="1088" y="1287"/>
                    <a:pt x="1168" y="1046"/>
                  </a:cubicBezTo>
                  <a:cubicBezTo>
                    <a:pt x="1235" y="846"/>
                    <a:pt x="1168" y="612"/>
                    <a:pt x="1168" y="579"/>
                  </a:cubicBezTo>
                  <a:cubicBezTo>
                    <a:pt x="1168" y="545"/>
                    <a:pt x="1168" y="345"/>
                    <a:pt x="1068" y="179"/>
                  </a:cubicBezTo>
                  <a:cubicBezTo>
                    <a:pt x="987" y="77"/>
                    <a:pt x="882" y="1"/>
                    <a:pt x="7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3"/>
            <p:cNvSpPr/>
            <p:nvPr/>
          </p:nvSpPr>
          <p:spPr>
            <a:xfrm>
              <a:off x="7678650" y="3978325"/>
              <a:ext cx="30875" cy="30475"/>
            </a:xfrm>
            <a:custGeom>
              <a:avLst/>
              <a:gdLst/>
              <a:ahLst/>
              <a:cxnLst/>
              <a:rect l="l" t="t" r="r" b="b"/>
              <a:pathLst>
                <a:path w="1235" h="1219" extrusionOk="0">
                  <a:moveTo>
                    <a:pt x="433" y="0"/>
                  </a:moveTo>
                  <a:cubicBezTo>
                    <a:pt x="230" y="0"/>
                    <a:pt x="64" y="141"/>
                    <a:pt x="34" y="472"/>
                  </a:cubicBezTo>
                  <a:cubicBezTo>
                    <a:pt x="1" y="772"/>
                    <a:pt x="34" y="906"/>
                    <a:pt x="67" y="972"/>
                  </a:cubicBezTo>
                  <a:cubicBezTo>
                    <a:pt x="67" y="1072"/>
                    <a:pt x="167" y="1106"/>
                    <a:pt x="167" y="1106"/>
                  </a:cubicBezTo>
                  <a:cubicBezTo>
                    <a:pt x="201" y="1106"/>
                    <a:pt x="201" y="1139"/>
                    <a:pt x="267" y="1172"/>
                  </a:cubicBezTo>
                  <a:cubicBezTo>
                    <a:pt x="312" y="1202"/>
                    <a:pt x="371" y="1219"/>
                    <a:pt x="449" y="1219"/>
                  </a:cubicBezTo>
                  <a:cubicBezTo>
                    <a:pt x="544" y="1219"/>
                    <a:pt x="669" y="1194"/>
                    <a:pt x="835" y="1139"/>
                  </a:cubicBezTo>
                  <a:cubicBezTo>
                    <a:pt x="1168" y="1072"/>
                    <a:pt x="1235" y="839"/>
                    <a:pt x="1168" y="605"/>
                  </a:cubicBezTo>
                  <a:cubicBezTo>
                    <a:pt x="1068" y="405"/>
                    <a:pt x="901" y="272"/>
                    <a:pt x="868" y="238"/>
                  </a:cubicBezTo>
                  <a:cubicBezTo>
                    <a:pt x="868" y="238"/>
                    <a:pt x="701" y="72"/>
                    <a:pt x="501" y="5"/>
                  </a:cubicBezTo>
                  <a:cubicBezTo>
                    <a:pt x="478" y="2"/>
                    <a:pt x="455" y="0"/>
                    <a:pt x="4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3"/>
            <p:cNvSpPr/>
            <p:nvPr/>
          </p:nvSpPr>
          <p:spPr>
            <a:xfrm>
              <a:off x="7581075" y="3920625"/>
              <a:ext cx="40900" cy="30325"/>
            </a:xfrm>
            <a:custGeom>
              <a:avLst/>
              <a:gdLst/>
              <a:ahLst/>
              <a:cxnLst/>
              <a:rect l="l" t="t" r="r" b="b"/>
              <a:pathLst>
                <a:path w="1636" h="1213" extrusionOk="0">
                  <a:moveTo>
                    <a:pt x="605" y="0"/>
                  </a:moveTo>
                  <a:cubicBezTo>
                    <a:pt x="538" y="0"/>
                    <a:pt x="468" y="11"/>
                    <a:pt x="401" y="45"/>
                  </a:cubicBezTo>
                  <a:cubicBezTo>
                    <a:pt x="168" y="111"/>
                    <a:pt x="1" y="278"/>
                    <a:pt x="134" y="645"/>
                  </a:cubicBezTo>
                  <a:cubicBezTo>
                    <a:pt x="234" y="912"/>
                    <a:pt x="334" y="1045"/>
                    <a:pt x="468" y="1079"/>
                  </a:cubicBezTo>
                  <a:cubicBezTo>
                    <a:pt x="601" y="1145"/>
                    <a:pt x="668" y="1145"/>
                    <a:pt x="735" y="1145"/>
                  </a:cubicBezTo>
                  <a:cubicBezTo>
                    <a:pt x="768" y="1145"/>
                    <a:pt x="835" y="1212"/>
                    <a:pt x="968" y="1212"/>
                  </a:cubicBezTo>
                  <a:cubicBezTo>
                    <a:pt x="1068" y="1212"/>
                    <a:pt x="1235" y="1145"/>
                    <a:pt x="1435" y="912"/>
                  </a:cubicBezTo>
                  <a:cubicBezTo>
                    <a:pt x="1635" y="645"/>
                    <a:pt x="1569" y="412"/>
                    <a:pt x="1335" y="211"/>
                  </a:cubicBezTo>
                  <a:cubicBezTo>
                    <a:pt x="1168" y="78"/>
                    <a:pt x="935" y="45"/>
                    <a:pt x="901" y="45"/>
                  </a:cubicBezTo>
                  <a:cubicBezTo>
                    <a:pt x="857" y="45"/>
                    <a:pt x="738" y="0"/>
                    <a:pt x="6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3"/>
            <p:cNvSpPr/>
            <p:nvPr/>
          </p:nvSpPr>
          <p:spPr>
            <a:xfrm>
              <a:off x="7438475" y="39492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135" y="0"/>
                  </a:moveTo>
                  <a:cubicBezTo>
                    <a:pt x="835" y="0"/>
                    <a:pt x="601" y="167"/>
                    <a:pt x="534" y="234"/>
                  </a:cubicBezTo>
                  <a:cubicBezTo>
                    <a:pt x="501" y="267"/>
                    <a:pt x="268" y="401"/>
                    <a:pt x="134" y="634"/>
                  </a:cubicBezTo>
                  <a:cubicBezTo>
                    <a:pt x="1" y="901"/>
                    <a:pt x="101" y="1168"/>
                    <a:pt x="434" y="1301"/>
                  </a:cubicBezTo>
                  <a:cubicBezTo>
                    <a:pt x="526" y="1341"/>
                    <a:pt x="607" y="1354"/>
                    <a:pt x="680" y="1354"/>
                  </a:cubicBezTo>
                  <a:cubicBezTo>
                    <a:pt x="794" y="1354"/>
                    <a:pt x="887" y="1322"/>
                    <a:pt x="968" y="1301"/>
                  </a:cubicBezTo>
                  <a:cubicBezTo>
                    <a:pt x="1035" y="1268"/>
                    <a:pt x="1135" y="1168"/>
                    <a:pt x="1168" y="1168"/>
                  </a:cubicBezTo>
                  <a:cubicBezTo>
                    <a:pt x="1202" y="1168"/>
                    <a:pt x="1335" y="1135"/>
                    <a:pt x="1435" y="1068"/>
                  </a:cubicBezTo>
                  <a:cubicBezTo>
                    <a:pt x="1502" y="968"/>
                    <a:pt x="1635" y="834"/>
                    <a:pt x="1635" y="501"/>
                  </a:cubicBezTo>
                  <a:cubicBezTo>
                    <a:pt x="1669" y="167"/>
                    <a:pt x="1435" y="0"/>
                    <a:pt x="11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3"/>
            <p:cNvSpPr/>
            <p:nvPr/>
          </p:nvSpPr>
          <p:spPr>
            <a:xfrm>
              <a:off x="7378450" y="4011625"/>
              <a:ext cx="30025" cy="28050"/>
            </a:xfrm>
            <a:custGeom>
              <a:avLst/>
              <a:gdLst/>
              <a:ahLst/>
              <a:cxnLst/>
              <a:rect l="l" t="t" r="r" b="b"/>
              <a:pathLst>
                <a:path w="1201" h="1122" extrusionOk="0">
                  <a:moveTo>
                    <a:pt x="741" y="1"/>
                  </a:moveTo>
                  <a:cubicBezTo>
                    <a:pt x="717" y="1"/>
                    <a:pt x="692" y="3"/>
                    <a:pt x="667" y="7"/>
                  </a:cubicBezTo>
                  <a:cubicBezTo>
                    <a:pt x="434" y="74"/>
                    <a:pt x="300" y="241"/>
                    <a:pt x="267" y="274"/>
                  </a:cubicBezTo>
                  <a:cubicBezTo>
                    <a:pt x="234" y="274"/>
                    <a:pt x="67" y="441"/>
                    <a:pt x="33" y="641"/>
                  </a:cubicBezTo>
                  <a:cubicBezTo>
                    <a:pt x="0" y="841"/>
                    <a:pt x="67" y="1075"/>
                    <a:pt x="400" y="1108"/>
                  </a:cubicBezTo>
                  <a:cubicBezTo>
                    <a:pt x="498" y="1118"/>
                    <a:pt x="581" y="1122"/>
                    <a:pt x="654" y="1122"/>
                  </a:cubicBezTo>
                  <a:cubicBezTo>
                    <a:pt x="829" y="1122"/>
                    <a:pt x="940" y="1098"/>
                    <a:pt x="1034" y="1075"/>
                  </a:cubicBezTo>
                  <a:lnTo>
                    <a:pt x="1101" y="975"/>
                  </a:lnTo>
                  <a:cubicBezTo>
                    <a:pt x="1134" y="975"/>
                    <a:pt x="1201" y="975"/>
                    <a:pt x="1201" y="908"/>
                  </a:cubicBezTo>
                  <a:cubicBezTo>
                    <a:pt x="1201" y="841"/>
                    <a:pt x="1201" y="674"/>
                    <a:pt x="1101" y="307"/>
                  </a:cubicBezTo>
                  <a:cubicBezTo>
                    <a:pt x="1042" y="103"/>
                    <a:pt x="907" y="1"/>
                    <a:pt x="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3"/>
            <p:cNvSpPr/>
            <p:nvPr/>
          </p:nvSpPr>
          <p:spPr>
            <a:xfrm>
              <a:off x="7360100" y="4088900"/>
              <a:ext cx="44200" cy="39700"/>
            </a:xfrm>
            <a:custGeom>
              <a:avLst/>
              <a:gdLst/>
              <a:ahLst/>
              <a:cxnLst/>
              <a:rect l="l" t="t" r="r" b="b"/>
              <a:pathLst>
                <a:path w="1768" h="1588" extrusionOk="0">
                  <a:moveTo>
                    <a:pt x="925" y="1"/>
                  </a:moveTo>
                  <a:cubicBezTo>
                    <a:pt x="483" y="1"/>
                    <a:pt x="394" y="561"/>
                    <a:pt x="334" y="652"/>
                  </a:cubicBezTo>
                  <a:cubicBezTo>
                    <a:pt x="334" y="719"/>
                    <a:pt x="0" y="1386"/>
                    <a:pt x="634" y="1553"/>
                  </a:cubicBezTo>
                  <a:cubicBezTo>
                    <a:pt x="713" y="1577"/>
                    <a:pt x="785" y="1587"/>
                    <a:pt x="850" y="1587"/>
                  </a:cubicBezTo>
                  <a:cubicBezTo>
                    <a:pt x="1331" y="1587"/>
                    <a:pt x="1435" y="1007"/>
                    <a:pt x="1435" y="919"/>
                  </a:cubicBezTo>
                  <a:cubicBezTo>
                    <a:pt x="1468" y="852"/>
                    <a:pt x="1768" y="219"/>
                    <a:pt x="1068" y="18"/>
                  </a:cubicBezTo>
                  <a:cubicBezTo>
                    <a:pt x="1016" y="6"/>
                    <a:pt x="969" y="1"/>
                    <a:pt x="9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3"/>
            <p:cNvSpPr/>
            <p:nvPr/>
          </p:nvSpPr>
          <p:spPr>
            <a:xfrm>
              <a:off x="7449325" y="4182550"/>
              <a:ext cx="50050" cy="37750"/>
            </a:xfrm>
            <a:custGeom>
              <a:avLst/>
              <a:gdLst/>
              <a:ahLst/>
              <a:cxnLst/>
              <a:rect l="l" t="t" r="r" b="b"/>
              <a:pathLst>
                <a:path w="2002" h="1510" extrusionOk="0">
                  <a:moveTo>
                    <a:pt x="646" y="0"/>
                  </a:moveTo>
                  <a:cubicBezTo>
                    <a:pt x="550" y="0"/>
                    <a:pt x="427" y="22"/>
                    <a:pt x="267" y="75"/>
                  </a:cubicBezTo>
                  <a:cubicBezTo>
                    <a:pt x="34" y="142"/>
                    <a:pt x="0" y="442"/>
                    <a:pt x="167" y="742"/>
                  </a:cubicBezTo>
                  <a:cubicBezTo>
                    <a:pt x="334" y="976"/>
                    <a:pt x="567" y="1176"/>
                    <a:pt x="668" y="1243"/>
                  </a:cubicBezTo>
                  <a:cubicBezTo>
                    <a:pt x="734" y="1276"/>
                    <a:pt x="1034" y="1476"/>
                    <a:pt x="1368" y="1510"/>
                  </a:cubicBezTo>
                  <a:cubicBezTo>
                    <a:pt x="1535" y="1510"/>
                    <a:pt x="1702" y="1510"/>
                    <a:pt x="1835" y="1443"/>
                  </a:cubicBezTo>
                  <a:cubicBezTo>
                    <a:pt x="1935" y="1409"/>
                    <a:pt x="2002" y="1276"/>
                    <a:pt x="2002" y="1109"/>
                  </a:cubicBezTo>
                  <a:cubicBezTo>
                    <a:pt x="1935" y="776"/>
                    <a:pt x="1768" y="609"/>
                    <a:pt x="1568" y="542"/>
                  </a:cubicBezTo>
                  <a:cubicBezTo>
                    <a:pt x="1401" y="442"/>
                    <a:pt x="1268" y="375"/>
                    <a:pt x="1235" y="342"/>
                  </a:cubicBezTo>
                  <a:cubicBezTo>
                    <a:pt x="1201" y="309"/>
                    <a:pt x="1068" y="175"/>
                    <a:pt x="934" y="109"/>
                  </a:cubicBezTo>
                  <a:cubicBezTo>
                    <a:pt x="874" y="48"/>
                    <a:pt x="790" y="0"/>
                    <a:pt x="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3"/>
            <p:cNvSpPr/>
            <p:nvPr/>
          </p:nvSpPr>
          <p:spPr>
            <a:xfrm>
              <a:off x="7560225" y="4201100"/>
              <a:ext cx="44225" cy="28650"/>
            </a:xfrm>
            <a:custGeom>
              <a:avLst/>
              <a:gdLst/>
              <a:ahLst/>
              <a:cxnLst/>
              <a:rect l="l" t="t" r="r" b="b"/>
              <a:pathLst>
                <a:path w="1769" h="1146" extrusionOk="0">
                  <a:moveTo>
                    <a:pt x="1068" y="0"/>
                  </a:moveTo>
                  <a:cubicBezTo>
                    <a:pt x="902" y="0"/>
                    <a:pt x="768" y="34"/>
                    <a:pt x="735" y="34"/>
                  </a:cubicBezTo>
                  <a:cubicBezTo>
                    <a:pt x="668" y="34"/>
                    <a:pt x="501" y="34"/>
                    <a:pt x="401" y="67"/>
                  </a:cubicBezTo>
                  <a:cubicBezTo>
                    <a:pt x="268" y="167"/>
                    <a:pt x="101" y="267"/>
                    <a:pt x="68" y="667"/>
                  </a:cubicBezTo>
                  <a:cubicBezTo>
                    <a:pt x="1" y="901"/>
                    <a:pt x="234" y="1068"/>
                    <a:pt x="435" y="1101"/>
                  </a:cubicBezTo>
                  <a:cubicBezTo>
                    <a:pt x="501" y="1134"/>
                    <a:pt x="575" y="1146"/>
                    <a:pt x="646" y="1146"/>
                  </a:cubicBezTo>
                  <a:cubicBezTo>
                    <a:pt x="787" y="1146"/>
                    <a:pt x="913" y="1101"/>
                    <a:pt x="935" y="1101"/>
                  </a:cubicBezTo>
                  <a:cubicBezTo>
                    <a:pt x="968" y="1101"/>
                    <a:pt x="1235" y="1068"/>
                    <a:pt x="1435" y="934"/>
                  </a:cubicBezTo>
                  <a:cubicBezTo>
                    <a:pt x="1635" y="834"/>
                    <a:pt x="1769" y="601"/>
                    <a:pt x="1602" y="334"/>
                  </a:cubicBezTo>
                  <a:cubicBezTo>
                    <a:pt x="1435" y="34"/>
                    <a:pt x="1235" y="0"/>
                    <a:pt x="1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3"/>
            <p:cNvSpPr/>
            <p:nvPr/>
          </p:nvSpPr>
          <p:spPr>
            <a:xfrm>
              <a:off x="7651125" y="4143850"/>
              <a:ext cx="34225" cy="34800"/>
            </a:xfrm>
            <a:custGeom>
              <a:avLst/>
              <a:gdLst/>
              <a:ahLst/>
              <a:cxnLst/>
              <a:rect l="l" t="t" r="r" b="b"/>
              <a:pathLst>
                <a:path w="1369" h="1392" extrusionOk="0">
                  <a:moveTo>
                    <a:pt x="761" y="0"/>
                  </a:moveTo>
                  <a:cubicBezTo>
                    <a:pt x="559" y="0"/>
                    <a:pt x="437" y="71"/>
                    <a:pt x="334" y="122"/>
                  </a:cubicBezTo>
                  <a:cubicBezTo>
                    <a:pt x="201" y="222"/>
                    <a:pt x="168" y="356"/>
                    <a:pt x="168" y="389"/>
                  </a:cubicBezTo>
                  <a:cubicBezTo>
                    <a:pt x="168" y="456"/>
                    <a:pt x="101" y="556"/>
                    <a:pt x="34" y="689"/>
                  </a:cubicBezTo>
                  <a:cubicBezTo>
                    <a:pt x="1" y="856"/>
                    <a:pt x="34" y="1023"/>
                    <a:pt x="334" y="1290"/>
                  </a:cubicBezTo>
                  <a:cubicBezTo>
                    <a:pt x="422" y="1363"/>
                    <a:pt x="517" y="1391"/>
                    <a:pt x="610" y="1391"/>
                  </a:cubicBezTo>
                  <a:cubicBezTo>
                    <a:pt x="727" y="1391"/>
                    <a:pt x="841" y="1346"/>
                    <a:pt x="935" y="1290"/>
                  </a:cubicBezTo>
                  <a:cubicBezTo>
                    <a:pt x="1102" y="1156"/>
                    <a:pt x="1168" y="956"/>
                    <a:pt x="1168" y="889"/>
                  </a:cubicBezTo>
                  <a:cubicBezTo>
                    <a:pt x="1202" y="856"/>
                    <a:pt x="1335" y="689"/>
                    <a:pt x="1335" y="489"/>
                  </a:cubicBezTo>
                  <a:cubicBezTo>
                    <a:pt x="1368" y="289"/>
                    <a:pt x="1302" y="55"/>
                    <a:pt x="968" y="22"/>
                  </a:cubicBezTo>
                  <a:cubicBezTo>
                    <a:pt x="891" y="7"/>
                    <a:pt x="822" y="0"/>
                    <a:pt x="7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3"/>
            <p:cNvSpPr/>
            <p:nvPr/>
          </p:nvSpPr>
          <p:spPr>
            <a:xfrm>
              <a:off x="7643625" y="4043600"/>
              <a:ext cx="30875" cy="30750"/>
            </a:xfrm>
            <a:custGeom>
              <a:avLst/>
              <a:gdLst/>
              <a:ahLst/>
              <a:cxnLst/>
              <a:rect l="l" t="t" r="r" b="b"/>
              <a:pathLst>
                <a:path w="1235" h="1230" extrusionOk="0">
                  <a:moveTo>
                    <a:pt x="630" y="1"/>
                  </a:moveTo>
                  <a:cubicBezTo>
                    <a:pt x="511" y="1"/>
                    <a:pt x="379" y="64"/>
                    <a:pt x="234" y="229"/>
                  </a:cubicBezTo>
                  <a:cubicBezTo>
                    <a:pt x="1" y="463"/>
                    <a:pt x="1" y="563"/>
                    <a:pt x="1" y="696"/>
                  </a:cubicBezTo>
                  <a:cubicBezTo>
                    <a:pt x="67" y="830"/>
                    <a:pt x="101" y="896"/>
                    <a:pt x="101" y="896"/>
                  </a:cubicBezTo>
                  <a:cubicBezTo>
                    <a:pt x="101" y="963"/>
                    <a:pt x="101" y="1030"/>
                    <a:pt x="167" y="1130"/>
                  </a:cubicBezTo>
                  <a:cubicBezTo>
                    <a:pt x="267" y="1163"/>
                    <a:pt x="401" y="1230"/>
                    <a:pt x="734" y="1230"/>
                  </a:cubicBezTo>
                  <a:cubicBezTo>
                    <a:pt x="1068" y="1230"/>
                    <a:pt x="1235" y="1030"/>
                    <a:pt x="1235" y="830"/>
                  </a:cubicBezTo>
                  <a:cubicBezTo>
                    <a:pt x="1235" y="630"/>
                    <a:pt x="1101" y="463"/>
                    <a:pt x="1101" y="396"/>
                  </a:cubicBezTo>
                  <a:cubicBezTo>
                    <a:pt x="1068" y="363"/>
                    <a:pt x="1001" y="196"/>
                    <a:pt x="835" y="63"/>
                  </a:cubicBezTo>
                  <a:cubicBezTo>
                    <a:pt x="771" y="25"/>
                    <a:pt x="703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3"/>
            <p:cNvSpPr/>
            <p:nvPr/>
          </p:nvSpPr>
          <p:spPr>
            <a:xfrm>
              <a:off x="7576075" y="4002250"/>
              <a:ext cx="33375" cy="28275"/>
            </a:xfrm>
            <a:custGeom>
              <a:avLst/>
              <a:gdLst/>
              <a:ahLst/>
              <a:cxnLst/>
              <a:rect l="l" t="t" r="r" b="b"/>
              <a:pathLst>
                <a:path w="1335" h="1131" extrusionOk="0">
                  <a:moveTo>
                    <a:pt x="816" y="0"/>
                  </a:moveTo>
                  <a:cubicBezTo>
                    <a:pt x="705" y="0"/>
                    <a:pt x="623" y="15"/>
                    <a:pt x="601" y="15"/>
                  </a:cubicBezTo>
                  <a:cubicBezTo>
                    <a:pt x="534" y="15"/>
                    <a:pt x="334" y="15"/>
                    <a:pt x="201" y="149"/>
                  </a:cubicBezTo>
                  <a:cubicBezTo>
                    <a:pt x="34" y="215"/>
                    <a:pt x="1" y="449"/>
                    <a:pt x="167" y="783"/>
                  </a:cubicBezTo>
                  <a:cubicBezTo>
                    <a:pt x="301" y="1016"/>
                    <a:pt x="434" y="1049"/>
                    <a:pt x="534" y="1116"/>
                  </a:cubicBezTo>
                  <a:cubicBezTo>
                    <a:pt x="579" y="1127"/>
                    <a:pt x="620" y="1131"/>
                    <a:pt x="655" y="1131"/>
                  </a:cubicBezTo>
                  <a:cubicBezTo>
                    <a:pt x="727" y="1131"/>
                    <a:pt x="779" y="1116"/>
                    <a:pt x="801" y="1116"/>
                  </a:cubicBezTo>
                  <a:cubicBezTo>
                    <a:pt x="835" y="1116"/>
                    <a:pt x="968" y="1116"/>
                    <a:pt x="1035" y="1049"/>
                  </a:cubicBezTo>
                  <a:cubicBezTo>
                    <a:pt x="1135" y="1016"/>
                    <a:pt x="1268" y="883"/>
                    <a:pt x="1302" y="549"/>
                  </a:cubicBezTo>
                  <a:cubicBezTo>
                    <a:pt x="1335" y="215"/>
                    <a:pt x="1168" y="49"/>
                    <a:pt x="1001" y="15"/>
                  </a:cubicBezTo>
                  <a:cubicBezTo>
                    <a:pt x="935" y="4"/>
                    <a:pt x="872" y="0"/>
                    <a:pt x="8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3"/>
            <p:cNvSpPr/>
            <p:nvPr/>
          </p:nvSpPr>
          <p:spPr>
            <a:xfrm>
              <a:off x="7466825" y="4020125"/>
              <a:ext cx="30050" cy="27550"/>
            </a:xfrm>
            <a:custGeom>
              <a:avLst/>
              <a:gdLst/>
              <a:ahLst/>
              <a:cxnLst/>
              <a:rect l="l" t="t" r="r" b="b"/>
              <a:pathLst>
                <a:path w="1202" h="1102" extrusionOk="0">
                  <a:moveTo>
                    <a:pt x="701" y="1"/>
                  </a:moveTo>
                  <a:cubicBezTo>
                    <a:pt x="535" y="1"/>
                    <a:pt x="401" y="101"/>
                    <a:pt x="368" y="134"/>
                  </a:cubicBezTo>
                  <a:cubicBezTo>
                    <a:pt x="334" y="168"/>
                    <a:pt x="168" y="268"/>
                    <a:pt x="68" y="434"/>
                  </a:cubicBezTo>
                  <a:cubicBezTo>
                    <a:pt x="1" y="601"/>
                    <a:pt x="34" y="768"/>
                    <a:pt x="334" y="935"/>
                  </a:cubicBezTo>
                  <a:cubicBezTo>
                    <a:pt x="635" y="1102"/>
                    <a:pt x="801" y="1102"/>
                    <a:pt x="902" y="1102"/>
                  </a:cubicBezTo>
                  <a:cubicBezTo>
                    <a:pt x="1002" y="1068"/>
                    <a:pt x="1035" y="1002"/>
                    <a:pt x="1035" y="1002"/>
                  </a:cubicBezTo>
                  <a:cubicBezTo>
                    <a:pt x="1068" y="1002"/>
                    <a:pt x="1135" y="1002"/>
                    <a:pt x="1168" y="935"/>
                  </a:cubicBezTo>
                  <a:cubicBezTo>
                    <a:pt x="1168" y="901"/>
                    <a:pt x="1202" y="735"/>
                    <a:pt x="1135" y="334"/>
                  </a:cubicBezTo>
                  <a:cubicBezTo>
                    <a:pt x="1035" y="101"/>
                    <a:pt x="868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3"/>
            <p:cNvSpPr/>
            <p:nvPr/>
          </p:nvSpPr>
          <p:spPr>
            <a:xfrm>
              <a:off x="7433475" y="4081400"/>
              <a:ext cx="43400" cy="39475"/>
            </a:xfrm>
            <a:custGeom>
              <a:avLst/>
              <a:gdLst/>
              <a:ahLst/>
              <a:cxnLst/>
              <a:rect l="l" t="t" r="r" b="b"/>
              <a:pathLst>
                <a:path w="1736" h="1579" extrusionOk="0">
                  <a:moveTo>
                    <a:pt x="900" y="1"/>
                  </a:moveTo>
                  <a:cubicBezTo>
                    <a:pt x="478" y="1"/>
                    <a:pt x="365" y="561"/>
                    <a:pt x="334" y="652"/>
                  </a:cubicBezTo>
                  <a:cubicBezTo>
                    <a:pt x="334" y="719"/>
                    <a:pt x="1" y="1386"/>
                    <a:pt x="634" y="1553"/>
                  </a:cubicBezTo>
                  <a:cubicBezTo>
                    <a:pt x="698" y="1570"/>
                    <a:pt x="756" y="1578"/>
                    <a:pt x="810" y="1578"/>
                  </a:cubicBezTo>
                  <a:cubicBezTo>
                    <a:pt x="1262" y="1578"/>
                    <a:pt x="1372" y="1012"/>
                    <a:pt x="1402" y="952"/>
                  </a:cubicBezTo>
                  <a:cubicBezTo>
                    <a:pt x="1468" y="852"/>
                    <a:pt x="1735" y="218"/>
                    <a:pt x="1035" y="18"/>
                  </a:cubicBezTo>
                  <a:cubicBezTo>
                    <a:pt x="986" y="6"/>
                    <a:pt x="942" y="1"/>
                    <a:pt x="9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3"/>
            <p:cNvSpPr/>
            <p:nvPr/>
          </p:nvSpPr>
          <p:spPr>
            <a:xfrm>
              <a:off x="7510200" y="4116025"/>
              <a:ext cx="35050" cy="35675"/>
            </a:xfrm>
            <a:custGeom>
              <a:avLst/>
              <a:gdLst/>
              <a:ahLst/>
              <a:cxnLst/>
              <a:rect l="l" t="t" r="r" b="b"/>
              <a:pathLst>
                <a:path w="1402" h="1427" extrusionOk="0">
                  <a:moveTo>
                    <a:pt x="434" y="1"/>
                  </a:moveTo>
                  <a:cubicBezTo>
                    <a:pt x="134" y="1"/>
                    <a:pt x="0" y="268"/>
                    <a:pt x="67" y="501"/>
                  </a:cubicBezTo>
                  <a:cubicBezTo>
                    <a:pt x="101" y="768"/>
                    <a:pt x="267" y="968"/>
                    <a:pt x="301" y="1002"/>
                  </a:cubicBezTo>
                  <a:cubicBezTo>
                    <a:pt x="301" y="1068"/>
                    <a:pt x="501" y="1302"/>
                    <a:pt x="768" y="1402"/>
                  </a:cubicBezTo>
                  <a:cubicBezTo>
                    <a:pt x="834" y="1419"/>
                    <a:pt x="893" y="1427"/>
                    <a:pt x="951" y="1427"/>
                  </a:cubicBezTo>
                  <a:cubicBezTo>
                    <a:pt x="1009" y="1427"/>
                    <a:pt x="1068" y="1419"/>
                    <a:pt x="1135" y="1402"/>
                  </a:cubicBezTo>
                  <a:cubicBezTo>
                    <a:pt x="1235" y="1335"/>
                    <a:pt x="1301" y="1268"/>
                    <a:pt x="1335" y="1102"/>
                  </a:cubicBezTo>
                  <a:cubicBezTo>
                    <a:pt x="1401" y="768"/>
                    <a:pt x="1301" y="601"/>
                    <a:pt x="1335" y="501"/>
                  </a:cubicBezTo>
                  <a:cubicBezTo>
                    <a:pt x="1268" y="401"/>
                    <a:pt x="1168" y="301"/>
                    <a:pt x="1168" y="301"/>
                  </a:cubicBezTo>
                  <a:cubicBezTo>
                    <a:pt x="1168" y="301"/>
                    <a:pt x="1135" y="201"/>
                    <a:pt x="1068" y="134"/>
                  </a:cubicBezTo>
                  <a:cubicBezTo>
                    <a:pt x="968" y="101"/>
                    <a:pt x="801" y="1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3"/>
            <p:cNvSpPr/>
            <p:nvPr/>
          </p:nvSpPr>
          <p:spPr>
            <a:xfrm>
              <a:off x="7596925" y="4107700"/>
              <a:ext cx="34225" cy="36475"/>
            </a:xfrm>
            <a:custGeom>
              <a:avLst/>
              <a:gdLst/>
              <a:ahLst/>
              <a:cxnLst/>
              <a:rect l="l" t="t" r="r" b="b"/>
              <a:pathLst>
                <a:path w="1369" h="1459" extrusionOk="0">
                  <a:moveTo>
                    <a:pt x="968" y="0"/>
                  </a:moveTo>
                  <a:cubicBezTo>
                    <a:pt x="634" y="0"/>
                    <a:pt x="468" y="134"/>
                    <a:pt x="368" y="267"/>
                  </a:cubicBezTo>
                  <a:cubicBezTo>
                    <a:pt x="267" y="334"/>
                    <a:pt x="201" y="434"/>
                    <a:pt x="201" y="434"/>
                  </a:cubicBezTo>
                  <a:cubicBezTo>
                    <a:pt x="201" y="434"/>
                    <a:pt x="134" y="467"/>
                    <a:pt x="101" y="567"/>
                  </a:cubicBezTo>
                  <a:cubicBezTo>
                    <a:pt x="34" y="634"/>
                    <a:pt x="1" y="801"/>
                    <a:pt x="101" y="1168"/>
                  </a:cubicBezTo>
                  <a:cubicBezTo>
                    <a:pt x="126" y="1372"/>
                    <a:pt x="268" y="1459"/>
                    <a:pt x="453" y="1459"/>
                  </a:cubicBezTo>
                  <a:cubicBezTo>
                    <a:pt x="510" y="1459"/>
                    <a:pt x="571" y="1450"/>
                    <a:pt x="634" y="1435"/>
                  </a:cubicBezTo>
                  <a:cubicBezTo>
                    <a:pt x="868" y="1335"/>
                    <a:pt x="1035" y="1134"/>
                    <a:pt x="1101" y="1101"/>
                  </a:cubicBezTo>
                  <a:cubicBezTo>
                    <a:pt x="1135" y="1068"/>
                    <a:pt x="1335" y="834"/>
                    <a:pt x="1368" y="567"/>
                  </a:cubicBezTo>
                  <a:cubicBezTo>
                    <a:pt x="1368" y="434"/>
                    <a:pt x="1368" y="267"/>
                    <a:pt x="1302" y="167"/>
                  </a:cubicBezTo>
                  <a:cubicBezTo>
                    <a:pt x="1268" y="67"/>
                    <a:pt x="1135" y="0"/>
                    <a:pt x="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3"/>
            <p:cNvSpPr/>
            <p:nvPr/>
          </p:nvSpPr>
          <p:spPr>
            <a:xfrm>
              <a:off x="7545225" y="4056500"/>
              <a:ext cx="31700" cy="27875"/>
            </a:xfrm>
            <a:custGeom>
              <a:avLst/>
              <a:gdLst/>
              <a:ahLst/>
              <a:cxnLst/>
              <a:rect l="l" t="t" r="r" b="b"/>
              <a:pathLst>
                <a:path w="1268" h="1115" extrusionOk="0">
                  <a:moveTo>
                    <a:pt x="694" y="0"/>
                  </a:moveTo>
                  <a:cubicBezTo>
                    <a:pt x="610" y="0"/>
                    <a:pt x="549" y="14"/>
                    <a:pt x="534" y="14"/>
                  </a:cubicBezTo>
                  <a:cubicBezTo>
                    <a:pt x="534" y="14"/>
                    <a:pt x="434" y="14"/>
                    <a:pt x="367" y="47"/>
                  </a:cubicBezTo>
                  <a:cubicBezTo>
                    <a:pt x="267" y="47"/>
                    <a:pt x="201" y="147"/>
                    <a:pt x="101" y="214"/>
                  </a:cubicBezTo>
                  <a:cubicBezTo>
                    <a:pt x="34" y="347"/>
                    <a:pt x="0" y="447"/>
                    <a:pt x="34" y="547"/>
                  </a:cubicBezTo>
                  <a:cubicBezTo>
                    <a:pt x="67" y="647"/>
                    <a:pt x="167" y="781"/>
                    <a:pt x="334" y="847"/>
                  </a:cubicBezTo>
                  <a:cubicBezTo>
                    <a:pt x="568" y="981"/>
                    <a:pt x="701" y="1014"/>
                    <a:pt x="734" y="1048"/>
                  </a:cubicBezTo>
                  <a:lnTo>
                    <a:pt x="768" y="1114"/>
                  </a:lnTo>
                  <a:lnTo>
                    <a:pt x="768" y="1014"/>
                  </a:lnTo>
                  <a:lnTo>
                    <a:pt x="768" y="981"/>
                  </a:lnTo>
                  <a:lnTo>
                    <a:pt x="834" y="948"/>
                  </a:lnTo>
                  <a:cubicBezTo>
                    <a:pt x="868" y="847"/>
                    <a:pt x="934" y="814"/>
                    <a:pt x="1068" y="681"/>
                  </a:cubicBezTo>
                  <a:cubicBezTo>
                    <a:pt x="1201" y="547"/>
                    <a:pt x="1235" y="481"/>
                    <a:pt x="1268" y="380"/>
                  </a:cubicBezTo>
                  <a:cubicBezTo>
                    <a:pt x="1268" y="280"/>
                    <a:pt x="1201" y="180"/>
                    <a:pt x="1068" y="114"/>
                  </a:cubicBezTo>
                  <a:cubicBezTo>
                    <a:pt x="938" y="21"/>
                    <a:pt x="798" y="0"/>
                    <a:pt x="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3"/>
            <p:cNvSpPr/>
            <p:nvPr/>
          </p:nvSpPr>
          <p:spPr>
            <a:xfrm>
              <a:off x="7526050" y="4328675"/>
              <a:ext cx="44225" cy="28600"/>
            </a:xfrm>
            <a:custGeom>
              <a:avLst/>
              <a:gdLst/>
              <a:ahLst/>
              <a:cxnLst/>
              <a:rect l="l" t="t" r="r" b="b"/>
              <a:pathLst>
                <a:path w="1769" h="1144" extrusionOk="0">
                  <a:moveTo>
                    <a:pt x="1134" y="1"/>
                  </a:moveTo>
                  <a:cubicBezTo>
                    <a:pt x="968" y="1"/>
                    <a:pt x="834" y="68"/>
                    <a:pt x="801" y="68"/>
                  </a:cubicBezTo>
                  <a:cubicBezTo>
                    <a:pt x="779" y="68"/>
                    <a:pt x="712" y="38"/>
                    <a:pt x="630" y="38"/>
                  </a:cubicBezTo>
                  <a:cubicBezTo>
                    <a:pt x="590" y="38"/>
                    <a:pt x="545" y="45"/>
                    <a:pt x="501" y="68"/>
                  </a:cubicBezTo>
                  <a:cubicBezTo>
                    <a:pt x="367" y="101"/>
                    <a:pt x="200" y="168"/>
                    <a:pt x="100" y="568"/>
                  </a:cubicBezTo>
                  <a:cubicBezTo>
                    <a:pt x="0" y="835"/>
                    <a:pt x="167" y="1002"/>
                    <a:pt x="367" y="1102"/>
                  </a:cubicBezTo>
                  <a:cubicBezTo>
                    <a:pt x="484" y="1135"/>
                    <a:pt x="601" y="1143"/>
                    <a:pt x="692" y="1143"/>
                  </a:cubicBezTo>
                  <a:cubicBezTo>
                    <a:pt x="784" y="1143"/>
                    <a:pt x="851" y="1135"/>
                    <a:pt x="868" y="1135"/>
                  </a:cubicBezTo>
                  <a:cubicBezTo>
                    <a:pt x="934" y="1135"/>
                    <a:pt x="1201" y="1135"/>
                    <a:pt x="1435" y="1002"/>
                  </a:cubicBezTo>
                  <a:cubicBezTo>
                    <a:pt x="1635" y="902"/>
                    <a:pt x="1768" y="668"/>
                    <a:pt x="1601" y="401"/>
                  </a:cubicBezTo>
                  <a:cubicBezTo>
                    <a:pt x="1435" y="101"/>
                    <a:pt x="1201" y="68"/>
                    <a:pt x="1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3"/>
            <p:cNvSpPr/>
            <p:nvPr/>
          </p:nvSpPr>
          <p:spPr>
            <a:xfrm>
              <a:off x="6586200" y="4335425"/>
              <a:ext cx="169325" cy="253525"/>
            </a:xfrm>
            <a:custGeom>
              <a:avLst/>
              <a:gdLst/>
              <a:ahLst/>
              <a:cxnLst/>
              <a:rect l="l" t="t" r="r" b="b"/>
              <a:pathLst>
                <a:path w="6773" h="10141" extrusionOk="0">
                  <a:moveTo>
                    <a:pt x="6637" y="1"/>
                  </a:moveTo>
                  <a:cubicBezTo>
                    <a:pt x="6497" y="1"/>
                    <a:pt x="6226" y="66"/>
                    <a:pt x="5872" y="231"/>
                  </a:cubicBezTo>
                  <a:cubicBezTo>
                    <a:pt x="5405" y="498"/>
                    <a:pt x="4838" y="965"/>
                    <a:pt x="4371" y="1566"/>
                  </a:cubicBezTo>
                  <a:cubicBezTo>
                    <a:pt x="3904" y="2199"/>
                    <a:pt x="3603" y="3000"/>
                    <a:pt x="3537" y="3634"/>
                  </a:cubicBezTo>
                  <a:cubicBezTo>
                    <a:pt x="3437" y="4234"/>
                    <a:pt x="3370" y="4634"/>
                    <a:pt x="3270" y="4735"/>
                  </a:cubicBezTo>
                  <a:cubicBezTo>
                    <a:pt x="3236" y="4868"/>
                    <a:pt x="3070" y="5202"/>
                    <a:pt x="2569" y="5568"/>
                  </a:cubicBezTo>
                  <a:cubicBezTo>
                    <a:pt x="2336" y="5735"/>
                    <a:pt x="2036" y="5969"/>
                    <a:pt x="1735" y="6236"/>
                  </a:cubicBezTo>
                  <a:cubicBezTo>
                    <a:pt x="1435" y="6502"/>
                    <a:pt x="1168" y="6836"/>
                    <a:pt x="935" y="7170"/>
                  </a:cubicBezTo>
                  <a:cubicBezTo>
                    <a:pt x="501" y="7837"/>
                    <a:pt x="201" y="8571"/>
                    <a:pt x="101" y="9171"/>
                  </a:cubicBezTo>
                  <a:cubicBezTo>
                    <a:pt x="1" y="9738"/>
                    <a:pt x="67" y="10138"/>
                    <a:pt x="168" y="10138"/>
                  </a:cubicBezTo>
                  <a:cubicBezTo>
                    <a:pt x="172" y="10140"/>
                    <a:pt x="176" y="10141"/>
                    <a:pt x="180" y="10141"/>
                  </a:cubicBezTo>
                  <a:cubicBezTo>
                    <a:pt x="276" y="10141"/>
                    <a:pt x="378" y="9784"/>
                    <a:pt x="601" y="9304"/>
                  </a:cubicBezTo>
                  <a:cubicBezTo>
                    <a:pt x="801" y="8804"/>
                    <a:pt x="1135" y="8170"/>
                    <a:pt x="1569" y="7570"/>
                  </a:cubicBezTo>
                  <a:cubicBezTo>
                    <a:pt x="1769" y="7303"/>
                    <a:pt x="2036" y="7036"/>
                    <a:pt x="2269" y="6803"/>
                  </a:cubicBezTo>
                  <a:cubicBezTo>
                    <a:pt x="2536" y="6569"/>
                    <a:pt x="2803" y="6369"/>
                    <a:pt x="3070" y="6169"/>
                  </a:cubicBezTo>
                  <a:cubicBezTo>
                    <a:pt x="3303" y="5969"/>
                    <a:pt x="3537" y="5735"/>
                    <a:pt x="3703" y="5535"/>
                  </a:cubicBezTo>
                  <a:cubicBezTo>
                    <a:pt x="3870" y="5335"/>
                    <a:pt x="3937" y="5135"/>
                    <a:pt x="3970" y="5035"/>
                  </a:cubicBezTo>
                  <a:cubicBezTo>
                    <a:pt x="4037" y="4968"/>
                    <a:pt x="4104" y="4801"/>
                    <a:pt x="4137" y="4534"/>
                  </a:cubicBezTo>
                  <a:cubicBezTo>
                    <a:pt x="4204" y="4334"/>
                    <a:pt x="4237" y="4034"/>
                    <a:pt x="4270" y="3734"/>
                  </a:cubicBezTo>
                  <a:cubicBezTo>
                    <a:pt x="4371" y="3200"/>
                    <a:pt x="4604" y="2533"/>
                    <a:pt x="4938" y="1999"/>
                  </a:cubicBezTo>
                  <a:cubicBezTo>
                    <a:pt x="5271" y="1399"/>
                    <a:pt x="5738" y="965"/>
                    <a:pt x="6105" y="665"/>
                  </a:cubicBezTo>
                  <a:cubicBezTo>
                    <a:pt x="6505" y="365"/>
                    <a:pt x="6772" y="165"/>
                    <a:pt x="6739" y="31"/>
                  </a:cubicBezTo>
                  <a:cubicBezTo>
                    <a:pt x="6729" y="12"/>
                    <a:pt x="6694" y="1"/>
                    <a:pt x="6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3"/>
            <p:cNvSpPr/>
            <p:nvPr/>
          </p:nvSpPr>
          <p:spPr>
            <a:xfrm>
              <a:off x="6511975" y="4224825"/>
              <a:ext cx="158475" cy="78875"/>
            </a:xfrm>
            <a:custGeom>
              <a:avLst/>
              <a:gdLst/>
              <a:ahLst/>
              <a:cxnLst/>
              <a:rect l="l" t="t" r="r" b="b"/>
              <a:pathLst>
                <a:path w="6339" h="3155" extrusionOk="0">
                  <a:moveTo>
                    <a:pt x="5230" y="0"/>
                  </a:moveTo>
                  <a:cubicBezTo>
                    <a:pt x="5041" y="0"/>
                    <a:pt x="4846" y="27"/>
                    <a:pt x="4671" y="85"/>
                  </a:cubicBezTo>
                  <a:cubicBezTo>
                    <a:pt x="3770" y="286"/>
                    <a:pt x="3070" y="919"/>
                    <a:pt x="2903" y="1053"/>
                  </a:cubicBezTo>
                  <a:cubicBezTo>
                    <a:pt x="2736" y="1153"/>
                    <a:pt x="2069" y="1787"/>
                    <a:pt x="1402" y="2220"/>
                  </a:cubicBezTo>
                  <a:cubicBezTo>
                    <a:pt x="1068" y="2454"/>
                    <a:pt x="735" y="2587"/>
                    <a:pt x="501" y="2654"/>
                  </a:cubicBezTo>
                  <a:cubicBezTo>
                    <a:pt x="201" y="2754"/>
                    <a:pt x="1" y="2787"/>
                    <a:pt x="1" y="2921"/>
                  </a:cubicBezTo>
                  <a:cubicBezTo>
                    <a:pt x="1" y="2987"/>
                    <a:pt x="168" y="3154"/>
                    <a:pt x="535" y="3154"/>
                  </a:cubicBezTo>
                  <a:cubicBezTo>
                    <a:pt x="902" y="3154"/>
                    <a:pt x="1369" y="3054"/>
                    <a:pt x="1802" y="2821"/>
                  </a:cubicBezTo>
                  <a:cubicBezTo>
                    <a:pt x="2636" y="2420"/>
                    <a:pt x="3237" y="1753"/>
                    <a:pt x="3403" y="1620"/>
                  </a:cubicBezTo>
                  <a:cubicBezTo>
                    <a:pt x="3537" y="1486"/>
                    <a:pt x="4204" y="986"/>
                    <a:pt x="4871" y="753"/>
                  </a:cubicBezTo>
                  <a:cubicBezTo>
                    <a:pt x="5205" y="619"/>
                    <a:pt x="5538" y="586"/>
                    <a:pt x="5772" y="586"/>
                  </a:cubicBezTo>
                  <a:cubicBezTo>
                    <a:pt x="5861" y="586"/>
                    <a:pt x="5939" y="589"/>
                    <a:pt x="6005" y="589"/>
                  </a:cubicBezTo>
                  <a:cubicBezTo>
                    <a:pt x="6139" y="589"/>
                    <a:pt x="6228" y="575"/>
                    <a:pt x="6272" y="486"/>
                  </a:cubicBezTo>
                  <a:cubicBezTo>
                    <a:pt x="6339" y="419"/>
                    <a:pt x="6205" y="252"/>
                    <a:pt x="5872" y="119"/>
                  </a:cubicBezTo>
                  <a:cubicBezTo>
                    <a:pt x="5703" y="44"/>
                    <a:pt x="5472" y="0"/>
                    <a:pt x="5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3"/>
            <p:cNvSpPr/>
            <p:nvPr/>
          </p:nvSpPr>
          <p:spPr>
            <a:xfrm>
              <a:off x="6466125" y="4020025"/>
              <a:ext cx="197650" cy="56450"/>
            </a:xfrm>
            <a:custGeom>
              <a:avLst/>
              <a:gdLst/>
              <a:ahLst/>
              <a:cxnLst/>
              <a:rect l="l" t="t" r="r" b="b"/>
              <a:pathLst>
                <a:path w="7906" h="2258" extrusionOk="0">
                  <a:moveTo>
                    <a:pt x="95" y="1"/>
                  </a:moveTo>
                  <a:cubicBezTo>
                    <a:pt x="85" y="1"/>
                    <a:pt x="76" y="2"/>
                    <a:pt x="67" y="5"/>
                  </a:cubicBezTo>
                  <a:cubicBezTo>
                    <a:pt x="0" y="72"/>
                    <a:pt x="34" y="338"/>
                    <a:pt x="301" y="672"/>
                  </a:cubicBezTo>
                  <a:cubicBezTo>
                    <a:pt x="401" y="839"/>
                    <a:pt x="634" y="972"/>
                    <a:pt x="834" y="1139"/>
                  </a:cubicBezTo>
                  <a:cubicBezTo>
                    <a:pt x="1034" y="1272"/>
                    <a:pt x="1335" y="1406"/>
                    <a:pt x="1568" y="1473"/>
                  </a:cubicBezTo>
                  <a:cubicBezTo>
                    <a:pt x="2118" y="1639"/>
                    <a:pt x="2686" y="1681"/>
                    <a:pt x="3140" y="1681"/>
                  </a:cubicBezTo>
                  <a:cubicBezTo>
                    <a:pt x="3595" y="1681"/>
                    <a:pt x="3936" y="1639"/>
                    <a:pt x="4037" y="1639"/>
                  </a:cubicBezTo>
                  <a:cubicBezTo>
                    <a:pt x="4189" y="1639"/>
                    <a:pt x="4581" y="1618"/>
                    <a:pt x="5051" y="1618"/>
                  </a:cubicBezTo>
                  <a:cubicBezTo>
                    <a:pt x="5403" y="1618"/>
                    <a:pt x="5800" y="1630"/>
                    <a:pt x="6171" y="1673"/>
                  </a:cubicBezTo>
                  <a:cubicBezTo>
                    <a:pt x="6638" y="1739"/>
                    <a:pt x="7005" y="1906"/>
                    <a:pt x="7306" y="2006"/>
                  </a:cubicBezTo>
                  <a:cubicBezTo>
                    <a:pt x="7524" y="2143"/>
                    <a:pt x="7676" y="2257"/>
                    <a:pt x="7797" y="2257"/>
                  </a:cubicBezTo>
                  <a:cubicBezTo>
                    <a:pt x="7823" y="2257"/>
                    <a:pt x="7849" y="2252"/>
                    <a:pt x="7873" y="2240"/>
                  </a:cubicBezTo>
                  <a:cubicBezTo>
                    <a:pt x="7906" y="2173"/>
                    <a:pt x="7873" y="1940"/>
                    <a:pt x="7572" y="1639"/>
                  </a:cubicBezTo>
                  <a:cubicBezTo>
                    <a:pt x="7339" y="1339"/>
                    <a:pt x="6839" y="1106"/>
                    <a:pt x="6338" y="972"/>
                  </a:cubicBezTo>
                  <a:cubicBezTo>
                    <a:pt x="5781" y="846"/>
                    <a:pt x="5215" y="817"/>
                    <a:pt x="4774" y="817"/>
                  </a:cubicBezTo>
                  <a:cubicBezTo>
                    <a:pt x="4396" y="817"/>
                    <a:pt x="4111" y="839"/>
                    <a:pt x="4003" y="839"/>
                  </a:cubicBezTo>
                  <a:cubicBezTo>
                    <a:pt x="3851" y="839"/>
                    <a:pt x="3437" y="882"/>
                    <a:pt x="2936" y="882"/>
                  </a:cubicBezTo>
                  <a:cubicBezTo>
                    <a:pt x="2560" y="882"/>
                    <a:pt x="2135" y="858"/>
                    <a:pt x="1735" y="772"/>
                  </a:cubicBezTo>
                  <a:cubicBezTo>
                    <a:pt x="1535" y="739"/>
                    <a:pt x="1335" y="639"/>
                    <a:pt x="1134" y="572"/>
                  </a:cubicBezTo>
                  <a:cubicBezTo>
                    <a:pt x="901" y="472"/>
                    <a:pt x="734" y="405"/>
                    <a:pt x="634" y="305"/>
                  </a:cubicBezTo>
                  <a:cubicBezTo>
                    <a:pt x="360" y="153"/>
                    <a:pt x="197" y="1"/>
                    <a:pt x="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3"/>
            <p:cNvSpPr/>
            <p:nvPr/>
          </p:nvSpPr>
          <p:spPr>
            <a:xfrm>
              <a:off x="6537000" y="3759875"/>
              <a:ext cx="167650" cy="179675"/>
            </a:xfrm>
            <a:custGeom>
              <a:avLst/>
              <a:gdLst/>
              <a:ahLst/>
              <a:cxnLst/>
              <a:rect l="l" t="t" r="r" b="b"/>
              <a:pathLst>
                <a:path w="6706" h="7187" extrusionOk="0">
                  <a:moveTo>
                    <a:pt x="151" y="1"/>
                  </a:moveTo>
                  <a:cubicBezTo>
                    <a:pt x="145" y="1"/>
                    <a:pt x="140" y="1"/>
                    <a:pt x="134" y="3"/>
                  </a:cubicBezTo>
                  <a:cubicBezTo>
                    <a:pt x="34" y="3"/>
                    <a:pt x="1" y="337"/>
                    <a:pt x="167" y="771"/>
                  </a:cubicBezTo>
                  <a:cubicBezTo>
                    <a:pt x="234" y="1204"/>
                    <a:pt x="401" y="1871"/>
                    <a:pt x="868" y="2405"/>
                  </a:cubicBezTo>
                  <a:cubicBezTo>
                    <a:pt x="1068" y="2705"/>
                    <a:pt x="1368" y="2905"/>
                    <a:pt x="1702" y="3072"/>
                  </a:cubicBezTo>
                  <a:cubicBezTo>
                    <a:pt x="2035" y="3206"/>
                    <a:pt x="2336" y="3239"/>
                    <a:pt x="2569" y="3339"/>
                  </a:cubicBezTo>
                  <a:cubicBezTo>
                    <a:pt x="2803" y="3406"/>
                    <a:pt x="2969" y="3439"/>
                    <a:pt x="3070" y="3539"/>
                  </a:cubicBezTo>
                  <a:cubicBezTo>
                    <a:pt x="3203" y="3573"/>
                    <a:pt x="3303" y="3673"/>
                    <a:pt x="3336" y="3706"/>
                  </a:cubicBezTo>
                  <a:cubicBezTo>
                    <a:pt x="3403" y="3806"/>
                    <a:pt x="3637" y="4040"/>
                    <a:pt x="3837" y="4440"/>
                  </a:cubicBezTo>
                  <a:cubicBezTo>
                    <a:pt x="4037" y="4874"/>
                    <a:pt x="4237" y="5474"/>
                    <a:pt x="4671" y="6008"/>
                  </a:cubicBezTo>
                  <a:cubicBezTo>
                    <a:pt x="4871" y="6241"/>
                    <a:pt x="5171" y="6508"/>
                    <a:pt x="5505" y="6575"/>
                  </a:cubicBezTo>
                  <a:cubicBezTo>
                    <a:pt x="5838" y="6708"/>
                    <a:pt x="6038" y="6708"/>
                    <a:pt x="6172" y="6742"/>
                  </a:cubicBezTo>
                  <a:cubicBezTo>
                    <a:pt x="6238" y="6808"/>
                    <a:pt x="6339" y="6875"/>
                    <a:pt x="6372" y="6975"/>
                  </a:cubicBezTo>
                  <a:cubicBezTo>
                    <a:pt x="6405" y="7042"/>
                    <a:pt x="6405" y="7142"/>
                    <a:pt x="6439" y="7175"/>
                  </a:cubicBezTo>
                  <a:cubicBezTo>
                    <a:pt x="6454" y="7183"/>
                    <a:pt x="6472" y="7187"/>
                    <a:pt x="6492" y="7187"/>
                  </a:cubicBezTo>
                  <a:cubicBezTo>
                    <a:pt x="6560" y="7187"/>
                    <a:pt x="6646" y="7138"/>
                    <a:pt x="6672" y="7008"/>
                  </a:cubicBezTo>
                  <a:cubicBezTo>
                    <a:pt x="6705" y="6842"/>
                    <a:pt x="6672" y="6575"/>
                    <a:pt x="6405" y="6375"/>
                  </a:cubicBezTo>
                  <a:cubicBezTo>
                    <a:pt x="6172" y="6174"/>
                    <a:pt x="5872" y="6141"/>
                    <a:pt x="5705" y="6041"/>
                  </a:cubicBezTo>
                  <a:cubicBezTo>
                    <a:pt x="5505" y="5974"/>
                    <a:pt x="5338" y="5808"/>
                    <a:pt x="5204" y="5574"/>
                  </a:cubicBezTo>
                  <a:cubicBezTo>
                    <a:pt x="4904" y="5207"/>
                    <a:pt x="4737" y="4640"/>
                    <a:pt x="4504" y="4173"/>
                  </a:cubicBezTo>
                  <a:cubicBezTo>
                    <a:pt x="4304" y="3673"/>
                    <a:pt x="4004" y="3339"/>
                    <a:pt x="3870" y="3206"/>
                  </a:cubicBezTo>
                  <a:cubicBezTo>
                    <a:pt x="3803" y="3172"/>
                    <a:pt x="3703" y="3039"/>
                    <a:pt x="3503" y="2905"/>
                  </a:cubicBezTo>
                  <a:cubicBezTo>
                    <a:pt x="3303" y="2805"/>
                    <a:pt x="3003" y="2705"/>
                    <a:pt x="2736" y="2639"/>
                  </a:cubicBezTo>
                  <a:cubicBezTo>
                    <a:pt x="2502" y="2539"/>
                    <a:pt x="2202" y="2505"/>
                    <a:pt x="2002" y="2405"/>
                  </a:cubicBezTo>
                  <a:cubicBezTo>
                    <a:pt x="1735" y="2305"/>
                    <a:pt x="1535" y="2172"/>
                    <a:pt x="1368" y="1971"/>
                  </a:cubicBezTo>
                  <a:cubicBezTo>
                    <a:pt x="1001" y="1538"/>
                    <a:pt x="735" y="1037"/>
                    <a:pt x="568" y="637"/>
                  </a:cubicBezTo>
                  <a:cubicBezTo>
                    <a:pt x="379" y="259"/>
                    <a:pt x="249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3"/>
            <p:cNvSpPr/>
            <p:nvPr/>
          </p:nvSpPr>
          <p:spPr>
            <a:xfrm>
              <a:off x="6745475" y="3639775"/>
              <a:ext cx="83425" cy="211950"/>
            </a:xfrm>
            <a:custGeom>
              <a:avLst/>
              <a:gdLst/>
              <a:ahLst/>
              <a:cxnLst/>
              <a:rect l="l" t="t" r="r" b="b"/>
              <a:pathLst>
                <a:path w="3337" h="8478" extrusionOk="0">
                  <a:moveTo>
                    <a:pt x="381" y="1"/>
                  </a:moveTo>
                  <a:cubicBezTo>
                    <a:pt x="280" y="1"/>
                    <a:pt x="130" y="227"/>
                    <a:pt x="68" y="571"/>
                  </a:cubicBezTo>
                  <a:cubicBezTo>
                    <a:pt x="1" y="1038"/>
                    <a:pt x="34" y="1672"/>
                    <a:pt x="301" y="2239"/>
                  </a:cubicBezTo>
                  <a:cubicBezTo>
                    <a:pt x="401" y="2539"/>
                    <a:pt x="568" y="2839"/>
                    <a:pt x="802" y="3073"/>
                  </a:cubicBezTo>
                  <a:cubicBezTo>
                    <a:pt x="968" y="3340"/>
                    <a:pt x="1168" y="3506"/>
                    <a:pt x="1335" y="3673"/>
                  </a:cubicBezTo>
                  <a:cubicBezTo>
                    <a:pt x="1635" y="4007"/>
                    <a:pt x="1702" y="4274"/>
                    <a:pt x="1736" y="4374"/>
                  </a:cubicBezTo>
                  <a:cubicBezTo>
                    <a:pt x="1802" y="4507"/>
                    <a:pt x="1836" y="4807"/>
                    <a:pt x="1836" y="5208"/>
                  </a:cubicBezTo>
                  <a:cubicBezTo>
                    <a:pt x="1836" y="5641"/>
                    <a:pt x="1736" y="6175"/>
                    <a:pt x="1836" y="6809"/>
                  </a:cubicBezTo>
                  <a:cubicBezTo>
                    <a:pt x="1902" y="7376"/>
                    <a:pt x="2169" y="7976"/>
                    <a:pt x="2536" y="8277"/>
                  </a:cubicBezTo>
                  <a:cubicBezTo>
                    <a:pt x="2771" y="8421"/>
                    <a:pt x="2977" y="8478"/>
                    <a:pt x="3116" y="8478"/>
                  </a:cubicBezTo>
                  <a:cubicBezTo>
                    <a:pt x="3233" y="8478"/>
                    <a:pt x="3303" y="8438"/>
                    <a:pt x="3303" y="8377"/>
                  </a:cubicBezTo>
                  <a:cubicBezTo>
                    <a:pt x="3337" y="8310"/>
                    <a:pt x="3070" y="8176"/>
                    <a:pt x="2903" y="7943"/>
                  </a:cubicBezTo>
                  <a:cubicBezTo>
                    <a:pt x="2703" y="7676"/>
                    <a:pt x="2569" y="7209"/>
                    <a:pt x="2536" y="6709"/>
                  </a:cubicBezTo>
                  <a:cubicBezTo>
                    <a:pt x="2503" y="6275"/>
                    <a:pt x="2569" y="5708"/>
                    <a:pt x="2569" y="5208"/>
                  </a:cubicBezTo>
                  <a:cubicBezTo>
                    <a:pt x="2569" y="4707"/>
                    <a:pt x="2503" y="4340"/>
                    <a:pt x="2469" y="4174"/>
                  </a:cubicBezTo>
                  <a:cubicBezTo>
                    <a:pt x="2403" y="4107"/>
                    <a:pt x="2369" y="3940"/>
                    <a:pt x="2303" y="3773"/>
                  </a:cubicBezTo>
                  <a:cubicBezTo>
                    <a:pt x="2203" y="3607"/>
                    <a:pt x="2036" y="3373"/>
                    <a:pt x="1869" y="3173"/>
                  </a:cubicBezTo>
                  <a:lnTo>
                    <a:pt x="1335" y="2639"/>
                  </a:lnTo>
                  <a:cubicBezTo>
                    <a:pt x="1168" y="2472"/>
                    <a:pt x="1035" y="2239"/>
                    <a:pt x="902" y="2005"/>
                  </a:cubicBezTo>
                  <a:cubicBezTo>
                    <a:pt x="668" y="1538"/>
                    <a:pt x="568" y="1038"/>
                    <a:pt x="535" y="671"/>
                  </a:cubicBezTo>
                  <a:cubicBezTo>
                    <a:pt x="501" y="304"/>
                    <a:pt x="535" y="37"/>
                    <a:pt x="401" y="4"/>
                  </a:cubicBezTo>
                  <a:cubicBezTo>
                    <a:pt x="395" y="2"/>
                    <a:pt x="388" y="1"/>
                    <a:pt x="3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3"/>
            <p:cNvSpPr/>
            <p:nvPr/>
          </p:nvSpPr>
          <p:spPr>
            <a:xfrm>
              <a:off x="6947300" y="3652825"/>
              <a:ext cx="82575" cy="198050"/>
            </a:xfrm>
            <a:custGeom>
              <a:avLst/>
              <a:gdLst/>
              <a:ahLst/>
              <a:cxnLst/>
              <a:rect l="l" t="t" r="r" b="b"/>
              <a:pathLst>
                <a:path w="3303" h="7922" extrusionOk="0">
                  <a:moveTo>
                    <a:pt x="3184" y="1"/>
                  </a:moveTo>
                  <a:cubicBezTo>
                    <a:pt x="3074" y="1"/>
                    <a:pt x="2895" y="151"/>
                    <a:pt x="2669" y="349"/>
                  </a:cubicBezTo>
                  <a:cubicBezTo>
                    <a:pt x="2435" y="616"/>
                    <a:pt x="2035" y="950"/>
                    <a:pt x="1668" y="1350"/>
                  </a:cubicBezTo>
                  <a:cubicBezTo>
                    <a:pt x="1501" y="1583"/>
                    <a:pt x="1335" y="1817"/>
                    <a:pt x="1201" y="2084"/>
                  </a:cubicBezTo>
                  <a:cubicBezTo>
                    <a:pt x="1101" y="2351"/>
                    <a:pt x="1001" y="2618"/>
                    <a:pt x="934" y="2818"/>
                  </a:cubicBezTo>
                  <a:cubicBezTo>
                    <a:pt x="834" y="3285"/>
                    <a:pt x="801" y="3618"/>
                    <a:pt x="768" y="3752"/>
                  </a:cubicBezTo>
                  <a:cubicBezTo>
                    <a:pt x="668" y="4252"/>
                    <a:pt x="0" y="7821"/>
                    <a:pt x="501" y="7921"/>
                  </a:cubicBezTo>
                  <a:cubicBezTo>
                    <a:pt x="502" y="7921"/>
                    <a:pt x="504" y="7922"/>
                    <a:pt x="505" y="7922"/>
                  </a:cubicBezTo>
                  <a:cubicBezTo>
                    <a:pt x="839" y="7922"/>
                    <a:pt x="1402" y="4317"/>
                    <a:pt x="1468" y="3852"/>
                  </a:cubicBezTo>
                  <a:cubicBezTo>
                    <a:pt x="1501" y="3618"/>
                    <a:pt x="1635" y="2551"/>
                    <a:pt x="2235" y="1817"/>
                  </a:cubicBezTo>
                  <a:cubicBezTo>
                    <a:pt x="2502" y="1450"/>
                    <a:pt x="2836" y="1016"/>
                    <a:pt x="3069" y="683"/>
                  </a:cubicBezTo>
                  <a:cubicBezTo>
                    <a:pt x="3269" y="349"/>
                    <a:pt x="3303" y="49"/>
                    <a:pt x="3236" y="16"/>
                  </a:cubicBezTo>
                  <a:cubicBezTo>
                    <a:pt x="3221" y="6"/>
                    <a:pt x="3204" y="1"/>
                    <a:pt x="3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3"/>
            <p:cNvSpPr/>
            <p:nvPr/>
          </p:nvSpPr>
          <p:spPr>
            <a:xfrm>
              <a:off x="7082400" y="3756175"/>
              <a:ext cx="150125" cy="174000"/>
            </a:xfrm>
            <a:custGeom>
              <a:avLst/>
              <a:gdLst/>
              <a:ahLst/>
              <a:cxnLst/>
              <a:rect l="l" t="t" r="r" b="b"/>
              <a:pathLst>
                <a:path w="6005" h="6960" extrusionOk="0">
                  <a:moveTo>
                    <a:pt x="5795" y="1"/>
                  </a:moveTo>
                  <a:cubicBezTo>
                    <a:pt x="5670" y="1"/>
                    <a:pt x="5452" y="82"/>
                    <a:pt x="5204" y="285"/>
                  </a:cubicBezTo>
                  <a:cubicBezTo>
                    <a:pt x="4770" y="485"/>
                    <a:pt x="4337" y="885"/>
                    <a:pt x="4003" y="1386"/>
                  </a:cubicBezTo>
                  <a:cubicBezTo>
                    <a:pt x="3803" y="1652"/>
                    <a:pt x="3703" y="1886"/>
                    <a:pt x="3569" y="2186"/>
                  </a:cubicBezTo>
                  <a:cubicBezTo>
                    <a:pt x="3436" y="2486"/>
                    <a:pt x="3403" y="2720"/>
                    <a:pt x="3336" y="2953"/>
                  </a:cubicBezTo>
                  <a:cubicBezTo>
                    <a:pt x="3169" y="3354"/>
                    <a:pt x="2969" y="3520"/>
                    <a:pt x="2902" y="3621"/>
                  </a:cubicBezTo>
                  <a:cubicBezTo>
                    <a:pt x="2836" y="3687"/>
                    <a:pt x="2602" y="3854"/>
                    <a:pt x="2202" y="4021"/>
                  </a:cubicBezTo>
                  <a:cubicBezTo>
                    <a:pt x="2035" y="4121"/>
                    <a:pt x="1768" y="4188"/>
                    <a:pt x="1535" y="4354"/>
                  </a:cubicBezTo>
                  <a:cubicBezTo>
                    <a:pt x="1268" y="4488"/>
                    <a:pt x="1034" y="4688"/>
                    <a:pt x="834" y="4888"/>
                  </a:cubicBezTo>
                  <a:cubicBezTo>
                    <a:pt x="401" y="5322"/>
                    <a:pt x="167" y="5822"/>
                    <a:pt x="67" y="6222"/>
                  </a:cubicBezTo>
                  <a:cubicBezTo>
                    <a:pt x="0" y="6656"/>
                    <a:pt x="34" y="6956"/>
                    <a:pt x="167" y="6956"/>
                  </a:cubicBezTo>
                  <a:cubicBezTo>
                    <a:pt x="171" y="6958"/>
                    <a:pt x="175" y="6959"/>
                    <a:pt x="179" y="6959"/>
                  </a:cubicBezTo>
                  <a:cubicBezTo>
                    <a:pt x="249" y="6959"/>
                    <a:pt x="377" y="6707"/>
                    <a:pt x="534" y="6456"/>
                  </a:cubicBezTo>
                  <a:cubicBezTo>
                    <a:pt x="701" y="6122"/>
                    <a:pt x="934" y="5722"/>
                    <a:pt x="1335" y="5388"/>
                  </a:cubicBezTo>
                  <a:cubicBezTo>
                    <a:pt x="1701" y="5055"/>
                    <a:pt x="2102" y="4855"/>
                    <a:pt x="2535" y="4688"/>
                  </a:cubicBezTo>
                  <a:cubicBezTo>
                    <a:pt x="2936" y="4488"/>
                    <a:pt x="3269" y="4254"/>
                    <a:pt x="3403" y="4154"/>
                  </a:cubicBezTo>
                  <a:cubicBezTo>
                    <a:pt x="3436" y="4121"/>
                    <a:pt x="3569" y="3987"/>
                    <a:pt x="3703" y="3821"/>
                  </a:cubicBezTo>
                  <a:cubicBezTo>
                    <a:pt x="3836" y="3654"/>
                    <a:pt x="3936" y="3420"/>
                    <a:pt x="4036" y="3187"/>
                  </a:cubicBezTo>
                  <a:lnTo>
                    <a:pt x="4270" y="2453"/>
                  </a:lnTo>
                  <a:cubicBezTo>
                    <a:pt x="4370" y="2186"/>
                    <a:pt x="4503" y="1953"/>
                    <a:pt x="4604" y="1719"/>
                  </a:cubicBezTo>
                  <a:cubicBezTo>
                    <a:pt x="5104" y="819"/>
                    <a:pt x="6005" y="285"/>
                    <a:pt x="5904" y="51"/>
                  </a:cubicBezTo>
                  <a:cubicBezTo>
                    <a:pt x="5894" y="19"/>
                    <a:pt x="5855" y="1"/>
                    <a:pt x="57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3"/>
            <p:cNvSpPr/>
            <p:nvPr/>
          </p:nvSpPr>
          <p:spPr>
            <a:xfrm>
              <a:off x="7182475" y="3880025"/>
              <a:ext cx="160950" cy="97150"/>
            </a:xfrm>
            <a:custGeom>
              <a:avLst/>
              <a:gdLst/>
              <a:ahLst/>
              <a:cxnLst/>
              <a:rect l="l" t="t" r="r" b="b"/>
              <a:pathLst>
                <a:path w="6438" h="3886" extrusionOk="0">
                  <a:moveTo>
                    <a:pt x="234" y="1"/>
                  </a:moveTo>
                  <a:cubicBezTo>
                    <a:pt x="200" y="1"/>
                    <a:pt x="100" y="34"/>
                    <a:pt x="0" y="168"/>
                  </a:cubicBezTo>
                  <a:cubicBezTo>
                    <a:pt x="0" y="268"/>
                    <a:pt x="100" y="501"/>
                    <a:pt x="334" y="568"/>
                  </a:cubicBezTo>
                  <a:cubicBezTo>
                    <a:pt x="534" y="668"/>
                    <a:pt x="734" y="701"/>
                    <a:pt x="934" y="735"/>
                  </a:cubicBezTo>
                  <a:cubicBezTo>
                    <a:pt x="1068" y="735"/>
                    <a:pt x="1168" y="768"/>
                    <a:pt x="1268" y="768"/>
                  </a:cubicBezTo>
                  <a:cubicBezTo>
                    <a:pt x="1368" y="835"/>
                    <a:pt x="1434" y="835"/>
                    <a:pt x="1535" y="868"/>
                  </a:cubicBezTo>
                  <a:cubicBezTo>
                    <a:pt x="1868" y="1002"/>
                    <a:pt x="2168" y="1335"/>
                    <a:pt x="2402" y="1602"/>
                  </a:cubicBezTo>
                  <a:cubicBezTo>
                    <a:pt x="2669" y="1902"/>
                    <a:pt x="2869" y="2169"/>
                    <a:pt x="2936" y="2236"/>
                  </a:cubicBezTo>
                  <a:cubicBezTo>
                    <a:pt x="3036" y="2336"/>
                    <a:pt x="3236" y="2536"/>
                    <a:pt x="3536" y="2769"/>
                  </a:cubicBezTo>
                  <a:cubicBezTo>
                    <a:pt x="3870" y="3036"/>
                    <a:pt x="4236" y="3270"/>
                    <a:pt x="4670" y="3503"/>
                  </a:cubicBezTo>
                  <a:cubicBezTo>
                    <a:pt x="5190" y="3753"/>
                    <a:pt x="5723" y="3886"/>
                    <a:pt x="6059" y="3886"/>
                  </a:cubicBezTo>
                  <a:cubicBezTo>
                    <a:pt x="6261" y="3886"/>
                    <a:pt x="6392" y="3837"/>
                    <a:pt x="6405" y="3737"/>
                  </a:cubicBezTo>
                  <a:cubicBezTo>
                    <a:pt x="6438" y="3537"/>
                    <a:pt x="5704" y="3337"/>
                    <a:pt x="5004" y="2870"/>
                  </a:cubicBezTo>
                  <a:cubicBezTo>
                    <a:pt x="4270" y="2436"/>
                    <a:pt x="3669" y="1869"/>
                    <a:pt x="3536" y="1702"/>
                  </a:cubicBezTo>
                  <a:cubicBezTo>
                    <a:pt x="3436" y="1669"/>
                    <a:pt x="3269" y="1402"/>
                    <a:pt x="3036" y="1102"/>
                  </a:cubicBezTo>
                  <a:cubicBezTo>
                    <a:pt x="2769" y="835"/>
                    <a:pt x="2435" y="401"/>
                    <a:pt x="1868" y="201"/>
                  </a:cubicBezTo>
                  <a:cubicBezTo>
                    <a:pt x="1735" y="134"/>
                    <a:pt x="1568" y="101"/>
                    <a:pt x="1434" y="101"/>
                  </a:cubicBezTo>
                  <a:lnTo>
                    <a:pt x="601" y="101"/>
                  </a:lnTo>
                  <a:cubicBezTo>
                    <a:pt x="500" y="101"/>
                    <a:pt x="434" y="101"/>
                    <a:pt x="400" y="68"/>
                  </a:cubicBezTo>
                  <a:cubicBezTo>
                    <a:pt x="334" y="68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3"/>
            <p:cNvSpPr/>
            <p:nvPr/>
          </p:nvSpPr>
          <p:spPr>
            <a:xfrm>
              <a:off x="7322600" y="3689000"/>
              <a:ext cx="140075" cy="184375"/>
            </a:xfrm>
            <a:custGeom>
              <a:avLst/>
              <a:gdLst/>
              <a:ahLst/>
              <a:cxnLst/>
              <a:rect l="l" t="t" r="r" b="b"/>
              <a:pathLst>
                <a:path w="5603" h="7375" extrusionOk="0">
                  <a:moveTo>
                    <a:pt x="248" y="0"/>
                  </a:moveTo>
                  <a:cubicBezTo>
                    <a:pt x="148" y="0"/>
                    <a:pt x="1" y="261"/>
                    <a:pt x="32" y="670"/>
                  </a:cubicBezTo>
                  <a:cubicBezTo>
                    <a:pt x="99" y="1137"/>
                    <a:pt x="399" y="1704"/>
                    <a:pt x="800" y="2171"/>
                  </a:cubicBezTo>
                  <a:cubicBezTo>
                    <a:pt x="1233" y="2672"/>
                    <a:pt x="1700" y="3005"/>
                    <a:pt x="2101" y="3305"/>
                  </a:cubicBezTo>
                  <a:cubicBezTo>
                    <a:pt x="2434" y="3572"/>
                    <a:pt x="2668" y="3839"/>
                    <a:pt x="2768" y="3906"/>
                  </a:cubicBezTo>
                  <a:cubicBezTo>
                    <a:pt x="2834" y="4006"/>
                    <a:pt x="3035" y="4239"/>
                    <a:pt x="3201" y="4573"/>
                  </a:cubicBezTo>
                  <a:cubicBezTo>
                    <a:pt x="3368" y="4907"/>
                    <a:pt x="3468" y="5507"/>
                    <a:pt x="3768" y="6041"/>
                  </a:cubicBezTo>
                  <a:cubicBezTo>
                    <a:pt x="3902" y="6308"/>
                    <a:pt x="4135" y="6574"/>
                    <a:pt x="4402" y="6708"/>
                  </a:cubicBezTo>
                  <a:cubicBezTo>
                    <a:pt x="4636" y="6875"/>
                    <a:pt x="4803" y="6975"/>
                    <a:pt x="4969" y="7041"/>
                  </a:cubicBezTo>
                  <a:cubicBezTo>
                    <a:pt x="5136" y="7141"/>
                    <a:pt x="5236" y="7175"/>
                    <a:pt x="5303" y="7242"/>
                  </a:cubicBezTo>
                  <a:cubicBezTo>
                    <a:pt x="5403" y="7342"/>
                    <a:pt x="5436" y="7375"/>
                    <a:pt x="5503" y="7375"/>
                  </a:cubicBezTo>
                  <a:cubicBezTo>
                    <a:pt x="5570" y="7375"/>
                    <a:pt x="5603" y="7308"/>
                    <a:pt x="5570" y="7175"/>
                  </a:cubicBezTo>
                  <a:cubicBezTo>
                    <a:pt x="5503" y="7041"/>
                    <a:pt x="5436" y="6875"/>
                    <a:pt x="5270" y="6708"/>
                  </a:cubicBezTo>
                  <a:cubicBezTo>
                    <a:pt x="5136" y="6574"/>
                    <a:pt x="4936" y="6408"/>
                    <a:pt x="4769" y="6308"/>
                  </a:cubicBezTo>
                  <a:cubicBezTo>
                    <a:pt x="4602" y="6174"/>
                    <a:pt x="4469" y="6007"/>
                    <a:pt x="4402" y="5807"/>
                  </a:cubicBezTo>
                  <a:cubicBezTo>
                    <a:pt x="4235" y="5374"/>
                    <a:pt x="4135" y="4806"/>
                    <a:pt x="3935" y="4339"/>
                  </a:cubicBezTo>
                  <a:cubicBezTo>
                    <a:pt x="3735" y="3872"/>
                    <a:pt x="3435" y="3572"/>
                    <a:pt x="3335" y="3472"/>
                  </a:cubicBezTo>
                  <a:cubicBezTo>
                    <a:pt x="3235" y="3339"/>
                    <a:pt x="2935" y="3039"/>
                    <a:pt x="2568" y="2738"/>
                  </a:cubicBezTo>
                  <a:cubicBezTo>
                    <a:pt x="2167" y="2405"/>
                    <a:pt x="1667" y="2138"/>
                    <a:pt x="1300" y="1738"/>
                  </a:cubicBezTo>
                  <a:cubicBezTo>
                    <a:pt x="933" y="1371"/>
                    <a:pt x="633" y="970"/>
                    <a:pt x="499" y="637"/>
                  </a:cubicBezTo>
                  <a:cubicBezTo>
                    <a:pt x="399" y="303"/>
                    <a:pt x="399" y="36"/>
                    <a:pt x="266" y="3"/>
                  </a:cubicBezTo>
                  <a:cubicBezTo>
                    <a:pt x="260" y="1"/>
                    <a:pt x="254" y="0"/>
                    <a:pt x="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3"/>
            <p:cNvSpPr/>
            <p:nvPr/>
          </p:nvSpPr>
          <p:spPr>
            <a:xfrm>
              <a:off x="7550225" y="3614775"/>
              <a:ext cx="50050" cy="224500"/>
            </a:xfrm>
            <a:custGeom>
              <a:avLst/>
              <a:gdLst/>
              <a:ahLst/>
              <a:cxnLst/>
              <a:rect l="l" t="t" r="r" b="b"/>
              <a:pathLst>
                <a:path w="2002" h="8980" extrusionOk="0">
                  <a:moveTo>
                    <a:pt x="1422" y="0"/>
                  </a:moveTo>
                  <a:cubicBezTo>
                    <a:pt x="1415" y="0"/>
                    <a:pt x="1408" y="1"/>
                    <a:pt x="1402" y="3"/>
                  </a:cubicBezTo>
                  <a:cubicBezTo>
                    <a:pt x="1302" y="37"/>
                    <a:pt x="1335" y="303"/>
                    <a:pt x="1368" y="804"/>
                  </a:cubicBezTo>
                  <a:cubicBezTo>
                    <a:pt x="1368" y="1171"/>
                    <a:pt x="1335" y="1671"/>
                    <a:pt x="1168" y="2171"/>
                  </a:cubicBezTo>
                  <a:cubicBezTo>
                    <a:pt x="1068" y="2438"/>
                    <a:pt x="968" y="2638"/>
                    <a:pt x="835" y="2839"/>
                  </a:cubicBezTo>
                  <a:cubicBezTo>
                    <a:pt x="668" y="3039"/>
                    <a:pt x="501" y="3272"/>
                    <a:pt x="368" y="3472"/>
                  </a:cubicBezTo>
                  <a:cubicBezTo>
                    <a:pt x="234" y="3672"/>
                    <a:pt x="134" y="3939"/>
                    <a:pt x="67" y="4140"/>
                  </a:cubicBezTo>
                  <a:cubicBezTo>
                    <a:pt x="34" y="4340"/>
                    <a:pt x="34" y="4506"/>
                    <a:pt x="34" y="4607"/>
                  </a:cubicBezTo>
                  <a:cubicBezTo>
                    <a:pt x="1" y="4773"/>
                    <a:pt x="67" y="5174"/>
                    <a:pt x="201" y="5607"/>
                  </a:cubicBezTo>
                  <a:cubicBezTo>
                    <a:pt x="334" y="6008"/>
                    <a:pt x="468" y="6475"/>
                    <a:pt x="501" y="6975"/>
                  </a:cubicBezTo>
                  <a:cubicBezTo>
                    <a:pt x="568" y="7976"/>
                    <a:pt x="301" y="8876"/>
                    <a:pt x="534" y="8976"/>
                  </a:cubicBezTo>
                  <a:cubicBezTo>
                    <a:pt x="542" y="8979"/>
                    <a:pt x="549" y="8980"/>
                    <a:pt x="557" y="8980"/>
                  </a:cubicBezTo>
                  <a:cubicBezTo>
                    <a:pt x="658" y="8980"/>
                    <a:pt x="813" y="8783"/>
                    <a:pt x="968" y="8443"/>
                  </a:cubicBezTo>
                  <a:cubicBezTo>
                    <a:pt x="1068" y="8042"/>
                    <a:pt x="1201" y="7509"/>
                    <a:pt x="1201" y="6942"/>
                  </a:cubicBezTo>
                  <a:cubicBezTo>
                    <a:pt x="1201" y="6341"/>
                    <a:pt x="1035" y="5774"/>
                    <a:pt x="901" y="5340"/>
                  </a:cubicBezTo>
                  <a:cubicBezTo>
                    <a:pt x="801" y="4940"/>
                    <a:pt x="734" y="4640"/>
                    <a:pt x="734" y="4540"/>
                  </a:cubicBezTo>
                  <a:cubicBezTo>
                    <a:pt x="734" y="4440"/>
                    <a:pt x="734" y="4173"/>
                    <a:pt x="1001" y="3839"/>
                  </a:cubicBezTo>
                  <a:cubicBezTo>
                    <a:pt x="1135" y="3639"/>
                    <a:pt x="1302" y="3439"/>
                    <a:pt x="1468" y="3172"/>
                  </a:cubicBezTo>
                  <a:cubicBezTo>
                    <a:pt x="1635" y="2872"/>
                    <a:pt x="1735" y="2605"/>
                    <a:pt x="1835" y="2305"/>
                  </a:cubicBezTo>
                  <a:cubicBezTo>
                    <a:pt x="2002" y="1671"/>
                    <a:pt x="1969" y="1037"/>
                    <a:pt x="1835" y="637"/>
                  </a:cubicBezTo>
                  <a:cubicBezTo>
                    <a:pt x="1710" y="231"/>
                    <a:pt x="1527" y="0"/>
                    <a:pt x="14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3"/>
            <p:cNvSpPr/>
            <p:nvPr/>
          </p:nvSpPr>
          <p:spPr>
            <a:xfrm>
              <a:off x="7695325" y="3727750"/>
              <a:ext cx="140125" cy="151475"/>
            </a:xfrm>
            <a:custGeom>
              <a:avLst/>
              <a:gdLst/>
              <a:ahLst/>
              <a:cxnLst/>
              <a:rect l="l" t="t" r="r" b="b"/>
              <a:pathLst>
                <a:path w="5605" h="6059" extrusionOk="0">
                  <a:moveTo>
                    <a:pt x="5245" y="1"/>
                  </a:moveTo>
                  <a:cubicBezTo>
                    <a:pt x="5145" y="1"/>
                    <a:pt x="5031" y="24"/>
                    <a:pt x="4904" y="88"/>
                  </a:cubicBezTo>
                  <a:cubicBezTo>
                    <a:pt x="4504" y="188"/>
                    <a:pt x="4070" y="655"/>
                    <a:pt x="3837" y="1155"/>
                  </a:cubicBezTo>
                  <a:cubicBezTo>
                    <a:pt x="3570" y="1655"/>
                    <a:pt x="3403" y="2156"/>
                    <a:pt x="3203" y="2456"/>
                  </a:cubicBezTo>
                  <a:cubicBezTo>
                    <a:pt x="3003" y="2723"/>
                    <a:pt x="2769" y="2890"/>
                    <a:pt x="2703" y="2990"/>
                  </a:cubicBezTo>
                  <a:cubicBezTo>
                    <a:pt x="2603" y="3023"/>
                    <a:pt x="2369" y="3190"/>
                    <a:pt x="2036" y="3390"/>
                  </a:cubicBezTo>
                  <a:cubicBezTo>
                    <a:pt x="1735" y="3623"/>
                    <a:pt x="1268" y="3824"/>
                    <a:pt x="868" y="4190"/>
                  </a:cubicBezTo>
                  <a:cubicBezTo>
                    <a:pt x="434" y="4524"/>
                    <a:pt x="168" y="4991"/>
                    <a:pt x="67" y="5391"/>
                  </a:cubicBezTo>
                  <a:cubicBezTo>
                    <a:pt x="1" y="5825"/>
                    <a:pt x="101" y="6058"/>
                    <a:pt x="234" y="6058"/>
                  </a:cubicBezTo>
                  <a:cubicBezTo>
                    <a:pt x="334" y="6058"/>
                    <a:pt x="368" y="5858"/>
                    <a:pt x="534" y="5625"/>
                  </a:cubicBezTo>
                  <a:cubicBezTo>
                    <a:pt x="701" y="5358"/>
                    <a:pt x="935" y="5024"/>
                    <a:pt x="1335" y="4791"/>
                  </a:cubicBezTo>
                  <a:cubicBezTo>
                    <a:pt x="1669" y="4491"/>
                    <a:pt x="2069" y="4291"/>
                    <a:pt x="2436" y="4057"/>
                  </a:cubicBezTo>
                  <a:cubicBezTo>
                    <a:pt x="2836" y="3857"/>
                    <a:pt x="3103" y="3657"/>
                    <a:pt x="3203" y="3557"/>
                  </a:cubicBezTo>
                  <a:cubicBezTo>
                    <a:pt x="3270" y="3490"/>
                    <a:pt x="3603" y="3223"/>
                    <a:pt x="3870" y="2823"/>
                  </a:cubicBezTo>
                  <a:cubicBezTo>
                    <a:pt x="4170" y="2389"/>
                    <a:pt x="4337" y="1855"/>
                    <a:pt x="4504" y="1455"/>
                  </a:cubicBezTo>
                  <a:cubicBezTo>
                    <a:pt x="4671" y="988"/>
                    <a:pt x="4904" y="655"/>
                    <a:pt x="5171" y="488"/>
                  </a:cubicBezTo>
                  <a:cubicBezTo>
                    <a:pt x="5405" y="321"/>
                    <a:pt x="5605" y="288"/>
                    <a:pt x="5605" y="154"/>
                  </a:cubicBezTo>
                  <a:cubicBezTo>
                    <a:pt x="5605" y="121"/>
                    <a:pt x="5538" y="21"/>
                    <a:pt x="5405" y="21"/>
                  </a:cubicBezTo>
                  <a:cubicBezTo>
                    <a:pt x="5356" y="9"/>
                    <a:pt x="5302" y="1"/>
                    <a:pt x="5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3"/>
            <p:cNvSpPr/>
            <p:nvPr/>
          </p:nvSpPr>
          <p:spPr>
            <a:xfrm>
              <a:off x="7806250" y="3914850"/>
              <a:ext cx="203500" cy="83275"/>
            </a:xfrm>
            <a:custGeom>
              <a:avLst/>
              <a:gdLst/>
              <a:ahLst/>
              <a:cxnLst/>
              <a:rect l="l" t="t" r="r" b="b"/>
              <a:pathLst>
                <a:path w="8140" h="3331" extrusionOk="0">
                  <a:moveTo>
                    <a:pt x="7298" y="0"/>
                  </a:moveTo>
                  <a:cubicBezTo>
                    <a:pt x="6871" y="0"/>
                    <a:pt x="6397" y="174"/>
                    <a:pt x="6005" y="409"/>
                  </a:cubicBezTo>
                  <a:cubicBezTo>
                    <a:pt x="5504" y="776"/>
                    <a:pt x="5137" y="1176"/>
                    <a:pt x="4804" y="1443"/>
                  </a:cubicBezTo>
                  <a:cubicBezTo>
                    <a:pt x="4470" y="1677"/>
                    <a:pt x="4170" y="1777"/>
                    <a:pt x="4103" y="1810"/>
                  </a:cubicBezTo>
                  <a:cubicBezTo>
                    <a:pt x="4003" y="1843"/>
                    <a:pt x="3703" y="1843"/>
                    <a:pt x="3303" y="1843"/>
                  </a:cubicBezTo>
                  <a:lnTo>
                    <a:pt x="2535" y="1843"/>
                  </a:lnTo>
                  <a:cubicBezTo>
                    <a:pt x="2269" y="1843"/>
                    <a:pt x="2002" y="1877"/>
                    <a:pt x="1701" y="1977"/>
                  </a:cubicBezTo>
                  <a:cubicBezTo>
                    <a:pt x="1168" y="2144"/>
                    <a:pt x="701" y="2377"/>
                    <a:pt x="434" y="2677"/>
                  </a:cubicBezTo>
                  <a:cubicBezTo>
                    <a:pt x="134" y="2978"/>
                    <a:pt x="0" y="3211"/>
                    <a:pt x="100" y="3311"/>
                  </a:cubicBezTo>
                  <a:cubicBezTo>
                    <a:pt x="110" y="3324"/>
                    <a:pt x="127" y="3330"/>
                    <a:pt x="149" y="3330"/>
                  </a:cubicBezTo>
                  <a:cubicBezTo>
                    <a:pt x="353" y="3330"/>
                    <a:pt x="1056" y="2828"/>
                    <a:pt x="1868" y="2677"/>
                  </a:cubicBezTo>
                  <a:cubicBezTo>
                    <a:pt x="2142" y="2638"/>
                    <a:pt x="2415" y="2622"/>
                    <a:pt x="2689" y="2622"/>
                  </a:cubicBezTo>
                  <a:cubicBezTo>
                    <a:pt x="2882" y="2622"/>
                    <a:pt x="3076" y="2630"/>
                    <a:pt x="3269" y="2644"/>
                  </a:cubicBezTo>
                  <a:cubicBezTo>
                    <a:pt x="3703" y="2644"/>
                    <a:pt x="4137" y="2611"/>
                    <a:pt x="4270" y="2544"/>
                  </a:cubicBezTo>
                  <a:cubicBezTo>
                    <a:pt x="4403" y="2511"/>
                    <a:pt x="4804" y="2377"/>
                    <a:pt x="5237" y="2044"/>
                  </a:cubicBezTo>
                  <a:cubicBezTo>
                    <a:pt x="5638" y="1777"/>
                    <a:pt x="6005" y="1310"/>
                    <a:pt x="6405" y="1010"/>
                  </a:cubicBezTo>
                  <a:cubicBezTo>
                    <a:pt x="6772" y="709"/>
                    <a:pt x="7239" y="543"/>
                    <a:pt x="7506" y="543"/>
                  </a:cubicBezTo>
                  <a:cubicBezTo>
                    <a:pt x="7746" y="543"/>
                    <a:pt x="7922" y="628"/>
                    <a:pt x="8034" y="628"/>
                  </a:cubicBezTo>
                  <a:cubicBezTo>
                    <a:pt x="8062" y="628"/>
                    <a:pt x="8086" y="623"/>
                    <a:pt x="8106" y="609"/>
                  </a:cubicBezTo>
                  <a:cubicBezTo>
                    <a:pt x="8139" y="543"/>
                    <a:pt x="8106" y="476"/>
                    <a:pt x="8106" y="342"/>
                  </a:cubicBezTo>
                  <a:cubicBezTo>
                    <a:pt x="8039" y="209"/>
                    <a:pt x="7873" y="142"/>
                    <a:pt x="7639" y="42"/>
                  </a:cubicBezTo>
                  <a:cubicBezTo>
                    <a:pt x="7531" y="13"/>
                    <a:pt x="7416" y="0"/>
                    <a:pt x="7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3"/>
            <p:cNvSpPr/>
            <p:nvPr/>
          </p:nvSpPr>
          <p:spPr>
            <a:xfrm>
              <a:off x="7816250" y="4134075"/>
              <a:ext cx="181825" cy="48925"/>
            </a:xfrm>
            <a:custGeom>
              <a:avLst/>
              <a:gdLst/>
              <a:ahLst/>
              <a:cxnLst/>
              <a:rect l="l" t="t" r="r" b="b"/>
              <a:pathLst>
                <a:path w="7273" h="1957" extrusionOk="0">
                  <a:moveTo>
                    <a:pt x="1264" y="0"/>
                  </a:moveTo>
                  <a:cubicBezTo>
                    <a:pt x="941" y="0"/>
                    <a:pt x="631" y="75"/>
                    <a:pt x="401" y="213"/>
                  </a:cubicBezTo>
                  <a:cubicBezTo>
                    <a:pt x="67" y="380"/>
                    <a:pt x="1" y="613"/>
                    <a:pt x="67" y="713"/>
                  </a:cubicBezTo>
                  <a:cubicBezTo>
                    <a:pt x="98" y="734"/>
                    <a:pt x="136" y="742"/>
                    <a:pt x="180" y="742"/>
                  </a:cubicBezTo>
                  <a:cubicBezTo>
                    <a:pt x="277" y="742"/>
                    <a:pt x="407" y="703"/>
                    <a:pt x="568" y="680"/>
                  </a:cubicBezTo>
                  <a:cubicBezTo>
                    <a:pt x="688" y="650"/>
                    <a:pt x="828" y="633"/>
                    <a:pt x="979" y="633"/>
                  </a:cubicBezTo>
                  <a:cubicBezTo>
                    <a:pt x="1164" y="633"/>
                    <a:pt x="1366" y="658"/>
                    <a:pt x="1568" y="713"/>
                  </a:cubicBezTo>
                  <a:cubicBezTo>
                    <a:pt x="1935" y="847"/>
                    <a:pt x="2336" y="947"/>
                    <a:pt x="2669" y="1114"/>
                  </a:cubicBezTo>
                  <a:cubicBezTo>
                    <a:pt x="3003" y="1247"/>
                    <a:pt x="3236" y="1380"/>
                    <a:pt x="3370" y="1414"/>
                  </a:cubicBezTo>
                  <a:cubicBezTo>
                    <a:pt x="3503" y="1447"/>
                    <a:pt x="3770" y="1581"/>
                    <a:pt x="4204" y="1681"/>
                  </a:cubicBezTo>
                  <a:cubicBezTo>
                    <a:pt x="4369" y="1704"/>
                    <a:pt x="4550" y="1728"/>
                    <a:pt x="4725" y="1728"/>
                  </a:cubicBezTo>
                  <a:cubicBezTo>
                    <a:pt x="4798" y="1728"/>
                    <a:pt x="4869" y="1724"/>
                    <a:pt x="4937" y="1714"/>
                  </a:cubicBezTo>
                  <a:cubicBezTo>
                    <a:pt x="5204" y="1714"/>
                    <a:pt x="5438" y="1614"/>
                    <a:pt x="5605" y="1614"/>
                  </a:cubicBezTo>
                  <a:cubicBezTo>
                    <a:pt x="5640" y="1610"/>
                    <a:pt x="5676" y="1609"/>
                    <a:pt x="5712" y="1609"/>
                  </a:cubicBezTo>
                  <a:cubicBezTo>
                    <a:pt x="6021" y="1609"/>
                    <a:pt x="6367" y="1728"/>
                    <a:pt x="6605" y="1847"/>
                  </a:cubicBezTo>
                  <a:cubicBezTo>
                    <a:pt x="6814" y="1894"/>
                    <a:pt x="6975" y="1956"/>
                    <a:pt x="7087" y="1956"/>
                  </a:cubicBezTo>
                  <a:cubicBezTo>
                    <a:pt x="7136" y="1956"/>
                    <a:pt x="7175" y="1945"/>
                    <a:pt x="7206" y="1914"/>
                  </a:cubicBezTo>
                  <a:cubicBezTo>
                    <a:pt x="7272" y="1847"/>
                    <a:pt x="7172" y="1614"/>
                    <a:pt x="6872" y="1380"/>
                  </a:cubicBezTo>
                  <a:cubicBezTo>
                    <a:pt x="6705" y="1247"/>
                    <a:pt x="6539" y="1114"/>
                    <a:pt x="6338" y="1047"/>
                  </a:cubicBezTo>
                  <a:cubicBezTo>
                    <a:pt x="6072" y="913"/>
                    <a:pt x="5838" y="880"/>
                    <a:pt x="5538" y="880"/>
                  </a:cubicBezTo>
                  <a:cubicBezTo>
                    <a:pt x="5238" y="913"/>
                    <a:pt x="5037" y="947"/>
                    <a:pt x="4837" y="947"/>
                  </a:cubicBezTo>
                  <a:cubicBezTo>
                    <a:pt x="4604" y="947"/>
                    <a:pt x="4437" y="947"/>
                    <a:pt x="4270" y="913"/>
                  </a:cubicBezTo>
                  <a:cubicBezTo>
                    <a:pt x="4003" y="847"/>
                    <a:pt x="3703" y="747"/>
                    <a:pt x="3603" y="713"/>
                  </a:cubicBezTo>
                  <a:cubicBezTo>
                    <a:pt x="3536" y="680"/>
                    <a:pt x="3270" y="580"/>
                    <a:pt x="2936" y="413"/>
                  </a:cubicBezTo>
                  <a:cubicBezTo>
                    <a:pt x="2602" y="280"/>
                    <a:pt x="2169" y="79"/>
                    <a:pt x="1702" y="46"/>
                  </a:cubicBezTo>
                  <a:cubicBezTo>
                    <a:pt x="1557" y="15"/>
                    <a:pt x="1409" y="0"/>
                    <a:pt x="12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3"/>
            <p:cNvSpPr/>
            <p:nvPr/>
          </p:nvSpPr>
          <p:spPr>
            <a:xfrm>
              <a:off x="7767050" y="4282100"/>
              <a:ext cx="188500" cy="112325"/>
            </a:xfrm>
            <a:custGeom>
              <a:avLst/>
              <a:gdLst/>
              <a:ahLst/>
              <a:cxnLst/>
              <a:rect l="l" t="t" r="r" b="b"/>
              <a:pathLst>
                <a:path w="7540" h="4493" extrusionOk="0">
                  <a:moveTo>
                    <a:pt x="115" y="1"/>
                  </a:moveTo>
                  <a:cubicBezTo>
                    <a:pt x="81" y="1"/>
                    <a:pt x="54" y="10"/>
                    <a:pt x="34" y="29"/>
                  </a:cubicBezTo>
                  <a:cubicBezTo>
                    <a:pt x="0" y="129"/>
                    <a:pt x="134" y="330"/>
                    <a:pt x="367" y="630"/>
                  </a:cubicBezTo>
                  <a:cubicBezTo>
                    <a:pt x="634" y="930"/>
                    <a:pt x="1035" y="1197"/>
                    <a:pt x="1535" y="1464"/>
                  </a:cubicBezTo>
                  <a:cubicBezTo>
                    <a:pt x="2002" y="1697"/>
                    <a:pt x="2536" y="1864"/>
                    <a:pt x="3003" y="1964"/>
                  </a:cubicBezTo>
                  <a:cubicBezTo>
                    <a:pt x="3470" y="1997"/>
                    <a:pt x="3736" y="2031"/>
                    <a:pt x="3837" y="2097"/>
                  </a:cubicBezTo>
                  <a:cubicBezTo>
                    <a:pt x="3903" y="2097"/>
                    <a:pt x="4003" y="2131"/>
                    <a:pt x="4070" y="2164"/>
                  </a:cubicBezTo>
                  <a:cubicBezTo>
                    <a:pt x="4170" y="2198"/>
                    <a:pt x="4237" y="2298"/>
                    <a:pt x="4370" y="2464"/>
                  </a:cubicBezTo>
                  <a:cubicBezTo>
                    <a:pt x="4504" y="2631"/>
                    <a:pt x="4637" y="2831"/>
                    <a:pt x="4804" y="3098"/>
                  </a:cubicBezTo>
                  <a:cubicBezTo>
                    <a:pt x="4971" y="3332"/>
                    <a:pt x="5171" y="3532"/>
                    <a:pt x="5404" y="3765"/>
                  </a:cubicBezTo>
                  <a:cubicBezTo>
                    <a:pt x="5871" y="4166"/>
                    <a:pt x="6405" y="4366"/>
                    <a:pt x="6839" y="4466"/>
                  </a:cubicBezTo>
                  <a:cubicBezTo>
                    <a:pt x="6950" y="4484"/>
                    <a:pt x="7054" y="4493"/>
                    <a:pt x="7146" y="4493"/>
                  </a:cubicBezTo>
                  <a:cubicBezTo>
                    <a:pt x="7383" y="4493"/>
                    <a:pt x="7539" y="4438"/>
                    <a:pt x="7539" y="4366"/>
                  </a:cubicBezTo>
                  <a:cubicBezTo>
                    <a:pt x="7539" y="4266"/>
                    <a:pt x="7339" y="4166"/>
                    <a:pt x="6972" y="3932"/>
                  </a:cubicBezTo>
                  <a:cubicBezTo>
                    <a:pt x="6639" y="3765"/>
                    <a:pt x="6205" y="3498"/>
                    <a:pt x="5838" y="3165"/>
                  </a:cubicBezTo>
                  <a:cubicBezTo>
                    <a:pt x="5671" y="2998"/>
                    <a:pt x="5504" y="2831"/>
                    <a:pt x="5371" y="2631"/>
                  </a:cubicBezTo>
                  <a:cubicBezTo>
                    <a:pt x="5238" y="2431"/>
                    <a:pt x="5137" y="2198"/>
                    <a:pt x="4971" y="1997"/>
                  </a:cubicBezTo>
                  <a:cubicBezTo>
                    <a:pt x="4804" y="1797"/>
                    <a:pt x="4570" y="1597"/>
                    <a:pt x="4404" y="1497"/>
                  </a:cubicBezTo>
                  <a:cubicBezTo>
                    <a:pt x="4237" y="1430"/>
                    <a:pt x="4137" y="1364"/>
                    <a:pt x="4037" y="1330"/>
                  </a:cubicBezTo>
                  <a:cubicBezTo>
                    <a:pt x="3903" y="1297"/>
                    <a:pt x="3503" y="1197"/>
                    <a:pt x="3136" y="1163"/>
                  </a:cubicBezTo>
                  <a:cubicBezTo>
                    <a:pt x="2736" y="1097"/>
                    <a:pt x="2302" y="963"/>
                    <a:pt x="1835" y="797"/>
                  </a:cubicBezTo>
                  <a:cubicBezTo>
                    <a:pt x="1011" y="502"/>
                    <a:pt x="369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3"/>
            <p:cNvSpPr/>
            <p:nvPr/>
          </p:nvSpPr>
          <p:spPr>
            <a:xfrm>
              <a:off x="7663650" y="4378600"/>
              <a:ext cx="90900" cy="174450"/>
            </a:xfrm>
            <a:custGeom>
              <a:avLst/>
              <a:gdLst/>
              <a:ahLst/>
              <a:cxnLst/>
              <a:rect l="l" t="t" r="r" b="b"/>
              <a:pathLst>
                <a:path w="3636" h="6978" extrusionOk="0">
                  <a:moveTo>
                    <a:pt x="542" y="0"/>
                  </a:moveTo>
                  <a:cubicBezTo>
                    <a:pt x="450" y="0"/>
                    <a:pt x="224" y="141"/>
                    <a:pt x="134" y="472"/>
                  </a:cubicBezTo>
                  <a:cubicBezTo>
                    <a:pt x="0" y="839"/>
                    <a:pt x="34" y="1406"/>
                    <a:pt x="234" y="1840"/>
                  </a:cubicBezTo>
                  <a:cubicBezTo>
                    <a:pt x="501" y="2340"/>
                    <a:pt x="834" y="2674"/>
                    <a:pt x="1134" y="2974"/>
                  </a:cubicBezTo>
                  <a:cubicBezTo>
                    <a:pt x="1401" y="3241"/>
                    <a:pt x="1601" y="3441"/>
                    <a:pt x="1668" y="3508"/>
                  </a:cubicBezTo>
                  <a:cubicBezTo>
                    <a:pt x="1735" y="3575"/>
                    <a:pt x="1902" y="3775"/>
                    <a:pt x="2135" y="4108"/>
                  </a:cubicBezTo>
                  <a:cubicBezTo>
                    <a:pt x="2335" y="4409"/>
                    <a:pt x="2502" y="4842"/>
                    <a:pt x="2669" y="5276"/>
                  </a:cubicBezTo>
                  <a:cubicBezTo>
                    <a:pt x="2963" y="6127"/>
                    <a:pt x="3194" y="6978"/>
                    <a:pt x="3423" y="6978"/>
                  </a:cubicBezTo>
                  <a:cubicBezTo>
                    <a:pt x="3427" y="6978"/>
                    <a:pt x="3432" y="6978"/>
                    <a:pt x="3436" y="6977"/>
                  </a:cubicBezTo>
                  <a:cubicBezTo>
                    <a:pt x="3636" y="6944"/>
                    <a:pt x="3603" y="6010"/>
                    <a:pt x="3303" y="5076"/>
                  </a:cubicBezTo>
                  <a:cubicBezTo>
                    <a:pt x="3169" y="4575"/>
                    <a:pt x="3002" y="4075"/>
                    <a:pt x="2735" y="3675"/>
                  </a:cubicBezTo>
                  <a:cubicBezTo>
                    <a:pt x="2535" y="3308"/>
                    <a:pt x="2302" y="3074"/>
                    <a:pt x="2202" y="2974"/>
                  </a:cubicBezTo>
                  <a:lnTo>
                    <a:pt x="1635" y="2407"/>
                  </a:lnTo>
                  <a:cubicBezTo>
                    <a:pt x="1368" y="2140"/>
                    <a:pt x="1034" y="1840"/>
                    <a:pt x="867" y="1506"/>
                  </a:cubicBezTo>
                  <a:cubicBezTo>
                    <a:pt x="701" y="1173"/>
                    <a:pt x="634" y="806"/>
                    <a:pt x="634" y="572"/>
                  </a:cubicBezTo>
                  <a:cubicBezTo>
                    <a:pt x="634" y="306"/>
                    <a:pt x="667" y="105"/>
                    <a:pt x="567" y="5"/>
                  </a:cubicBezTo>
                  <a:cubicBezTo>
                    <a:pt x="561" y="2"/>
                    <a:pt x="552" y="0"/>
                    <a:pt x="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3"/>
            <p:cNvSpPr/>
            <p:nvPr/>
          </p:nvSpPr>
          <p:spPr>
            <a:xfrm>
              <a:off x="6800575" y="4417925"/>
              <a:ext cx="75025" cy="166875"/>
            </a:xfrm>
            <a:custGeom>
              <a:avLst/>
              <a:gdLst/>
              <a:ahLst/>
              <a:cxnLst/>
              <a:rect l="l" t="t" r="r" b="b"/>
              <a:pathLst>
                <a:path w="3001" h="6675" extrusionOk="0">
                  <a:moveTo>
                    <a:pt x="2634" y="0"/>
                  </a:moveTo>
                  <a:cubicBezTo>
                    <a:pt x="2467" y="0"/>
                    <a:pt x="2367" y="767"/>
                    <a:pt x="2267" y="1568"/>
                  </a:cubicBezTo>
                  <a:cubicBezTo>
                    <a:pt x="2167" y="1968"/>
                    <a:pt x="2100" y="2369"/>
                    <a:pt x="2000" y="2702"/>
                  </a:cubicBezTo>
                  <a:cubicBezTo>
                    <a:pt x="1933" y="3002"/>
                    <a:pt x="1833" y="3236"/>
                    <a:pt x="1800" y="3336"/>
                  </a:cubicBezTo>
                  <a:cubicBezTo>
                    <a:pt x="1766" y="3403"/>
                    <a:pt x="1666" y="3603"/>
                    <a:pt x="1466" y="3903"/>
                  </a:cubicBezTo>
                  <a:cubicBezTo>
                    <a:pt x="1299" y="4203"/>
                    <a:pt x="966" y="4470"/>
                    <a:pt x="666" y="4870"/>
                  </a:cubicBezTo>
                  <a:cubicBezTo>
                    <a:pt x="332" y="5237"/>
                    <a:pt x="99" y="5671"/>
                    <a:pt x="32" y="6071"/>
                  </a:cubicBezTo>
                  <a:cubicBezTo>
                    <a:pt x="0" y="6417"/>
                    <a:pt x="147" y="6674"/>
                    <a:pt x="248" y="6674"/>
                  </a:cubicBezTo>
                  <a:cubicBezTo>
                    <a:pt x="254" y="6674"/>
                    <a:pt x="260" y="6674"/>
                    <a:pt x="265" y="6672"/>
                  </a:cubicBezTo>
                  <a:cubicBezTo>
                    <a:pt x="365" y="6605"/>
                    <a:pt x="365" y="6405"/>
                    <a:pt x="466" y="6238"/>
                  </a:cubicBezTo>
                  <a:cubicBezTo>
                    <a:pt x="599" y="6038"/>
                    <a:pt x="832" y="5704"/>
                    <a:pt x="1133" y="5404"/>
                  </a:cubicBezTo>
                  <a:cubicBezTo>
                    <a:pt x="1433" y="5070"/>
                    <a:pt x="1766" y="4737"/>
                    <a:pt x="2000" y="4403"/>
                  </a:cubicBezTo>
                  <a:cubicBezTo>
                    <a:pt x="2267" y="4036"/>
                    <a:pt x="2367" y="3736"/>
                    <a:pt x="2434" y="3636"/>
                  </a:cubicBezTo>
                  <a:cubicBezTo>
                    <a:pt x="2500" y="3536"/>
                    <a:pt x="2634" y="3269"/>
                    <a:pt x="2700" y="2902"/>
                  </a:cubicBezTo>
                  <a:cubicBezTo>
                    <a:pt x="2834" y="2535"/>
                    <a:pt x="2867" y="2068"/>
                    <a:pt x="2934" y="1668"/>
                  </a:cubicBezTo>
                  <a:cubicBezTo>
                    <a:pt x="3001" y="767"/>
                    <a:pt x="2867" y="0"/>
                    <a:pt x="2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3"/>
            <p:cNvSpPr/>
            <p:nvPr/>
          </p:nvSpPr>
          <p:spPr>
            <a:xfrm>
              <a:off x="6853075" y="4015125"/>
              <a:ext cx="783900" cy="827275"/>
            </a:xfrm>
            <a:custGeom>
              <a:avLst/>
              <a:gdLst/>
              <a:ahLst/>
              <a:cxnLst/>
              <a:rect l="l" t="t" r="r" b="b"/>
              <a:pathLst>
                <a:path w="31356" h="33091" extrusionOk="0">
                  <a:moveTo>
                    <a:pt x="15578" y="1"/>
                  </a:moveTo>
                  <a:cubicBezTo>
                    <a:pt x="14807" y="1397"/>
                    <a:pt x="13502" y="2168"/>
                    <a:pt x="12094" y="2168"/>
                  </a:cubicBezTo>
                  <a:cubicBezTo>
                    <a:pt x="11249" y="2168"/>
                    <a:pt x="10366" y="1890"/>
                    <a:pt x="9540" y="1302"/>
                  </a:cubicBezTo>
                  <a:cubicBezTo>
                    <a:pt x="9540" y="3697"/>
                    <a:pt x="7773" y="4952"/>
                    <a:pt x="5695" y="4952"/>
                  </a:cubicBezTo>
                  <a:cubicBezTo>
                    <a:pt x="5284" y="4952"/>
                    <a:pt x="4861" y="4903"/>
                    <a:pt x="4437" y="4804"/>
                  </a:cubicBezTo>
                  <a:lnTo>
                    <a:pt x="4437" y="4804"/>
                  </a:lnTo>
                  <a:cubicBezTo>
                    <a:pt x="5737" y="7339"/>
                    <a:pt x="3503" y="9241"/>
                    <a:pt x="1268" y="9874"/>
                  </a:cubicBezTo>
                  <a:cubicBezTo>
                    <a:pt x="3169" y="11809"/>
                    <a:pt x="2202" y="14644"/>
                    <a:pt x="0" y="15912"/>
                  </a:cubicBezTo>
                  <a:cubicBezTo>
                    <a:pt x="934" y="16246"/>
                    <a:pt x="1901" y="17213"/>
                    <a:pt x="2235" y="17847"/>
                  </a:cubicBezTo>
                  <a:cubicBezTo>
                    <a:pt x="2235" y="19448"/>
                    <a:pt x="2569" y="20682"/>
                    <a:pt x="1268" y="21983"/>
                  </a:cubicBezTo>
                  <a:cubicBezTo>
                    <a:pt x="3836" y="22317"/>
                    <a:pt x="6038" y="25185"/>
                    <a:pt x="4437" y="27387"/>
                  </a:cubicBezTo>
                  <a:cubicBezTo>
                    <a:pt x="4631" y="27362"/>
                    <a:pt x="4825" y="27349"/>
                    <a:pt x="5018" y="27349"/>
                  </a:cubicBezTo>
                  <a:cubicBezTo>
                    <a:pt x="7376" y="27349"/>
                    <a:pt x="9565" y="29180"/>
                    <a:pt x="9874" y="31523"/>
                  </a:cubicBezTo>
                  <a:cubicBezTo>
                    <a:pt x="10531" y="31189"/>
                    <a:pt x="11300" y="31010"/>
                    <a:pt x="12079" y="31010"/>
                  </a:cubicBezTo>
                  <a:cubicBezTo>
                    <a:pt x="13552" y="31010"/>
                    <a:pt x="15060" y="31651"/>
                    <a:pt x="15911" y="33091"/>
                  </a:cubicBezTo>
                  <a:cubicBezTo>
                    <a:pt x="16495" y="31743"/>
                    <a:pt x="17879" y="31208"/>
                    <a:pt x="19303" y="31208"/>
                  </a:cubicBezTo>
                  <a:cubicBezTo>
                    <a:pt x="20240" y="31208"/>
                    <a:pt x="21195" y="31440"/>
                    <a:pt x="21949" y="31823"/>
                  </a:cubicBezTo>
                  <a:cubicBezTo>
                    <a:pt x="22249" y="31190"/>
                    <a:pt x="22249" y="30523"/>
                    <a:pt x="22583" y="29889"/>
                  </a:cubicBezTo>
                  <a:cubicBezTo>
                    <a:pt x="23743" y="28788"/>
                    <a:pt x="24850" y="27634"/>
                    <a:pt x="26449" y="27634"/>
                  </a:cubicBezTo>
                  <a:cubicBezTo>
                    <a:pt x="26642" y="27634"/>
                    <a:pt x="26843" y="27651"/>
                    <a:pt x="27053" y="27687"/>
                  </a:cubicBezTo>
                  <a:cubicBezTo>
                    <a:pt x="25418" y="25152"/>
                    <a:pt x="27987" y="22617"/>
                    <a:pt x="30222" y="21983"/>
                  </a:cubicBezTo>
                  <a:cubicBezTo>
                    <a:pt x="29254" y="21016"/>
                    <a:pt x="28587" y="19748"/>
                    <a:pt x="28921" y="18481"/>
                  </a:cubicBezTo>
                  <a:cubicBezTo>
                    <a:pt x="29254" y="17180"/>
                    <a:pt x="29888" y="16212"/>
                    <a:pt x="31356" y="15945"/>
                  </a:cubicBezTo>
                  <a:cubicBezTo>
                    <a:pt x="29888" y="15011"/>
                    <a:pt x="29054" y="14111"/>
                    <a:pt x="28887" y="13143"/>
                  </a:cubicBezTo>
                  <a:cubicBezTo>
                    <a:pt x="28620" y="11809"/>
                    <a:pt x="29254" y="10842"/>
                    <a:pt x="30222" y="9874"/>
                  </a:cubicBezTo>
                  <a:cubicBezTo>
                    <a:pt x="27686" y="9874"/>
                    <a:pt x="25418" y="7339"/>
                    <a:pt x="26719" y="4804"/>
                  </a:cubicBezTo>
                  <a:lnTo>
                    <a:pt x="26719" y="4804"/>
                  </a:lnTo>
                  <a:cubicBezTo>
                    <a:pt x="26300" y="4903"/>
                    <a:pt x="25890" y="4952"/>
                    <a:pt x="25495" y="4952"/>
                  </a:cubicBezTo>
                  <a:cubicBezTo>
                    <a:pt x="23498" y="4952"/>
                    <a:pt x="21894" y="3697"/>
                    <a:pt x="21615" y="1302"/>
                  </a:cubicBezTo>
                  <a:cubicBezTo>
                    <a:pt x="20795" y="1886"/>
                    <a:pt x="19929" y="2159"/>
                    <a:pt x="19097" y="2159"/>
                  </a:cubicBezTo>
                  <a:cubicBezTo>
                    <a:pt x="17696" y="2159"/>
                    <a:pt x="16394" y="1382"/>
                    <a:pt x="15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3"/>
            <p:cNvSpPr/>
            <p:nvPr/>
          </p:nvSpPr>
          <p:spPr>
            <a:xfrm>
              <a:off x="7012350" y="4545400"/>
              <a:ext cx="46725" cy="48975"/>
            </a:xfrm>
            <a:custGeom>
              <a:avLst/>
              <a:gdLst/>
              <a:ahLst/>
              <a:cxnLst/>
              <a:rect l="l" t="t" r="r" b="b"/>
              <a:pathLst>
                <a:path w="1869" h="1959" extrusionOk="0">
                  <a:moveTo>
                    <a:pt x="472" y="0"/>
                  </a:moveTo>
                  <a:cubicBezTo>
                    <a:pt x="386" y="0"/>
                    <a:pt x="305" y="33"/>
                    <a:pt x="234" y="105"/>
                  </a:cubicBezTo>
                  <a:cubicBezTo>
                    <a:pt x="134" y="238"/>
                    <a:pt x="34" y="405"/>
                    <a:pt x="34" y="605"/>
                  </a:cubicBezTo>
                  <a:cubicBezTo>
                    <a:pt x="0" y="972"/>
                    <a:pt x="300" y="1306"/>
                    <a:pt x="334" y="1406"/>
                  </a:cubicBezTo>
                  <a:cubicBezTo>
                    <a:pt x="367" y="1473"/>
                    <a:pt x="667" y="1840"/>
                    <a:pt x="1068" y="1940"/>
                  </a:cubicBezTo>
                  <a:cubicBezTo>
                    <a:pt x="1145" y="1951"/>
                    <a:pt x="1223" y="1958"/>
                    <a:pt x="1297" y="1958"/>
                  </a:cubicBezTo>
                  <a:cubicBezTo>
                    <a:pt x="1446" y="1958"/>
                    <a:pt x="1579" y="1928"/>
                    <a:pt x="1668" y="1840"/>
                  </a:cubicBezTo>
                  <a:cubicBezTo>
                    <a:pt x="1835" y="1739"/>
                    <a:pt x="1868" y="1573"/>
                    <a:pt x="1835" y="1339"/>
                  </a:cubicBezTo>
                  <a:cubicBezTo>
                    <a:pt x="1802" y="1106"/>
                    <a:pt x="1701" y="939"/>
                    <a:pt x="1668" y="939"/>
                  </a:cubicBezTo>
                  <a:cubicBezTo>
                    <a:pt x="1601" y="805"/>
                    <a:pt x="1601" y="739"/>
                    <a:pt x="1601" y="672"/>
                  </a:cubicBezTo>
                  <a:cubicBezTo>
                    <a:pt x="1601" y="572"/>
                    <a:pt x="1535" y="505"/>
                    <a:pt x="1535" y="505"/>
                  </a:cubicBezTo>
                  <a:cubicBezTo>
                    <a:pt x="1535" y="472"/>
                    <a:pt x="1535" y="405"/>
                    <a:pt x="1435" y="405"/>
                  </a:cubicBezTo>
                  <a:cubicBezTo>
                    <a:pt x="1368" y="338"/>
                    <a:pt x="1335" y="338"/>
                    <a:pt x="1201" y="305"/>
                  </a:cubicBezTo>
                  <a:cubicBezTo>
                    <a:pt x="1134" y="272"/>
                    <a:pt x="968" y="138"/>
                    <a:pt x="701" y="72"/>
                  </a:cubicBezTo>
                  <a:cubicBezTo>
                    <a:pt x="623" y="25"/>
                    <a:pt x="546" y="0"/>
                    <a:pt x="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3"/>
            <p:cNvSpPr/>
            <p:nvPr/>
          </p:nvSpPr>
          <p:spPr>
            <a:xfrm>
              <a:off x="7140775" y="4647850"/>
              <a:ext cx="55050" cy="39725"/>
            </a:xfrm>
            <a:custGeom>
              <a:avLst/>
              <a:gdLst/>
              <a:ahLst/>
              <a:cxnLst/>
              <a:rect l="l" t="t" r="r" b="b"/>
              <a:pathLst>
                <a:path w="2202" h="1589" extrusionOk="0">
                  <a:moveTo>
                    <a:pt x="783" y="0"/>
                  </a:moveTo>
                  <a:cubicBezTo>
                    <a:pt x="746" y="0"/>
                    <a:pt x="707" y="3"/>
                    <a:pt x="667" y="10"/>
                  </a:cubicBezTo>
                  <a:cubicBezTo>
                    <a:pt x="434" y="43"/>
                    <a:pt x="234" y="177"/>
                    <a:pt x="67" y="677"/>
                  </a:cubicBezTo>
                  <a:cubicBezTo>
                    <a:pt x="0" y="1011"/>
                    <a:pt x="167" y="1244"/>
                    <a:pt x="401" y="1377"/>
                  </a:cubicBezTo>
                  <a:cubicBezTo>
                    <a:pt x="667" y="1544"/>
                    <a:pt x="901" y="1544"/>
                    <a:pt x="1001" y="1544"/>
                  </a:cubicBezTo>
                  <a:cubicBezTo>
                    <a:pt x="1045" y="1544"/>
                    <a:pt x="1194" y="1589"/>
                    <a:pt x="1377" y="1589"/>
                  </a:cubicBezTo>
                  <a:cubicBezTo>
                    <a:pt x="1468" y="1589"/>
                    <a:pt x="1568" y="1578"/>
                    <a:pt x="1668" y="1544"/>
                  </a:cubicBezTo>
                  <a:cubicBezTo>
                    <a:pt x="1935" y="1478"/>
                    <a:pt x="2202" y="1244"/>
                    <a:pt x="2102" y="844"/>
                  </a:cubicBezTo>
                  <a:cubicBezTo>
                    <a:pt x="2035" y="377"/>
                    <a:pt x="1835" y="210"/>
                    <a:pt x="1568" y="143"/>
                  </a:cubicBezTo>
                  <a:cubicBezTo>
                    <a:pt x="1368" y="43"/>
                    <a:pt x="1168" y="43"/>
                    <a:pt x="1101" y="43"/>
                  </a:cubicBezTo>
                  <a:cubicBezTo>
                    <a:pt x="1048" y="43"/>
                    <a:pt x="930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3"/>
            <p:cNvSpPr/>
            <p:nvPr/>
          </p:nvSpPr>
          <p:spPr>
            <a:xfrm>
              <a:off x="7342575" y="4607550"/>
              <a:ext cx="63400" cy="44825"/>
            </a:xfrm>
            <a:custGeom>
              <a:avLst/>
              <a:gdLst/>
              <a:ahLst/>
              <a:cxnLst/>
              <a:rect l="l" t="t" r="r" b="b"/>
              <a:pathLst>
                <a:path w="2536" h="1793" extrusionOk="0">
                  <a:moveTo>
                    <a:pt x="1770" y="1"/>
                  </a:moveTo>
                  <a:cubicBezTo>
                    <a:pt x="1697" y="1"/>
                    <a:pt x="1621" y="8"/>
                    <a:pt x="1535" y="21"/>
                  </a:cubicBezTo>
                  <a:cubicBezTo>
                    <a:pt x="1368" y="87"/>
                    <a:pt x="1302" y="87"/>
                    <a:pt x="1202" y="121"/>
                  </a:cubicBezTo>
                  <a:cubicBezTo>
                    <a:pt x="1035" y="154"/>
                    <a:pt x="935" y="288"/>
                    <a:pt x="868" y="288"/>
                  </a:cubicBezTo>
                  <a:cubicBezTo>
                    <a:pt x="835" y="288"/>
                    <a:pt x="668" y="288"/>
                    <a:pt x="534" y="354"/>
                  </a:cubicBezTo>
                  <a:cubicBezTo>
                    <a:pt x="501" y="421"/>
                    <a:pt x="434" y="454"/>
                    <a:pt x="334" y="588"/>
                  </a:cubicBezTo>
                  <a:cubicBezTo>
                    <a:pt x="268" y="688"/>
                    <a:pt x="134" y="821"/>
                    <a:pt x="34" y="1088"/>
                  </a:cubicBezTo>
                  <a:cubicBezTo>
                    <a:pt x="1" y="1255"/>
                    <a:pt x="1" y="1422"/>
                    <a:pt x="134" y="1522"/>
                  </a:cubicBezTo>
                  <a:cubicBezTo>
                    <a:pt x="268" y="1655"/>
                    <a:pt x="434" y="1755"/>
                    <a:pt x="634" y="1789"/>
                  </a:cubicBezTo>
                  <a:cubicBezTo>
                    <a:pt x="671" y="1792"/>
                    <a:pt x="707" y="1793"/>
                    <a:pt x="743" y="1793"/>
                  </a:cubicBezTo>
                  <a:cubicBezTo>
                    <a:pt x="1110" y="1793"/>
                    <a:pt x="1474" y="1652"/>
                    <a:pt x="1535" y="1622"/>
                  </a:cubicBezTo>
                  <a:cubicBezTo>
                    <a:pt x="1669" y="1622"/>
                    <a:pt x="2102" y="1422"/>
                    <a:pt x="2336" y="1021"/>
                  </a:cubicBezTo>
                  <a:cubicBezTo>
                    <a:pt x="2469" y="855"/>
                    <a:pt x="2536" y="621"/>
                    <a:pt x="2502" y="454"/>
                  </a:cubicBezTo>
                  <a:cubicBezTo>
                    <a:pt x="2469" y="288"/>
                    <a:pt x="2336" y="121"/>
                    <a:pt x="2136" y="87"/>
                  </a:cubicBezTo>
                  <a:cubicBezTo>
                    <a:pt x="2009" y="24"/>
                    <a:pt x="1895" y="1"/>
                    <a:pt x="17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3"/>
            <p:cNvSpPr/>
            <p:nvPr/>
          </p:nvSpPr>
          <p:spPr>
            <a:xfrm>
              <a:off x="7464325" y="4472900"/>
              <a:ext cx="70075" cy="67000"/>
            </a:xfrm>
            <a:custGeom>
              <a:avLst/>
              <a:gdLst/>
              <a:ahLst/>
              <a:cxnLst/>
              <a:rect l="l" t="t" r="r" b="b"/>
              <a:pathLst>
                <a:path w="2803" h="2680" extrusionOk="0">
                  <a:moveTo>
                    <a:pt x="1696" y="0"/>
                  </a:moveTo>
                  <a:cubicBezTo>
                    <a:pt x="1069" y="0"/>
                    <a:pt x="764" y="925"/>
                    <a:pt x="735" y="1070"/>
                  </a:cubicBezTo>
                  <a:cubicBezTo>
                    <a:pt x="668" y="1204"/>
                    <a:pt x="1" y="2238"/>
                    <a:pt x="968" y="2638"/>
                  </a:cubicBezTo>
                  <a:cubicBezTo>
                    <a:pt x="1043" y="2667"/>
                    <a:pt x="1116" y="2680"/>
                    <a:pt x="1184" y="2680"/>
                  </a:cubicBezTo>
                  <a:cubicBezTo>
                    <a:pt x="1757" y="2680"/>
                    <a:pt x="2106" y="1790"/>
                    <a:pt x="2136" y="1671"/>
                  </a:cubicBezTo>
                  <a:cubicBezTo>
                    <a:pt x="2169" y="1504"/>
                    <a:pt x="2803" y="403"/>
                    <a:pt x="2002" y="69"/>
                  </a:cubicBezTo>
                  <a:cubicBezTo>
                    <a:pt x="1893" y="21"/>
                    <a:pt x="1791" y="0"/>
                    <a:pt x="1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53"/>
            <p:cNvSpPr/>
            <p:nvPr/>
          </p:nvSpPr>
          <p:spPr>
            <a:xfrm>
              <a:off x="7472675" y="4314500"/>
              <a:ext cx="40875" cy="46825"/>
            </a:xfrm>
            <a:custGeom>
              <a:avLst/>
              <a:gdLst/>
              <a:ahLst/>
              <a:cxnLst/>
              <a:rect l="l" t="t" r="r" b="b"/>
              <a:pathLst>
                <a:path w="1635" h="1873" extrusionOk="0">
                  <a:moveTo>
                    <a:pt x="876" y="1"/>
                  </a:moveTo>
                  <a:cubicBezTo>
                    <a:pt x="718" y="1"/>
                    <a:pt x="534" y="68"/>
                    <a:pt x="334" y="234"/>
                  </a:cubicBezTo>
                  <a:cubicBezTo>
                    <a:pt x="67" y="501"/>
                    <a:pt x="0" y="701"/>
                    <a:pt x="0" y="868"/>
                  </a:cubicBezTo>
                  <a:cubicBezTo>
                    <a:pt x="0" y="1035"/>
                    <a:pt x="100" y="1168"/>
                    <a:pt x="100" y="1202"/>
                  </a:cubicBezTo>
                  <a:cubicBezTo>
                    <a:pt x="100" y="1235"/>
                    <a:pt x="100" y="1402"/>
                    <a:pt x="167" y="1535"/>
                  </a:cubicBezTo>
                  <a:cubicBezTo>
                    <a:pt x="267" y="1702"/>
                    <a:pt x="434" y="1836"/>
                    <a:pt x="834" y="1869"/>
                  </a:cubicBezTo>
                  <a:cubicBezTo>
                    <a:pt x="864" y="1871"/>
                    <a:pt x="893" y="1872"/>
                    <a:pt x="920" y="1872"/>
                  </a:cubicBezTo>
                  <a:cubicBezTo>
                    <a:pt x="1326" y="1872"/>
                    <a:pt x="1508" y="1647"/>
                    <a:pt x="1602" y="1335"/>
                  </a:cubicBezTo>
                  <a:cubicBezTo>
                    <a:pt x="1635" y="1035"/>
                    <a:pt x="1568" y="735"/>
                    <a:pt x="1501" y="701"/>
                  </a:cubicBezTo>
                  <a:cubicBezTo>
                    <a:pt x="1501" y="668"/>
                    <a:pt x="1468" y="368"/>
                    <a:pt x="1268" y="168"/>
                  </a:cubicBezTo>
                  <a:cubicBezTo>
                    <a:pt x="1168" y="68"/>
                    <a:pt x="1034" y="1"/>
                    <a:pt x="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3"/>
            <p:cNvSpPr/>
            <p:nvPr/>
          </p:nvSpPr>
          <p:spPr>
            <a:xfrm>
              <a:off x="7389275" y="4193600"/>
              <a:ext cx="44225" cy="42000"/>
            </a:xfrm>
            <a:custGeom>
              <a:avLst/>
              <a:gdLst/>
              <a:ahLst/>
              <a:cxnLst/>
              <a:rect l="l" t="t" r="r" b="b"/>
              <a:pathLst>
                <a:path w="1769" h="1680" extrusionOk="0">
                  <a:moveTo>
                    <a:pt x="534" y="0"/>
                  </a:moveTo>
                  <a:cubicBezTo>
                    <a:pt x="268" y="33"/>
                    <a:pt x="1" y="234"/>
                    <a:pt x="67" y="734"/>
                  </a:cubicBezTo>
                  <a:cubicBezTo>
                    <a:pt x="67" y="1134"/>
                    <a:pt x="167" y="1334"/>
                    <a:pt x="234" y="1401"/>
                  </a:cubicBezTo>
                  <a:cubicBezTo>
                    <a:pt x="301" y="1501"/>
                    <a:pt x="401" y="1535"/>
                    <a:pt x="401" y="1535"/>
                  </a:cubicBezTo>
                  <a:cubicBezTo>
                    <a:pt x="401" y="1568"/>
                    <a:pt x="468" y="1668"/>
                    <a:pt x="568" y="1668"/>
                  </a:cubicBezTo>
                  <a:cubicBezTo>
                    <a:pt x="590" y="1675"/>
                    <a:pt x="616" y="1680"/>
                    <a:pt x="648" y="1680"/>
                  </a:cubicBezTo>
                  <a:cubicBezTo>
                    <a:pt x="756" y="1680"/>
                    <a:pt x="932" y="1630"/>
                    <a:pt x="1268" y="1501"/>
                  </a:cubicBezTo>
                  <a:cubicBezTo>
                    <a:pt x="1669" y="1334"/>
                    <a:pt x="1769" y="1001"/>
                    <a:pt x="1602" y="667"/>
                  </a:cubicBezTo>
                  <a:cubicBezTo>
                    <a:pt x="1468" y="367"/>
                    <a:pt x="1168" y="234"/>
                    <a:pt x="1135" y="200"/>
                  </a:cubicBezTo>
                  <a:cubicBezTo>
                    <a:pt x="1101" y="167"/>
                    <a:pt x="835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3"/>
            <p:cNvSpPr/>
            <p:nvPr/>
          </p:nvSpPr>
          <p:spPr>
            <a:xfrm>
              <a:off x="7245850" y="4138125"/>
              <a:ext cx="55900" cy="39175"/>
            </a:xfrm>
            <a:custGeom>
              <a:avLst/>
              <a:gdLst/>
              <a:ahLst/>
              <a:cxnLst/>
              <a:rect l="l" t="t" r="r" b="b"/>
              <a:pathLst>
                <a:path w="2236" h="1567" extrusionOk="0">
                  <a:moveTo>
                    <a:pt x="809" y="1"/>
                  </a:moveTo>
                  <a:cubicBezTo>
                    <a:pt x="684" y="1"/>
                    <a:pt x="534" y="18"/>
                    <a:pt x="401" y="84"/>
                  </a:cubicBezTo>
                  <a:cubicBezTo>
                    <a:pt x="100" y="251"/>
                    <a:pt x="0" y="551"/>
                    <a:pt x="200" y="1018"/>
                  </a:cubicBezTo>
                  <a:cubicBezTo>
                    <a:pt x="367" y="1352"/>
                    <a:pt x="567" y="1452"/>
                    <a:pt x="734" y="1519"/>
                  </a:cubicBezTo>
                  <a:cubicBezTo>
                    <a:pt x="901" y="1552"/>
                    <a:pt x="1034" y="1552"/>
                    <a:pt x="1068" y="1552"/>
                  </a:cubicBezTo>
                  <a:cubicBezTo>
                    <a:pt x="1112" y="1552"/>
                    <a:pt x="1171" y="1567"/>
                    <a:pt x="1255" y="1567"/>
                  </a:cubicBezTo>
                  <a:cubicBezTo>
                    <a:pt x="1297" y="1567"/>
                    <a:pt x="1346" y="1563"/>
                    <a:pt x="1401" y="1552"/>
                  </a:cubicBezTo>
                  <a:cubicBezTo>
                    <a:pt x="1568" y="1552"/>
                    <a:pt x="1802" y="1419"/>
                    <a:pt x="2002" y="1052"/>
                  </a:cubicBezTo>
                  <a:cubicBezTo>
                    <a:pt x="2235" y="618"/>
                    <a:pt x="2068" y="351"/>
                    <a:pt x="1735" y="118"/>
                  </a:cubicBezTo>
                  <a:cubicBezTo>
                    <a:pt x="1501" y="18"/>
                    <a:pt x="1168" y="18"/>
                    <a:pt x="1068" y="18"/>
                  </a:cubicBezTo>
                  <a:cubicBezTo>
                    <a:pt x="1034" y="18"/>
                    <a:pt x="934" y="1"/>
                    <a:pt x="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3"/>
            <p:cNvSpPr/>
            <p:nvPr/>
          </p:nvSpPr>
          <p:spPr>
            <a:xfrm>
              <a:off x="7065725" y="4205400"/>
              <a:ext cx="51725" cy="48300"/>
            </a:xfrm>
            <a:custGeom>
              <a:avLst/>
              <a:gdLst/>
              <a:ahLst/>
              <a:cxnLst/>
              <a:rect l="l" t="t" r="r" b="b"/>
              <a:pathLst>
                <a:path w="2069" h="1932" extrusionOk="0">
                  <a:moveTo>
                    <a:pt x="1439" y="1"/>
                  </a:moveTo>
                  <a:cubicBezTo>
                    <a:pt x="1371" y="1"/>
                    <a:pt x="1302" y="10"/>
                    <a:pt x="1234" y="28"/>
                  </a:cubicBezTo>
                  <a:cubicBezTo>
                    <a:pt x="867" y="95"/>
                    <a:pt x="567" y="395"/>
                    <a:pt x="534" y="429"/>
                  </a:cubicBezTo>
                  <a:cubicBezTo>
                    <a:pt x="500" y="529"/>
                    <a:pt x="167" y="762"/>
                    <a:pt x="67" y="1096"/>
                  </a:cubicBezTo>
                  <a:cubicBezTo>
                    <a:pt x="0" y="1429"/>
                    <a:pt x="100" y="1830"/>
                    <a:pt x="601" y="1896"/>
                  </a:cubicBezTo>
                  <a:cubicBezTo>
                    <a:pt x="701" y="1921"/>
                    <a:pt x="786" y="1932"/>
                    <a:pt x="861" y="1932"/>
                  </a:cubicBezTo>
                  <a:cubicBezTo>
                    <a:pt x="1084" y="1932"/>
                    <a:pt x="1209" y="1838"/>
                    <a:pt x="1334" y="1763"/>
                  </a:cubicBezTo>
                  <a:lnTo>
                    <a:pt x="1568" y="1530"/>
                  </a:lnTo>
                  <a:cubicBezTo>
                    <a:pt x="1601" y="1530"/>
                    <a:pt x="1735" y="1429"/>
                    <a:pt x="1868" y="1329"/>
                  </a:cubicBezTo>
                  <a:cubicBezTo>
                    <a:pt x="1935" y="1196"/>
                    <a:pt x="2068" y="996"/>
                    <a:pt x="2035" y="562"/>
                  </a:cubicBezTo>
                  <a:cubicBezTo>
                    <a:pt x="2008" y="182"/>
                    <a:pt x="1737" y="1"/>
                    <a:pt x="14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3"/>
            <p:cNvSpPr/>
            <p:nvPr/>
          </p:nvSpPr>
          <p:spPr>
            <a:xfrm>
              <a:off x="6996500" y="4305575"/>
              <a:ext cx="38375" cy="38225"/>
            </a:xfrm>
            <a:custGeom>
              <a:avLst/>
              <a:gdLst/>
              <a:ahLst/>
              <a:cxnLst/>
              <a:rect l="l" t="t" r="r" b="b"/>
              <a:pathLst>
                <a:path w="1535" h="1529" extrusionOk="0">
                  <a:moveTo>
                    <a:pt x="845" y="1"/>
                  </a:moveTo>
                  <a:cubicBezTo>
                    <a:pt x="773" y="1"/>
                    <a:pt x="701" y="20"/>
                    <a:pt x="634" y="58"/>
                  </a:cubicBezTo>
                  <a:cubicBezTo>
                    <a:pt x="367" y="124"/>
                    <a:pt x="267" y="391"/>
                    <a:pt x="201" y="425"/>
                  </a:cubicBezTo>
                  <a:cubicBezTo>
                    <a:pt x="201" y="491"/>
                    <a:pt x="0" y="725"/>
                    <a:pt x="0" y="1025"/>
                  </a:cubicBezTo>
                  <a:cubicBezTo>
                    <a:pt x="0" y="1306"/>
                    <a:pt x="176" y="1529"/>
                    <a:pt x="554" y="1529"/>
                  </a:cubicBezTo>
                  <a:cubicBezTo>
                    <a:pt x="580" y="1529"/>
                    <a:pt x="606" y="1528"/>
                    <a:pt x="634" y="1525"/>
                  </a:cubicBezTo>
                  <a:cubicBezTo>
                    <a:pt x="1101" y="1492"/>
                    <a:pt x="1301" y="1392"/>
                    <a:pt x="1335" y="1392"/>
                  </a:cubicBezTo>
                  <a:cubicBezTo>
                    <a:pt x="1468" y="1359"/>
                    <a:pt x="1468" y="1259"/>
                    <a:pt x="1468" y="1259"/>
                  </a:cubicBezTo>
                  <a:cubicBezTo>
                    <a:pt x="1468" y="1259"/>
                    <a:pt x="1535" y="1225"/>
                    <a:pt x="1535" y="1158"/>
                  </a:cubicBezTo>
                  <a:cubicBezTo>
                    <a:pt x="1535" y="1025"/>
                    <a:pt x="1502" y="792"/>
                    <a:pt x="1301" y="358"/>
                  </a:cubicBezTo>
                  <a:cubicBezTo>
                    <a:pt x="1206" y="120"/>
                    <a:pt x="1026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3"/>
            <p:cNvSpPr/>
            <p:nvPr/>
          </p:nvSpPr>
          <p:spPr>
            <a:xfrm>
              <a:off x="6993175" y="4410400"/>
              <a:ext cx="52550" cy="54325"/>
            </a:xfrm>
            <a:custGeom>
              <a:avLst/>
              <a:gdLst/>
              <a:ahLst/>
              <a:cxnLst/>
              <a:rect l="l" t="t" r="r" b="b"/>
              <a:pathLst>
                <a:path w="2102" h="2173" extrusionOk="0">
                  <a:moveTo>
                    <a:pt x="1060" y="0"/>
                  </a:moveTo>
                  <a:cubicBezTo>
                    <a:pt x="332" y="0"/>
                    <a:pt x="300" y="871"/>
                    <a:pt x="300" y="1002"/>
                  </a:cubicBezTo>
                  <a:cubicBezTo>
                    <a:pt x="300" y="1135"/>
                    <a:pt x="0" y="2069"/>
                    <a:pt x="901" y="2169"/>
                  </a:cubicBezTo>
                  <a:cubicBezTo>
                    <a:pt x="930" y="2171"/>
                    <a:pt x="958" y="2172"/>
                    <a:pt x="985" y="2172"/>
                  </a:cubicBezTo>
                  <a:cubicBezTo>
                    <a:pt x="1799" y="2172"/>
                    <a:pt x="1769" y="1232"/>
                    <a:pt x="1801" y="1135"/>
                  </a:cubicBezTo>
                  <a:cubicBezTo>
                    <a:pt x="1801" y="1002"/>
                    <a:pt x="2102" y="68"/>
                    <a:pt x="1101" y="1"/>
                  </a:cubicBezTo>
                  <a:cubicBezTo>
                    <a:pt x="1087" y="0"/>
                    <a:pt x="1073" y="0"/>
                    <a:pt x="1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53"/>
            <p:cNvSpPr/>
            <p:nvPr/>
          </p:nvSpPr>
          <p:spPr>
            <a:xfrm>
              <a:off x="7129100" y="4515700"/>
              <a:ext cx="70075" cy="49100"/>
            </a:xfrm>
            <a:custGeom>
              <a:avLst/>
              <a:gdLst/>
              <a:ahLst/>
              <a:cxnLst/>
              <a:rect l="l" t="t" r="r" b="b"/>
              <a:pathLst>
                <a:path w="2803" h="1964" extrusionOk="0">
                  <a:moveTo>
                    <a:pt x="872" y="0"/>
                  </a:moveTo>
                  <a:cubicBezTo>
                    <a:pt x="726" y="0"/>
                    <a:pt x="551" y="42"/>
                    <a:pt x="334" y="159"/>
                  </a:cubicBezTo>
                  <a:cubicBezTo>
                    <a:pt x="0" y="326"/>
                    <a:pt x="34" y="793"/>
                    <a:pt x="267" y="1126"/>
                  </a:cubicBezTo>
                  <a:cubicBezTo>
                    <a:pt x="534" y="1460"/>
                    <a:pt x="968" y="1660"/>
                    <a:pt x="1034" y="1693"/>
                  </a:cubicBezTo>
                  <a:cubicBezTo>
                    <a:pt x="1128" y="1756"/>
                    <a:pt x="1512" y="1963"/>
                    <a:pt x="1943" y="1963"/>
                  </a:cubicBezTo>
                  <a:cubicBezTo>
                    <a:pt x="1973" y="1963"/>
                    <a:pt x="2004" y="1962"/>
                    <a:pt x="2035" y="1960"/>
                  </a:cubicBezTo>
                  <a:cubicBezTo>
                    <a:pt x="2235" y="1960"/>
                    <a:pt x="2502" y="1860"/>
                    <a:pt x="2635" y="1760"/>
                  </a:cubicBezTo>
                  <a:cubicBezTo>
                    <a:pt x="2736" y="1626"/>
                    <a:pt x="2802" y="1460"/>
                    <a:pt x="2736" y="1260"/>
                  </a:cubicBezTo>
                  <a:cubicBezTo>
                    <a:pt x="2635" y="793"/>
                    <a:pt x="2369" y="659"/>
                    <a:pt x="2168" y="526"/>
                  </a:cubicBezTo>
                  <a:cubicBezTo>
                    <a:pt x="1935" y="426"/>
                    <a:pt x="1701" y="359"/>
                    <a:pt x="1668" y="326"/>
                  </a:cubicBezTo>
                  <a:cubicBezTo>
                    <a:pt x="1601" y="292"/>
                    <a:pt x="1435" y="159"/>
                    <a:pt x="1234" y="92"/>
                  </a:cubicBezTo>
                  <a:cubicBezTo>
                    <a:pt x="1134" y="42"/>
                    <a:pt x="1018" y="0"/>
                    <a:pt x="8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53"/>
            <p:cNvSpPr/>
            <p:nvPr/>
          </p:nvSpPr>
          <p:spPr>
            <a:xfrm>
              <a:off x="7282525" y="4514650"/>
              <a:ext cx="58400" cy="42700"/>
            </a:xfrm>
            <a:custGeom>
              <a:avLst/>
              <a:gdLst/>
              <a:ahLst/>
              <a:cxnLst/>
              <a:rect l="l" t="t" r="r" b="b"/>
              <a:pathLst>
                <a:path w="2336" h="1708" extrusionOk="0">
                  <a:moveTo>
                    <a:pt x="1235" y="1"/>
                  </a:moveTo>
                  <a:cubicBezTo>
                    <a:pt x="1002" y="34"/>
                    <a:pt x="835" y="167"/>
                    <a:pt x="768" y="167"/>
                  </a:cubicBezTo>
                  <a:cubicBezTo>
                    <a:pt x="735" y="201"/>
                    <a:pt x="535" y="201"/>
                    <a:pt x="368" y="334"/>
                  </a:cubicBezTo>
                  <a:cubicBezTo>
                    <a:pt x="201" y="434"/>
                    <a:pt x="1" y="668"/>
                    <a:pt x="34" y="1168"/>
                  </a:cubicBezTo>
                  <a:cubicBezTo>
                    <a:pt x="68" y="1535"/>
                    <a:pt x="368" y="1702"/>
                    <a:pt x="668" y="1702"/>
                  </a:cubicBezTo>
                  <a:cubicBezTo>
                    <a:pt x="697" y="1706"/>
                    <a:pt x="727" y="1707"/>
                    <a:pt x="757" y="1707"/>
                  </a:cubicBezTo>
                  <a:cubicBezTo>
                    <a:pt x="998" y="1707"/>
                    <a:pt x="1246" y="1598"/>
                    <a:pt x="1335" y="1568"/>
                  </a:cubicBezTo>
                  <a:cubicBezTo>
                    <a:pt x="1369" y="1568"/>
                    <a:pt x="1702" y="1435"/>
                    <a:pt x="1936" y="1235"/>
                  </a:cubicBezTo>
                  <a:cubicBezTo>
                    <a:pt x="2203" y="1035"/>
                    <a:pt x="2336" y="701"/>
                    <a:pt x="2036" y="368"/>
                  </a:cubicBezTo>
                  <a:cubicBezTo>
                    <a:pt x="1736" y="1"/>
                    <a:pt x="1435" y="1"/>
                    <a:pt x="1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3"/>
            <p:cNvSpPr/>
            <p:nvPr/>
          </p:nvSpPr>
          <p:spPr>
            <a:xfrm>
              <a:off x="7393450" y="4419575"/>
              <a:ext cx="43375" cy="48375"/>
            </a:xfrm>
            <a:custGeom>
              <a:avLst/>
              <a:gdLst/>
              <a:ahLst/>
              <a:cxnLst/>
              <a:rect l="l" t="t" r="r" b="b"/>
              <a:pathLst>
                <a:path w="1735" h="1935" extrusionOk="0">
                  <a:moveTo>
                    <a:pt x="1068" y="1"/>
                  </a:moveTo>
                  <a:cubicBezTo>
                    <a:pt x="601" y="1"/>
                    <a:pt x="401" y="168"/>
                    <a:pt x="301" y="334"/>
                  </a:cubicBezTo>
                  <a:cubicBezTo>
                    <a:pt x="167" y="501"/>
                    <a:pt x="134" y="701"/>
                    <a:pt x="134" y="735"/>
                  </a:cubicBezTo>
                  <a:cubicBezTo>
                    <a:pt x="101" y="801"/>
                    <a:pt x="0" y="902"/>
                    <a:pt x="0" y="1135"/>
                  </a:cubicBezTo>
                  <a:cubicBezTo>
                    <a:pt x="0" y="1335"/>
                    <a:pt x="101" y="1602"/>
                    <a:pt x="534" y="1836"/>
                  </a:cubicBezTo>
                  <a:cubicBezTo>
                    <a:pt x="639" y="1905"/>
                    <a:pt x="743" y="1935"/>
                    <a:pt x="842" y="1935"/>
                  </a:cubicBezTo>
                  <a:cubicBezTo>
                    <a:pt x="1027" y="1935"/>
                    <a:pt x="1193" y="1833"/>
                    <a:pt x="1301" y="1702"/>
                  </a:cubicBezTo>
                  <a:cubicBezTo>
                    <a:pt x="1468" y="1502"/>
                    <a:pt x="1568" y="1202"/>
                    <a:pt x="1568" y="1168"/>
                  </a:cubicBezTo>
                  <a:cubicBezTo>
                    <a:pt x="1602" y="1068"/>
                    <a:pt x="1735" y="835"/>
                    <a:pt x="1668" y="535"/>
                  </a:cubicBezTo>
                  <a:cubicBezTo>
                    <a:pt x="1668" y="234"/>
                    <a:pt x="1468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3"/>
            <p:cNvSpPr/>
            <p:nvPr/>
          </p:nvSpPr>
          <p:spPr>
            <a:xfrm>
              <a:off x="7358425" y="4287800"/>
              <a:ext cx="42550" cy="43250"/>
            </a:xfrm>
            <a:custGeom>
              <a:avLst/>
              <a:gdLst/>
              <a:ahLst/>
              <a:cxnLst/>
              <a:rect l="l" t="t" r="r" b="b"/>
              <a:pathLst>
                <a:path w="1702" h="1730" extrusionOk="0">
                  <a:moveTo>
                    <a:pt x="776" y="0"/>
                  </a:moveTo>
                  <a:cubicBezTo>
                    <a:pt x="595" y="0"/>
                    <a:pt x="382" y="117"/>
                    <a:pt x="201" y="435"/>
                  </a:cubicBezTo>
                  <a:cubicBezTo>
                    <a:pt x="0" y="769"/>
                    <a:pt x="0" y="969"/>
                    <a:pt x="34" y="1102"/>
                  </a:cubicBezTo>
                  <a:cubicBezTo>
                    <a:pt x="67" y="1236"/>
                    <a:pt x="167" y="1302"/>
                    <a:pt x="167" y="1369"/>
                  </a:cubicBezTo>
                  <a:cubicBezTo>
                    <a:pt x="201" y="1402"/>
                    <a:pt x="201" y="1536"/>
                    <a:pt x="334" y="1603"/>
                  </a:cubicBezTo>
                  <a:cubicBezTo>
                    <a:pt x="430" y="1675"/>
                    <a:pt x="561" y="1730"/>
                    <a:pt x="776" y="1730"/>
                  </a:cubicBezTo>
                  <a:cubicBezTo>
                    <a:pt x="860" y="1730"/>
                    <a:pt x="956" y="1721"/>
                    <a:pt x="1068" y="1703"/>
                  </a:cubicBezTo>
                  <a:cubicBezTo>
                    <a:pt x="1535" y="1603"/>
                    <a:pt x="1702" y="1302"/>
                    <a:pt x="1668" y="1036"/>
                  </a:cubicBezTo>
                  <a:cubicBezTo>
                    <a:pt x="1635" y="769"/>
                    <a:pt x="1468" y="535"/>
                    <a:pt x="1401" y="468"/>
                  </a:cubicBezTo>
                  <a:cubicBezTo>
                    <a:pt x="1368" y="435"/>
                    <a:pt x="1235" y="202"/>
                    <a:pt x="1001" y="68"/>
                  </a:cubicBezTo>
                  <a:cubicBezTo>
                    <a:pt x="937" y="26"/>
                    <a:pt x="860" y="0"/>
                    <a:pt x="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3"/>
            <p:cNvSpPr/>
            <p:nvPr/>
          </p:nvSpPr>
          <p:spPr>
            <a:xfrm>
              <a:off x="7259175" y="4246500"/>
              <a:ext cx="42575" cy="39675"/>
            </a:xfrm>
            <a:custGeom>
              <a:avLst/>
              <a:gdLst/>
              <a:ahLst/>
              <a:cxnLst/>
              <a:rect l="l" t="t" r="r" b="b"/>
              <a:pathLst>
                <a:path w="1703" h="1587" extrusionOk="0">
                  <a:moveTo>
                    <a:pt x="1060" y="0"/>
                  </a:moveTo>
                  <a:cubicBezTo>
                    <a:pt x="871" y="0"/>
                    <a:pt x="695" y="86"/>
                    <a:pt x="668" y="86"/>
                  </a:cubicBezTo>
                  <a:cubicBezTo>
                    <a:pt x="635" y="119"/>
                    <a:pt x="368" y="186"/>
                    <a:pt x="201" y="353"/>
                  </a:cubicBezTo>
                  <a:cubicBezTo>
                    <a:pt x="34" y="486"/>
                    <a:pt x="1" y="786"/>
                    <a:pt x="301" y="1220"/>
                  </a:cubicBezTo>
                  <a:cubicBezTo>
                    <a:pt x="501" y="1520"/>
                    <a:pt x="701" y="1587"/>
                    <a:pt x="868" y="1587"/>
                  </a:cubicBezTo>
                  <a:cubicBezTo>
                    <a:pt x="1002" y="1587"/>
                    <a:pt x="1135" y="1520"/>
                    <a:pt x="1168" y="1520"/>
                  </a:cubicBezTo>
                  <a:cubicBezTo>
                    <a:pt x="1202" y="1453"/>
                    <a:pt x="1335" y="1453"/>
                    <a:pt x="1469" y="1387"/>
                  </a:cubicBezTo>
                  <a:cubicBezTo>
                    <a:pt x="1602" y="1287"/>
                    <a:pt x="1702" y="1086"/>
                    <a:pt x="1669" y="686"/>
                  </a:cubicBezTo>
                  <a:cubicBezTo>
                    <a:pt x="1669" y="219"/>
                    <a:pt x="1435" y="52"/>
                    <a:pt x="1202" y="19"/>
                  </a:cubicBezTo>
                  <a:cubicBezTo>
                    <a:pt x="1155" y="6"/>
                    <a:pt x="1107" y="0"/>
                    <a:pt x="1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3"/>
            <p:cNvSpPr/>
            <p:nvPr/>
          </p:nvSpPr>
          <p:spPr>
            <a:xfrm>
              <a:off x="7116575" y="4296500"/>
              <a:ext cx="39225" cy="35625"/>
            </a:xfrm>
            <a:custGeom>
              <a:avLst/>
              <a:gdLst/>
              <a:ahLst/>
              <a:cxnLst/>
              <a:rect l="l" t="t" r="r" b="b"/>
              <a:pathLst>
                <a:path w="1569" h="1425" extrusionOk="0">
                  <a:moveTo>
                    <a:pt x="869" y="1"/>
                  </a:moveTo>
                  <a:cubicBezTo>
                    <a:pt x="825" y="1"/>
                    <a:pt x="780" y="8"/>
                    <a:pt x="735" y="20"/>
                  </a:cubicBezTo>
                  <a:cubicBezTo>
                    <a:pt x="535" y="54"/>
                    <a:pt x="368" y="221"/>
                    <a:pt x="334" y="254"/>
                  </a:cubicBezTo>
                  <a:cubicBezTo>
                    <a:pt x="334" y="254"/>
                    <a:pt x="134" y="421"/>
                    <a:pt x="34" y="688"/>
                  </a:cubicBezTo>
                  <a:cubicBezTo>
                    <a:pt x="1" y="888"/>
                    <a:pt x="68" y="1188"/>
                    <a:pt x="501" y="1288"/>
                  </a:cubicBezTo>
                  <a:cubicBezTo>
                    <a:pt x="835" y="1407"/>
                    <a:pt x="1032" y="1424"/>
                    <a:pt x="1142" y="1424"/>
                  </a:cubicBezTo>
                  <a:cubicBezTo>
                    <a:pt x="1186" y="1424"/>
                    <a:pt x="1216" y="1421"/>
                    <a:pt x="1235" y="1421"/>
                  </a:cubicBezTo>
                  <a:cubicBezTo>
                    <a:pt x="1369" y="1388"/>
                    <a:pt x="1402" y="1288"/>
                    <a:pt x="1402" y="1288"/>
                  </a:cubicBezTo>
                  <a:cubicBezTo>
                    <a:pt x="1402" y="1288"/>
                    <a:pt x="1502" y="1288"/>
                    <a:pt x="1535" y="1188"/>
                  </a:cubicBezTo>
                  <a:cubicBezTo>
                    <a:pt x="1569" y="1088"/>
                    <a:pt x="1535" y="854"/>
                    <a:pt x="1369" y="387"/>
                  </a:cubicBezTo>
                  <a:cubicBezTo>
                    <a:pt x="1234" y="118"/>
                    <a:pt x="1056" y="1"/>
                    <a:pt x="8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3"/>
            <p:cNvSpPr/>
            <p:nvPr/>
          </p:nvSpPr>
          <p:spPr>
            <a:xfrm>
              <a:off x="7088225" y="4384375"/>
              <a:ext cx="52575" cy="52925"/>
            </a:xfrm>
            <a:custGeom>
              <a:avLst/>
              <a:gdLst/>
              <a:ahLst/>
              <a:cxnLst/>
              <a:rect l="l" t="t" r="r" b="b"/>
              <a:pathLst>
                <a:path w="2103" h="2117" extrusionOk="0">
                  <a:moveTo>
                    <a:pt x="990" y="0"/>
                  </a:moveTo>
                  <a:cubicBezTo>
                    <a:pt x="331" y="0"/>
                    <a:pt x="301" y="847"/>
                    <a:pt x="301" y="942"/>
                  </a:cubicBezTo>
                  <a:cubicBezTo>
                    <a:pt x="301" y="1075"/>
                    <a:pt x="1" y="2043"/>
                    <a:pt x="868" y="2109"/>
                  </a:cubicBezTo>
                  <a:cubicBezTo>
                    <a:pt x="912" y="2114"/>
                    <a:pt x="955" y="2116"/>
                    <a:pt x="995" y="2116"/>
                  </a:cubicBezTo>
                  <a:cubicBezTo>
                    <a:pt x="1802" y="2116"/>
                    <a:pt x="1802" y="1204"/>
                    <a:pt x="1802" y="1109"/>
                  </a:cubicBezTo>
                  <a:cubicBezTo>
                    <a:pt x="1802" y="1009"/>
                    <a:pt x="2102" y="75"/>
                    <a:pt x="1102" y="8"/>
                  </a:cubicBezTo>
                  <a:cubicBezTo>
                    <a:pt x="1063" y="3"/>
                    <a:pt x="1026" y="0"/>
                    <a:pt x="9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3"/>
            <p:cNvSpPr/>
            <p:nvPr/>
          </p:nvSpPr>
          <p:spPr>
            <a:xfrm>
              <a:off x="7192475" y="4415550"/>
              <a:ext cx="50050" cy="46075"/>
            </a:xfrm>
            <a:custGeom>
              <a:avLst/>
              <a:gdLst/>
              <a:ahLst/>
              <a:cxnLst/>
              <a:rect l="l" t="t" r="r" b="b"/>
              <a:pathLst>
                <a:path w="2002" h="1843" extrusionOk="0">
                  <a:moveTo>
                    <a:pt x="870" y="1"/>
                  </a:moveTo>
                  <a:cubicBezTo>
                    <a:pt x="768" y="1"/>
                    <a:pt x="647" y="9"/>
                    <a:pt x="501" y="28"/>
                  </a:cubicBezTo>
                  <a:cubicBezTo>
                    <a:pt x="134" y="95"/>
                    <a:pt x="0" y="462"/>
                    <a:pt x="134" y="796"/>
                  </a:cubicBezTo>
                  <a:cubicBezTo>
                    <a:pt x="267" y="1129"/>
                    <a:pt x="501" y="1363"/>
                    <a:pt x="601" y="1429"/>
                  </a:cubicBezTo>
                  <a:cubicBezTo>
                    <a:pt x="634" y="1463"/>
                    <a:pt x="934" y="1763"/>
                    <a:pt x="1301" y="1830"/>
                  </a:cubicBezTo>
                  <a:cubicBezTo>
                    <a:pt x="1346" y="1839"/>
                    <a:pt x="1393" y="1843"/>
                    <a:pt x="1441" y="1843"/>
                  </a:cubicBezTo>
                  <a:cubicBezTo>
                    <a:pt x="1571" y="1843"/>
                    <a:pt x="1704" y="1812"/>
                    <a:pt x="1802" y="1763"/>
                  </a:cubicBezTo>
                  <a:cubicBezTo>
                    <a:pt x="1935" y="1663"/>
                    <a:pt x="2002" y="1496"/>
                    <a:pt x="2002" y="1296"/>
                  </a:cubicBezTo>
                  <a:cubicBezTo>
                    <a:pt x="2002" y="829"/>
                    <a:pt x="1868" y="629"/>
                    <a:pt x="1835" y="495"/>
                  </a:cubicBezTo>
                  <a:cubicBezTo>
                    <a:pt x="1768" y="362"/>
                    <a:pt x="1635" y="329"/>
                    <a:pt x="1602" y="295"/>
                  </a:cubicBezTo>
                  <a:cubicBezTo>
                    <a:pt x="1535" y="295"/>
                    <a:pt x="1501" y="162"/>
                    <a:pt x="1368" y="95"/>
                  </a:cubicBezTo>
                  <a:cubicBezTo>
                    <a:pt x="1250" y="48"/>
                    <a:pt x="1115" y="1"/>
                    <a:pt x="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3"/>
            <p:cNvSpPr/>
            <p:nvPr/>
          </p:nvSpPr>
          <p:spPr>
            <a:xfrm>
              <a:off x="7311725" y="4382600"/>
              <a:ext cx="43375" cy="51925"/>
            </a:xfrm>
            <a:custGeom>
              <a:avLst/>
              <a:gdLst/>
              <a:ahLst/>
              <a:cxnLst/>
              <a:rect l="l" t="t" r="r" b="b"/>
              <a:pathLst>
                <a:path w="1735" h="2077" extrusionOk="0">
                  <a:moveTo>
                    <a:pt x="1204" y="0"/>
                  </a:moveTo>
                  <a:cubicBezTo>
                    <a:pt x="1161" y="0"/>
                    <a:pt x="1115" y="4"/>
                    <a:pt x="1068" y="12"/>
                  </a:cubicBezTo>
                  <a:cubicBezTo>
                    <a:pt x="601" y="112"/>
                    <a:pt x="434" y="279"/>
                    <a:pt x="367" y="446"/>
                  </a:cubicBezTo>
                  <a:cubicBezTo>
                    <a:pt x="234" y="513"/>
                    <a:pt x="201" y="646"/>
                    <a:pt x="201" y="679"/>
                  </a:cubicBezTo>
                  <a:cubicBezTo>
                    <a:pt x="167" y="679"/>
                    <a:pt x="67" y="779"/>
                    <a:pt x="34" y="913"/>
                  </a:cubicBezTo>
                  <a:cubicBezTo>
                    <a:pt x="0" y="1013"/>
                    <a:pt x="0" y="1246"/>
                    <a:pt x="167" y="1747"/>
                  </a:cubicBezTo>
                  <a:cubicBezTo>
                    <a:pt x="230" y="1978"/>
                    <a:pt x="386" y="2076"/>
                    <a:pt x="575" y="2076"/>
                  </a:cubicBezTo>
                  <a:cubicBezTo>
                    <a:pt x="687" y="2076"/>
                    <a:pt x="811" y="2042"/>
                    <a:pt x="934" y="1980"/>
                  </a:cubicBezTo>
                  <a:cubicBezTo>
                    <a:pt x="1268" y="1813"/>
                    <a:pt x="1435" y="1513"/>
                    <a:pt x="1502" y="1447"/>
                  </a:cubicBezTo>
                  <a:cubicBezTo>
                    <a:pt x="1535" y="1346"/>
                    <a:pt x="1735" y="1013"/>
                    <a:pt x="1735" y="646"/>
                  </a:cubicBezTo>
                  <a:cubicBezTo>
                    <a:pt x="1735" y="446"/>
                    <a:pt x="1702" y="279"/>
                    <a:pt x="1568" y="146"/>
                  </a:cubicBezTo>
                  <a:cubicBezTo>
                    <a:pt x="1466" y="44"/>
                    <a:pt x="1345" y="0"/>
                    <a:pt x="1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3"/>
            <p:cNvSpPr/>
            <p:nvPr/>
          </p:nvSpPr>
          <p:spPr>
            <a:xfrm>
              <a:off x="7226675" y="4326400"/>
              <a:ext cx="43375" cy="37325"/>
            </a:xfrm>
            <a:custGeom>
              <a:avLst/>
              <a:gdLst/>
              <a:ahLst/>
              <a:cxnLst/>
              <a:rect l="l" t="t" r="r" b="b"/>
              <a:pathLst>
                <a:path w="1735" h="1493" extrusionOk="0">
                  <a:moveTo>
                    <a:pt x="1023" y="0"/>
                  </a:moveTo>
                  <a:cubicBezTo>
                    <a:pt x="818" y="0"/>
                    <a:pt x="656" y="69"/>
                    <a:pt x="634" y="92"/>
                  </a:cubicBezTo>
                  <a:cubicBezTo>
                    <a:pt x="600" y="92"/>
                    <a:pt x="500" y="159"/>
                    <a:pt x="400" y="192"/>
                  </a:cubicBezTo>
                  <a:cubicBezTo>
                    <a:pt x="300" y="225"/>
                    <a:pt x="167" y="359"/>
                    <a:pt x="100" y="492"/>
                  </a:cubicBezTo>
                  <a:cubicBezTo>
                    <a:pt x="67" y="592"/>
                    <a:pt x="0" y="759"/>
                    <a:pt x="100" y="893"/>
                  </a:cubicBezTo>
                  <a:cubicBezTo>
                    <a:pt x="167" y="1026"/>
                    <a:pt x="300" y="1159"/>
                    <a:pt x="567" y="1226"/>
                  </a:cubicBezTo>
                  <a:cubicBezTo>
                    <a:pt x="901" y="1360"/>
                    <a:pt x="1067" y="1393"/>
                    <a:pt x="1134" y="1426"/>
                  </a:cubicBezTo>
                  <a:lnTo>
                    <a:pt x="1168" y="1493"/>
                  </a:lnTo>
                  <a:lnTo>
                    <a:pt x="1168" y="1393"/>
                  </a:lnTo>
                  <a:lnTo>
                    <a:pt x="1168" y="1360"/>
                  </a:lnTo>
                  <a:cubicBezTo>
                    <a:pt x="1168" y="1326"/>
                    <a:pt x="1168" y="1360"/>
                    <a:pt x="1234" y="1259"/>
                  </a:cubicBezTo>
                  <a:cubicBezTo>
                    <a:pt x="1268" y="1193"/>
                    <a:pt x="1368" y="1059"/>
                    <a:pt x="1501" y="893"/>
                  </a:cubicBezTo>
                  <a:cubicBezTo>
                    <a:pt x="1668" y="692"/>
                    <a:pt x="1735" y="526"/>
                    <a:pt x="1668" y="392"/>
                  </a:cubicBezTo>
                  <a:cubicBezTo>
                    <a:pt x="1635" y="259"/>
                    <a:pt x="1501" y="92"/>
                    <a:pt x="1334" y="59"/>
                  </a:cubicBezTo>
                  <a:cubicBezTo>
                    <a:pt x="1227" y="16"/>
                    <a:pt x="1120" y="0"/>
                    <a:pt x="1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3"/>
            <p:cNvSpPr/>
            <p:nvPr/>
          </p:nvSpPr>
          <p:spPr>
            <a:xfrm>
              <a:off x="7263350" y="4694775"/>
              <a:ext cx="59225" cy="40750"/>
            </a:xfrm>
            <a:custGeom>
              <a:avLst/>
              <a:gdLst/>
              <a:ahLst/>
              <a:cxnLst/>
              <a:rect l="l" t="t" r="r" b="b"/>
              <a:pathLst>
                <a:path w="2369" h="1630" extrusionOk="0">
                  <a:moveTo>
                    <a:pt x="1302" y="1"/>
                  </a:moveTo>
                  <a:cubicBezTo>
                    <a:pt x="1102" y="1"/>
                    <a:pt x="935" y="68"/>
                    <a:pt x="868" y="68"/>
                  </a:cubicBezTo>
                  <a:cubicBezTo>
                    <a:pt x="835" y="68"/>
                    <a:pt x="668" y="68"/>
                    <a:pt x="501" y="168"/>
                  </a:cubicBezTo>
                  <a:cubicBezTo>
                    <a:pt x="334" y="301"/>
                    <a:pt x="168" y="468"/>
                    <a:pt x="101" y="968"/>
                  </a:cubicBezTo>
                  <a:cubicBezTo>
                    <a:pt x="1" y="1302"/>
                    <a:pt x="268" y="1535"/>
                    <a:pt x="601" y="1602"/>
                  </a:cubicBezTo>
                  <a:cubicBezTo>
                    <a:pt x="699" y="1621"/>
                    <a:pt x="791" y="1630"/>
                    <a:pt x="875" y="1630"/>
                  </a:cubicBezTo>
                  <a:cubicBezTo>
                    <a:pt x="1077" y="1630"/>
                    <a:pt x="1231" y="1582"/>
                    <a:pt x="1302" y="1535"/>
                  </a:cubicBezTo>
                  <a:cubicBezTo>
                    <a:pt x="1368" y="1535"/>
                    <a:pt x="1769" y="1469"/>
                    <a:pt x="2002" y="1268"/>
                  </a:cubicBezTo>
                  <a:cubicBezTo>
                    <a:pt x="2269" y="1035"/>
                    <a:pt x="2369" y="701"/>
                    <a:pt x="2102" y="368"/>
                  </a:cubicBezTo>
                  <a:cubicBezTo>
                    <a:pt x="1769" y="1"/>
                    <a:pt x="1502" y="1"/>
                    <a:pt x="1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0" name="Google Shape;1800;p53"/>
          <p:cNvGrpSpPr/>
          <p:nvPr/>
        </p:nvGrpSpPr>
        <p:grpSpPr>
          <a:xfrm>
            <a:off x="7065906" y="1511883"/>
            <a:ext cx="1088630" cy="847397"/>
            <a:chOff x="4236550" y="1446263"/>
            <a:chExt cx="872300" cy="678950"/>
          </a:xfrm>
        </p:grpSpPr>
        <p:sp>
          <p:nvSpPr>
            <p:cNvPr id="1801" name="Google Shape;1801;p53"/>
            <p:cNvSpPr/>
            <p:nvPr/>
          </p:nvSpPr>
          <p:spPr>
            <a:xfrm>
              <a:off x="4304100" y="1709638"/>
              <a:ext cx="88400" cy="58150"/>
            </a:xfrm>
            <a:custGeom>
              <a:avLst/>
              <a:gdLst/>
              <a:ahLst/>
              <a:cxnLst/>
              <a:rect l="l" t="t" r="r" b="b"/>
              <a:pathLst>
                <a:path w="3536" h="2326" extrusionOk="0">
                  <a:moveTo>
                    <a:pt x="453" y="0"/>
                  </a:moveTo>
                  <a:cubicBezTo>
                    <a:pt x="423" y="0"/>
                    <a:pt x="395" y="2"/>
                    <a:pt x="367" y="5"/>
                  </a:cubicBezTo>
                  <a:cubicBezTo>
                    <a:pt x="134" y="72"/>
                    <a:pt x="0" y="239"/>
                    <a:pt x="34" y="305"/>
                  </a:cubicBezTo>
                  <a:cubicBezTo>
                    <a:pt x="100" y="405"/>
                    <a:pt x="200" y="439"/>
                    <a:pt x="300" y="506"/>
                  </a:cubicBezTo>
                  <a:cubicBezTo>
                    <a:pt x="434" y="606"/>
                    <a:pt x="534" y="672"/>
                    <a:pt x="701" y="839"/>
                  </a:cubicBezTo>
                  <a:cubicBezTo>
                    <a:pt x="1034" y="1139"/>
                    <a:pt x="1368" y="1540"/>
                    <a:pt x="1501" y="1640"/>
                  </a:cubicBezTo>
                  <a:cubicBezTo>
                    <a:pt x="1601" y="1740"/>
                    <a:pt x="2002" y="2140"/>
                    <a:pt x="2535" y="2273"/>
                  </a:cubicBezTo>
                  <a:cubicBezTo>
                    <a:pt x="2669" y="2309"/>
                    <a:pt x="2803" y="2326"/>
                    <a:pt x="2928" y="2326"/>
                  </a:cubicBezTo>
                  <a:cubicBezTo>
                    <a:pt x="3268" y="2326"/>
                    <a:pt x="3536" y="2202"/>
                    <a:pt x="3536" y="2007"/>
                  </a:cubicBezTo>
                  <a:cubicBezTo>
                    <a:pt x="3536" y="1840"/>
                    <a:pt x="3169" y="1740"/>
                    <a:pt x="2802" y="1573"/>
                  </a:cubicBezTo>
                  <a:cubicBezTo>
                    <a:pt x="2435" y="1406"/>
                    <a:pt x="2135" y="1139"/>
                    <a:pt x="2035" y="1073"/>
                  </a:cubicBezTo>
                  <a:cubicBezTo>
                    <a:pt x="1968" y="1006"/>
                    <a:pt x="1668" y="606"/>
                    <a:pt x="1201" y="272"/>
                  </a:cubicBezTo>
                  <a:cubicBezTo>
                    <a:pt x="992" y="123"/>
                    <a:pt x="702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3"/>
            <p:cNvSpPr/>
            <p:nvPr/>
          </p:nvSpPr>
          <p:spPr>
            <a:xfrm>
              <a:off x="4379150" y="1591138"/>
              <a:ext cx="72575" cy="63600"/>
            </a:xfrm>
            <a:custGeom>
              <a:avLst/>
              <a:gdLst/>
              <a:ahLst/>
              <a:cxnLst/>
              <a:rect l="l" t="t" r="r" b="b"/>
              <a:pathLst>
                <a:path w="2903" h="2544" extrusionOk="0">
                  <a:moveTo>
                    <a:pt x="457" y="0"/>
                  </a:moveTo>
                  <a:cubicBezTo>
                    <a:pt x="413" y="0"/>
                    <a:pt x="372" y="3"/>
                    <a:pt x="334" y="8"/>
                  </a:cubicBezTo>
                  <a:cubicBezTo>
                    <a:pt x="100" y="42"/>
                    <a:pt x="0" y="209"/>
                    <a:pt x="34" y="309"/>
                  </a:cubicBezTo>
                  <a:cubicBezTo>
                    <a:pt x="116" y="391"/>
                    <a:pt x="221" y="451"/>
                    <a:pt x="311" y="451"/>
                  </a:cubicBezTo>
                  <a:cubicBezTo>
                    <a:pt x="331" y="451"/>
                    <a:pt x="349" y="448"/>
                    <a:pt x="367" y="442"/>
                  </a:cubicBezTo>
                  <a:cubicBezTo>
                    <a:pt x="501" y="542"/>
                    <a:pt x="567" y="642"/>
                    <a:pt x="701" y="742"/>
                  </a:cubicBezTo>
                  <a:cubicBezTo>
                    <a:pt x="834" y="876"/>
                    <a:pt x="901" y="1009"/>
                    <a:pt x="1001" y="1176"/>
                  </a:cubicBezTo>
                  <a:cubicBezTo>
                    <a:pt x="1068" y="1343"/>
                    <a:pt x="1134" y="1476"/>
                    <a:pt x="1168" y="1510"/>
                  </a:cubicBezTo>
                  <a:cubicBezTo>
                    <a:pt x="1201" y="1543"/>
                    <a:pt x="1235" y="1710"/>
                    <a:pt x="1368" y="1876"/>
                  </a:cubicBezTo>
                  <a:cubicBezTo>
                    <a:pt x="1468" y="2077"/>
                    <a:pt x="1668" y="2310"/>
                    <a:pt x="1968" y="2410"/>
                  </a:cubicBezTo>
                  <a:cubicBezTo>
                    <a:pt x="2202" y="2544"/>
                    <a:pt x="2369" y="2544"/>
                    <a:pt x="2502" y="2544"/>
                  </a:cubicBezTo>
                  <a:cubicBezTo>
                    <a:pt x="2569" y="2544"/>
                    <a:pt x="2702" y="2544"/>
                    <a:pt x="2836" y="2510"/>
                  </a:cubicBezTo>
                  <a:cubicBezTo>
                    <a:pt x="2902" y="2444"/>
                    <a:pt x="2902" y="2310"/>
                    <a:pt x="2736" y="2110"/>
                  </a:cubicBezTo>
                  <a:cubicBezTo>
                    <a:pt x="2602" y="2010"/>
                    <a:pt x="2369" y="1876"/>
                    <a:pt x="2235" y="1776"/>
                  </a:cubicBezTo>
                  <a:cubicBezTo>
                    <a:pt x="2035" y="1676"/>
                    <a:pt x="1835" y="1276"/>
                    <a:pt x="1802" y="1209"/>
                  </a:cubicBezTo>
                  <a:cubicBezTo>
                    <a:pt x="1802" y="1176"/>
                    <a:pt x="1702" y="1043"/>
                    <a:pt x="1635" y="876"/>
                  </a:cubicBezTo>
                  <a:cubicBezTo>
                    <a:pt x="1535" y="676"/>
                    <a:pt x="1368" y="409"/>
                    <a:pt x="1134" y="242"/>
                  </a:cubicBezTo>
                  <a:cubicBezTo>
                    <a:pt x="967" y="74"/>
                    <a:pt x="682" y="0"/>
                    <a:pt x="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3"/>
            <p:cNvSpPr/>
            <p:nvPr/>
          </p:nvSpPr>
          <p:spPr>
            <a:xfrm>
              <a:off x="4515075" y="1502938"/>
              <a:ext cx="43375" cy="69925"/>
            </a:xfrm>
            <a:custGeom>
              <a:avLst/>
              <a:gdLst/>
              <a:ahLst/>
              <a:cxnLst/>
              <a:rect l="l" t="t" r="r" b="b"/>
              <a:pathLst>
                <a:path w="1735" h="2797" extrusionOk="0">
                  <a:moveTo>
                    <a:pt x="334" y="1"/>
                  </a:moveTo>
                  <a:cubicBezTo>
                    <a:pt x="101" y="1"/>
                    <a:pt x="1" y="67"/>
                    <a:pt x="1" y="201"/>
                  </a:cubicBezTo>
                  <a:cubicBezTo>
                    <a:pt x="1" y="267"/>
                    <a:pt x="67" y="368"/>
                    <a:pt x="167" y="501"/>
                  </a:cubicBezTo>
                  <a:cubicBezTo>
                    <a:pt x="201" y="568"/>
                    <a:pt x="234" y="668"/>
                    <a:pt x="334" y="768"/>
                  </a:cubicBezTo>
                  <a:cubicBezTo>
                    <a:pt x="434" y="1068"/>
                    <a:pt x="568" y="1402"/>
                    <a:pt x="568" y="1502"/>
                  </a:cubicBezTo>
                  <a:cubicBezTo>
                    <a:pt x="601" y="1568"/>
                    <a:pt x="601" y="2002"/>
                    <a:pt x="868" y="2369"/>
                  </a:cubicBezTo>
                  <a:cubicBezTo>
                    <a:pt x="1001" y="2569"/>
                    <a:pt x="1201" y="2736"/>
                    <a:pt x="1368" y="2769"/>
                  </a:cubicBezTo>
                  <a:cubicBezTo>
                    <a:pt x="1415" y="2788"/>
                    <a:pt x="1459" y="2796"/>
                    <a:pt x="1499" y="2796"/>
                  </a:cubicBezTo>
                  <a:cubicBezTo>
                    <a:pt x="1602" y="2796"/>
                    <a:pt x="1678" y="2741"/>
                    <a:pt x="1702" y="2669"/>
                  </a:cubicBezTo>
                  <a:cubicBezTo>
                    <a:pt x="1735" y="2536"/>
                    <a:pt x="1702" y="2436"/>
                    <a:pt x="1668" y="2369"/>
                  </a:cubicBezTo>
                  <a:cubicBezTo>
                    <a:pt x="1602" y="2269"/>
                    <a:pt x="1568" y="2169"/>
                    <a:pt x="1535" y="2035"/>
                  </a:cubicBezTo>
                  <a:cubicBezTo>
                    <a:pt x="1435" y="1769"/>
                    <a:pt x="1402" y="1402"/>
                    <a:pt x="1368" y="1335"/>
                  </a:cubicBezTo>
                  <a:cubicBezTo>
                    <a:pt x="1335" y="1235"/>
                    <a:pt x="1268" y="734"/>
                    <a:pt x="935" y="368"/>
                  </a:cubicBezTo>
                  <a:cubicBezTo>
                    <a:pt x="768" y="167"/>
                    <a:pt x="534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3"/>
            <p:cNvSpPr/>
            <p:nvPr/>
          </p:nvSpPr>
          <p:spPr>
            <a:xfrm>
              <a:off x="4675200" y="1446263"/>
              <a:ext cx="31700" cy="83675"/>
            </a:xfrm>
            <a:custGeom>
              <a:avLst/>
              <a:gdLst/>
              <a:ahLst/>
              <a:cxnLst/>
              <a:rect l="l" t="t" r="r" b="b"/>
              <a:pathLst>
                <a:path w="1268" h="3347" extrusionOk="0">
                  <a:moveTo>
                    <a:pt x="683" y="0"/>
                  </a:moveTo>
                  <a:cubicBezTo>
                    <a:pt x="649" y="0"/>
                    <a:pt x="622" y="12"/>
                    <a:pt x="601" y="33"/>
                  </a:cubicBezTo>
                  <a:cubicBezTo>
                    <a:pt x="500" y="133"/>
                    <a:pt x="500" y="266"/>
                    <a:pt x="534" y="366"/>
                  </a:cubicBezTo>
                  <a:cubicBezTo>
                    <a:pt x="534" y="500"/>
                    <a:pt x="534" y="633"/>
                    <a:pt x="500" y="800"/>
                  </a:cubicBezTo>
                  <a:cubicBezTo>
                    <a:pt x="467" y="1133"/>
                    <a:pt x="334" y="1500"/>
                    <a:pt x="300" y="1567"/>
                  </a:cubicBezTo>
                  <a:cubicBezTo>
                    <a:pt x="267" y="1701"/>
                    <a:pt x="100" y="2067"/>
                    <a:pt x="33" y="2534"/>
                  </a:cubicBezTo>
                  <a:cubicBezTo>
                    <a:pt x="0" y="2735"/>
                    <a:pt x="100" y="3001"/>
                    <a:pt x="167" y="3168"/>
                  </a:cubicBezTo>
                  <a:cubicBezTo>
                    <a:pt x="270" y="3298"/>
                    <a:pt x="374" y="3347"/>
                    <a:pt x="462" y="3347"/>
                  </a:cubicBezTo>
                  <a:cubicBezTo>
                    <a:pt x="487" y="3347"/>
                    <a:pt x="511" y="3343"/>
                    <a:pt x="534" y="3335"/>
                  </a:cubicBezTo>
                  <a:cubicBezTo>
                    <a:pt x="634" y="3302"/>
                    <a:pt x="634" y="3202"/>
                    <a:pt x="667" y="3102"/>
                  </a:cubicBezTo>
                  <a:cubicBezTo>
                    <a:pt x="667" y="2968"/>
                    <a:pt x="701" y="2835"/>
                    <a:pt x="767" y="2668"/>
                  </a:cubicBezTo>
                  <a:cubicBezTo>
                    <a:pt x="834" y="2334"/>
                    <a:pt x="967" y="1967"/>
                    <a:pt x="1001" y="1867"/>
                  </a:cubicBezTo>
                  <a:cubicBezTo>
                    <a:pt x="1034" y="1801"/>
                    <a:pt x="1268" y="1334"/>
                    <a:pt x="1201" y="833"/>
                  </a:cubicBezTo>
                  <a:cubicBezTo>
                    <a:pt x="1201" y="600"/>
                    <a:pt x="1101" y="333"/>
                    <a:pt x="967" y="166"/>
                  </a:cubicBezTo>
                  <a:cubicBezTo>
                    <a:pt x="853" y="52"/>
                    <a:pt x="755" y="0"/>
                    <a:pt x="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3"/>
            <p:cNvSpPr/>
            <p:nvPr/>
          </p:nvSpPr>
          <p:spPr>
            <a:xfrm>
              <a:off x="4808625" y="1446863"/>
              <a:ext cx="31700" cy="71525"/>
            </a:xfrm>
            <a:custGeom>
              <a:avLst/>
              <a:gdLst/>
              <a:ahLst/>
              <a:cxnLst/>
              <a:rect l="l" t="t" r="r" b="b"/>
              <a:pathLst>
                <a:path w="1268" h="2861" extrusionOk="0">
                  <a:moveTo>
                    <a:pt x="1027" y="0"/>
                  </a:moveTo>
                  <a:cubicBezTo>
                    <a:pt x="1009" y="0"/>
                    <a:pt x="989" y="3"/>
                    <a:pt x="968" y="9"/>
                  </a:cubicBezTo>
                  <a:cubicBezTo>
                    <a:pt x="834" y="9"/>
                    <a:pt x="767" y="142"/>
                    <a:pt x="634" y="175"/>
                  </a:cubicBezTo>
                  <a:cubicBezTo>
                    <a:pt x="601" y="276"/>
                    <a:pt x="534" y="442"/>
                    <a:pt x="467" y="576"/>
                  </a:cubicBezTo>
                  <a:cubicBezTo>
                    <a:pt x="334" y="843"/>
                    <a:pt x="167" y="1243"/>
                    <a:pt x="167" y="1343"/>
                  </a:cubicBezTo>
                  <a:cubicBezTo>
                    <a:pt x="134" y="1443"/>
                    <a:pt x="0" y="1843"/>
                    <a:pt x="134" y="2310"/>
                  </a:cubicBezTo>
                  <a:cubicBezTo>
                    <a:pt x="200" y="2510"/>
                    <a:pt x="367" y="2744"/>
                    <a:pt x="534" y="2811"/>
                  </a:cubicBezTo>
                  <a:cubicBezTo>
                    <a:pt x="615" y="2846"/>
                    <a:pt x="681" y="2860"/>
                    <a:pt x="734" y="2860"/>
                  </a:cubicBezTo>
                  <a:cubicBezTo>
                    <a:pt x="833" y="2860"/>
                    <a:pt x="891" y="2809"/>
                    <a:pt x="934" y="2744"/>
                  </a:cubicBezTo>
                  <a:cubicBezTo>
                    <a:pt x="968" y="2644"/>
                    <a:pt x="934" y="2577"/>
                    <a:pt x="934" y="2477"/>
                  </a:cubicBezTo>
                  <a:cubicBezTo>
                    <a:pt x="934" y="2410"/>
                    <a:pt x="868" y="2310"/>
                    <a:pt x="868" y="2177"/>
                  </a:cubicBezTo>
                  <a:cubicBezTo>
                    <a:pt x="868" y="1943"/>
                    <a:pt x="968" y="1643"/>
                    <a:pt x="968" y="1610"/>
                  </a:cubicBezTo>
                  <a:cubicBezTo>
                    <a:pt x="968" y="1510"/>
                    <a:pt x="1134" y="1243"/>
                    <a:pt x="1201" y="809"/>
                  </a:cubicBezTo>
                  <a:cubicBezTo>
                    <a:pt x="1268" y="609"/>
                    <a:pt x="1268" y="409"/>
                    <a:pt x="1201" y="242"/>
                  </a:cubicBezTo>
                  <a:cubicBezTo>
                    <a:pt x="1173" y="75"/>
                    <a:pt x="1122" y="0"/>
                    <a:pt x="10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3"/>
            <p:cNvSpPr/>
            <p:nvPr/>
          </p:nvSpPr>
          <p:spPr>
            <a:xfrm>
              <a:off x="4933700" y="1509613"/>
              <a:ext cx="65900" cy="47875"/>
            </a:xfrm>
            <a:custGeom>
              <a:avLst/>
              <a:gdLst/>
              <a:ahLst/>
              <a:cxnLst/>
              <a:rect l="l" t="t" r="r" b="b"/>
              <a:pathLst>
                <a:path w="2636" h="1915" extrusionOk="0">
                  <a:moveTo>
                    <a:pt x="2469" y="0"/>
                  </a:moveTo>
                  <a:cubicBezTo>
                    <a:pt x="2336" y="0"/>
                    <a:pt x="2269" y="101"/>
                    <a:pt x="2136" y="101"/>
                  </a:cubicBezTo>
                  <a:cubicBezTo>
                    <a:pt x="2036" y="167"/>
                    <a:pt x="1969" y="234"/>
                    <a:pt x="1835" y="301"/>
                  </a:cubicBezTo>
                  <a:cubicBezTo>
                    <a:pt x="1602" y="434"/>
                    <a:pt x="1202" y="601"/>
                    <a:pt x="1135" y="634"/>
                  </a:cubicBezTo>
                  <a:cubicBezTo>
                    <a:pt x="1035" y="668"/>
                    <a:pt x="668" y="768"/>
                    <a:pt x="334" y="1068"/>
                  </a:cubicBezTo>
                  <a:cubicBezTo>
                    <a:pt x="168" y="1168"/>
                    <a:pt x="34" y="1401"/>
                    <a:pt x="1" y="1568"/>
                  </a:cubicBezTo>
                  <a:cubicBezTo>
                    <a:pt x="1" y="1702"/>
                    <a:pt x="34" y="1835"/>
                    <a:pt x="168" y="1902"/>
                  </a:cubicBezTo>
                  <a:cubicBezTo>
                    <a:pt x="203" y="1911"/>
                    <a:pt x="234" y="1915"/>
                    <a:pt x="262" y="1915"/>
                  </a:cubicBezTo>
                  <a:cubicBezTo>
                    <a:pt x="339" y="1915"/>
                    <a:pt x="395" y="1884"/>
                    <a:pt x="468" y="1835"/>
                  </a:cubicBezTo>
                  <a:cubicBezTo>
                    <a:pt x="601" y="1802"/>
                    <a:pt x="668" y="1702"/>
                    <a:pt x="801" y="1668"/>
                  </a:cubicBezTo>
                  <a:cubicBezTo>
                    <a:pt x="1035" y="1568"/>
                    <a:pt x="1368" y="1435"/>
                    <a:pt x="1469" y="1401"/>
                  </a:cubicBezTo>
                  <a:cubicBezTo>
                    <a:pt x="1535" y="1335"/>
                    <a:pt x="1936" y="1235"/>
                    <a:pt x="2302" y="934"/>
                  </a:cubicBezTo>
                  <a:cubicBezTo>
                    <a:pt x="2469" y="768"/>
                    <a:pt x="2636" y="568"/>
                    <a:pt x="2636" y="334"/>
                  </a:cubicBezTo>
                  <a:cubicBezTo>
                    <a:pt x="2636" y="134"/>
                    <a:pt x="2603" y="0"/>
                    <a:pt x="2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3"/>
            <p:cNvSpPr/>
            <p:nvPr/>
          </p:nvSpPr>
          <p:spPr>
            <a:xfrm>
              <a:off x="5022100" y="1600013"/>
              <a:ext cx="57575" cy="45525"/>
            </a:xfrm>
            <a:custGeom>
              <a:avLst/>
              <a:gdLst/>
              <a:ahLst/>
              <a:cxnLst/>
              <a:rect l="l" t="t" r="r" b="b"/>
              <a:pathLst>
                <a:path w="2303" h="1821" extrusionOk="0">
                  <a:moveTo>
                    <a:pt x="1966" y="1"/>
                  </a:moveTo>
                  <a:cubicBezTo>
                    <a:pt x="1824" y="1"/>
                    <a:pt x="1671" y="33"/>
                    <a:pt x="1468" y="54"/>
                  </a:cubicBezTo>
                  <a:cubicBezTo>
                    <a:pt x="1168" y="154"/>
                    <a:pt x="801" y="321"/>
                    <a:pt x="701" y="354"/>
                  </a:cubicBezTo>
                  <a:cubicBezTo>
                    <a:pt x="634" y="387"/>
                    <a:pt x="268" y="621"/>
                    <a:pt x="101" y="1021"/>
                  </a:cubicBezTo>
                  <a:cubicBezTo>
                    <a:pt x="1" y="1221"/>
                    <a:pt x="67" y="1488"/>
                    <a:pt x="134" y="1655"/>
                  </a:cubicBezTo>
                  <a:cubicBezTo>
                    <a:pt x="202" y="1769"/>
                    <a:pt x="271" y="1821"/>
                    <a:pt x="350" y="1821"/>
                  </a:cubicBezTo>
                  <a:cubicBezTo>
                    <a:pt x="387" y="1821"/>
                    <a:pt x="425" y="1809"/>
                    <a:pt x="468" y="1788"/>
                  </a:cubicBezTo>
                  <a:cubicBezTo>
                    <a:pt x="568" y="1722"/>
                    <a:pt x="601" y="1655"/>
                    <a:pt x="634" y="1555"/>
                  </a:cubicBezTo>
                  <a:cubicBezTo>
                    <a:pt x="668" y="1488"/>
                    <a:pt x="735" y="1455"/>
                    <a:pt x="768" y="1355"/>
                  </a:cubicBezTo>
                  <a:cubicBezTo>
                    <a:pt x="901" y="1188"/>
                    <a:pt x="1101" y="1021"/>
                    <a:pt x="1135" y="1021"/>
                  </a:cubicBezTo>
                  <a:cubicBezTo>
                    <a:pt x="1168" y="988"/>
                    <a:pt x="1468" y="888"/>
                    <a:pt x="1802" y="721"/>
                  </a:cubicBezTo>
                  <a:cubicBezTo>
                    <a:pt x="1969" y="654"/>
                    <a:pt x="2136" y="521"/>
                    <a:pt x="2236" y="387"/>
                  </a:cubicBezTo>
                  <a:cubicBezTo>
                    <a:pt x="2302" y="287"/>
                    <a:pt x="2302" y="154"/>
                    <a:pt x="2236" y="54"/>
                  </a:cubicBezTo>
                  <a:cubicBezTo>
                    <a:pt x="2144" y="15"/>
                    <a:pt x="2057" y="1"/>
                    <a:pt x="19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3"/>
            <p:cNvSpPr/>
            <p:nvPr/>
          </p:nvSpPr>
          <p:spPr>
            <a:xfrm>
              <a:off x="4517575" y="1829538"/>
              <a:ext cx="75075" cy="57350"/>
            </a:xfrm>
            <a:custGeom>
              <a:avLst/>
              <a:gdLst/>
              <a:ahLst/>
              <a:cxnLst/>
              <a:rect l="l" t="t" r="r" b="b"/>
              <a:pathLst>
                <a:path w="3003" h="2294" extrusionOk="0">
                  <a:moveTo>
                    <a:pt x="229" y="0"/>
                  </a:moveTo>
                  <a:cubicBezTo>
                    <a:pt x="199" y="0"/>
                    <a:pt x="167" y="4"/>
                    <a:pt x="134" y="13"/>
                  </a:cubicBezTo>
                  <a:cubicBezTo>
                    <a:pt x="34" y="46"/>
                    <a:pt x="1" y="179"/>
                    <a:pt x="34" y="346"/>
                  </a:cubicBezTo>
                  <a:cubicBezTo>
                    <a:pt x="101" y="513"/>
                    <a:pt x="234" y="780"/>
                    <a:pt x="401" y="947"/>
                  </a:cubicBezTo>
                  <a:cubicBezTo>
                    <a:pt x="768" y="1280"/>
                    <a:pt x="1168" y="1480"/>
                    <a:pt x="1268" y="1514"/>
                  </a:cubicBezTo>
                  <a:cubicBezTo>
                    <a:pt x="1335" y="1547"/>
                    <a:pt x="1702" y="1781"/>
                    <a:pt x="2102" y="1981"/>
                  </a:cubicBezTo>
                  <a:cubicBezTo>
                    <a:pt x="2269" y="2047"/>
                    <a:pt x="2436" y="2148"/>
                    <a:pt x="2536" y="2214"/>
                  </a:cubicBezTo>
                  <a:cubicBezTo>
                    <a:pt x="2633" y="2263"/>
                    <a:pt x="2731" y="2294"/>
                    <a:pt x="2816" y="2294"/>
                  </a:cubicBezTo>
                  <a:cubicBezTo>
                    <a:pt x="2847" y="2294"/>
                    <a:pt x="2876" y="2290"/>
                    <a:pt x="2903" y="2281"/>
                  </a:cubicBezTo>
                  <a:cubicBezTo>
                    <a:pt x="3003" y="2214"/>
                    <a:pt x="3003" y="2114"/>
                    <a:pt x="2969" y="1881"/>
                  </a:cubicBezTo>
                  <a:cubicBezTo>
                    <a:pt x="2936" y="1714"/>
                    <a:pt x="2769" y="1514"/>
                    <a:pt x="2536" y="1347"/>
                  </a:cubicBezTo>
                  <a:cubicBezTo>
                    <a:pt x="2169" y="1013"/>
                    <a:pt x="1702" y="847"/>
                    <a:pt x="1635" y="813"/>
                  </a:cubicBezTo>
                  <a:cubicBezTo>
                    <a:pt x="1535" y="780"/>
                    <a:pt x="1168" y="546"/>
                    <a:pt x="868" y="346"/>
                  </a:cubicBezTo>
                  <a:cubicBezTo>
                    <a:pt x="701" y="279"/>
                    <a:pt x="634" y="179"/>
                    <a:pt x="501" y="113"/>
                  </a:cubicBezTo>
                  <a:cubicBezTo>
                    <a:pt x="401" y="38"/>
                    <a:pt x="320" y="0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3"/>
            <p:cNvSpPr/>
            <p:nvPr/>
          </p:nvSpPr>
          <p:spPr>
            <a:xfrm>
              <a:off x="4563450" y="1766963"/>
              <a:ext cx="79250" cy="36225"/>
            </a:xfrm>
            <a:custGeom>
              <a:avLst/>
              <a:gdLst/>
              <a:ahLst/>
              <a:cxnLst/>
              <a:rect l="l" t="t" r="r" b="b"/>
              <a:pathLst>
                <a:path w="3170" h="1449" extrusionOk="0">
                  <a:moveTo>
                    <a:pt x="283" y="0"/>
                  </a:moveTo>
                  <a:cubicBezTo>
                    <a:pt x="245" y="0"/>
                    <a:pt x="206" y="4"/>
                    <a:pt x="167" y="14"/>
                  </a:cubicBezTo>
                  <a:cubicBezTo>
                    <a:pt x="100" y="14"/>
                    <a:pt x="0" y="147"/>
                    <a:pt x="100" y="347"/>
                  </a:cubicBezTo>
                  <a:cubicBezTo>
                    <a:pt x="167" y="548"/>
                    <a:pt x="401" y="781"/>
                    <a:pt x="601" y="848"/>
                  </a:cubicBezTo>
                  <a:cubicBezTo>
                    <a:pt x="1068" y="1048"/>
                    <a:pt x="1501" y="1048"/>
                    <a:pt x="1601" y="1048"/>
                  </a:cubicBezTo>
                  <a:cubicBezTo>
                    <a:pt x="1668" y="1048"/>
                    <a:pt x="2068" y="1115"/>
                    <a:pt x="2335" y="1181"/>
                  </a:cubicBezTo>
                  <a:cubicBezTo>
                    <a:pt x="2502" y="1215"/>
                    <a:pt x="2602" y="1281"/>
                    <a:pt x="2669" y="1315"/>
                  </a:cubicBezTo>
                  <a:cubicBezTo>
                    <a:pt x="2769" y="1348"/>
                    <a:pt x="2836" y="1448"/>
                    <a:pt x="2969" y="1448"/>
                  </a:cubicBezTo>
                  <a:cubicBezTo>
                    <a:pt x="3102" y="1448"/>
                    <a:pt x="3169" y="1315"/>
                    <a:pt x="3102" y="1115"/>
                  </a:cubicBezTo>
                  <a:cubicBezTo>
                    <a:pt x="3069" y="881"/>
                    <a:pt x="2836" y="648"/>
                    <a:pt x="2635" y="514"/>
                  </a:cubicBezTo>
                  <a:cubicBezTo>
                    <a:pt x="2168" y="281"/>
                    <a:pt x="1668" y="281"/>
                    <a:pt x="1601" y="281"/>
                  </a:cubicBezTo>
                  <a:cubicBezTo>
                    <a:pt x="1501" y="281"/>
                    <a:pt x="1134" y="214"/>
                    <a:pt x="834" y="147"/>
                  </a:cubicBezTo>
                  <a:cubicBezTo>
                    <a:pt x="734" y="147"/>
                    <a:pt x="601" y="114"/>
                    <a:pt x="501" y="47"/>
                  </a:cubicBezTo>
                  <a:cubicBezTo>
                    <a:pt x="453" y="24"/>
                    <a:pt x="373" y="0"/>
                    <a:pt x="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3"/>
            <p:cNvSpPr/>
            <p:nvPr/>
          </p:nvSpPr>
          <p:spPr>
            <a:xfrm>
              <a:off x="4659350" y="1703288"/>
              <a:ext cx="49225" cy="45850"/>
            </a:xfrm>
            <a:custGeom>
              <a:avLst/>
              <a:gdLst/>
              <a:ahLst/>
              <a:cxnLst/>
              <a:rect l="l" t="t" r="r" b="b"/>
              <a:pathLst>
                <a:path w="1969" h="1834" extrusionOk="0">
                  <a:moveTo>
                    <a:pt x="326" y="1"/>
                  </a:moveTo>
                  <a:cubicBezTo>
                    <a:pt x="267" y="1"/>
                    <a:pt x="200" y="9"/>
                    <a:pt x="134" y="26"/>
                  </a:cubicBezTo>
                  <a:cubicBezTo>
                    <a:pt x="67" y="59"/>
                    <a:pt x="0" y="192"/>
                    <a:pt x="67" y="326"/>
                  </a:cubicBezTo>
                  <a:cubicBezTo>
                    <a:pt x="100" y="493"/>
                    <a:pt x="167" y="593"/>
                    <a:pt x="301" y="726"/>
                  </a:cubicBezTo>
                  <a:cubicBezTo>
                    <a:pt x="567" y="960"/>
                    <a:pt x="801" y="1093"/>
                    <a:pt x="834" y="1160"/>
                  </a:cubicBezTo>
                  <a:cubicBezTo>
                    <a:pt x="934" y="1193"/>
                    <a:pt x="1134" y="1360"/>
                    <a:pt x="1268" y="1460"/>
                  </a:cubicBezTo>
                  <a:lnTo>
                    <a:pt x="1435" y="1660"/>
                  </a:lnTo>
                  <a:cubicBezTo>
                    <a:pt x="1501" y="1727"/>
                    <a:pt x="1568" y="1760"/>
                    <a:pt x="1668" y="1827"/>
                  </a:cubicBezTo>
                  <a:cubicBezTo>
                    <a:pt x="1685" y="1831"/>
                    <a:pt x="1703" y="1833"/>
                    <a:pt x="1720" y="1833"/>
                  </a:cubicBezTo>
                  <a:cubicBezTo>
                    <a:pt x="1834" y="1833"/>
                    <a:pt x="1935" y="1739"/>
                    <a:pt x="1935" y="1593"/>
                  </a:cubicBezTo>
                  <a:cubicBezTo>
                    <a:pt x="1968" y="1460"/>
                    <a:pt x="1935" y="1227"/>
                    <a:pt x="1835" y="1060"/>
                  </a:cubicBezTo>
                  <a:cubicBezTo>
                    <a:pt x="1668" y="693"/>
                    <a:pt x="1301" y="526"/>
                    <a:pt x="1268" y="459"/>
                  </a:cubicBezTo>
                  <a:cubicBezTo>
                    <a:pt x="1235" y="426"/>
                    <a:pt x="968" y="226"/>
                    <a:pt x="768" y="126"/>
                  </a:cubicBezTo>
                  <a:cubicBezTo>
                    <a:pt x="634" y="59"/>
                    <a:pt x="567" y="59"/>
                    <a:pt x="467" y="26"/>
                  </a:cubicBezTo>
                  <a:cubicBezTo>
                    <a:pt x="434" y="9"/>
                    <a:pt x="384" y="1"/>
                    <a:pt x="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3"/>
            <p:cNvSpPr/>
            <p:nvPr/>
          </p:nvSpPr>
          <p:spPr>
            <a:xfrm>
              <a:off x="4753575" y="1692863"/>
              <a:ext cx="24200" cy="62450"/>
            </a:xfrm>
            <a:custGeom>
              <a:avLst/>
              <a:gdLst/>
              <a:ahLst/>
              <a:cxnLst/>
              <a:rect l="l" t="t" r="r" b="b"/>
              <a:pathLst>
                <a:path w="968" h="2498" extrusionOk="0">
                  <a:moveTo>
                    <a:pt x="459" y="1"/>
                  </a:moveTo>
                  <a:cubicBezTo>
                    <a:pt x="409" y="1"/>
                    <a:pt x="351" y="26"/>
                    <a:pt x="301" y="76"/>
                  </a:cubicBezTo>
                  <a:cubicBezTo>
                    <a:pt x="167" y="176"/>
                    <a:pt x="67" y="343"/>
                    <a:pt x="34" y="576"/>
                  </a:cubicBezTo>
                  <a:cubicBezTo>
                    <a:pt x="1" y="943"/>
                    <a:pt x="134" y="1243"/>
                    <a:pt x="134" y="1310"/>
                  </a:cubicBezTo>
                  <a:cubicBezTo>
                    <a:pt x="134" y="1343"/>
                    <a:pt x="167" y="1644"/>
                    <a:pt x="234" y="1944"/>
                  </a:cubicBezTo>
                  <a:cubicBezTo>
                    <a:pt x="301" y="2077"/>
                    <a:pt x="301" y="2144"/>
                    <a:pt x="334" y="2244"/>
                  </a:cubicBezTo>
                  <a:cubicBezTo>
                    <a:pt x="334" y="2311"/>
                    <a:pt x="401" y="2444"/>
                    <a:pt x="501" y="2477"/>
                  </a:cubicBezTo>
                  <a:cubicBezTo>
                    <a:pt x="525" y="2490"/>
                    <a:pt x="559" y="2497"/>
                    <a:pt x="596" y="2497"/>
                  </a:cubicBezTo>
                  <a:cubicBezTo>
                    <a:pt x="661" y="2497"/>
                    <a:pt x="738" y="2474"/>
                    <a:pt x="801" y="2411"/>
                  </a:cubicBezTo>
                  <a:cubicBezTo>
                    <a:pt x="868" y="2277"/>
                    <a:pt x="968" y="2077"/>
                    <a:pt x="968" y="1877"/>
                  </a:cubicBezTo>
                  <a:cubicBezTo>
                    <a:pt x="968" y="1510"/>
                    <a:pt x="835" y="1243"/>
                    <a:pt x="835" y="1143"/>
                  </a:cubicBezTo>
                  <a:cubicBezTo>
                    <a:pt x="835" y="1110"/>
                    <a:pt x="801" y="843"/>
                    <a:pt x="735" y="609"/>
                  </a:cubicBezTo>
                  <a:cubicBezTo>
                    <a:pt x="735" y="509"/>
                    <a:pt x="735" y="443"/>
                    <a:pt x="701" y="343"/>
                  </a:cubicBezTo>
                  <a:cubicBezTo>
                    <a:pt x="701" y="276"/>
                    <a:pt x="668" y="142"/>
                    <a:pt x="568" y="76"/>
                  </a:cubicBezTo>
                  <a:cubicBezTo>
                    <a:pt x="551" y="26"/>
                    <a:pt x="509" y="1"/>
                    <a:pt x="4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3"/>
            <p:cNvSpPr/>
            <p:nvPr/>
          </p:nvSpPr>
          <p:spPr>
            <a:xfrm>
              <a:off x="4831975" y="1713913"/>
              <a:ext cx="40050" cy="72900"/>
            </a:xfrm>
            <a:custGeom>
              <a:avLst/>
              <a:gdLst/>
              <a:ahLst/>
              <a:cxnLst/>
              <a:rect l="l" t="t" r="r" b="b"/>
              <a:pathLst>
                <a:path w="1602" h="2916" extrusionOk="0">
                  <a:moveTo>
                    <a:pt x="1335" y="1"/>
                  </a:moveTo>
                  <a:cubicBezTo>
                    <a:pt x="1101" y="1"/>
                    <a:pt x="901" y="134"/>
                    <a:pt x="734" y="335"/>
                  </a:cubicBezTo>
                  <a:cubicBezTo>
                    <a:pt x="434" y="768"/>
                    <a:pt x="367" y="1202"/>
                    <a:pt x="367" y="1302"/>
                  </a:cubicBezTo>
                  <a:cubicBezTo>
                    <a:pt x="334" y="1369"/>
                    <a:pt x="267" y="1802"/>
                    <a:pt x="200" y="2102"/>
                  </a:cubicBezTo>
                  <a:cubicBezTo>
                    <a:pt x="167" y="2269"/>
                    <a:pt x="100" y="2403"/>
                    <a:pt x="67" y="2469"/>
                  </a:cubicBezTo>
                  <a:cubicBezTo>
                    <a:pt x="34" y="2569"/>
                    <a:pt x="0" y="2636"/>
                    <a:pt x="34" y="2770"/>
                  </a:cubicBezTo>
                  <a:cubicBezTo>
                    <a:pt x="59" y="2872"/>
                    <a:pt x="143" y="2915"/>
                    <a:pt x="270" y="2915"/>
                  </a:cubicBezTo>
                  <a:cubicBezTo>
                    <a:pt x="310" y="2915"/>
                    <a:pt x="353" y="2911"/>
                    <a:pt x="401" y="2903"/>
                  </a:cubicBezTo>
                  <a:cubicBezTo>
                    <a:pt x="567" y="2803"/>
                    <a:pt x="767" y="2603"/>
                    <a:pt x="868" y="2403"/>
                  </a:cubicBezTo>
                  <a:cubicBezTo>
                    <a:pt x="1068" y="1936"/>
                    <a:pt x="1101" y="1502"/>
                    <a:pt x="1101" y="1435"/>
                  </a:cubicBezTo>
                  <a:cubicBezTo>
                    <a:pt x="1101" y="1402"/>
                    <a:pt x="1201" y="1002"/>
                    <a:pt x="1335" y="802"/>
                  </a:cubicBezTo>
                  <a:cubicBezTo>
                    <a:pt x="1401" y="668"/>
                    <a:pt x="1435" y="601"/>
                    <a:pt x="1501" y="501"/>
                  </a:cubicBezTo>
                  <a:cubicBezTo>
                    <a:pt x="1535" y="401"/>
                    <a:pt x="1601" y="301"/>
                    <a:pt x="1601" y="168"/>
                  </a:cubicBezTo>
                  <a:cubicBezTo>
                    <a:pt x="1601" y="101"/>
                    <a:pt x="1535" y="1"/>
                    <a:pt x="1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3"/>
            <p:cNvSpPr/>
            <p:nvPr/>
          </p:nvSpPr>
          <p:spPr>
            <a:xfrm>
              <a:off x="4862000" y="1775013"/>
              <a:ext cx="72575" cy="57525"/>
            </a:xfrm>
            <a:custGeom>
              <a:avLst/>
              <a:gdLst/>
              <a:ahLst/>
              <a:cxnLst/>
              <a:rect l="l" t="t" r="r" b="b"/>
              <a:pathLst>
                <a:path w="2903" h="2301" extrusionOk="0">
                  <a:moveTo>
                    <a:pt x="2384" y="1"/>
                  </a:moveTo>
                  <a:cubicBezTo>
                    <a:pt x="2221" y="1"/>
                    <a:pt x="2043" y="45"/>
                    <a:pt x="1901" y="125"/>
                  </a:cubicBezTo>
                  <a:cubicBezTo>
                    <a:pt x="1468" y="359"/>
                    <a:pt x="1201" y="793"/>
                    <a:pt x="1134" y="859"/>
                  </a:cubicBezTo>
                  <a:cubicBezTo>
                    <a:pt x="1034" y="959"/>
                    <a:pt x="834" y="1326"/>
                    <a:pt x="567" y="1526"/>
                  </a:cubicBezTo>
                  <a:cubicBezTo>
                    <a:pt x="467" y="1660"/>
                    <a:pt x="367" y="1727"/>
                    <a:pt x="300" y="1793"/>
                  </a:cubicBezTo>
                  <a:cubicBezTo>
                    <a:pt x="200" y="1860"/>
                    <a:pt x="67" y="1860"/>
                    <a:pt x="33" y="1993"/>
                  </a:cubicBezTo>
                  <a:cubicBezTo>
                    <a:pt x="0" y="2060"/>
                    <a:pt x="67" y="2227"/>
                    <a:pt x="300" y="2294"/>
                  </a:cubicBezTo>
                  <a:cubicBezTo>
                    <a:pt x="327" y="2298"/>
                    <a:pt x="356" y="2300"/>
                    <a:pt x="387" y="2300"/>
                  </a:cubicBezTo>
                  <a:cubicBezTo>
                    <a:pt x="587" y="2300"/>
                    <a:pt x="861" y="2214"/>
                    <a:pt x="1034" y="2127"/>
                  </a:cubicBezTo>
                  <a:cubicBezTo>
                    <a:pt x="1501" y="1827"/>
                    <a:pt x="1735" y="1393"/>
                    <a:pt x="1801" y="1326"/>
                  </a:cubicBezTo>
                  <a:cubicBezTo>
                    <a:pt x="1835" y="1226"/>
                    <a:pt x="2068" y="959"/>
                    <a:pt x="2302" y="793"/>
                  </a:cubicBezTo>
                  <a:cubicBezTo>
                    <a:pt x="2402" y="659"/>
                    <a:pt x="2502" y="626"/>
                    <a:pt x="2569" y="559"/>
                  </a:cubicBezTo>
                  <a:cubicBezTo>
                    <a:pt x="2669" y="526"/>
                    <a:pt x="2802" y="492"/>
                    <a:pt x="2869" y="359"/>
                  </a:cubicBezTo>
                  <a:cubicBezTo>
                    <a:pt x="2902" y="326"/>
                    <a:pt x="2869" y="159"/>
                    <a:pt x="2669" y="59"/>
                  </a:cubicBezTo>
                  <a:cubicBezTo>
                    <a:pt x="2590" y="19"/>
                    <a:pt x="2490" y="1"/>
                    <a:pt x="23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3"/>
            <p:cNvSpPr/>
            <p:nvPr/>
          </p:nvSpPr>
          <p:spPr>
            <a:xfrm>
              <a:off x="4236550" y="1934688"/>
              <a:ext cx="137625" cy="173700"/>
            </a:xfrm>
            <a:custGeom>
              <a:avLst/>
              <a:gdLst/>
              <a:ahLst/>
              <a:cxnLst/>
              <a:rect l="l" t="t" r="r" b="b"/>
              <a:pathLst>
                <a:path w="5505" h="6948" extrusionOk="0">
                  <a:moveTo>
                    <a:pt x="4955" y="1"/>
                  </a:moveTo>
                  <a:cubicBezTo>
                    <a:pt x="4918" y="1"/>
                    <a:pt x="4878" y="4"/>
                    <a:pt x="4837" y="10"/>
                  </a:cubicBezTo>
                  <a:cubicBezTo>
                    <a:pt x="4370" y="110"/>
                    <a:pt x="3870" y="477"/>
                    <a:pt x="3569" y="1010"/>
                  </a:cubicBezTo>
                  <a:cubicBezTo>
                    <a:pt x="3336" y="1577"/>
                    <a:pt x="3203" y="2078"/>
                    <a:pt x="3036" y="2411"/>
                  </a:cubicBezTo>
                  <a:cubicBezTo>
                    <a:pt x="2869" y="2745"/>
                    <a:pt x="2669" y="2912"/>
                    <a:pt x="2569" y="2978"/>
                  </a:cubicBezTo>
                  <a:cubicBezTo>
                    <a:pt x="2502" y="3079"/>
                    <a:pt x="2235" y="3279"/>
                    <a:pt x="1868" y="3612"/>
                  </a:cubicBezTo>
                  <a:cubicBezTo>
                    <a:pt x="1668" y="3779"/>
                    <a:pt x="1468" y="4013"/>
                    <a:pt x="1335" y="4313"/>
                  </a:cubicBezTo>
                  <a:cubicBezTo>
                    <a:pt x="1168" y="4580"/>
                    <a:pt x="1068" y="4846"/>
                    <a:pt x="1001" y="5113"/>
                  </a:cubicBezTo>
                  <a:cubicBezTo>
                    <a:pt x="901" y="5347"/>
                    <a:pt x="834" y="5580"/>
                    <a:pt x="734" y="5780"/>
                  </a:cubicBezTo>
                  <a:cubicBezTo>
                    <a:pt x="634" y="5947"/>
                    <a:pt x="534" y="6114"/>
                    <a:pt x="401" y="6247"/>
                  </a:cubicBezTo>
                  <a:cubicBezTo>
                    <a:pt x="200" y="6448"/>
                    <a:pt x="0" y="6514"/>
                    <a:pt x="0" y="6648"/>
                  </a:cubicBezTo>
                  <a:cubicBezTo>
                    <a:pt x="0" y="6681"/>
                    <a:pt x="34" y="6748"/>
                    <a:pt x="200" y="6948"/>
                  </a:cubicBezTo>
                  <a:cubicBezTo>
                    <a:pt x="334" y="6948"/>
                    <a:pt x="534" y="6915"/>
                    <a:pt x="734" y="6781"/>
                  </a:cubicBezTo>
                  <a:cubicBezTo>
                    <a:pt x="968" y="6648"/>
                    <a:pt x="1168" y="6481"/>
                    <a:pt x="1335" y="6247"/>
                  </a:cubicBezTo>
                  <a:cubicBezTo>
                    <a:pt x="1501" y="6014"/>
                    <a:pt x="1635" y="5747"/>
                    <a:pt x="1735" y="5480"/>
                  </a:cubicBezTo>
                  <a:cubicBezTo>
                    <a:pt x="1868" y="5247"/>
                    <a:pt x="1968" y="4980"/>
                    <a:pt x="2068" y="4780"/>
                  </a:cubicBezTo>
                  <a:cubicBezTo>
                    <a:pt x="2168" y="4580"/>
                    <a:pt x="2302" y="4413"/>
                    <a:pt x="2469" y="4279"/>
                  </a:cubicBezTo>
                  <a:cubicBezTo>
                    <a:pt x="2736" y="3979"/>
                    <a:pt x="3069" y="3746"/>
                    <a:pt x="3169" y="3646"/>
                  </a:cubicBezTo>
                  <a:cubicBezTo>
                    <a:pt x="3203" y="3579"/>
                    <a:pt x="3303" y="3479"/>
                    <a:pt x="3403" y="3345"/>
                  </a:cubicBezTo>
                  <a:cubicBezTo>
                    <a:pt x="3536" y="3179"/>
                    <a:pt x="3703" y="2978"/>
                    <a:pt x="3803" y="2778"/>
                  </a:cubicBezTo>
                  <a:cubicBezTo>
                    <a:pt x="4003" y="2311"/>
                    <a:pt x="4070" y="1778"/>
                    <a:pt x="4237" y="1344"/>
                  </a:cubicBezTo>
                  <a:cubicBezTo>
                    <a:pt x="4370" y="977"/>
                    <a:pt x="4704" y="677"/>
                    <a:pt x="4970" y="543"/>
                  </a:cubicBezTo>
                  <a:cubicBezTo>
                    <a:pt x="5204" y="377"/>
                    <a:pt x="5404" y="477"/>
                    <a:pt x="5504" y="343"/>
                  </a:cubicBezTo>
                  <a:cubicBezTo>
                    <a:pt x="5504" y="310"/>
                    <a:pt x="5504" y="243"/>
                    <a:pt x="5371" y="143"/>
                  </a:cubicBezTo>
                  <a:cubicBezTo>
                    <a:pt x="5261" y="61"/>
                    <a:pt x="5129" y="1"/>
                    <a:pt x="4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3"/>
            <p:cNvSpPr/>
            <p:nvPr/>
          </p:nvSpPr>
          <p:spPr>
            <a:xfrm>
              <a:off x="4400000" y="1948263"/>
              <a:ext cx="40050" cy="176950"/>
            </a:xfrm>
            <a:custGeom>
              <a:avLst/>
              <a:gdLst/>
              <a:ahLst/>
              <a:cxnLst/>
              <a:rect l="l" t="t" r="r" b="b"/>
              <a:pathLst>
                <a:path w="1602" h="7078" extrusionOk="0">
                  <a:moveTo>
                    <a:pt x="701" y="0"/>
                  </a:moveTo>
                  <a:cubicBezTo>
                    <a:pt x="567" y="0"/>
                    <a:pt x="434" y="134"/>
                    <a:pt x="300" y="301"/>
                  </a:cubicBezTo>
                  <a:cubicBezTo>
                    <a:pt x="34" y="701"/>
                    <a:pt x="0" y="1235"/>
                    <a:pt x="200" y="1735"/>
                  </a:cubicBezTo>
                  <a:cubicBezTo>
                    <a:pt x="434" y="2135"/>
                    <a:pt x="667" y="2536"/>
                    <a:pt x="701" y="2769"/>
                  </a:cubicBezTo>
                  <a:cubicBezTo>
                    <a:pt x="767" y="3036"/>
                    <a:pt x="701" y="3136"/>
                    <a:pt x="667" y="3236"/>
                  </a:cubicBezTo>
                  <a:cubicBezTo>
                    <a:pt x="634" y="3303"/>
                    <a:pt x="501" y="3470"/>
                    <a:pt x="267" y="3903"/>
                  </a:cubicBezTo>
                  <a:cubicBezTo>
                    <a:pt x="134" y="4070"/>
                    <a:pt x="34" y="4404"/>
                    <a:pt x="34" y="4704"/>
                  </a:cubicBezTo>
                  <a:cubicBezTo>
                    <a:pt x="100" y="4971"/>
                    <a:pt x="134" y="5271"/>
                    <a:pt x="200" y="5471"/>
                  </a:cubicBezTo>
                  <a:cubicBezTo>
                    <a:pt x="300" y="5704"/>
                    <a:pt x="334" y="5905"/>
                    <a:pt x="367" y="6071"/>
                  </a:cubicBezTo>
                  <a:cubicBezTo>
                    <a:pt x="434" y="6238"/>
                    <a:pt x="434" y="6405"/>
                    <a:pt x="434" y="6538"/>
                  </a:cubicBezTo>
                  <a:cubicBezTo>
                    <a:pt x="367" y="6772"/>
                    <a:pt x="300" y="6905"/>
                    <a:pt x="334" y="7039"/>
                  </a:cubicBezTo>
                  <a:cubicBezTo>
                    <a:pt x="334" y="7058"/>
                    <a:pt x="367" y="7077"/>
                    <a:pt x="434" y="7077"/>
                  </a:cubicBezTo>
                  <a:cubicBezTo>
                    <a:pt x="483" y="7077"/>
                    <a:pt x="549" y="7067"/>
                    <a:pt x="634" y="7039"/>
                  </a:cubicBezTo>
                  <a:cubicBezTo>
                    <a:pt x="734" y="6972"/>
                    <a:pt x="868" y="6872"/>
                    <a:pt x="968" y="6638"/>
                  </a:cubicBezTo>
                  <a:cubicBezTo>
                    <a:pt x="1034" y="6472"/>
                    <a:pt x="1068" y="6238"/>
                    <a:pt x="1068" y="5971"/>
                  </a:cubicBezTo>
                  <a:cubicBezTo>
                    <a:pt x="1068" y="5738"/>
                    <a:pt x="1001" y="5471"/>
                    <a:pt x="968" y="5271"/>
                  </a:cubicBezTo>
                  <a:cubicBezTo>
                    <a:pt x="901" y="5071"/>
                    <a:pt x="868" y="4871"/>
                    <a:pt x="868" y="4704"/>
                  </a:cubicBezTo>
                  <a:cubicBezTo>
                    <a:pt x="868" y="4504"/>
                    <a:pt x="934" y="4404"/>
                    <a:pt x="1001" y="4270"/>
                  </a:cubicBezTo>
                  <a:cubicBezTo>
                    <a:pt x="1168" y="3970"/>
                    <a:pt x="1368" y="3670"/>
                    <a:pt x="1401" y="3570"/>
                  </a:cubicBezTo>
                  <a:cubicBezTo>
                    <a:pt x="1468" y="3470"/>
                    <a:pt x="1501" y="3336"/>
                    <a:pt x="1535" y="3169"/>
                  </a:cubicBezTo>
                  <a:cubicBezTo>
                    <a:pt x="1601" y="3003"/>
                    <a:pt x="1535" y="2769"/>
                    <a:pt x="1501" y="2569"/>
                  </a:cubicBezTo>
                  <a:cubicBezTo>
                    <a:pt x="1368" y="2102"/>
                    <a:pt x="1101" y="1735"/>
                    <a:pt x="934" y="1401"/>
                  </a:cubicBezTo>
                  <a:cubicBezTo>
                    <a:pt x="767" y="1135"/>
                    <a:pt x="701" y="768"/>
                    <a:pt x="767" y="567"/>
                  </a:cubicBezTo>
                  <a:cubicBezTo>
                    <a:pt x="801" y="334"/>
                    <a:pt x="934" y="234"/>
                    <a:pt x="934" y="100"/>
                  </a:cubicBezTo>
                  <a:cubicBezTo>
                    <a:pt x="868" y="0"/>
                    <a:pt x="834" y="0"/>
                    <a:pt x="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3"/>
            <p:cNvSpPr/>
            <p:nvPr/>
          </p:nvSpPr>
          <p:spPr>
            <a:xfrm>
              <a:off x="5020425" y="1738888"/>
              <a:ext cx="40775" cy="41925"/>
            </a:xfrm>
            <a:custGeom>
              <a:avLst/>
              <a:gdLst/>
              <a:ahLst/>
              <a:cxnLst/>
              <a:rect l="l" t="t" r="r" b="b"/>
              <a:pathLst>
                <a:path w="1631" h="1677" extrusionOk="0">
                  <a:moveTo>
                    <a:pt x="1329" y="0"/>
                  </a:moveTo>
                  <a:cubicBezTo>
                    <a:pt x="1320" y="0"/>
                    <a:pt x="1311" y="1"/>
                    <a:pt x="1302" y="3"/>
                  </a:cubicBezTo>
                  <a:cubicBezTo>
                    <a:pt x="1035" y="3"/>
                    <a:pt x="902" y="236"/>
                    <a:pt x="835" y="336"/>
                  </a:cubicBezTo>
                  <a:cubicBezTo>
                    <a:pt x="735" y="503"/>
                    <a:pt x="601" y="636"/>
                    <a:pt x="568" y="670"/>
                  </a:cubicBezTo>
                  <a:cubicBezTo>
                    <a:pt x="568" y="737"/>
                    <a:pt x="401" y="837"/>
                    <a:pt x="268" y="937"/>
                  </a:cubicBezTo>
                  <a:cubicBezTo>
                    <a:pt x="168" y="1070"/>
                    <a:pt x="1" y="1170"/>
                    <a:pt x="1" y="1437"/>
                  </a:cubicBezTo>
                  <a:cubicBezTo>
                    <a:pt x="1" y="1584"/>
                    <a:pt x="162" y="1676"/>
                    <a:pt x="353" y="1676"/>
                  </a:cubicBezTo>
                  <a:cubicBezTo>
                    <a:pt x="423" y="1676"/>
                    <a:pt x="497" y="1664"/>
                    <a:pt x="568" y="1637"/>
                  </a:cubicBezTo>
                  <a:cubicBezTo>
                    <a:pt x="868" y="1570"/>
                    <a:pt x="1135" y="1304"/>
                    <a:pt x="1168" y="1270"/>
                  </a:cubicBezTo>
                  <a:cubicBezTo>
                    <a:pt x="1202" y="1237"/>
                    <a:pt x="1469" y="970"/>
                    <a:pt x="1535" y="636"/>
                  </a:cubicBezTo>
                  <a:cubicBezTo>
                    <a:pt x="1631" y="318"/>
                    <a:pt x="1514" y="0"/>
                    <a:pt x="1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3"/>
            <p:cNvSpPr/>
            <p:nvPr/>
          </p:nvSpPr>
          <p:spPr>
            <a:xfrm>
              <a:off x="4298175" y="1482338"/>
              <a:ext cx="810675" cy="497000"/>
            </a:xfrm>
            <a:custGeom>
              <a:avLst/>
              <a:gdLst/>
              <a:ahLst/>
              <a:cxnLst/>
              <a:rect l="l" t="t" r="r" b="b"/>
              <a:pathLst>
                <a:path w="32427" h="19880" extrusionOk="0">
                  <a:moveTo>
                    <a:pt x="18126" y="1"/>
                  </a:moveTo>
                  <a:cubicBezTo>
                    <a:pt x="16532" y="1"/>
                    <a:pt x="14947" y="228"/>
                    <a:pt x="13447" y="691"/>
                  </a:cubicBezTo>
                  <a:cubicBezTo>
                    <a:pt x="7142" y="2593"/>
                    <a:pt x="2539" y="8030"/>
                    <a:pt x="904" y="14334"/>
                  </a:cubicBezTo>
                  <a:cubicBezTo>
                    <a:pt x="1" y="17687"/>
                    <a:pt x="2783" y="19880"/>
                    <a:pt x="5461" y="19880"/>
                  </a:cubicBezTo>
                  <a:cubicBezTo>
                    <a:pt x="7233" y="19880"/>
                    <a:pt x="8959" y="18920"/>
                    <a:pt x="9544" y="16703"/>
                  </a:cubicBezTo>
                  <a:cubicBezTo>
                    <a:pt x="10411" y="13367"/>
                    <a:pt x="12679" y="10331"/>
                    <a:pt x="15848" y="9331"/>
                  </a:cubicBezTo>
                  <a:cubicBezTo>
                    <a:pt x="16676" y="9078"/>
                    <a:pt x="17494" y="8951"/>
                    <a:pt x="18291" y="8951"/>
                  </a:cubicBezTo>
                  <a:cubicBezTo>
                    <a:pt x="20544" y="8951"/>
                    <a:pt x="22619" y="9971"/>
                    <a:pt x="24221" y="12066"/>
                  </a:cubicBezTo>
                  <a:cubicBezTo>
                    <a:pt x="24932" y="12966"/>
                    <a:pt x="26046" y="13358"/>
                    <a:pt x="27186" y="13358"/>
                  </a:cubicBezTo>
                  <a:cubicBezTo>
                    <a:pt x="28453" y="13358"/>
                    <a:pt x="29751" y="12874"/>
                    <a:pt x="30559" y="12066"/>
                  </a:cubicBezTo>
                  <a:cubicBezTo>
                    <a:pt x="32427" y="10198"/>
                    <a:pt x="32060" y="7663"/>
                    <a:pt x="30559" y="5728"/>
                  </a:cubicBezTo>
                  <a:cubicBezTo>
                    <a:pt x="27642" y="1989"/>
                    <a:pt x="22843" y="1"/>
                    <a:pt x="18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3"/>
            <p:cNvSpPr/>
            <p:nvPr/>
          </p:nvSpPr>
          <p:spPr>
            <a:xfrm>
              <a:off x="4444200" y="1594588"/>
              <a:ext cx="493700" cy="226975"/>
            </a:xfrm>
            <a:custGeom>
              <a:avLst/>
              <a:gdLst/>
              <a:ahLst/>
              <a:cxnLst/>
              <a:rect l="l" t="t" r="r" b="b"/>
              <a:pathLst>
                <a:path w="19748" h="9079" extrusionOk="0">
                  <a:moveTo>
                    <a:pt x="11712" y="0"/>
                  </a:moveTo>
                  <a:cubicBezTo>
                    <a:pt x="11238" y="0"/>
                    <a:pt x="10786" y="26"/>
                    <a:pt x="10374" y="71"/>
                  </a:cubicBezTo>
                  <a:cubicBezTo>
                    <a:pt x="9073" y="237"/>
                    <a:pt x="8173" y="538"/>
                    <a:pt x="7839" y="638"/>
                  </a:cubicBezTo>
                  <a:cubicBezTo>
                    <a:pt x="7506" y="738"/>
                    <a:pt x="6605" y="1071"/>
                    <a:pt x="5571" y="1638"/>
                  </a:cubicBezTo>
                  <a:cubicBezTo>
                    <a:pt x="4537" y="2239"/>
                    <a:pt x="3369" y="3173"/>
                    <a:pt x="2435" y="4240"/>
                  </a:cubicBezTo>
                  <a:cubicBezTo>
                    <a:pt x="1501" y="5341"/>
                    <a:pt x="834" y="6509"/>
                    <a:pt x="434" y="7443"/>
                  </a:cubicBezTo>
                  <a:cubicBezTo>
                    <a:pt x="67" y="8377"/>
                    <a:pt x="0" y="9044"/>
                    <a:pt x="100" y="9077"/>
                  </a:cubicBezTo>
                  <a:cubicBezTo>
                    <a:pt x="104" y="9078"/>
                    <a:pt x="108" y="9078"/>
                    <a:pt x="112" y="9078"/>
                  </a:cubicBezTo>
                  <a:cubicBezTo>
                    <a:pt x="245" y="9078"/>
                    <a:pt x="447" y="8519"/>
                    <a:pt x="901" y="7676"/>
                  </a:cubicBezTo>
                  <a:cubicBezTo>
                    <a:pt x="1368" y="6842"/>
                    <a:pt x="2068" y="5741"/>
                    <a:pt x="3002" y="4741"/>
                  </a:cubicBezTo>
                  <a:cubicBezTo>
                    <a:pt x="3903" y="3773"/>
                    <a:pt x="5004" y="2906"/>
                    <a:pt x="6004" y="2372"/>
                  </a:cubicBezTo>
                  <a:cubicBezTo>
                    <a:pt x="7005" y="1839"/>
                    <a:pt x="7772" y="1505"/>
                    <a:pt x="8106" y="1405"/>
                  </a:cubicBezTo>
                  <a:cubicBezTo>
                    <a:pt x="8406" y="1271"/>
                    <a:pt x="9340" y="1005"/>
                    <a:pt x="10508" y="871"/>
                  </a:cubicBezTo>
                  <a:cubicBezTo>
                    <a:pt x="10929" y="823"/>
                    <a:pt x="11394" y="797"/>
                    <a:pt x="11880" y="797"/>
                  </a:cubicBezTo>
                  <a:cubicBezTo>
                    <a:pt x="12741" y="797"/>
                    <a:pt x="13670" y="879"/>
                    <a:pt x="14544" y="1071"/>
                  </a:cubicBezTo>
                  <a:cubicBezTo>
                    <a:pt x="15912" y="1372"/>
                    <a:pt x="17212" y="1905"/>
                    <a:pt x="18113" y="2406"/>
                  </a:cubicBezTo>
                  <a:cubicBezTo>
                    <a:pt x="18973" y="2866"/>
                    <a:pt x="19494" y="3214"/>
                    <a:pt x="19649" y="3214"/>
                  </a:cubicBezTo>
                  <a:cubicBezTo>
                    <a:pt x="19662" y="3214"/>
                    <a:pt x="19673" y="3211"/>
                    <a:pt x="19681" y="3206"/>
                  </a:cubicBezTo>
                  <a:cubicBezTo>
                    <a:pt x="19748" y="3106"/>
                    <a:pt x="19281" y="2572"/>
                    <a:pt x="18380" y="1939"/>
                  </a:cubicBezTo>
                  <a:cubicBezTo>
                    <a:pt x="17446" y="1372"/>
                    <a:pt x="16112" y="704"/>
                    <a:pt x="14677" y="371"/>
                  </a:cubicBezTo>
                  <a:cubicBezTo>
                    <a:pt x="13699" y="104"/>
                    <a:pt x="12661" y="0"/>
                    <a:pt x="11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9" name="Google Shape;1819;p53"/>
          <p:cNvGrpSpPr/>
          <p:nvPr/>
        </p:nvGrpSpPr>
        <p:grpSpPr>
          <a:xfrm rot="-3734398">
            <a:off x="8361507" y="3454396"/>
            <a:ext cx="1003332" cy="528815"/>
            <a:chOff x="7358900" y="3786888"/>
            <a:chExt cx="803925" cy="423700"/>
          </a:xfrm>
        </p:grpSpPr>
        <p:sp>
          <p:nvSpPr>
            <p:cNvPr id="1820" name="Google Shape;1820;p53"/>
            <p:cNvSpPr/>
            <p:nvPr/>
          </p:nvSpPr>
          <p:spPr>
            <a:xfrm>
              <a:off x="7494825" y="4067538"/>
              <a:ext cx="56750" cy="58700"/>
            </a:xfrm>
            <a:custGeom>
              <a:avLst/>
              <a:gdLst/>
              <a:ahLst/>
              <a:cxnLst/>
              <a:rect l="l" t="t" r="r" b="b"/>
              <a:pathLst>
                <a:path w="2270" h="2348" extrusionOk="0">
                  <a:moveTo>
                    <a:pt x="1969" y="1"/>
                  </a:moveTo>
                  <a:cubicBezTo>
                    <a:pt x="1802" y="1"/>
                    <a:pt x="1569" y="101"/>
                    <a:pt x="1402" y="201"/>
                  </a:cubicBezTo>
                  <a:cubicBezTo>
                    <a:pt x="1068" y="501"/>
                    <a:pt x="868" y="835"/>
                    <a:pt x="802" y="935"/>
                  </a:cubicBezTo>
                  <a:cubicBezTo>
                    <a:pt x="768" y="968"/>
                    <a:pt x="535" y="1335"/>
                    <a:pt x="368" y="1602"/>
                  </a:cubicBezTo>
                  <a:cubicBezTo>
                    <a:pt x="268" y="1702"/>
                    <a:pt x="201" y="1836"/>
                    <a:pt x="101" y="1936"/>
                  </a:cubicBezTo>
                  <a:cubicBezTo>
                    <a:pt x="68" y="2002"/>
                    <a:pt x="1" y="2102"/>
                    <a:pt x="34" y="2202"/>
                  </a:cubicBezTo>
                  <a:cubicBezTo>
                    <a:pt x="34" y="2304"/>
                    <a:pt x="112" y="2348"/>
                    <a:pt x="208" y="2348"/>
                  </a:cubicBezTo>
                  <a:cubicBezTo>
                    <a:pt x="238" y="2348"/>
                    <a:pt x="270" y="2344"/>
                    <a:pt x="301" y="2336"/>
                  </a:cubicBezTo>
                  <a:cubicBezTo>
                    <a:pt x="468" y="2336"/>
                    <a:pt x="701" y="2202"/>
                    <a:pt x="868" y="2036"/>
                  </a:cubicBezTo>
                  <a:cubicBezTo>
                    <a:pt x="1202" y="1769"/>
                    <a:pt x="1402" y="1369"/>
                    <a:pt x="1435" y="1302"/>
                  </a:cubicBezTo>
                  <a:cubicBezTo>
                    <a:pt x="1469" y="1202"/>
                    <a:pt x="1702" y="935"/>
                    <a:pt x="1869" y="701"/>
                  </a:cubicBezTo>
                  <a:cubicBezTo>
                    <a:pt x="1969" y="635"/>
                    <a:pt x="2036" y="535"/>
                    <a:pt x="2102" y="468"/>
                  </a:cubicBezTo>
                  <a:cubicBezTo>
                    <a:pt x="2203" y="435"/>
                    <a:pt x="2269" y="301"/>
                    <a:pt x="2269" y="168"/>
                  </a:cubicBezTo>
                  <a:cubicBezTo>
                    <a:pt x="2269" y="101"/>
                    <a:pt x="2169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3"/>
            <p:cNvSpPr/>
            <p:nvPr/>
          </p:nvSpPr>
          <p:spPr>
            <a:xfrm>
              <a:off x="7621600" y="3861563"/>
              <a:ext cx="61725" cy="49800"/>
            </a:xfrm>
            <a:custGeom>
              <a:avLst/>
              <a:gdLst/>
              <a:ahLst/>
              <a:cxnLst/>
              <a:rect l="l" t="t" r="r" b="b"/>
              <a:pathLst>
                <a:path w="2469" h="1992" extrusionOk="0">
                  <a:moveTo>
                    <a:pt x="2302" y="1"/>
                  </a:moveTo>
                  <a:cubicBezTo>
                    <a:pt x="2168" y="1"/>
                    <a:pt x="2102" y="34"/>
                    <a:pt x="1968" y="34"/>
                  </a:cubicBezTo>
                  <a:cubicBezTo>
                    <a:pt x="1835" y="101"/>
                    <a:pt x="1701" y="167"/>
                    <a:pt x="1635" y="201"/>
                  </a:cubicBezTo>
                  <a:cubicBezTo>
                    <a:pt x="1368" y="268"/>
                    <a:pt x="1001" y="434"/>
                    <a:pt x="934" y="501"/>
                  </a:cubicBezTo>
                  <a:cubicBezTo>
                    <a:pt x="801" y="534"/>
                    <a:pt x="367" y="735"/>
                    <a:pt x="167" y="1168"/>
                  </a:cubicBezTo>
                  <a:cubicBezTo>
                    <a:pt x="34" y="1368"/>
                    <a:pt x="0" y="1669"/>
                    <a:pt x="134" y="1835"/>
                  </a:cubicBezTo>
                  <a:cubicBezTo>
                    <a:pt x="217" y="1940"/>
                    <a:pt x="313" y="1992"/>
                    <a:pt x="390" y="1992"/>
                  </a:cubicBezTo>
                  <a:cubicBezTo>
                    <a:pt x="436" y="1992"/>
                    <a:pt x="476" y="1973"/>
                    <a:pt x="501" y="1935"/>
                  </a:cubicBezTo>
                  <a:cubicBezTo>
                    <a:pt x="534" y="1902"/>
                    <a:pt x="601" y="1769"/>
                    <a:pt x="634" y="1735"/>
                  </a:cubicBezTo>
                  <a:cubicBezTo>
                    <a:pt x="667" y="1669"/>
                    <a:pt x="701" y="1602"/>
                    <a:pt x="801" y="1535"/>
                  </a:cubicBezTo>
                  <a:cubicBezTo>
                    <a:pt x="968" y="1368"/>
                    <a:pt x="1201" y="1202"/>
                    <a:pt x="1268" y="1202"/>
                  </a:cubicBezTo>
                  <a:cubicBezTo>
                    <a:pt x="1301" y="1168"/>
                    <a:pt x="1668" y="1068"/>
                    <a:pt x="2035" y="835"/>
                  </a:cubicBezTo>
                  <a:cubicBezTo>
                    <a:pt x="2202" y="701"/>
                    <a:pt x="2369" y="534"/>
                    <a:pt x="2435" y="334"/>
                  </a:cubicBezTo>
                  <a:cubicBezTo>
                    <a:pt x="2469" y="101"/>
                    <a:pt x="2435" y="1"/>
                    <a:pt x="2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3"/>
            <p:cNvSpPr/>
            <p:nvPr/>
          </p:nvSpPr>
          <p:spPr>
            <a:xfrm>
              <a:off x="7687475" y="3892413"/>
              <a:ext cx="50900" cy="60600"/>
            </a:xfrm>
            <a:custGeom>
              <a:avLst/>
              <a:gdLst/>
              <a:ahLst/>
              <a:cxnLst/>
              <a:rect l="l" t="t" r="r" b="b"/>
              <a:pathLst>
                <a:path w="2036" h="2424" extrusionOk="0">
                  <a:moveTo>
                    <a:pt x="1835" y="1"/>
                  </a:moveTo>
                  <a:cubicBezTo>
                    <a:pt x="1702" y="1"/>
                    <a:pt x="1635" y="34"/>
                    <a:pt x="1502" y="168"/>
                  </a:cubicBezTo>
                  <a:cubicBezTo>
                    <a:pt x="1368" y="268"/>
                    <a:pt x="1301" y="301"/>
                    <a:pt x="1201" y="368"/>
                  </a:cubicBezTo>
                  <a:cubicBezTo>
                    <a:pt x="1001" y="535"/>
                    <a:pt x="668" y="768"/>
                    <a:pt x="568" y="835"/>
                  </a:cubicBezTo>
                  <a:cubicBezTo>
                    <a:pt x="501" y="868"/>
                    <a:pt x="134" y="1202"/>
                    <a:pt x="34" y="1669"/>
                  </a:cubicBezTo>
                  <a:cubicBezTo>
                    <a:pt x="0" y="1902"/>
                    <a:pt x="34" y="2202"/>
                    <a:pt x="201" y="2336"/>
                  </a:cubicBezTo>
                  <a:cubicBezTo>
                    <a:pt x="278" y="2398"/>
                    <a:pt x="348" y="2424"/>
                    <a:pt x="408" y="2424"/>
                  </a:cubicBezTo>
                  <a:cubicBezTo>
                    <a:pt x="477" y="2424"/>
                    <a:pt x="532" y="2389"/>
                    <a:pt x="568" y="2336"/>
                  </a:cubicBezTo>
                  <a:cubicBezTo>
                    <a:pt x="668" y="2269"/>
                    <a:pt x="634" y="2169"/>
                    <a:pt x="668" y="2102"/>
                  </a:cubicBezTo>
                  <a:cubicBezTo>
                    <a:pt x="668" y="2002"/>
                    <a:pt x="701" y="1936"/>
                    <a:pt x="734" y="1836"/>
                  </a:cubicBezTo>
                  <a:cubicBezTo>
                    <a:pt x="834" y="1669"/>
                    <a:pt x="1035" y="1469"/>
                    <a:pt x="1068" y="1435"/>
                  </a:cubicBezTo>
                  <a:cubicBezTo>
                    <a:pt x="1135" y="1369"/>
                    <a:pt x="1468" y="1202"/>
                    <a:pt x="1735" y="868"/>
                  </a:cubicBezTo>
                  <a:cubicBezTo>
                    <a:pt x="1868" y="701"/>
                    <a:pt x="2002" y="501"/>
                    <a:pt x="2002" y="301"/>
                  </a:cubicBezTo>
                  <a:cubicBezTo>
                    <a:pt x="2035" y="134"/>
                    <a:pt x="1969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3"/>
            <p:cNvSpPr/>
            <p:nvPr/>
          </p:nvSpPr>
          <p:spPr>
            <a:xfrm>
              <a:off x="7785050" y="3890488"/>
              <a:ext cx="26700" cy="68975"/>
            </a:xfrm>
            <a:custGeom>
              <a:avLst/>
              <a:gdLst/>
              <a:ahLst/>
              <a:cxnLst/>
              <a:rect l="l" t="t" r="r" b="b"/>
              <a:pathLst>
                <a:path w="1068" h="2759" extrusionOk="0">
                  <a:moveTo>
                    <a:pt x="599" y="1"/>
                  </a:moveTo>
                  <a:cubicBezTo>
                    <a:pt x="517" y="1"/>
                    <a:pt x="453" y="39"/>
                    <a:pt x="434" y="78"/>
                  </a:cubicBezTo>
                  <a:cubicBezTo>
                    <a:pt x="401" y="211"/>
                    <a:pt x="401" y="278"/>
                    <a:pt x="300" y="411"/>
                  </a:cubicBezTo>
                  <a:cubicBezTo>
                    <a:pt x="300" y="512"/>
                    <a:pt x="300" y="578"/>
                    <a:pt x="267" y="712"/>
                  </a:cubicBezTo>
                  <a:cubicBezTo>
                    <a:pt x="234" y="878"/>
                    <a:pt x="67" y="1279"/>
                    <a:pt x="67" y="1379"/>
                  </a:cubicBezTo>
                  <a:cubicBezTo>
                    <a:pt x="67" y="1412"/>
                    <a:pt x="0" y="1546"/>
                    <a:pt x="0" y="1746"/>
                  </a:cubicBezTo>
                  <a:cubicBezTo>
                    <a:pt x="0" y="1946"/>
                    <a:pt x="67" y="2179"/>
                    <a:pt x="167" y="2380"/>
                  </a:cubicBezTo>
                  <a:cubicBezTo>
                    <a:pt x="300" y="2580"/>
                    <a:pt x="467" y="2713"/>
                    <a:pt x="634" y="2746"/>
                  </a:cubicBezTo>
                  <a:cubicBezTo>
                    <a:pt x="673" y="2754"/>
                    <a:pt x="711" y="2758"/>
                    <a:pt x="746" y="2758"/>
                  </a:cubicBezTo>
                  <a:cubicBezTo>
                    <a:pt x="858" y="2758"/>
                    <a:pt x="942" y="2715"/>
                    <a:pt x="968" y="2613"/>
                  </a:cubicBezTo>
                  <a:cubicBezTo>
                    <a:pt x="1068" y="2413"/>
                    <a:pt x="901" y="2246"/>
                    <a:pt x="834" y="2046"/>
                  </a:cubicBezTo>
                  <a:cubicBezTo>
                    <a:pt x="801" y="1913"/>
                    <a:pt x="801" y="1846"/>
                    <a:pt x="801" y="1746"/>
                  </a:cubicBezTo>
                  <a:cubicBezTo>
                    <a:pt x="801" y="1679"/>
                    <a:pt x="834" y="1579"/>
                    <a:pt x="834" y="1546"/>
                  </a:cubicBezTo>
                  <a:cubicBezTo>
                    <a:pt x="834" y="1512"/>
                    <a:pt x="901" y="1412"/>
                    <a:pt x="934" y="1279"/>
                  </a:cubicBezTo>
                  <a:cubicBezTo>
                    <a:pt x="968" y="1145"/>
                    <a:pt x="1068" y="945"/>
                    <a:pt x="1068" y="712"/>
                  </a:cubicBezTo>
                  <a:cubicBezTo>
                    <a:pt x="1068" y="445"/>
                    <a:pt x="968" y="211"/>
                    <a:pt x="801" y="78"/>
                  </a:cubicBezTo>
                  <a:cubicBezTo>
                    <a:pt x="730" y="21"/>
                    <a:pt x="660" y="1"/>
                    <a:pt x="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3"/>
            <p:cNvSpPr/>
            <p:nvPr/>
          </p:nvSpPr>
          <p:spPr>
            <a:xfrm>
              <a:off x="7860100" y="3867363"/>
              <a:ext cx="40875" cy="55100"/>
            </a:xfrm>
            <a:custGeom>
              <a:avLst/>
              <a:gdLst/>
              <a:ahLst/>
              <a:cxnLst/>
              <a:rect l="l" t="t" r="r" b="b"/>
              <a:pathLst>
                <a:path w="1635" h="2204" extrusionOk="0">
                  <a:moveTo>
                    <a:pt x="272" y="1"/>
                  </a:moveTo>
                  <a:cubicBezTo>
                    <a:pt x="185" y="1"/>
                    <a:pt x="122" y="38"/>
                    <a:pt x="100" y="102"/>
                  </a:cubicBezTo>
                  <a:cubicBezTo>
                    <a:pt x="0" y="202"/>
                    <a:pt x="67" y="302"/>
                    <a:pt x="100" y="369"/>
                  </a:cubicBezTo>
                  <a:cubicBezTo>
                    <a:pt x="100" y="503"/>
                    <a:pt x="100" y="603"/>
                    <a:pt x="134" y="703"/>
                  </a:cubicBezTo>
                  <a:cubicBezTo>
                    <a:pt x="167" y="970"/>
                    <a:pt x="267" y="1336"/>
                    <a:pt x="301" y="1437"/>
                  </a:cubicBezTo>
                  <a:cubicBezTo>
                    <a:pt x="301" y="1503"/>
                    <a:pt x="467" y="1937"/>
                    <a:pt x="901" y="2137"/>
                  </a:cubicBezTo>
                  <a:cubicBezTo>
                    <a:pt x="968" y="2170"/>
                    <a:pt x="1101" y="2204"/>
                    <a:pt x="1235" y="2204"/>
                  </a:cubicBezTo>
                  <a:cubicBezTo>
                    <a:pt x="1301" y="2204"/>
                    <a:pt x="1435" y="2170"/>
                    <a:pt x="1501" y="2137"/>
                  </a:cubicBezTo>
                  <a:cubicBezTo>
                    <a:pt x="1635" y="2004"/>
                    <a:pt x="1635" y="1837"/>
                    <a:pt x="1568" y="1770"/>
                  </a:cubicBezTo>
                  <a:cubicBezTo>
                    <a:pt x="1468" y="1670"/>
                    <a:pt x="1401" y="1670"/>
                    <a:pt x="1335" y="1637"/>
                  </a:cubicBezTo>
                  <a:cubicBezTo>
                    <a:pt x="1301" y="1603"/>
                    <a:pt x="1301" y="1537"/>
                    <a:pt x="1235" y="1503"/>
                  </a:cubicBezTo>
                  <a:cubicBezTo>
                    <a:pt x="1101" y="1370"/>
                    <a:pt x="1001" y="1203"/>
                    <a:pt x="1001" y="1170"/>
                  </a:cubicBezTo>
                  <a:cubicBezTo>
                    <a:pt x="968" y="1136"/>
                    <a:pt x="968" y="803"/>
                    <a:pt x="801" y="469"/>
                  </a:cubicBezTo>
                  <a:cubicBezTo>
                    <a:pt x="734" y="302"/>
                    <a:pt x="601" y="136"/>
                    <a:pt x="434" y="36"/>
                  </a:cubicBezTo>
                  <a:cubicBezTo>
                    <a:pt x="375" y="12"/>
                    <a:pt x="320" y="1"/>
                    <a:pt x="2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3"/>
            <p:cNvSpPr/>
            <p:nvPr/>
          </p:nvSpPr>
          <p:spPr>
            <a:xfrm>
              <a:off x="7922650" y="3789613"/>
              <a:ext cx="31700" cy="69100"/>
            </a:xfrm>
            <a:custGeom>
              <a:avLst/>
              <a:gdLst/>
              <a:ahLst/>
              <a:cxnLst/>
              <a:rect l="l" t="t" r="r" b="b"/>
              <a:pathLst>
                <a:path w="1268" h="2764" extrusionOk="0">
                  <a:moveTo>
                    <a:pt x="260" y="1"/>
                  </a:moveTo>
                  <a:cubicBezTo>
                    <a:pt x="162" y="1"/>
                    <a:pt x="90" y="64"/>
                    <a:pt x="67" y="110"/>
                  </a:cubicBezTo>
                  <a:cubicBezTo>
                    <a:pt x="0" y="243"/>
                    <a:pt x="67" y="377"/>
                    <a:pt x="0" y="477"/>
                  </a:cubicBezTo>
                  <a:cubicBezTo>
                    <a:pt x="67" y="610"/>
                    <a:pt x="67" y="677"/>
                    <a:pt x="100" y="811"/>
                  </a:cubicBezTo>
                  <a:cubicBezTo>
                    <a:pt x="134" y="1077"/>
                    <a:pt x="234" y="1444"/>
                    <a:pt x="234" y="1511"/>
                  </a:cubicBezTo>
                  <a:cubicBezTo>
                    <a:pt x="267" y="1578"/>
                    <a:pt x="267" y="1945"/>
                    <a:pt x="434" y="2312"/>
                  </a:cubicBezTo>
                  <a:cubicBezTo>
                    <a:pt x="501" y="2478"/>
                    <a:pt x="667" y="2645"/>
                    <a:pt x="801" y="2745"/>
                  </a:cubicBezTo>
                  <a:cubicBezTo>
                    <a:pt x="856" y="2756"/>
                    <a:pt x="908" y="2764"/>
                    <a:pt x="955" y="2764"/>
                  </a:cubicBezTo>
                  <a:cubicBezTo>
                    <a:pt x="1049" y="2764"/>
                    <a:pt x="1123" y="2734"/>
                    <a:pt x="1168" y="2645"/>
                  </a:cubicBezTo>
                  <a:cubicBezTo>
                    <a:pt x="1268" y="2578"/>
                    <a:pt x="1234" y="2445"/>
                    <a:pt x="1234" y="2345"/>
                  </a:cubicBezTo>
                  <a:cubicBezTo>
                    <a:pt x="1168" y="2278"/>
                    <a:pt x="1134" y="2145"/>
                    <a:pt x="1134" y="2011"/>
                  </a:cubicBezTo>
                  <a:cubicBezTo>
                    <a:pt x="1101" y="1778"/>
                    <a:pt x="1068" y="1444"/>
                    <a:pt x="1068" y="1344"/>
                  </a:cubicBezTo>
                  <a:cubicBezTo>
                    <a:pt x="1068" y="1278"/>
                    <a:pt x="1068" y="911"/>
                    <a:pt x="834" y="477"/>
                  </a:cubicBezTo>
                  <a:cubicBezTo>
                    <a:pt x="767" y="277"/>
                    <a:pt x="567" y="77"/>
                    <a:pt x="400" y="43"/>
                  </a:cubicBezTo>
                  <a:cubicBezTo>
                    <a:pt x="350" y="13"/>
                    <a:pt x="302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3"/>
            <p:cNvSpPr/>
            <p:nvPr/>
          </p:nvSpPr>
          <p:spPr>
            <a:xfrm>
              <a:off x="7584075" y="4105238"/>
              <a:ext cx="27525" cy="83250"/>
            </a:xfrm>
            <a:custGeom>
              <a:avLst/>
              <a:gdLst/>
              <a:ahLst/>
              <a:cxnLst/>
              <a:rect l="l" t="t" r="r" b="b"/>
              <a:pathLst>
                <a:path w="1101" h="3330" extrusionOk="0">
                  <a:moveTo>
                    <a:pt x="866" y="0"/>
                  </a:moveTo>
                  <a:cubicBezTo>
                    <a:pt x="821" y="0"/>
                    <a:pt x="766" y="9"/>
                    <a:pt x="701" y="27"/>
                  </a:cubicBezTo>
                  <a:cubicBezTo>
                    <a:pt x="501" y="94"/>
                    <a:pt x="300" y="294"/>
                    <a:pt x="200" y="528"/>
                  </a:cubicBezTo>
                  <a:cubicBezTo>
                    <a:pt x="0" y="1028"/>
                    <a:pt x="100" y="1495"/>
                    <a:pt x="100" y="1628"/>
                  </a:cubicBezTo>
                  <a:cubicBezTo>
                    <a:pt x="134" y="1762"/>
                    <a:pt x="167" y="2196"/>
                    <a:pt x="200" y="2529"/>
                  </a:cubicBezTo>
                  <a:lnTo>
                    <a:pt x="200" y="2963"/>
                  </a:lnTo>
                  <a:cubicBezTo>
                    <a:pt x="200" y="3096"/>
                    <a:pt x="200" y="3196"/>
                    <a:pt x="300" y="3296"/>
                  </a:cubicBezTo>
                  <a:cubicBezTo>
                    <a:pt x="323" y="3319"/>
                    <a:pt x="356" y="3330"/>
                    <a:pt x="395" y="3330"/>
                  </a:cubicBezTo>
                  <a:cubicBezTo>
                    <a:pt x="475" y="3330"/>
                    <a:pt x="578" y="3285"/>
                    <a:pt x="667" y="3196"/>
                  </a:cubicBezTo>
                  <a:cubicBezTo>
                    <a:pt x="834" y="3029"/>
                    <a:pt x="934" y="2796"/>
                    <a:pt x="968" y="2529"/>
                  </a:cubicBezTo>
                  <a:cubicBezTo>
                    <a:pt x="1001" y="2029"/>
                    <a:pt x="867" y="1595"/>
                    <a:pt x="867" y="1495"/>
                  </a:cubicBezTo>
                  <a:cubicBezTo>
                    <a:pt x="867" y="1462"/>
                    <a:pt x="867" y="1095"/>
                    <a:pt x="934" y="795"/>
                  </a:cubicBezTo>
                  <a:cubicBezTo>
                    <a:pt x="934" y="661"/>
                    <a:pt x="968" y="528"/>
                    <a:pt x="1001" y="461"/>
                  </a:cubicBezTo>
                  <a:cubicBezTo>
                    <a:pt x="1001" y="361"/>
                    <a:pt x="1101" y="261"/>
                    <a:pt x="1034" y="127"/>
                  </a:cubicBezTo>
                  <a:cubicBezTo>
                    <a:pt x="1034" y="55"/>
                    <a:pt x="982" y="0"/>
                    <a:pt x="8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3"/>
            <p:cNvSpPr/>
            <p:nvPr/>
          </p:nvSpPr>
          <p:spPr>
            <a:xfrm>
              <a:off x="7686650" y="4140713"/>
              <a:ext cx="33375" cy="69875"/>
            </a:xfrm>
            <a:custGeom>
              <a:avLst/>
              <a:gdLst/>
              <a:ahLst/>
              <a:cxnLst/>
              <a:rect l="l" t="t" r="r" b="b"/>
              <a:pathLst>
                <a:path w="1335" h="2795" extrusionOk="0">
                  <a:moveTo>
                    <a:pt x="663" y="0"/>
                  </a:moveTo>
                  <a:cubicBezTo>
                    <a:pt x="616" y="0"/>
                    <a:pt x="561" y="12"/>
                    <a:pt x="500" y="43"/>
                  </a:cubicBezTo>
                  <a:cubicBezTo>
                    <a:pt x="267" y="109"/>
                    <a:pt x="100" y="343"/>
                    <a:pt x="67" y="576"/>
                  </a:cubicBezTo>
                  <a:cubicBezTo>
                    <a:pt x="0" y="777"/>
                    <a:pt x="33" y="1077"/>
                    <a:pt x="100" y="1244"/>
                  </a:cubicBezTo>
                  <a:cubicBezTo>
                    <a:pt x="167" y="1410"/>
                    <a:pt x="234" y="1510"/>
                    <a:pt x="234" y="1544"/>
                  </a:cubicBezTo>
                  <a:cubicBezTo>
                    <a:pt x="267" y="1610"/>
                    <a:pt x="434" y="1944"/>
                    <a:pt x="500" y="2111"/>
                  </a:cubicBezTo>
                  <a:cubicBezTo>
                    <a:pt x="534" y="2211"/>
                    <a:pt x="534" y="2278"/>
                    <a:pt x="534" y="2378"/>
                  </a:cubicBezTo>
                  <a:cubicBezTo>
                    <a:pt x="534" y="2444"/>
                    <a:pt x="534" y="2544"/>
                    <a:pt x="567" y="2678"/>
                  </a:cubicBezTo>
                  <a:cubicBezTo>
                    <a:pt x="589" y="2743"/>
                    <a:pt x="667" y="2794"/>
                    <a:pt x="793" y="2794"/>
                  </a:cubicBezTo>
                  <a:cubicBezTo>
                    <a:pt x="860" y="2794"/>
                    <a:pt x="941" y="2779"/>
                    <a:pt x="1034" y="2745"/>
                  </a:cubicBezTo>
                  <a:cubicBezTo>
                    <a:pt x="1201" y="2611"/>
                    <a:pt x="1334" y="2378"/>
                    <a:pt x="1334" y="2111"/>
                  </a:cubicBezTo>
                  <a:cubicBezTo>
                    <a:pt x="1334" y="1977"/>
                    <a:pt x="1334" y="1877"/>
                    <a:pt x="1268" y="1744"/>
                  </a:cubicBezTo>
                  <a:cubicBezTo>
                    <a:pt x="1234" y="1610"/>
                    <a:pt x="1201" y="1544"/>
                    <a:pt x="1168" y="1444"/>
                  </a:cubicBezTo>
                  <a:cubicBezTo>
                    <a:pt x="1068" y="1277"/>
                    <a:pt x="1001" y="1210"/>
                    <a:pt x="1001" y="1143"/>
                  </a:cubicBezTo>
                  <a:cubicBezTo>
                    <a:pt x="1001" y="1143"/>
                    <a:pt x="934" y="1043"/>
                    <a:pt x="901" y="943"/>
                  </a:cubicBezTo>
                  <a:cubicBezTo>
                    <a:pt x="867" y="877"/>
                    <a:pt x="834" y="777"/>
                    <a:pt x="834" y="710"/>
                  </a:cubicBezTo>
                  <a:lnTo>
                    <a:pt x="834" y="443"/>
                  </a:lnTo>
                  <a:cubicBezTo>
                    <a:pt x="767" y="376"/>
                    <a:pt x="834" y="243"/>
                    <a:pt x="834" y="109"/>
                  </a:cubicBezTo>
                  <a:cubicBezTo>
                    <a:pt x="834" y="63"/>
                    <a:pt x="769" y="0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3"/>
            <p:cNvSpPr/>
            <p:nvPr/>
          </p:nvSpPr>
          <p:spPr>
            <a:xfrm>
              <a:off x="7788375" y="4144688"/>
              <a:ext cx="39225" cy="58600"/>
            </a:xfrm>
            <a:custGeom>
              <a:avLst/>
              <a:gdLst/>
              <a:ahLst/>
              <a:cxnLst/>
              <a:rect l="l" t="t" r="r" b="b"/>
              <a:pathLst>
                <a:path w="1569" h="2344" extrusionOk="0">
                  <a:moveTo>
                    <a:pt x="313" y="1"/>
                  </a:moveTo>
                  <a:cubicBezTo>
                    <a:pt x="249" y="1"/>
                    <a:pt x="178" y="52"/>
                    <a:pt x="134" y="117"/>
                  </a:cubicBezTo>
                  <a:cubicBezTo>
                    <a:pt x="1" y="251"/>
                    <a:pt x="1" y="517"/>
                    <a:pt x="34" y="718"/>
                  </a:cubicBezTo>
                  <a:cubicBezTo>
                    <a:pt x="134" y="1085"/>
                    <a:pt x="434" y="1351"/>
                    <a:pt x="468" y="1418"/>
                  </a:cubicBezTo>
                  <a:cubicBezTo>
                    <a:pt x="534" y="1451"/>
                    <a:pt x="701" y="1718"/>
                    <a:pt x="835" y="1885"/>
                  </a:cubicBezTo>
                  <a:cubicBezTo>
                    <a:pt x="868" y="1952"/>
                    <a:pt x="935" y="2052"/>
                    <a:pt x="968" y="2085"/>
                  </a:cubicBezTo>
                  <a:cubicBezTo>
                    <a:pt x="1001" y="2119"/>
                    <a:pt x="1035" y="2219"/>
                    <a:pt x="1135" y="2285"/>
                  </a:cubicBezTo>
                  <a:cubicBezTo>
                    <a:pt x="1161" y="2325"/>
                    <a:pt x="1198" y="2344"/>
                    <a:pt x="1241" y="2344"/>
                  </a:cubicBezTo>
                  <a:cubicBezTo>
                    <a:pt x="1307" y="2344"/>
                    <a:pt x="1388" y="2299"/>
                    <a:pt x="1468" y="2219"/>
                  </a:cubicBezTo>
                  <a:cubicBezTo>
                    <a:pt x="1568" y="2052"/>
                    <a:pt x="1568" y="1785"/>
                    <a:pt x="1502" y="1585"/>
                  </a:cubicBezTo>
                  <a:cubicBezTo>
                    <a:pt x="1368" y="1185"/>
                    <a:pt x="1068" y="918"/>
                    <a:pt x="1035" y="884"/>
                  </a:cubicBezTo>
                  <a:cubicBezTo>
                    <a:pt x="1001" y="851"/>
                    <a:pt x="835" y="618"/>
                    <a:pt x="735" y="451"/>
                  </a:cubicBezTo>
                  <a:cubicBezTo>
                    <a:pt x="701" y="384"/>
                    <a:pt x="668" y="384"/>
                    <a:pt x="634" y="284"/>
                  </a:cubicBezTo>
                  <a:cubicBezTo>
                    <a:pt x="534" y="251"/>
                    <a:pt x="501" y="117"/>
                    <a:pt x="401" y="50"/>
                  </a:cubicBezTo>
                  <a:cubicBezTo>
                    <a:pt x="378" y="16"/>
                    <a:pt x="34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3"/>
            <p:cNvSpPr/>
            <p:nvPr/>
          </p:nvSpPr>
          <p:spPr>
            <a:xfrm>
              <a:off x="7883450" y="4129738"/>
              <a:ext cx="58400" cy="48900"/>
            </a:xfrm>
            <a:custGeom>
              <a:avLst/>
              <a:gdLst/>
              <a:ahLst/>
              <a:cxnLst/>
              <a:rect l="l" t="t" r="r" b="b"/>
              <a:pathLst>
                <a:path w="2336" h="1956" extrusionOk="0">
                  <a:moveTo>
                    <a:pt x="277" y="1"/>
                  </a:moveTo>
                  <a:cubicBezTo>
                    <a:pt x="242" y="1"/>
                    <a:pt x="206" y="5"/>
                    <a:pt x="167" y="15"/>
                  </a:cubicBezTo>
                  <a:cubicBezTo>
                    <a:pt x="67" y="48"/>
                    <a:pt x="0" y="148"/>
                    <a:pt x="34" y="315"/>
                  </a:cubicBezTo>
                  <a:cubicBezTo>
                    <a:pt x="67" y="482"/>
                    <a:pt x="167" y="682"/>
                    <a:pt x="334" y="815"/>
                  </a:cubicBezTo>
                  <a:cubicBezTo>
                    <a:pt x="634" y="1049"/>
                    <a:pt x="968" y="1182"/>
                    <a:pt x="1034" y="1216"/>
                  </a:cubicBezTo>
                  <a:cubicBezTo>
                    <a:pt x="1135" y="1282"/>
                    <a:pt x="1401" y="1382"/>
                    <a:pt x="1568" y="1549"/>
                  </a:cubicBezTo>
                  <a:cubicBezTo>
                    <a:pt x="1635" y="1649"/>
                    <a:pt x="1702" y="1683"/>
                    <a:pt x="1802" y="1783"/>
                  </a:cubicBezTo>
                  <a:cubicBezTo>
                    <a:pt x="1868" y="1849"/>
                    <a:pt x="1902" y="1949"/>
                    <a:pt x="2035" y="1949"/>
                  </a:cubicBezTo>
                  <a:cubicBezTo>
                    <a:pt x="2052" y="1954"/>
                    <a:pt x="2069" y="1956"/>
                    <a:pt x="2085" y="1956"/>
                  </a:cubicBezTo>
                  <a:cubicBezTo>
                    <a:pt x="2200" y="1956"/>
                    <a:pt x="2302" y="1853"/>
                    <a:pt x="2302" y="1649"/>
                  </a:cubicBezTo>
                  <a:cubicBezTo>
                    <a:pt x="2335" y="1416"/>
                    <a:pt x="2235" y="1182"/>
                    <a:pt x="2135" y="1015"/>
                  </a:cubicBezTo>
                  <a:cubicBezTo>
                    <a:pt x="1835" y="682"/>
                    <a:pt x="1468" y="515"/>
                    <a:pt x="1368" y="482"/>
                  </a:cubicBezTo>
                  <a:cubicBezTo>
                    <a:pt x="1335" y="415"/>
                    <a:pt x="1068" y="315"/>
                    <a:pt x="801" y="181"/>
                  </a:cubicBezTo>
                  <a:cubicBezTo>
                    <a:pt x="668" y="148"/>
                    <a:pt x="567" y="81"/>
                    <a:pt x="501" y="48"/>
                  </a:cubicBezTo>
                  <a:cubicBezTo>
                    <a:pt x="430" y="24"/>
                    <a:pt x="359" y="1"/>
                    <a:pt x="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3"/>
            <p:cNvSpPr/>
            <p:nvPr/>
          </p:nvSpPr>
          <p:spPr>
            <a:xfrm>
              <a:off x="7962675" y="4083388"/>
              <a:ext cx="65900" cy="35050"/>
            </a:xfrm>
            <a:custGeom>
              <a:avLst/>
              <a:gdLst/>
              <a:ahLst/>
              <a:cxnLst/>
              <a:rect l="l" t="t" r="r" b="b"/>
              <a:pathLst>
                <a:path w="2636" h="1402" extrusionOk="0">
                  <a:moveTo>
                    <a:pt x="701" y="1"/>
                  </a:moveTo>
                  <a:cubicBezTo>
                    <a:pt x="401" y="34"/>
                    <a:pt x="167" y="34"/>
                    <a:pt x="34" y="234"/>
                  </a:cubicBezTo>
                  <a:cubicBezTo>
                    <a:pt x="0" y="334"/>
                    <a:pt x="34" y="468"/>
                    <a:pt x="167" y="534"/>
                  </a:cubicBezTo>
                  <a:cubicBezTo>
                    <a:pt x="301" y="634"/>
                    <a:pt x="467" y="701"/>
                    <a:pt x="634" y="735"/>
                  </a:cubicBezTo>
                  <a:cubicBezTo>
                    <a:pt x="1001" y="835"/>
                    <a:pt x="1301" y="868"/>
                    <a:pt x="1368" y="868"/>
                  </a:cubicBezTo>
                  <a:cubicBezTo>
                    <a:pt x="1468" y="901"/>
                    <a:pt x="1702" y="1001"/>
                    <a:pt x="1902" y="1135"/>
                  </a:cubicBezTo>
                  <a:cubicBezTo>
                    <a:pt x="2035" y="1168"/>
                    <a:pt x="2068" y="1235"/>
                    <a:pt x="2169" y="1302"/>
                  </a:cubicBezTo>
                  <a:cubicBezTo>
                    <a:pt x="2202" y="1335"/>
                    <a:pt x="2302" y="1402"/>
                    <a:pt x="2402" y="1402"/>
                  </a:cubicBezTo>
                  <a:cubicBezTo>
                    <a:pt x="2535" y="1402"/>
                    <a:pt x="2636" y="1335"/>
                    <a:pt x="2636" y="1135"/>
                  </a:cubicBezTo>
                  <a:cubicBezTo>
                    <a:pt x="2636" y="968"/>
                    <a:pt x="2535" y="701"/>
                    <a:pt x="2369" y="534"/>
                  </a:cubicBezTo>
                  <a:cubicBezTo>
                    <a:pt x="2068" y="167"/>
                    <a:pt x="1568" y="67"/>
                    <a:pt x="1501" y="67"/>
                  </a:cubicBezTo>
                  <a:cubicBezTo>
                    <a:pt x="1368" y="67"/>
                    <a:pt x="1001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3"/>
            <p:cNvSpPr/>
            <p:nvPr/>
          </p:nvSpPr>
          <p:spPr>
            <a:xfrm>
              <a:off x="8026875" y="4021113"/>
              <a:ext cx="76750" cy="28950"/>
            </a:xfrm>
            <a:custGeom>
              <a:avLst/>
              <a:gdLst/>
              <a:ahLst/>
              <a:cxnLst/>
              <a:rect l="l" t="t" r="r" b="b"/>
              <a:pathLst>
                <a:path w="3070" h="1158" extrusionOk="0">
                  <a:moveTo>
                    <a:pt x="1786" y="1"/>
                  </a:moveTo>
                  <a:cubicBezTo>
                    <a:pt x="1672" y="1"/>
                    <a:pt x="1591" y="12"/>
                    <a:pt x="1569" y="23"/>
                  </a:cubicBezTo>
                  <a:cubicBezTo>
                    <a:pt x="1469" y="23"/>
                    <a:pt x="1068" y="57"/>
                    <a:pt x="768" y="157"/>
                  </a:cubicBezTo>
                  <a:cubicBezTo>
                    <a:pt x="601" y="190"/>
                    <a:pt x="501" y="190"/>
                    <a:pt x="401" y="223"/>
                  </a:cubicBezTo>
                  <a:cubicBezTo>
                    <a:pt x="268" y="290"/>
                    <a:pt x="168" y="323"/>
                    <a:pt x="101" y="457"/>
                  </a:cubicBezTo>
                  <a:cubicBezTo>
                    <a:pt x="1" y="524"/>
                    <a:pt x="101" y="657"/>
                    <a:pt x="234" y="724"/>
                  </a:cubicBezTo>
                  <a:cubicBezTo>
                    <a:pt x="334" y="857"/>
                    <a:pt x="601" y="891"/>
                    <a:pt x="801" y="891"/>
                  </a:cubicBezTo>
                  <a:cubicBezTo>
                    <a:pt x="1268" y="891"/>
                    <a:pt x="1602" y="824"/>
                    <a:pt x="1669" y="824"/>
                  </a:cubicBezTo>
                  <a:lnTo>
                    <a:pt x="1936" y="824"/>
                  </a:lnTo>
                  <a:cubicBezTo>
                    <a:pt x="2069" y="824"/>
                    <a:pt x="2169" y="857"/>
                    <a:pt x="2302" y="891"/>
                  </a:cubicBezTo>
                  <a:cubicBezTo>
                    <a:pt x="2436" y="957"/>
                    <a:pt x="2469" y="991"/>
                    <a:pt x="2569" y="1024"/>
                  </a:cubicBezTo>
                  <a:cubicBezTo>
                    <a:pt x="2636" y="1057"/>
                    <a:pt x="2669" y="1157"/>
                    <a:pt x="2803" y="1157"/>
                  </a:cubicBezTo>
                  <a:cubicBezTo>
                    <a:pt x="2936" y="1157"/>
                    <a:pt x="3070" y="1057"/>
                    <a:pt x="3070" y="857"/>
                  </a:cubicBezTo>
                  <a:cubicBezTo>
                    <a:pt x="3070" y="624"/>
                    <a:pt x="2836" y="357"/>
                    <a:pt x="2636" y="223"/>
                  </a:cubicBezTo>
                  <a:cubicBezTo>
                    <a:pt x="2369" y="45"/>
                    <a:pt x="2013" y="1"/>
                    <a:pt x="1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3"/>
            <p:cNvSpPr/>
            <p:nvPr/>
          </p:nvSpPr>
          <p:spPr>
            <a:xfrm>
              <a:off x="8080250" y="3937888"/>
              <a:ext cx="82575" cy="28775"/>
            </a:xfrm>
            <a:custGeom>
              <a:avLst/>
              <a:gdLst/>
              <a:ahLst/>
              <a:cxnLst/>
              <a:rect l="l" t="t" r="r" b="b"/>
              <a:pathLst>
                <a:path w="3303" h="1151" extrusionOk="0">
                  <a:moveTo>
                    <a:pt x="907" y="1"/>
                  </a:moveTo>
                  <a:cubicBezTo>
                    <a:pt x="830" y="1"/>
                    <a:pt x="750" y="6"/>
                    <a:pt x="668" y="17"/>
                  </a:cubicBezTo>
                  <a:cubicBezTo>
                    <a:pt x="434" y="117"/>
                    <a:pt x="167" y="217"/>
                    <a:pt x="101" y="450"/>
                  </a:cubicBezTo>
                  <a:cubicBezTo>
                    <a:pt x="1" y="617"/>
                    <a:pt x="34" y="784"/>
                    <a:pt x="167" y="817"/>
                  </a:cubicBezTo>
                  <a:cubicBezTo>
                    <a:pt x="212" y="828"/>
                    <a:pt x="249" y="832"/>
                    <a:pt x="282" y="832"/>
                  </a:cubicBezTo>
                  <a:cubicBezTo>
                    <a:pt x="349" y="832"/>
                    <a:pt x="401" y="817"/>
                    <a:pt x="468" y="817"/>
                  </a:cubicBezTo>
                  <a:cubicBezTo>
                    <a:pt x="534" y="784"/>
                    <a:pt x="668" y="784"/>
                    <a:pt x="801" y="784"/>
                  </a:cubicBezTo>
                  <a:cubicBezTo>
                    <a:pt x="1035" y="784"/>
                    <a:pt x="1368" y="850"/>
                    <a:pt x="1468" y="884"/>
                  </a:cubicBezTo>
                  <a:cubicBezTo>
                    <a:pt x="1535" y="951"/>
                    <a:pt x="1969" y="1151"/>
                    <a:pt x="2469" y="1151"/>
                  </a:cubicBezTo>
                  <a:cubicBezTo>
                    <a:pt x="2703" y="1151"/>
                    <a:pt x="2969" y="1117"/>
                    <a:pt x="3136" y="951"/>
                  </a:cubicBezTo>
                  <a:cubicBezTo>
                    <a:pt x="3303" y="784"/>
                    <a:pt x="3303" y="650"/>
                    <a:pt x="3203" y="550"/>
                  </a:cubicBezTo>
                  <a:cubicBezTo>
                    <a:pt x="3136" y="484"/>
                    <a:pt x="3003" y="484"/>
                    <a:pt x="2869" y="484"/>
                  </a:cubicBezTo>
                  <a:cubicBezTo>
                    <a:pt x="2803" y="417"/>
                    <a:pt x="2669" y="417"/>
                    <a:pt x="2502" y="383"/>
                  </a:cubicBezTo>
                  <a:cubicBezTo>
                    <a:pt x="2202" y="317"/>
                    <a:pt x="1835" y="183"/>
                    <a:pt x="1702" y="150"/>
                  </a:cubicBezTo>
                  <a:cubicBezTo>
                    <a:pt x="1618" y="122"/>
                    <a:pt x="1301" y="1"/>
                    <a:pt x="9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3"/>
            <p:cNvSpPr/>
            <p:nvPr/>
          </p:nvSpPr>
          <p:spPr>
            <a:xfrm>
              <a:off x="7428125" y="3786888"/>
              <a:ext cx="118250" cy="122525"/>
            </a:xfrm>
            <a:custGeom>
              <a:avLst/>
              <a:gdLst/>
              <a:ahLst/>
              <a:cxnLst/>
              <a:rect l="l" t="t" r="r" b="b"/>
              <a:pathLst>
                <a:path w="4730" h="4901" extrusionOk="0">
                  <a:moveTo>
                    <a:pt x="130" y="1"/>
                  </a:moveTo>
                  <a:cubicBezTo>
                    <a:pt x="107" y="1"/>
                    <a:pt x="86" y="6"/>
                    <a:pt x="67" y="19"/>
                  </a:cubicBezTo>
                  <a:cubicBezTo>
                    <a:pt x="0" y="86"/>
                    <a:pt x="0" y="319"/>
                    <a:pt x="167" y="586"/>
                  </a:cubicBezTo>
                  <a:cubicBezTo>
                    <a:pt x="334" y="886"/>
                    <a:pt x="601" y="1253"/>
                    <a:pt x="1001" y="1520"/>
                  </a:cubicBezTo>
                  <a:cubicBezTo>
                    <a:pt x="1201" y="1653"/>
                    <a:pt x="1401" y="1753"/>
                    <a:pt x="1602" y="1854"/>
                  </a:cubicBezTo>
                  <a:cubicBezTo>
                    <a:pt x="1768" y="1920"/>
                    <a:pt x="2002" y="1987"/>
                    <a:pt x="2102" y="2054"/>
                  </a:cubicBezTo>
                  <a:cubicBezTo>
                    <a:pt x="2402" y="2220"/>
                    <a:pt x="2536" y="2354"/>
                    <a:pt x="2569" y="2387"/>
                  </a:cubicBezTo>
                  <a:cubicBezTo>
                    <a:pt x="2602" y="2487"/>
                    <a:pt x="2736" y="2587"/>
                    <a:pt x="2836" y="2888"/>
                  </a:cubicBezTo>
                  <a:cubicBezTo>
                    <a:pt x="2902" y="3154"/>
                    <a:pt x="3003" y="3555"/>
                    <a:pt x="3203" y="3988"/>
                  </a:cubicBezTo>
                  <a:cubicBezTo>
                    <a:pt x="3403" y="4389"/>
                    <a:pt x="3736" y="4722"/>
                    <a:pt x="4103" y="4856"/>
                  </a:cubicBezTo>
                  <a:cubicBezTo>
                    <a:pt x="4198" y="4887"/>
                    <a:pt x="4283" y="4900"/>
                    <a:pt x="4358" y="4900"/>
                  </a:cubicBezTo>
                  <a:cubicBezTo>
                    <a:pt x="4599" y="4900"/>
                    <a:pt x="4729" y="4765"/>
                    <a:pt x="4704" y="4689"/>
                  </a:cubicBezTo>
                  <a:cubicBezTo>
                    <a:pt x="4704" y="4555"/>
                    <a:pt x="4537" y="4522"/>
                    <a:pt x="4370" y="4389"/>
                  </a:cubicBezTo>
                  <a:cubicBezTo>
                    <a:pt x="4203" y="4255"/>
                    <a:pt x="4037" y="4022"/>
                    <a:pt x="3903" y="3688"/>
                  </a:cubicBezTo>
                  <a:cubicBezTo>
                    <a:pt x="3770" y="3355"/>
                    <a:pt x="3703" y="2921"/>
                    <a:pt x="3570" y="2587"/>
                  </a:cubicBezTo>
                  <a:cubicBezTo>
                    <a:pt x="3436" y="2254"/>
                    <a:pt x="3236" y="1954"/>
                    <a:pt x="3169" y="1887"/>
                  </a:cubicBezTo>
                  <a:cubicBezTo>
                    <a:pt x="3069" y="1753"/>
                    <a:pt x="2836" y="1520"/>
                    <a:pt x="2435" y="1353"/>
                  </a:cubicBezTo>
                  <a:cubicBezTo>
                    <a:pt x="2269" y="1253"/>
                    <a:pt x="2069" y="1220"/>
                    <a:pt x="1902" y="1120"/>
                  </a:cubicBezTo>
                  <a:lnTo>
                    <a:pt x="1401" y="886"/>
                  </a:lnTo>
                  <a:cubicBezTo>
                    <a:pt x="796" y="553"/>
                    <a:pt x="356" y="1"/>
                    <a:pt x="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3"/>
            <p:cNvSpPr/>
            <p:nvPr/>
          </p:nvSpPr>
          <p:spPr>
            <a:xfrm>
              <a:off x="7358900" y="3900488"/>
              <a:ext cx="155150" cy="65575"/>
            </a:xfrm>
            <a:custGeom>
              <a:avLst/>
              <a:gdLst/>
              <a:ahLst/>
              <a:cxnLst/>
              <a:rect l="l" t="t" r="r" b="b"/>
              <a:pathLst>
                <a:path w="6206" h="2623" extrusionOk="0">
                  <a:moveTo>
                    <a:pt x="767" y="0"/>
                  </a:moveTo>
                  <a:cubicBezTo>
                    <a:pt x="684" y="0"/>
                    <a:pt x="606" y="4"/>
                    <a:pt x="534" y="11"/>
                  </a:cubicBezTo>
                  <a:cubicBezTo>
                    <a:pt x="201" y="45"/>
                    <a:pt x="1" y="178"/>
                    <a:pt x="34" y="312"/>
                  </a:cubicBezTo>
                  <a:cubicBezTo>
                    <a:pt x="101" y="445"/>
                    <a:pt x="301" y="478"/>
                    <a:pt x="501" y="512"/>
                  </a:cubicBezTo>
                  <a:cubicBezTo>
                    <a:pt x="768" y="545"/>
                    <a:pt x="1102" y="679"/>
                    <a:pt x="1368" y="845"/>
                  </a:cubicBezTo>
                  <a:cubicBezTo>
                    <a:pt x="1669" y="1012"/>
                    <a:pt x="1935" y="1312"/>
                    <a:pt x="2269" y="1546"/>
                  </a:cubicBezTo>
                  <a:cubicBezTo>
                    <a:pt x="2603" y="1779"/>
                    <a:pt x="2869" y="1846"/>
                    <a:pt x="2970" y="1879"/>
                  </a:cubicBezTo>
                  <a:cubicBezTo>
                    <a:pt x="3235" y="1986"/>
                    <a:pt x="4965" y="2622"/>
                    <a:pt x="5739" y="2622"/>
                  </a:cubicBezTo>
                  <a:cubicBezTo>
                    <a:pt x="5936" y="2622"/>
                    <a:pt x="6071" y="2581"/>
                    <a:pt x="6105" y="2480"/>
                  </a:cubicBezTo>
                  <a:cubicBezTo>
                    <a:pt x="6205" y="2113"/>
                    <a:pt x="3537" y="1279"/>
                    <a:pt x="3203" y="1146"/>
                  </a:cubicBezTo>
                  <a:cubicBezTo>
                    <a:pt x="3136" y="1112"/>
                    <a:pt x="2869" y="1012"/>
                    <a:pt x="2669" y="879"/>
                  </a:cubicBezTo>
                  <a:cubicBezTo>
                    <a:pt x="2603" y="845"/>
                    <a:pt x="2469" y="712"/>
                    <a:pt x="2302" y="612"/>
                  </a:cubicBezTo>
                  <a:cubicBezTo>
                    <a:pt x="2169" y="478"/>
                    <a:pt x="1969" y="312"/>
                    <a:pt x="1769" y="212"/>
                  </a:cubicBezTo>
                  <a:cubicBezTo>
                    <a:pt x="1428" y="55"/>
                    <a:pt x="1068" y="0"/>
                    <a:pt x="7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3"/>
            <p:cNvSpPr/>
            <p:nvPr/>
          </p:nvSpPr>
          <p:spPr>
            <a:xfrm>
              <a:off x="8033675" y="3819513"/>
              <a:ext cx="42425" cy="31050"/>
            </a:xfrm>
            <a:custGeom>
              <a:avLst/>
              <a:gdLst/>
              <a:ahLst/>
              <a:cxnLst/>
              <a:rect l="l" t="t" r="r" b="b"/>
              <a:pathLst>
                <a:path w="1697" h="1242" extrusionOk="0">
                  <a:moveTo>
                    <a:pt x="380" y="0"/>
                  </a:moveTo>
                  <a:cubicBezTo>
                    <a:pt x="165" y="0"/>
                    <a:pt x="1" y="155"/>
                    <a:pt x="29" y="382"/>
                  </a:cubicBezTo>
                  <a:cubicBezTo>
                    <a:pt x="62" y="582"/>
                    <a:pt x="229" y="615"/>
                    <a:pt x="363" y="715"/>
                  </a:cubicBezTo>
                  <a:cubicBezTo>
                    <a:pt x="529" y="782"/>
                    <a:pt x="663" y="882"/>
                    <a:pt x="696" y="882"/>
                  </a:cubicBezTo>
                  <a:cubicBezTo>
                    <a:pt x="730" y="882"/>
                    <a:pt x="863" y="1016"/>
                    <a:pt x="996" y="1082"/>
                  </a:cubicBezTo>
                  <a:cubicBezTo>
                    <a:pt x="1094" y="1180"/>
                    <a:pt x="1210" y="1242"/>
                    <a:pt x="1343" y="1242"/>
                  </a:cubicBezTo>
                  <a:cubicBezTo>
                    <a:pt x="1392" y="1242"/>
                    <a:pt x="1443" y="1234"/>
                    <a:pt x="1497" y="1216"/>
                  </a:cubicBezTo>
                  <a:cubicBezTo>
                    <a:pt x="1697" y="1116"/>
                    <a:pt x="1697" y="849"/>
                    <a:pt x="1530" y="582"/>
                  </a:cubicBezTo>
                  <a:cubicBezTo>
                    <a:pt x="1397" y="348"/>
                    <a:pt x="1130" y="215"/>
                    <a:pt x="1063" y="182"/>
                  </a:cubicBezTo>
                  <a:cubicBezTo>
                    <a:pt x="996" y="182"/>
                    <a:pt x="730" y="15"/>
                    <a:pt x="496" y="15"/>
                  </a:cubicBezTo>
                  <a:cubicBezTo>
                    <a:pt x="456" y="5"/>
                    <a:pt x="417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3"/>
            <p:cNvSpPr/>
            <p:nvPr/>
          </p:nvSpPr>
          <p:spPr>
            <a:xfrm>
              <a:off x="7466475" y="3788363"/>
              <a:ext cx="679675" cy="379950"/>
            </a:xfrm>
            <a:custGeom>
              <a:avLst/>
              <a:gdLst/>
              <a:ahLst/>
              <a:cxnLst/>
              <a:rect l="l" t="t" r="r" b="b"/>
              <a:pathLst>
                <a:path w="27187" h="15198" extrusionOk="0">
                  <a:moveTo>
                    <a:pt x="22085" y="1"/>
                  </a:moveTo>
                  <a:cubicBezTo>
                    <a:pt x="20119" y="1"/>
                    <a:pt x="18418" y="1367"/>
                    <a:pt x="17747" y="3296"/>
                  </a:cubicBezTo>
                  <a:cubicBezTo>
                    <a:pt x="17246" y="4697"/>
                    <a:pt x="15579" y="5864"/>
                    <a:pt x="13744" y="6198"/>
                  </a:cubicBezTo>
                  <a:cubicBezTo>
                    <a:pt x="13406" y="6256"/>
                    <a:pt x="13047" y="6286"/>
                    <a:pt x="12675" y="6286"/>
                  </a:cubicBezTo>
                  <a:cubicBezTo>
                    <a:pt x="11142" y="6286"/>
                    <a:pt x="9409" y="5784"/>
                    <a:pt x="8173" y="4763"/>
                  </a:cubicBezTo>
                  <a:cubicBezTo>
                    <a:pt x="7203" y="3949"/>
                    <a:pt x="6025" y="3485"/>
                    <a:pt x="4861" y="3485"/>
                  </a:cubicBezTo>
                  <a:cubicBezTo>
                    <a:pt x="3783" y="3485"/>
                    <a:pt x="2717" y="3882"/>
                    <a:pt x="1835" y="4763"/>
                  </a:cubicBezTo>
                  <a:cubicBezTo>
                    <a:pt x="234" y="6331"/>
                    <a:pt x="1" y="9500"/>
                    <a:pt x="1835" y="11101"/>
                  </a:cubicBezTo>
                  <a:cubicBezTo>
                    <a:pt x="4981" y="13727"/>
                    <a:pt x="8735" y="15198"/>
                    <a:pt x="12717" y="15198"/>
                  </a:cubicBezTo>
                  <a:cubicBezTo>
                    <a:pt x="13845" y="15198"/>
                    <a:pt x="14990" y="15080"/>
                    <a:pt x="16146" y="14837"/>
                  </a:cubicBezTo>
                  <a:cubicBezTo>
                    <a:pt x="20916" y="13836"/>
                    <a:pt x="24819" y="10301"/>
                    <a:pt x="26386" y="5664"/>
                  </a:cubicBezTo>
                  <a:cubicBezTo>
                    <a:pt x="27187" y="3362"/>
                    <a:pt x="25519" y="794"/>
                    <a:pt x="23251" y="160"/>
                  </a:cubicBezTo>
                  <a:cubicBezTo>
                    <a:pt x="22856" y="52"/>
                    <a:pt x="22465" y="1"/>
                    <a:pt x="22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3"/>
            <p:cNvSpPr/>
            <p:nvPr/>
          </p:nvSpPr>
          <p:spPr>
            <a:xfrm>
              <a:off x="7580725" y="3916563"/>
              <a:ext cx="441175" cy="139825"/>
            </a:xfrm>
            <a:custGeom>
              <a:avLst/>
              <a:gdLst/>
              <a:ahLst/>
              <a:cxnLst/>
              <a:rect l="l" t="t" r="r" b="b"/>
              <a:pathLst>
                <a:path w="17647" h="5593" extrusionOk="0">
                  <a:moveTo>
                    <a:pt x="17567" y="1"/>
                  </a:moveTo>
                  <a:cubicBezTo>
                    <a:pt x="17427" y="1"/>
                    <a:pt x="17132" y="487"/>
                    <a:pt x="16679" y="1036"/>
                  </a:cubicBezTo>
                  <a:cubicBezTo>
                    <a:pt x="16146" y="1703"/>
                    <a:pt x="15345" y="2471"/>
                    <a:pt x="14344" y="3071"/>
                  </a:cubicBezTo>
                  <a:cubicBezTo>
                    <a:pt x="13344" y="3705"/>
                    <a:pt x="12209" y="4139"/>
                    <a:pt x="11309" y="4372"/>
                  </a:cubicBezTo>
                  <a:cubicBezTo>
                    <a:pt x="10341" y="4639"/>
                    <a:pt x="9608" y="4706"/>
                    <a:pt x="9341" y="4706"/>
                  </a:cubicBezTo>
                  <a:cubicBezTo>
                    <a:pt x="9207" y="4722"/>
                    <a:pt x="8957" y="4731"/>
                    <a:pt x="8628" y="4731"/>
                  </a:cubicBezTo>
                  <a:cubicBezTo>
                    <a:pt x="8298" y="4731"/>
                    <a:pt x="7890" y="4722"/>
                    <a:pt x="7439" y="4706"/>
                  </a:cubicBezTo>
                  <a:cubicBezTo>
                    <a:pt x="6505" y="4672"/>
                    <a:pt x="5405" y="4505"/>
                    <a:pt x="4304" y="4239"/>
                  </a:cubicBezTo>
                  <a:cubicBezTo>
                    <a:pt x="2473" y="3867"/>
                    <a:pt x="789" y="3250"/>
                    <a:pt x="263" y="3250"/>
                  </a:cubicBezTo>
                  <a:cubicBezTo>
                    <a:pt x="175" y="3250"/>
                    <a:pt x="120" y="3267"/>
                    <a:pt x="101" y="3305"/>
                  </a:cubicBezTo>
                  <a:cubicBezTo>
                    <a:pt x="1" y="3471"/>
                    <a:pt x="1935" y="4405"/>
                    <a:pt x="4137" y="5006"/>
                  </a:cubicBezTo>
                  <a:cubicBezTo>
                    <a:pt x="5271" y="5306"/>
                    <a:pt x="6439" y="5506"/>
                    <a:pt x="7406" y="5540"/>
                  </a:cubicBezTo>
                  <a:cubicBezTo>
                    <a:pt x="7772" y="5579"/>
                    <a:pt x="8113" y="5592"/>
                    <a:pt x="8410" y="5592"/>
                  </a:cubicBezTo>
                  <a:cubicBezTo>
                    <a:pt x="8870" y="5592"/>
                    <a:pt x="9225" y="5560"/>
                    <a:pt x="9407" y="5540"/>
                  </a:cubicBezTo>
                  <a:cubicBezTo>
                    <a:pt x="9674" y="5540"/>
                    <a:pt x="10475" y="5473"/>
                    <a:pt x="11476" y="5206"/>
                  </a:cubicBezTo>
                  <a:cubicBezTo>
                    <a:pt x="12510" y="4972"/>
                    <a:pt x="13677" y="4472"/>
                    <a:pt x="14745" y="3738"/>
                  </a:cubicBezTo>
                  <a:cubicBezTo>
                    <a:pt x="15779" y="3038"/>
                    <a:pt x="16613" y="2137"/>
                    <a:pt x="17080" y="1370"/>
                  </a:cubicBezTo>
                  <a:cubicBezTo>
                    <a:pt x="17513" y="636"/>
                    <a:pt x="17647" y="36"/>
                    <a:pt x="17580" y="2"/>
                  </a:cubicBezTo>
                  <a:cubicBezTo>
                    <a:pt x="17576" y="1"/>
                    <a:pt x="17571" y="1"/>
                    <a:pt x="17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53"/>
          <p:cNvGrpSpPr/>
          <p:nvPr/>
        </p:nvGrpSpPr>
        <p:grpSpPr>
          <a:xfrm>
            <a:off x="7696865" y="2111125"/>
            <a:ext cx="529282" cy="589774"/>
            <a:chOff x="6048325" y="1642888"/>
            <a:chExt cx="612950" cy="682925"/>
          </a:xfrm>
        </p:grpSpPr>
        <p:sp>
          <p:nvSpPr>
            <p:cNvPr id="1839" name="Google Shape;1839;p53"/>
            <p:cNvSpPr/>
            <p:nvPr/>
          </p:nvSpPr>
          <p:spPr>
            <a:xfrm>
              <a:off x="6048325" y="1918488"/>
              <a:ext cx="85075" cy="50775"/>
            </a:xfrm>
            <a:custGeom>
              <a:avLst/>
              <a:gdLst/>
              <a:ahLst/>
              <a:cxnLst/>
              <a:rect l="l" t="t" r="r" b="b"/>
              <a:pathLst>
                <a:path w="3403" h="2031" extrusionOk="0">
                  <a:moveTo>
                    <a:pt x="2441" y="0"/>
                  </a:moveTo>
                  <a:cubicBezTo>
                    <a:pt x="2328" y="0"/>
                    <a:pt x="2224" y="31"/>
                    <a:pt x="2102" y="80"/>
                  </a:cubicBezTo>
                  <a:cubicBezTo>
                    <a:pt x="1935" y="147"/>
                    <a:pt x="1802" y="180"/>
                    <a:pt x="1735" y="280"/>
                  </a:cubicBezTo>
                  <a:cubicBezTo>
                    <a:pt x="1501" y="414"/>
                    <a:pt x="1435" y="514"/>
                    <a:pt x="1401" y="580"/>
                  </a:cubicBezTo>
                  <a:cubicBezTo>
                    <a:pt x="1268" y="647"/>
                    <a:pt x="968" y="1081"/>
                    <a:pt x="734" y="1247"/>
                  </a:cubicBezTo>
                  <a:cubicBezTo>
                    <a:pt x="567" y="1348"/>
                    <a:pt x="434" y="1414"/>
                    <a:pt x="334" y="1448"/>
                  </a:cubicBezTo>
                  <a:cubicBezTo>
                    <a:pt x="267" y="1481"/>
                    <a:pt x="167" y="1514"/>
                    <a:pt x="100" y="1614"/>
                  </a:cubicBezTo>
                  <a:cubicBezTo>
                    <a:pt x="0" y="1681"/>
                    <a:pt x="67" y="1848"/>
                    <a:pt x="334" y="1981"/>
                  </a:cubicBezTo>
                  <a:cubicBezTo>
                    <a:pt x="404" y="2016"/>
                    <a:pt x="490" y="2031"/>
                    <a:pt x="583" y="2031"/>
                  </a:cubicBezTo>
                  <a:cubicBezTo>
                    <a:pt x="758" y="2031"/>
                    <a:pt x="961" y="1980"/>
                    <a:pt x="1134" y="1915"/>
                  </a:cubicBezTo>
                  <a:cubicBezTo>
                    <a:pt x="1268" y="1815"/>
                    <a:pt x="1335" y="1748"/>
                    <a:pt x="1468" y="1648"/>
                  </a:cubicBezTo>
                  <a:cubicBezTo>
                    <a:pt x="1601" y="1581"/>
                    <a:pt x="1635" y="1481"/>
                    <a:pt x="1702" y="1414"/>
                  </a:cubicBezTo>
                  <a:cubicBezTo>
                    <a:pt x="1835" y="1247"/>
                    <a:pt x="1935" y="1147"/>
                    <a:pt x="1968" y="1114"/>
                  </a:cubicBezTo>
                  <a:cubicBezTo>
                    <a:pt x="1968" y="1081"/>
                    <a:pt x="2035" y="981"/>
                    <a:pt x="2169" y="914"/>
                  </a:cubicBezTo>
                  <a:cubicBezTo>
                    <a:pt x="2302" y="814"/>
                    <a:pt x="2369" y="780"/>
                    <a:pt x="2502" y="780"/>
                  </a:cubicBezTo>
                  <a:lnTo>
                    <a:pt x="2836" y="780"/>
                  </a:lnTo>
                  <a:cubicBezTo>
                    <a:pt x="2936" y="780"/>
                    <a:pt x="3069" y="814"/>
                    <a:pt x="3169" y="814"/>
                  </a:cubicBezTo>
                  <a:cubicBezTo>
                    <a:pt x="3303" y="814"/>
                    <a:pt x="3403" y="647"/>
                    <a:pt x="3269" y="447"/>
                  </a:cubicBezTo>
                  <a:cubicBezTo>
                    <a:pt x="3136" y="247"/>
                    <a:pt x="2836" y="80"/>
                    <a:pt x="2569" y="13"/>
                  </a:cubicBezTo>
                  <a:cubicBezTo>
                    <a:pt x="2524" y="4"/>
                    <a:pt x="2482" y="0"/>
                    <a:pt x="24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3"/>
            <p:cNvSpPr/>
            <p:nvPr/>
          </p:nvSpPr>
          <p:spPr>
            <a:xfrm>
              <a:off x="6093350" y="1996163"/>
              <a:ext cx="65075" cy="52450"/>
            </a:xfrm>
            <a:custGeom>
              <a:avLst/>
              <a:gdLst/>
              <a:ahLst/>
              <a:cxnLst/>
              <a:rect l="l" t="t" r="r" b="b"/>
              <a:pathLst>
                <a:path w="2603" h="2098" extrusionOk="0">
                  <a:moveTo>
                    <a:pt x="1890" y="0"/>
                  </a:moveTo>
                  <a:cubicBezTo>
                    <a:pt x="1848" y="0"/>
                    <a:pt x="1807" y="3"/>
                    <a:pt x="1769" y="8"/>
                  </a:cubicBezTo>
                  <a:cubicBezTo>
                    <a:pt x="1502" y="42"/>
                    <a:pt x="1201" y="209"/>
                    <a:pt x="1101" y="342"/>
                  </a:cubicBezTo>
                  <a:cubicBezTo>
                    <a:pt x="968" y="442"/>
                    <a:pt x="868" y="576"/>
                    <a:pt x="835" y="609"/>
                  </a:cubicBezTo>
                  <a:cubicBezTo>
                    <a:pt x="801" y="709"/>
                    <a:pt x="534" y="1076"/>
                    <a:pt x="368" y="1343"/>
                  </a:cubicBezTo>
                  <a:cubicBezTo>
                    <a:pt x="301" y="1443"/>
                    <a:pt x="201" y="1543"/>
                    <a:pt x="134" y="1643"/>
                  </a:cubicBezTo>
                  <a:cubicBezTo>
                    <a:pt x="34" y="1710"/>
                    <a:pt x="1" y="1810"/>
                    <a:pt x="1" y="1910"/>
                  </a:cubicBezTo>
                  <a:cubicBezTo>
                    <a:pt x="1" y="2014"/>
                    <a:pt x="82" y="2098"/>
                    <a:pt x="213" y="2098"/>
                  </a:cubicBezTo>
                  <a:cubicBezTo>
                    <a:pt x="250" y="2098"/>
                    <a:pt x="290" y="2091"/>
                    <a:pt x="334" y="2077"/>
                  </a:cubicBezTo>
                  <a:cubicBezTo>
                    <a:pt x="501" y="2077"/>
                    <a:pt x="734" y="1977"/>
                    <a:pt x="901" y="1810"/>
                  </a:cubicBezTo>
                  <a:cubicBezTo>
                    <a:pt x="1068" y="1643"/>
                    <a:pt x="1201" y="1409"/>
                    <a:pt x="1302" y="1309"/>
                  </a:cubicBezTo>
                  <a:cubicBezTo>
                    <a:pt x="1368" y="1176"/>
                    <a:pt x="1402" y="1076"/>
                    <a:pt x="1468" y="1043"/>
                  </a:cubicBezTo>
                  <a:cubicBezTo>
                    <a:pt x="1502" y="1043"/>
                    <a:pt x="1535" y="976"/>
                    <a:pt x="1635" y="876"/>
                  </a:cubicBezTo>
                  <a:cubicBezTo>
                    <a:pt x="1702" y="809"/>
                    <a:pt x="1802" y="742"/>
                    <a:pt x="1869" y="709"/>
                  </a:cubicBezTo>
                  <a:cubicBezTo>
                    <a:pt x="1969" y="676"/>
                    <a:pt x="2035" y="676"/>
                    <a:pt x="2135" y="609"/>
                  </a:cubicBezTo>
                  <a:cubicBezTo>
                    <a:pt x="2236" y="576"/>
                    <a:pt x="2336" y="609"/>
                    <a:pt x="2469" y="542"/>
                  </a:cubicBezTo>
                  <a:cubicBezTo>
                    <a:pt x="2536" y="509"/>
                    <a:pt x="2602" y="375"/>
                    <a:pt x="2402" y="209"/>
                  </a:cubicBezTo>
                  <a:cubicBezTo>
                    <a:pt x="2319" y="70"/>
                    <a:pt x="2097" y="0"/>
                    <a:pt x="18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3"/>
            <p:cNvSpPr/>
            <p:nvPr/>
          </p:nvSpPr>
          <p:spPr>
            <a:xfrm>
              <a:off x="6139225" y="2064738"/>
              <a:ext cx="50050" cy="53400"/>
            </a:xfrm>
            <a:custGeom>
              <a:avLst/>
              <a:gdLst/>
              <a:ahLst/>
              <a:cxnLst/>
              <a:rect l="l" t="t" r="r" b="b"/>
              <a:pathLst>
                <a:path w="2002" h="2136" extrusionOk="0">
                  <a:moveTo>
                    <a:pt x="1535" y="1"/>
                  </a:moveTo>
                  <a:cubicBezTo>
                    <a:pt x="1435" y="1"/>
                    <a:pt x="1335" y="1"/>
                    <a:pt x="1201" y="67"/>
                  </a:cubicBezTo>
                  <a:cubicBezTo>
                    <a:pt x="801" y="168"/>
                    <a:pt x="534" y="601"/>
                    <a:pt x="501" y="668"/>
                  </a:cubicBezTo>
                  <a:lnTo>
                    <a:pt x="167" y="1335"/>
                  </a:lnTo>
                  <a:cubicBezTo>
                    <a:pt x="134" y="1468"/>
                    <a:pt x="100" y="1569"/>
                    <a:pt x="34" y="1635"/>
                  </a:cubicBezTo>
                  <a:cubicBezTo>
                    <a:pt x="34" y="1735"/>
                    <a:pt x="0" y="1802"/>
                    <a:pt x="0" y="1935"/>
                  </a:cubicBezTo>
                  <a:cubicBezTo>
                    <a:pt x="34" y="2002"/>
                    <a:pt x="167" y="2102"/>
                    <a:pt x="200" y="2136"/>
                  </a:cubicBezTo>
                  <a:cubicBezTo>
                    <a:pt x="367" y="2102"/>
                    <a:pt x="567" y="1969"/>
                    <a:pt x="701" y="1802"/>
                  </a:cubicBezTo>
                  <a:cubicBezTo>
                    <a:pt x="1001" y="1468"/>
                    <a:pt x="1101" y="1135"/>
                    <a:pt x="1134" y="1102"/>
                  </a:cubicBezTo>
                  <a:cubicBezTo>
                    <a:pt x="1134" y="1068"/>
                    <a:pt x="1301" y="901"/>
                    <a:pt x="1468" y="768"/>
                  </a:cubicBezTo>
                  <a:cubicBezTo>
                    <a:pt x="1535" y="735"/>
                    <a:pt x="1601" y="668"/>
                    <a:pt x="1635" y="635"/>
                  </a:cubicBezTo>
                  <a:cubicBezTo>
                    <a:pt x="1701" y="568"/>
                    <a:pt x="1802" y="568"/>
                    <a:pt x="1935" y="468"/>
                  </a:cubicBezTo>
                  <a:cubicBezTo>
                    <a:pt x="2002" y="401"/>
                    <a:pt x="2002" y="268"/>
                    <a:pt x="1835" y="134"/>
                  </a:cubicBezTo>
                  <a:cubicBezTo>
                    <a:pt x="1802" y="67"/>
                    <a:pt x="1668" y="1"/>
                    <a:pt x="15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3"/>
            <p:cNvSpPr/>
            <p:nvPr/>
          </p:nvSpPr>
          <p:spPr>
            <a:xfrm>
              <a:off x="6181750" y="2125213"/>
              <a:ext cx="61725" cy="56750"/>
            </a:xfrm>
            <a:custGeom>
              <a:avLst/>
              <a:gdLst/>
              <a:ahLst/>
              <a:cxnLst/>
              <a:rect l="l" t="t" r="r" b="b"/>
              <a:pathLst>
                <a:path w="2469" h="2270" extrusionOk="0">
                  <a:moveTo>
                    <a:pt x="1852" y="1"/>
                  </a:moveTo>
                  <a:cubicBezTo>
                    <a:pt x="1768" y="1"/>
                    <a:pt x="1683" y="15"/>
                    <a:pt x="1602" y="50"/>
                  </a:cubicBezTo>
                  <a:cubicBezTo>
                    <a:pt x="1135" y="184"/>
                    <a:pt x="801" y="584"/>
                    <a:pt x="768" y="684"/>
                  </a:cubicBezTo>
                  <a:cubicBezTo>
                    <a:pt x="668" y="751"/>
                    <a:pt x="434" y="1184"/>
                    <a:pt x="301" y="1485"/>
                  </a:cubicBezTo>
                  <a:cubicBezTo>
                    <a:pt x="134" y="1751"/>
                    <a:pt x="0" y="1985"/>
                    <a:pt x="101" y="2185"/>
                  </a:cubicBezTo>
                  <a:cubicBezTo>
                    <a:pt x="143" y="2227"/>
                    <a:pt x="212" y="2269"/>
                    <a:pt x="299" y="2269"/>
                  </a:cubicBezTo>
                  <a:cubicBezTo>
                    <a:pt x="349" y="2269"/>
                    <a:pt x="406" y="2255"/>
                    <a:pt x="467" y="2218"/>
                  </a:cubicBezTo>
                  <a:cubicBezTo>
                    <a:pt x="634" y="2185"/>
                    <a:pt x="801" y="2018"/>
                    <a:pt x="934" y="1851"/>
                  </a:cubicBezTo>
                  <a:cubicBezTo>
                    <a:pt x="1168" y="1518"/>
                    <a:pt x="1335" y="1184"/>
                    <a:pt x="1401" y="1151"/>
                  </a:cubicBezTo>
                  <a:cubicBezTo>
                    <a:pt x="1435" y="1084"/>
                    <a:pt x="1635" y="884"/>
                    <a:pt x="1835" y="751"/>
                  </a:cubicBezTo>
                  <a:lnTo>
                    <a:pt x="2102" y="651"/>
                  </a:lnTo>
                  <a:cubicBezTo>
                    <a:pt x="2169" y="584"/>
                    <a:pt x="2302" y="551"/>
                    <a:pt x="2402" y="450"/>
                  </a:cubicBezTo>
                  <a:cubicBezTo>
                    <a:pt x="2469" y="384"/>
                    <a:pt x="2436" y="250"/>
                    <a:pt x="2269" y="117"/>
                  </a:cubicBezTo>
                  <a:cubicBezTo>
                    <a:pt x="2160" y="52"/>
                    <a:pt x="2009" y="1"/>
                    <a:pt x="1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3"/>
            <p:cNvSpPr/>
            <p:nvPr/>
          </p:nvSpPr>
          <p:spPr>
            <a:xfrm>
              <a:off x="6268475" y="2188863"/>
              <a:ext cx="47550" cy="67075"/>
            </a:xfrm>
            <a:custGeom>
              <a:avLst/>
              <a:gdLst/>
              <a:ahLst/>
              <a:cxnLst/>
              <a:rect l="l" t="t" r="r" b="b"/>
              <a:pathLst>
                <a:path w="1902" h="2683" extrusionOk="0">
                  <a:moveTo>
                    <a:pt x="1570" y="1"/>
                  </a:moveTo>
                  <a:cubicBezTo>
                    <a:pt x="1380" y="1"/>
                    <a:pt x="1151" y="123"/>
                    <a:pt x="1001" y="273"/>
                  </a:cubicBezTo>
                  <a:cubicBezTo>
                    <a:pt x="668" y="606"/>
                    <a:pt x="534" y="1040"/>
                    <a:pt x="501" y="1140"/>
                  </a:cubicBezTo>
                  <a:cubicBezTo>
                    <a:pt x="468" y="1207"/>
                    <a:pt x="368" y="1607"/>
                    <a:pt x="267" y="1874"/>
                  </a:cubicBezTo>
                  <a:lnTo>
                    <a:pt x="101" y="2208"/>
                  </a:lnTo>
                  <a:cubicBezTo>
                    <a:pt x="34" y="2308"/>
                    <a:pt x="1" y="2374"/>
                    <a:pt x="1" y="2508"/>
                  </a:cubicBezTo>
                  <a:cubicBezTo>
                    <a:pt x="28" y="2618"/>
                    <a:pt x="125" y="2683"/>
                    <a:pt x="252" y="2683"/>
                  </a:cubicBezTo>
                  <a:cubicBezTo>
                    <a:pt x="278" y="2683"/>
                    <a:pt x="306" y="2680"/>
                    <a:pt x="334" y="2675"/>
                  </a:cubicBezTo>
                  <a:cubicBezTo>
                    <a:pt x="534" y="2641"/>
                    <a:pt x="734" y="2474"/>
                    <a:pt x="868" y="2274"/>
                  </a:cubicBezTo>
                  <a:cubicBezTo>
                    <a:pt x="1168" y="1841"/>
                    <a:pt x="1201" y="1440"/>
                    <a:pt x="1235" y="1340"/>
                  </a:cubicBezTo>
                  <a:cubicBezTo>
                    <a:pt x="1235" y="1274"/>
                    <a:pt x="1402" y="973"/>
                    <a:pt x="1535" y="773"/>
                  </a:cubicBezTo>
                  <a:cubicBezTo>
                    <a:pt x="1568" y="640"/>
                    <a:pt x="1668" y="606"/>
                    <a:pt x="1702" y="506"/>
                  </a:cubicBezTo>
                  <a:cubicBezTo>
                    <a:pt x="1735" y="440"/>
                    <a:pt x="1835" y="340"/>
                    <a:pt x="1869" y="206"/>
                  </a:cubicBezTo>
                  <a:cubicBezTo>
                    <a:pt x="1902" y="139"/>
                    <a:pt x="1835" y="39"/>
                    <a:pt x="1635" y="6"/>
                  </a:cubicBezTo>
                  <a:cubicBezTo>
                    <a:pt x="1614" y="2"/>
                    <a:pt x="1593" y="1"/>
                    <a:pt x="1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3"/>
            <p:cNvSpPr/>
            <p:nvPr/>
          </p:nvSpPr>
          <p:spPr>
            <a:xfrm>
              <a:off x="6356050" y="2229863"/>
              <a:ext cx="29200" cy="73275"/>
            </a:xfrm>
            <a:custGeom>
              <a:avLst/>
              <a:gdLst/>
              <a:ahLst/>
              <a:cxnLst/>
              <a:rect l="l" t="t" r="r" b="b"/>
              <a:pathLst>
                <a:path w="1168" h="2931" extrusionOk="0">
                  <a:moveTo>
                    <a:pt x="834" y="0"/>
                  </a:moveTo>
                  <a:cubicBezTo>
                    <a:pt x="634" y="0"/>
                    <a:pt x="434" y="167"/>
                    <a:pt x="267" y="367"/>
                  </a:cubicBezTo>
                  <a:cubicBezTo>
                    <a:pt x="134" y="534"/>
                    <a:pt x="33" y="868"/>
                    <a:pt x="33" y="1035"/>
                  </a:cubicBezTo>
                  <a:cubicBezTo>
                    <a:pt x="0" y="1235"/>
                    <a:pt x="33" y="1368"/>
                    <a:pt x="33" y="1401"/>
                  </a:cubicBezTo>
                  <a:cubicBezTo>
                    <a:pt x="33" y="1535"/>
                    <a:pt x="134" y="1969"/>
                    <a:pt x="134" y="2202"/>
                  </a:cubicBezTo>
                  <a:cubicBezTo>
                    <a:pt x="134" y="2335"/>
                    <a:pt x="100" y="2469"/>
                    <a:pt x="100" y="2536"/>
                  </a:cubicBezTo>
                  <a:cubicBezTo>
                    <a:pt x="100" y="2636"/>
                    <a:pt x="33" y="2702"/>
                    <a:pt x="100" y="2836"/>
                  </a:cubicBezTo>
                  <a:cubicBezTo>
                    <a:pt x="124" y="2883"/>
                    <a:pt x="214" y="2930"/>
                    <a:pt x="324" y="2930"/>
                  </a:cubicBezTo>
                  <a:cubicBezTo>
                    <a:pt x="369" y="2930"/>
                    <a:pt x="418" y="2922"/>
                    <a:pt x="467" y="2903"/>
                  </a:cubicBezTo>
                  <a:cubicBezTo>
                    <a:pt x="634" y="2836"/>
                    <a:pt x="801" y="2569"/>
                    <a:pt x="834" y="2335"/>
                  </a:cubicBezTo>
                  <a:cubicBezTo>
                    <a:pt x="901" y="2069"/>
                    <a:pt x="867" y="1835"/>
                    <a:pt x="867" y="1668"/>
                  </a:cubicBezTo>
                  <a:cubicBezTo>
                    <a:pt x="867" y="1502"/>
                    <a:pt x="834" y="1368"/>
                    <a:pt x="834" y="1335"/>
                  </a:cubicBezTo>
                  <a:lnTo>
                    <a:pt x="834" y="1068"/>
                  </a:lnTo>
                  <a:cubicBezTo>
                    <a:pt x="834" y="934"/>
                    <a:pt x="834" y="868"/>
                    <a:pt x="867" y="734"/>
                  </a:cubicBezTo>
                  <a:lnTo>
                    <a:pt x="1001" y="501"/>
                  </a:lnTo>
                  <a:cubicBezTo>
                    <a:pt x="1001" y="401"/>
                    <a:pt x="1101" y="334"/>
                    <a:pt x="1134" y="201"/>
                  </a:cubicBezTo>
                  <a:cubicBezTo>
                    <a:pt x="1168" y="67"/>
                    <a:pt x="1034" y="0"/>
                    <a:pt x="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3"/>
            <p:cNvSpPr/>
            <p:nvPr/>
          </p:nvSpPr>
          <p:spPr>
            <a:xfrm>
              <a:off x="6439425" y="2251138"/>
              <a:ext cx="24225" cy="73650"/>
            </a:xfrm>
            <a:custGeom>
              <a:avLst/>
              <a:gdLst/>
              <a:ahLst/>
              <a:cxnLst/>
              <a:rect l="l" t="t" r="r" b="b"/>
              <a:pathLst>
                <a:path w="969" h="2946" extrusionOk="0">
                  <a:moveTo>
                    <a:pt x="639" y="0"/>
                  </a:moveTo>
                  <a:cubicBezTo>
                    <a:pt x="585" y="0"/>
                    <a:pt x="518" y="17"/>
                    <a:pt x="434" y="50"/>
                  </a:cubicBezTo>
                  <a:cubicBezTo>
                    <a:pt x="301" y="184"/>
                    <a:pt x="134" y="384"/>
                    <a:pt x="101" y="617"/>
                  </a:cubicBezTo>
                  <a:cubicBezTo>
                    <a:pt x="1" y="1017"/>
                    <a:pt x="101" y="1451"/>
                    <a:pt x="101" y="1518"/>
                  </a:cubicBezTo>
                  <a:cubicBezTo>
                    <a:pt x="101" y="1618"/>
                    <a:pt x="134" y="1951"/>
                    <a:pt x="134" y="2218"/>
                  </a:cubicBezTo>
                  <a:cubicBezTo>
                    <a:pt x="134" y="2352"/>
                    <a:pt x="101" y="2485"/>
                    <a:pt x="101" y="2552"/>
                  </a:cubicBezTo>
                  <a:cubicBezTo>
                    <a:pt x="101" y="2652"/>
                    <a:pt x="101" y="2785"/>
                    <a:pt x="134" y="2852"/>
                  </a:cubicBezTo>
                  <a:cubicBezTo>
                    <a:pt x="173" y="2910"/>
                    <a:pt x="234" y="2946"/>
                    <a:pt x="305" y="2946"/>
                  </a:cubicBezTo>
                  <a:cubicBezTo>
                    <a:pt x="356" y="2946"/>
                    <a:pt x="412" y="2927"/>
                    <a:pt x="468" y="2885"/>
                  </a:cubicBezTo>
                  <a:cubicBezTo>
                    <a:pt x="635" y="2819"/>
                    <a:pt x="801" y="2552"/>
                    <a:pt x="835" y="2352"/>
                  </a:cubicBezTo>
                  <a:cubicBezTo>
                    <a:pt x="968" y="1885"/>
                    <a:pt x="835" y="1484"/>
                    <a:pt x="835" y="1384"/>
                  </a:cubicBezTo>
                  <a:cubicBezTo>
                    <a:pt x="835" y="1318"/>
                    <a:pt x="801" y="984"/>
                    <a:pt x="801" y="717"/>
                  </a:cubicBezTo>
                  <a:lnTo>
                    <a:pt x="801" y="384"/>
                  </a:lnTo>
                  <a:cubicBezTo>
                    <a:pt x="801" y="317"/>
                    <a:pt x="835" y="184"/>
                    <a:pt x="768" y="50"/>
                  </a:cubicBezTo>
                  <a:cubicBezTo>
                    <a:pt x="735" y="17"/>
                    <a:pt x="693" y="0"/>
                    <a:pt x="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3"/>
            <p:cNvSpPr/>
            <p:nvPr/>
          </p:nvSpPr>
          <p:spPr>
            <a:xfrm>
              <a:off x="6538675" y="2252688"/>
              <a:ext cx="30875" cy="73125"/>
            </a:xfrm>
            <a:custGeom>
              <a:avLst/>
              <a:gdLst/>
              <a:ahLst/>
              <a:cxnLst/>
              <a:rect l="l" t="t" r="r" b="b"/>
              <a:pathLst>
                <a:path w="1235" h="2925" extrusionOk="0">
                  <a:moveTo>
                    <a:pt x="456" y="0"/>
                  </a:moveTo>
                  <a:cubicBezTo>
                    <a:pt x="389" y="0"/>
                    <a:pt x="311" y="26"/>
                    <a:pt x="234" y="88"/>
                  </a:cubicBezTo>
                  <a:cubicBezTo>
                    <a:pt x="67" y="255"/>
                    <a:pt x="0" y="488"/>
                    <a:pt x="34" y="789"/>
                  </a:cubicBezTo>
                  <a:cubicBezTo>
                    <a:pt x="67" y="1056"/>
                    <a:pt x="200" y="1222"/>
                    <a:pt x="234" y="1322"/>
                  </a:cubicBezTo>
                  <a:cubicBezTo>
                    <a:pt x="301" y="1456"/>
                    <a:pt x="334" y="1489"/>
                    <a:pt x="334" y="1556"/>
                  </a:cubicBezTo>
                  <a:cubicBezTo>
                    <a:pt x="367" y="1589"/>
                    <a:pt x="401" y="1889"/>
                    <a:pt x="367" y="2156"/>
                  </a:cubicBezTo>
                  <a:cubicBezTo>
                    <a:pt x="334" y="2457"/>
                    <a:pt x="200" y="2723"/>
                    <a:pt x="367" y="2890"/>
                  </a:cubicBezTo>
                  <a:cubicBezTo>
                    <a:pt x="403" y="2914"/>
                    <a:pt x="447" y="2925"/>
                    <a:pt x="493" y="2925"/>
                  </a:cubicBezTo>
                  <a:cubicBezTo>
                    <a:pt x="577" y="2925"/>
                    <a:pt x="670" y="2888"/>
                    <a:pt x="734" y="2823"/>
                  </a:cubicBezTo>
                  <a:cubicBezTo>
                    <a:pt x="868" y="2757"/>
                    <a:pt x="1001" y="2557"/>
                    <a:pt x="1068" y="2323"/>
                  </a:cubicBezTo>
                  <a:cubicBezTo>
                    <a:pt x="1235" y="1923"/>
                    <a:pt x="1134" y="1389"/>
                    <a:pt x="1068" y="1289"/>
                  </a:cubicBezTo>
                  <a:cubicBezTo>
                    <a:pt x="1068" y="1256"/>
                    <a:pt x="1034" y="1122"/>
                    <a:pt x="968" y="955"/>
                  </a:cubicBezTo>
                  <a:cubicBezTo>
                    <a:pt x="868" y="789"/>
                    <a:pt x="801" y="655"/>
                    <a:pt x="734" y="589"/>
                  </a:cubicBezTo>
                  <a:cubicBezTo>
                    <a:pt x="701" y="488"/>
                    <a:pt x="701" y="455"/>
                    <a:pt x="667" y="388"/>
                  </a:cubicBezTo>
                  <a:cubicBezTo>
                    <a:pt x="634" y="288"/>
                    <a:pt x="667" y="222"/>
                    <a:pt x="634" y="88"/>
                  </a:cubicBezTo>
                  <a:cubicBezTo>
                    <a:pt x="598" y="35"/>
                    <a:pt x="53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3"/>
            <p:cNvSpPr/>
            <p:nvPr/>
          </p:nvSpPr>
          <p:spPr>
            <a:xfrm>
              <a:off x="6286000" y="1832213"/>
              <a:ext cx="78400" cy="31575"/>
            </a:xfrm>
            <a:custGeom>
              <a:avLst/>
              <a:gdLst/>
              <a:ahLst/>
              <a:cxnLst/>
              <a:rect l="l" t="t" r="r" b="b"/>
              <a:pathLst>
                <a:path w="3136" h="1263" extrusionOk="0">
                  <a:moveTo>
                    <a:pt x="2928" y="1"/>
                  </a:moveTo>
                  <a:cubicBezTo>
                    <a:pt x="2857" y="1"/>
                    <a:pt x="2763" y="48"/>
                    <a:pt x="2669" y="95"/>
                  </a:cubicBezTo>
                  <a:cubicBezTo>
                    <a:pt x="2602" y="95"/>
                    <a:pt x="2469" y="129"/>
                    <a:pt x="2302" y="129"/>
                  </a:cubicBezTo>
                  <a:lnTo>
                    <a:pt x="1468" y="129"/>
                  </a:lnTo>
                  <a:cubicBezTo>
                    <a:pt x="1444" y="129"/>
                    <a:pt x="1407" y="127"/>
                    <a:pt x="1361" y="127"/>
                  </a:cubicBezTo>
                  <a:cubicBezTo>
                    <a:pt x="1156" y="127"/>
                    <a:pt x="761" y="150"/>
                    <a:pt x="434" y="395"/>
                  </a:cubicBezTo>
                  <a:cubicBezTo>
                    <a:pt x="234" y="529"/>
                    <a:pt x="0" y="762"/>
                    <a:pt x="0" y="962"/>
                  </a:cubicBezTo>
                  <a:cubicBezTo>
                    <a:pt x="0" y="1196"/>
                    <a:pt x="134" y="1263"/>
                    <a:pt x="267" y="1263"/>
                  </a:cubicBezTo>
                  <a:cubicBezTo>
                    <a:pt x="400" y="1263"/>
                    <a:pt x="434" y="1196"/>
                    <a:pt x="500" y="1129"/>
                  </a:cubicBezTo>
                  <a:cubicBezTo>
                    <a:pt x="601" y="1096"/>
                    <a:pt x="667" y="1063"/>
                    <a:pt x="801" y="1029"/>
                  </a:cubicBezTo>
                  <a:cubicBezTo>
                    <a:pt x="1068" y="896"/>
                    <a:pt x="1401" y="896"/>
                    <a:pt x="1468" y="896"/>
                  </a:cubicBezTo>
                  <a:cubicBezTo>
                    <a:pt x="1501" y="896"/>
                    <a:pt x="1568" y="899"/>
                    <a:pt x="1661" y="899"/>
                  </a:cubicBezTo>
                  <a:cubicBezTo>
                    <a:pt x="1846" y="899"/>
                    <a:pt x="2135" y="885"/>
                    <a:pt x="2469" y="796"/>
                  </a:cubicBezTo>
                  <a:cubicBezTo>
                    <a:pt x="2735" y="762"/>
                    <a:pt x="2969" y="596"/>
                    <a:pt x="3069" y="395"/>
                  </a:cubicBezTo>
                  <a:cubicBezTo>
                    <a:pt x="3136" y="229"/>
                    <a:pt x="3102" y="62"/>
                    <a:pt x="3002" y="28"/>
                  </a:cubicBezTo>
                  <a:cubicBezTo>
                    <a:pt x="2983" y="9"/>
                    <a:pt x="2957" y="1"/>
                    <a:pt x="29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3"/>
            <p:cNvSpPr/>
            <p:nvPr/>
          </p:nvSpPr>
          <p:spPr>
            <a:xfrm>
              <a:off x="6311000" y="1884488"/>
              <a:ext cx="75075" cy="30550"/>
            </a:xfrm>
            <a:custGeom>
              <a:avLst/>
              <a:gdLst/>
              <a:ahLst/>
              <a:cxnLst/>
              <a:rect l="l" t="t" r="r" b="b"/>
              <a:pathLst>
                <a:path w="3003" h="1222" extrusionOk="0">
                  <a:moveTo>
                    <a:pt x="2793" y="1"/>
                  </a:moveTo>
                  <a:cubicBezTo>
                    <a:pt x="2784" y="1"/>
                    <a:pt x="2776" y="2"/>
                    <a:pt x="2769" y="6"/>
                  </a:cubicBezTo>
                  <a:cubicBezTo>
                    <a:pt x="2636" y="39"/>
                    <a:pt x="2569" y="139"/>
                    <a:pt x="2536" y="239"/>
                  </a:cubicBezTo>
                  <a:cubicBezTo>
                    <a:pt x="2469" y="306"/>
                    <a:pt x="2403" y="373"/>
                    <a:pt x="2269" y="406"/>
                  </a:cubicBezTo>
                  <a:cubicBezTo>
                    <a:pt x="2129" y="466"/>
                    <a:pt x="1941" y="478"/>
                    <a:pt x="1798" y="478"/>
                  </a:cubicBezTo>
                  <a:cubicBezTo>
                    <a:pt x="1703" y="478"/>
                    <a:pt x="1629" y="473"/>
                    <a:pt x="1602" y="473"/>
                  </a:cubicBezTo>
                  <a:cubicBezTo>
                    <a:pt x="1535" y="473"/>
                    <a:pt x="1435" y="406"/>
                    <a:pt x="1268" y="406"/>
                  </a:cubicBezTo>
                  <a:cubicBezTo>
                    <a:pt x="1207" y="394"/>
                    <a:pt x="1133" y="386"/>
                    <a:pt x="1053" y="386"/>
                  </a:cubicBezTo>
                  <a:cubicBezTo>
                    <a:pt x="915" y="386"/>
                    <a:pt x="761" y="409"/>
                    <a:pt x="635" y="473"/>
                  </a:cubicBezTo>
                  <a:cubicBezTo>
                    <a:pt x="368" y="506"/>
                    <a:pt x="168" y="673"/>
                    <a:pt x="101" y="840"/>
                  </a:cubicBezTo>
                  <a:cubicBezTo>
                    <a:pt x="1" y="1006"/>
                    <a:pt x="34" y="1173"/>
                    <a:pt x="168" y="1206"/>
                  </a:cubicBezTo>
                  <a:cubicBezTo>
                    <a:pt x="201" y="1218"/>
                    <a:pt x="234" y="1221"/>
                    <a:pt x="268" y="1221"/>
                  </a:cubicBezTo>
                  <a:cubicBezTo>
                    <a:pt x="334" y="1221"/>
                    <a:pt x="401" y="1206"/>
                    <a:pt x="468" y="1206"/>
                  </a:cubicBezTo>
                  <a:cubicBezTo>
                    <a:pt x="535" y="1206"/>
                    <a:pt x="668" y="1173"/>
                    <a:pt x="801" y="1173"/>
                  </a:cubicBezTo>
                  <a:cubicBezTo>
                    <a:pt x="846" y="1162"/>
                    <a:pt x="887" y="1158"/>
                    <a:pt x="927" y="1158"/>
                  </a:cubicBezTo>
                  <a:cubicBezTo>
                    <a:pt x="1009" y="1158"/>
                    <a:pt x="1090" y="1173"/>
                    <a:pt x="1202" y="1173"/>
                  </a:cubicBezTo>
                  <a:cubicBezTo>
                    <a:pt x="1368" y="1206"/>
                    <a:pt x="1502" y="1206"/>
                    <a:pt x="1535" y="1206"/>
                  </a:cubicBezTo>
                  <a:lnTo>
                    <a:pt x="1936" y="1206"/>
                  </a:lnTo>
                  <a:cubicBezTo>
                    <a:pt x="2002" y="1206"/>
                    <a:pt x="2136" y="1206"/>
                    <a:pt x="2269" y="1173"/>
                  </a:cubicBezTo>
                  <a:cubicBezTo>
                    <a:pt x="2403" y="1140"/>
                    <a:pt x="2503" y="1106"/>
                    <a:pt x="2636" y="1006"/>
                  </a:cubicBezTo>
                  <a:cubicBezTo>
                    <a:pt x="2836" y="840"/>
                    <a:pt x="3003" y="573"/>
                    <a:pt x="3003" y="339"/>
                  </a:cubicBezTo>
                  <a:cubicBezTo>
                    <a:pt x="3003" y="130"/>
                    <a:pt x="2868" y="1"/>
                    <a:pt x="2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3"/>
            <p:cNvSpPr/>
            <p:nvPr/>
          </p:nvSpPr>
          <p:spPr>
            <a:xfrm>
              <a:off x="6335200" y="1946538"/>
              <a:ext cx="71725" cy="30450"/>
            </a:xfrm>
            <a:custGeom>
              <a:avLst/>
              <a:gdLst/>
              <a:ahLst/>
              <a:cxnLst/>
              <a:rect l="l" t="t" r="r" b="b"/>
              <a:pathLst>
                <a:path w="2869" h="1218" extrusionOk="0">
                  <a:moveTo>
                    <a:pt x="2590" y="0"/>
                  </a:moveTo>
                  <a:cubicBezTo>
                    <a:pt x="2535" y="0"/>
                    <a:pt x="2485" y="9"/>
                    <a:pt x="2435" y="25"/>
                  </a:cubicBezTo>
                  <a:cubicBezTo>
                    <a:pt x="2268" y="59"/>
                    <a:pt x="2135" y="59"/>
                    <a:pt x="2035" y="125"/>
                  </a:cubicBezTo>
                  <a:cubicBezTo>
                    <a:pt x="1668" y="159"/>
                    <a:pt x="1368" y="226"/>
                    <a:pt x="1301" y="226"/>
                  </a:cubicBezTo>
                  <a:cubicBezTo>
                    <a:pt x="1201" y="226"/>
                    <a:pt x="834" y="226"/>
                    <a:pt x="467" y="459"/>
                  </a:cubicBezTo>
                  <a:cubicBezTo>
                    <a:pt x="300" y="526"/>
                    <a:pt x="100" y="693"/>
                    <a:pt x="34" y="859"/>
                  </a:cubicBezTo>
                  <a:cubicBezTo>
                    <a:pt x="0" y="1026"/>
                    <a:pt x="34" y="1160"/>
                    <a:pt x="167" y="1193"/>
                  </a:cubicBezTo>
                  <a:cubicBezTo>
                    <a:pt x="217" y="1210"/>
                    <a:pt x="267" y="1218"/>
                    <a:pt x="317" y="1218"/>
                  </a:cubicBezTo>
                  <a:cubicBezTo>
                    <a:pt x="367" y="1218"/>
                    <a:pt x="417" y="1210"/>
                    <a:pt x="467" y="1193"/>
                  </a:cubicBezTo>
                  <a:cubicBezTo>
                    <a:pt x="601" y="1193"/>
                    <a:pt x="667" y="1160"/>
                    <a:pt x="801" y="1126"/>
                  </a:cubicBezTo>
                  <a:cubicBezTo>
                    <a:pt x="1034" y="1026"/>
                    <a:pt x="1368" y="993"/>
                    <a:pt x="1468" y="993"/>
                  </a:cubicBezTo>
                  <a:cubicBezTo>
                    <a:pt x="1535" y="959"/>
                    <a:pt x="1935" y="959"/>
                    <a:pt x="2335" y="793"/>
                  </a:cubicBezTo>
                  <a:cubicBezTo>
                    <a:pt x="2502" y="693"/>
                    <a:pt x="2702" y="526"/>
                    <a:pt x="2802" y="359"/>
                  </a:cubicBezTo>
                  <a:cubicBezTo>
                    <a:pt x="2869" y="192"/>
                    <a:pt x="2836" y="59"/>
                    <a:pt x="2769" y="25"/>
                  </a:cubicBezTo>
                  <a:cubicBezTo>
                    <a:pt x="2702" y="9"/>
                    <a:pt x="2644" y="0"/>
                    <a:pt x="2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3"/>
            <p:cNvSpPr/>
            <p:nvPr/>
          </p:nvSpPr>
          <p:spPr>
            <a:xfrm>
              <a:off x="6383550" y="1980688"/>
              <a:ext cx="58400" cy="42900"/>
            </a:xfrm>
            <a:custGeom>
              <a:avLst/>
              <a:gdLst/>
              <a:ahLst/>
              <a:cxnLst/>
              <a:rect l="l" t="t" r="r" b="b"/>
              <a:pathLst>
                <a:path w="2336" h="1716" extrusionOk="0">
                  <a:moveTo>
                    <a:pt x="1933" y="1"/>
                  </a:moveTo>
                  <a:cubicBezTo>
                    <a:pt x="1812" y="1"/>
                    <a:pt x="1670" y="34"/>
                    <a:pt x="1535" y="94"/>
                  </a:cubicBezTo>
                  <a:cubicBezTo>
                    <a:pt x="1202" y="160"/>
                    <a:pt x="902" y="427"/>
                    <a:pt x="868" y="461"/>
                  </a:cubicBezTo>
                  <a:cubicBezTo>
                    <a:pt x="835" y="527"/>
                    <a:pt x="535" y="694"/>
                    <a:pt x="334" y="961"/>
                  </a:cubicBezTo>
                  <a:cubicBezTo>
                    <a:pt x="101" y="1195"/>
                    <a:pt x="1" y="1495"/>
                    <a:pt x="201" y="1662"/>
                  </a:cubicBezTo>
                  <a:cubicBezTo>
                    <a:pt x="249" y="1700"/>
                    <a:pt x="299" y="1716"/>
                    <a:pt x="353" y="1716"/>
                  </a:cubicBezTo>
                  <a:cubicBezTo>
                    <a:pt x="488" y="1716"/>
                    <a:pt x="644" y="1614"/>
                    <a:pt x="835" y="1495"/>
                  </a:cubicBezTo>
                  <a:cubicBezTo>
                    <a:pt x="1035" y="1328"/>
                    <a:pt x="1268" y="1161"/>
                    <a:pt x="1335" y="1128"/>
                  </a:cubicBezTo>
                  <a:cubicBezTo>
                    <a:pt x="1369" y="1094"/>
                    <a:pt x="1602" y="928"/>
                    <a:pt x="1869" y="761"/>
                  </a:cubicBezTo>
                  <a:cubicBezTo>
                    <a:pt x="2102" y="594"/>
                    <a:pt x="2336" y="361"/>
                    <a:pt x="2236" y="160"/>
                  </a:cubicBezTo>
                  <a:cubicBezTo>
                    <a:pt x="2199" y="50"/>
                    <a:pt x="2081" y="1"/>
                    <a:pt x="19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3"/>
            <p:cNvSpPr/>
            <p:nvPr/>
          </p:nvSpPr>
          <p:spPr>
            <a:xfrm>
              <a:off x="6436100" y="1993588"/>
              <a:ext cx="48375" cy="65450"/>
            </a:xfrm>
            <a:custGeom>
              <a:avLst/>
              <a:gdLst/>
              <a:ahLst/>
              <a:cxnLst/>
              <a:rect l="l" t="t" r="r" b="b"/>
              <a:pathLst>
                <a:path w="1935" h="2618" extrusionOk="0">
                  <a:moveTo>
                    <a:pt x="1617" y="0"/>
                  </a:moveTo>
                  <a:cubicBezTo>
                    <a:pt x="1599" y="0"/>
                    <a:pt x="1582" y="4"/>
                    <a:pt x="1568" y="11"/>
                  </a:cubicBezTo>
                  <a:cubicBezTo>
                    <a:pt x="1468" y="78"/>
                    <a:pt x="1401" y="145"/>
                    <a:pt x="1268" y="312"/>
                  </a:cubicBezTo>
                  <a:cubicBezTo>
                    <a:pt x="1201" y="378"/>
                    <a:pt x="1135" y="478"/>
                    <a:pt x="1034" y="545"/>
                  </a:cubicBezTo>
                  <a:cubicBezTo>
                    <a:pt x="868" y="779"/>
                    <a:pt x="634" y="979"/>
                    <a:pt x="534" y="1045"/>
                  </a:cubicBezTo>
                  <a:cubicBezTo>
                    <a:pt x="501" y="1146"/>
                    <a:pt x="167" y="1412"/>
                    <a:pt x="34" y="1846"/>
                  </a:cubicBezTo>
                  <a:cubicBezTo>
                    <a:pt x="0" y="2113"/>
                    <a:pt x="34" y="2346"/>
                    <a:pt x="167" y="2513"/>
                  </a:cubicBezTo>
                  <a:cubicBezTo>
                    <a:pt x="239" y="2585"/>
                    <a:pt x="320" y="2618"/>
                    <a:pt x="390" y="2618"/>
                  </a:cubicBezTo>
                  <a:cubicBezTo>
                    <a:pt x="451" y="2618"/>
                    <a:pt x="503" y="2593"/>
                    <a:pt x="534" y="2547"/>
                  </a:cubicBezTo>
                  <a:cubicBezTo>
                    <a:pt x="634" y="2480"/>
                    <a:pt x="634" y="2380"/>
                    <a:pt x="668" y="2313"/>
                  </a:cubicBezTo>
                  <a:lnTo>
                    <a:pt x="801" y="2046"/>
                  </a:lnTo>
                  <a:cubicBezTo>
                    <a:pt x="934" y="1846"/>
                    <a:pt x="1135" y="1646"/>
                    <a:pt x="1168" y="1613"/>
                  </a:cubicBezTo>
                  <a:cubicBezTo>
                    <a:pt x="1201" y="1546"/>
                    <a:pt x="1568" y="1312"/>
                    <a:pt x="1768" y="912"/>
                  </a:cubicBezTo>
                  <a:cubicBezTo>
                    <a:pt x="1835" y="679"/>
                    <a:pt x="1935" y="445"/>
                    <a:pt x="1835" y="245"/>
                  </a:cubicBezTo>
                  <a:cubicBezTo>
                    <a:pt x="1782" y="60"/>
                    <a:pt x="1687" y="0"/>
                    <a:pt x="1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3"/>
            <p:cNvSpPr/>
            <p:nvPr/>
          </p:nvSpPr>
          <p:spPr>
            <a:xfrm>
              <a:off x="6513650" y="2007788"/>
              <a:ext cx="33375" cy="67200"/>
            </a:xfrm>
            <a:custGeom>
              <a:avLst/>
              <a:gdLst/>
              <a:ahLst/>
              <a:cxnLst/>
              <a:rect l="l" t="t" r="r" b="b"/>
              <a:pathLst>
                <a:path w="1335" h="2688" extrusionOk="0">
                  <a:moveTo>
                    <a:pt x="833" y="0"/>
                  </a:moveTo>
                  <a:cubicBezTo>
                    <a:pt x="751" y="0"/>
                    <a:pt x="687" y="39"/>
                    <a:pt x="668" y="77"/>
                  </a:cubicBezTo>
                  <a:cubicBezTo>
                    <a:pt x="634" y="177"/>
                    <a:pt x="634" y="277"/>
                    <a:pt x="668" y="377"/>
                  </a:cubicBezTo>
                  <a:cubicBezTo>
                    <a:pt x="668" y="444"/>
                    <a:pt x="668" y="578"/>
                    <a:pt x="601" y="644"/>
                  </a:cubicBezTo>
                  <a:cubicBezTo>
                    <a:pt x="568" y="811"/>
                    <a:pt x="368" y="1111"/>
                    <a:pt x="334" y="1211"/>
                  </a:cubicBezTo>
                  <a:cubicBezTo>
                    <a:pt x="301" y="1245"/>
                    <a:pt x="234" y="1311"/>
                    <a:pt x="167" y="1478"/>
                  </a:cubicBezTo>
                  <a:cubicBezTo>
                    <a:pt x="67" y="1612"/>
                    <a:pt x="1" y="1912"/>
                    <a:pt x="34" y="2112"/>
                  </a:cubicBezTo>
                  <a:cubicBezTo>
                    <a:pt x="34" y="2312"/>
                    <a:pt x="201" y="2579"/>
                    <a:pt x="368" y="2646"/>
                  </a:cubicBezTo>
                  <a:cubicBezTo>
                    <a:pt x="426" y="2675"/>
                    <a:pt x="479" y="2687"/>
                    <a:pt x="525" y="2687"/>
                  </a:cubicBezTo>
                  <a:cubicBezTo>
                    <a:pt x="637" y="2687"/>
                    <a:pt x="711" y="2616"/>
                    <a:pt x="734" y="2546"/>
                  </a:cubicBezTo>
                  <a:lnTo>
                    <a:pt x="734" y="2279"/>
                  </a:lnTo>
                  <a:cubicBezTo>
                    <a:pt x="734" y="2212"/>
                    <a:pt x="801" y="2112"/>
                    <a:pt x="801" y="2045"/>
                  </a:cubicBezTo>
                  <a:cubicBezTo>
                    <a:pt x="801" y="1945"/>
                    <a:pt x="835" y="1878"/>
                    <a:pt x="868" y="1778"/>
                  </a:cubicBezTo>
                  <a:cubicBezTo>
                    <a:pt x="901" y="1712"/>
                    <a:pt x="1001" y="1612"/>
                    <a:pt x="1001" y="1578"/>
                  </a:cubicBezTo>
                  <a:cubicBezTo>
                    <a:pt x="1035" y="1578"/>
                    <a:pt x="1068" y="1445"/>
                    <a:pt x="1168" y="1345"/>
                  </a:cubicBezTo>
                  <a:cubicBezTo>
                    <a:pt x="1201" y="1278"/>
                    <a:pt x="1235" y="1211"/>
                    <a:pt x="1302" y="1078"/>
                  </a:cubicBezTo>
                  <a:cubicBezTo>
                    <a:pt x="1335" y="944"/>
                    <a:pt x="1335" y="844"/>
                    <a:pt x="1335" y="711"/>
                  </a:cubicBezTo>
                  <a:cubicBezTo>
                    <a:pt x="1335" y="444"/>
                    <a:pt x="1201" y="211"/>
                    <a:pt x="1035" y="77"/>
                  </a:cubicBezTo>
                  <a:cubicBezTo>
                    <a:pt x="964" y="21"/>
                    <a:pt x="894" y="0"/>
                    <a:pt x="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3"/>
            <p:cNvSpPr/>
            <p:nvPr/>
          </p:nvSpPr>
          <p:spPr>
            <a:xfrm>
              <a:off x="6577875" y="2011938"/>
              <a:ext cx="28375" cy="70875"/>
            </a:xfrm>
            <a:custGeom>
              <a:avLst/>
              <a:gdLst/>
              <a:ahLst/>
              <a:cxnLst/>
              <a:rect l="l" t="t" r="r" b="b"/>
              <a:pathLst>
                <a:path w="1135" h="2835" extrusionOk="0">
                  <a:moveTo>
                    <a:pt x="599" y="1"/>
                  </a:moveTo>
                  <a:cubicBezTo>
                    <a:pt x="517" y="1"/>
                    <a:pt x="453" y="39"/>
                    <a:pt x="434" y="78"/>
                  </a:cubicBezTo>
                  <a:cubicBezTo>
                    <a:pt x="334" y="178"/>
                    <a:pt x="400" y="278"/>
                    <a:pt x="334" y="345"/>
                  </a:cubicBezTo>
                  <a:cubicBezTo>
                    <a:pt x="334" y="412"/>
                    <a:pt x="300" y="545"/>
                    <a:pt x="300" y="678"/>
                  </a:cubicBezTo>
                  <a:cubicBezTo>
                    <a:pt x="300" y="912"/>
                    <a:pt x="234" y="1245"/>
                    <a:pt x="167" y="1346"/>
                  </a:cubicBezTo>
                  <a:cubicBezTo>
                    <a:pt x="167" y="1412"/>
                    <a:pt x="0" y="1746"/>
                    <a:pt x="67" y="2213"/>
                  </a:cubicBezTo>
                  <a:cubicBezTo>
                    <a:pt x="67" y="2413"/>
                    <a:pt x="167" y="2613"/>
                    <a:pt x="300" y="2747"/>
                  </a:cubicBezTo>
                  <a:cubicBezTo>
                    <a:pt x="378" y="2809"/>
                    <a:pt x="448" y="2835"/>
                    <a:pt x="508" y="2835"/>
                  </a:cubicBezTo>
                  <a:cubicBezTo>
                    <a:pt x="577" y="2835"/>
                    <a:pt x="632" y="2800"/>
                    <a:pt x="667" y="2747"/>
                  </a:cubicBezTo>
                  <a:cubicBezTo>
                    <a:pt x="767" y="2680"/>
                    <a:pt x="767" y="2580"/>
                    <a:pt x="767" y="2513"/>
                  </a:cubicBezTo>
                  <a:cubicBezTo>
                    <a:pt x="767" y="2413"/>
                    <a:pt x="801" y="2346"/>
                    <a:pt x="801" y="2213"/>
                  </a:cubicBezTo>
                  <a:cubicBezTo>
                    <a:pt x="834" y="1946"/>
                    <a:pt x="967" y="1679"/>
                    <a:pt x="967" y="1579"/>
                  </a:cubicBezTo>
                  <a:cubicBezTo>
                    <a:pt x="967" y="1546"/>
                    <a:pt x="1134" y="1112"/>
                    <a:pt x="1101" y="678"/>
                  </a:cubicBezTo>
                  <a:cubicBezTo>
                    <a:pt x="1101" y="445"/>
                    <a:pt x="967" y="211"/>
                    <a:pt x="801" y="78"/>
                  </a:cubicBezTo>
                  <a:cubicBezTo>
                    <a:pt x="730" y="22"/>
                    <a:pt x="660" y="1"/>
                    <a:pt x="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3"/>
            <p:cNvSpPr/>
            <p:nvPr/>
          </p:nvSpPr>
          <p:spPr>
            <a:xfrm>
              <a:off x="6060000" y="1671963"/>
              <a:ext cx="95075" cy="152125"/>
            </a:xfrm>
            <a:custGeom>
              <a:avLst/>
              <a:gdLst/>
              <a:ahLst/>
              <a:cxnLst/>
              <a:rect l="l" t="t" r="r" b="b"/>
              <a:pathLst>
                <a:path w="3803" h="6085" extrusionOk="0">
                  <a:moveTo>
                    <a:pt x="267" y="1"/>
                  </a:moveTo>
                  <a:cubicBezTo>
                    <a:pt x="134" y="1"/>
                    <a:pt x="0" y="267"/>
                    <a:pt x="134" y="634"/>
                  </a:cubicBezTo>
                  <a:cubicBezTo>
                    <a:pt x="267" y="1001"/>
                    <a:pt x="601" y="1368"/>
                    <a:pt x="934" y="1668"/>
                  </a:cubicBezTo>
                  <a:cubicBezTo>
                    <a:pt x="1268" y="2002"/>
                    <a:pt x="1535" y="2269"/>
                    <a:pt x="1668" y="2536"/>
                  </a:cubicBezTo>
                  <a:cubicBezTo>
                    <a:pt x="1802" y="2836"/>
                    <a:pt x="1835" y="3103"/>
                    <a:pt x="1868" y="3169"/>
                  </a:cubicBezTo>
                  <a:cubicBezTo>
                    <a:pt x="1935" y="3236"/>
                    <a:pt x="1968" y="3503"/>
                    <a:pt x="2002" y="3837"/>
                  </a:cubicBezTo>
                  <a:cubicBezTo>
                    <a:pt x="2035" y="4170"/>
                    <a:pt x="2135" y="4604"/>
                    <a:pt x="2269" y="5037"/>
                  </a:cubicBezTo>
                  <a:cubicBezTo>
                    <a:pt x="2435" y="5504"/>
                    <a:pt x="2769" y="5938"/>
                    <a:pt x="3136" y="6038"/>
                  </a:cubicBezTo>
                  <a:cubicBezTo>
                    <a:pt x="3226" y="6068"/>
                    <a:pt x="3316" y="6085"/>
                    <a:pt x="3397" y="6085"/>
                  </a:cubicBezTo>
                  <a:cubicBezTo>
                    <a:pt x="3496" y="6085"/>
                    <a:pt x="3581" y="6060"/>
                    <a:pt x="3636" y="6005"/>
                  </a:cubicBezTo>
                  <a:cubicBezTo>
                    <a:pt x="3770" y="5938"/>
                    <a:pt x="3803" y="5838"/>
                    <a:pt x="3770" y="5805"/>
                  </a:cubicBezTo>
                  <a:cubicBezTo>
                    <a:pt x="3703" y="5671"/>
                    <a:pt x="3536" y="5671"/>
                    <a:pt x="3436" y="5538"/>
                  </a:cubicBezTo>
                  <a:cubicBezTo>
                    <a:pt x="3269" y="5438"/>
                    <a:pt x="3036" y="5138"/>
                    <a:pt x="3002" y="4804"/>
                  </a:cubicBezTo>
                  <a:cubicBezTo>
                    <a:pt x="2936" y="4437"/>
                    <a:pt x="2869" y="4003"/>
                    <a:pt x="2836" y="3670"/>
                  </a:cubicBezTo>
                  <a:cubicBezTo>
                    <a:pt x="2802" y="3336"/>
                    <a:pt x="2769" y="3036"/>
                    <a:pt x="2702" y="2936"/>
                  </a:cubicBezTo>
                  <a:cubicBezTo>
                    <a:pt x="2669" y="2836"/>
                    <a:pt x="2636" y="2502"/>
                    <a:pt x="2435" y="2135"/>
                  </a:cubicBezTo>
                  <a:cubicBezTo>
                    <a:pt x="2202" y="1702"/>
                    <a:pt x="1802" y="1368"/>
                    <a:pt x="1468" y="1101"/>
                  </a:cubicBezTo>
                  <a:cubicBezTo>
                    <a:pt x="1101" y="834"/>
                    <a:pt x="801" y="601"/>
                    <a:pt x="634" y="367"/>
                  </a:cubicBezTo>
                  <a:cubicBezTo>
                    <a:pt x="467" y="167"/>
                    <a:pt x="367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3"/>
            <p:cNvSpPr/>
            <p:nvPr/>
          </p:nvSpPr>
          <p:spPr>
            <a:xfrm>
              <a:off x="6189250" y="1642888"/>
              <a:ext cx="46725" cy="160150"/>
            </a:xfrm>
            <a:custGeom>
              <a:avLst/>
              <a:gdLst/>
              <a:ahLst/>
              <a:cxnLst/>
              <a:rect l="l" t="t" r="r" b="b"/>
              <a:pathLst>
                <a:path w="1869" h="6406" extrusionOk="0">
                  <a:moveTo>
                    <a:pt x="123" y="0"/>
                  </a:moveTo>
                  <a:cubicBezTo>
                    <a:pt x="83" y="0"/>
                    <a:pt x="52" y="11"/>
                    <a:pt x="34" y="29"/>
                  </a:cubicBezTo>
                  <a:cubicBezTo>
                    <a:pt x="1" y="163"/>
                    <a:pt x="101" y="330"/>
                    <a:pt x="167" y="496"/>
                  </a:cubicBezTo>
                  <a:cubicBezTo>
                    <a:pt x="268" y="763"/>
                    <a:pt x="301" y="1063"/>
                    <a:pt x="301" y="1464"/>
                  </a:cubicBezTo>
                  <a:cubicBezTo>
                    <a:pt x="301" y="1831"/>
                    <a:pt x="268" y="2231"/>
                    <a:pt x="268" y="2631"/>
                  </a:cubicBezTo>
                  <a:cubicBezTo>
                    <a:pt x="268" y="2998"/>
                    <a:pt x="334" y="3298"/>
                    <a:pt x="368" y="3432"/>
                  </a:cubicBezTo>
                  <a:cubicBezTo>
                    <a:pt x="368" y="3532"/>
                    <a:pt x="468" y="3832"/>
                    <a:pt x="634" y="4132"/>
                  </a:cubicBezTo>
                  <a:cubicBezTo>
                    <a:pt x="801" y="4433"/>
                    <a:pt x="1001" y="4766"/>
                    <a:pt x="1101" y="5033"/>
                  </a:cubicBezTo>
                  <a:cubicBezTo>
                    <a:pt x="1168" y="5367"/>
                    <a:pt x="1202" y="5667"/>
                    <a:pt x="1168" y="5867"/>
                  </a:cubicBezTo>
                  <a:cubicBezTo>
                    <a:pt x="1135" y="6100"/>
                    <a:pt x="1035" y="6267"/>
                    <a:pt x="1135" y="6367"/>
                  </a:cubicBezTo>
                  <a:cubicBezTo>
                    <a:pt x="1143" y="6393"/>
                    <a:pt x="1167" y="6405"/>
                    <a:pt x="1201" y="6405"/>
                  </a:cubicBezTo>
                  <a:cubicBezTo>
                    <a:pt x="1300" y="6405"/>
                    <a:pt x="1486" y="6299"/>
                    <a:pt x="1635" y="6100"/>
                  </a:cubicBezTo>
                  <a:cubicBezTo>
                    <a:pt x="1835" y="5800"/>
                    <a:pt x="1869" y="5333"/>
                    <a:pt x="1802" y="4866"/>
                  </a:cubicBezTo>
                  <a:cubicBezTo>
                    <a:pt x="1669" y="4433"/>
                    <a:pt x="1468" y="4099"/>
                    <a:pt x="1335" y="3799"/>
                  </a:cubicBezTo>
                  <a:cubicBezTo>
                    <a:pt x="1202" y="3532"/>
                    <a:pt x="1135" y="3332"/>
                    <a:pt x="1135" y="3265"/>
                  </a:cubicBezTo>
                  <a:cubicBezTo>
                    <a:pt x="1101" y="3198"/>
                    <a:pt x="1035" y="2998"/>
                    <a:pt x="1035" y="2665"/>
                  </a:cubicBezTo>
                  <a:cubicBezTo>
                    <a:pt x="1035" y="2331"/>
                    <a:pt x="1101" y="1897"/>
                    <a:pt x="1035" y="1464"/>
                  </a:cubicBezTo>
                  <a:cubicBezTo>
                    <a:pt x="1001" y="1030"/>
                    <a:pt x="835" y="596"/>
                    <a:pt x="601" y="296"/>
                  </a:cubicBezTo>
                  <a:cubicBezTo>
                    <a:pt x="407" y="78"/>
                    <a:pt x="230" y="0"/>
                    <a:pt x="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53"/>
            <p:cNvSpPr/>
            <p:nvPr/>
          </p:nvSpPr>
          <p:spPr>
            <a:xfrm>
              <a:off x="6084175" y="1759888"/>
              <a:ext cx="577100" cy="520425"/>
            </a:xfrm>
            <a:custGeom>
              <a:avLst/>
              <a:gdLst/>
              <a:ahLst/>
              <a:cxnLst/>
              <a:rect l="l" t="t" r="r" b="b"/>
              <a:pathLst>
                <a:path w="23084" h="20817" extrusionOk="0">
                  <a:moveTo>
                    <a:pt x="4834" y="0"/>
                  </a:moveTo>
                  <a:cubicBezTo>
                    <a:pt x="4453" y="0"/>
                    <a:pt x="4072" y="50"/>
                    <a:pt x="3703" y="153"/>
                  </a:cubicBezTo>
                  <a:cubicBezTo>
                    <a:pt x="1302" y="787"/>
                    <a:pt x="1" y="3255"/>
                    <a:pt x="568" y="5623"/>
                  </a:cubicBezTo>
                  <a:cubicBezTo>
                    <a:pt x="2483" y="13773"/>
                    <a:pt x="9171" y="20817"/>
                    <a:pt x="17925" y="20817"/>
                  </a:cubicBezTo>
                  <a:cubicBezTo>
                    <a:pt x="18164" y="20817"/>
                    <a:pt x="18405" y="20812"/>
                    <a:pt x="18647" y="20801"/>
                  </a:cubicBezTo>
                  <a:cubicBezTo>
                    <a:pt x="21049" y="20667"/>
                    <a:pt x="23084" y="18833"/>
                    <a:pt x="23084" y="16331"/>
                  </a:cubicBezTo>
                  <a:cubicBezTo>
                    <a:pt x="23084" y="14047"/>
                    <a:pt x="21136" y="11858"/>
                    <a:pt x="18803" y="11858"/>
                  </a:cubicBezTo>
                  <a:cubicBezTo>
                    <a:pt x="18751" y="11858"/>
                    <a:pt x="18699" y="11859"/>
                    <a:pt x="18647" y="11861"/>
                  </a:cubicBezTo>
                  <a:cubicBezTo>
                    <a:pt x="18488" y="11869"/>
                    <a:pt x="18330" y="11873"/>
                    <a:pt x="18174" y="11873"/>
                  </a:cubicBezTo>
                  <a:cubicBezTo>
                    <a:pt x="13223" y="11873"/>
                    <a:pt x="10274" y="7816"/>
                    <a:pt x="9207" y="3288"/>
                  </a:cubicBezTo>
                  <a:cubicBezTo>
                    <a:pt x="8760" y="1305"/>
                    <a:pt x="6793" y="0"/>
                    <a:pt x="48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53"/>
            <p:cNvSpPr/>
            <p:nvPr/>
          </p:nvSpPr>
          <p:spPr>
            <a:xfrm>
              <a:off x="6200925" y="1871238"/>
              <a:ext cx="355275" cy="301100"/>
            </a:xfrm>
            <a:custGeom>
              <a:avLst/>
              <a:gdLst/>
              <a:ahLst/>
              <a:cxnLst/>
              <a:rect l="l" t="t" r="r" b="b"/>
              <a:pathLst>
                <a:path w="14211" h="12044" extrusionOk="0">
                  <a:moveTo>
                    <a:pt x="80" y="0"/>
                  </a:moveTo>
                  <a:cubicBezTo>
                    <a:pt x="76" y="0"/>
                    <a:pt x="72" y="1"/>
                    <a:pt x="67" y="2"/>
                  </a:cubicBezTo>
                  <a:cubicBezTo>
                    <a:pt x="1" y="2"/>
                    <a:pt x="34" y="536"/>
                    <a:pt x="234" y="1336"/>
                  </a:cubicBezTo>
                  <a:cubicBezTo>
                    <a:pt x="468" y="2137"/>
                    <a:pt x="868" y="3171"/>
                    <a:pt x="1402" y="4172"/>
                  </a:cubicBezTo>
                  <a:cubicBezTo>
                    <a:pt x="1969" y="5206"/>
                    <a:pt x="2669" y="6173"/>
                    <a:pt x="3303" y="6873"/>
                  </a:cubicBezTo>
                  <a:cubicBezTo>
                    <a:pt x="3637" y="7240"/>
                    <a:pt x="3903" y="7541"/>
                    <a:pt x="4170" y="7807"/>
                  </a:cubicBezTo>
                  <a:cubicBezTo>
                    <a:pt x="4404" y="8041"/>
                    <a:pt x="4571" y="8208"/>
                    <a:pt x="4704" y="8308"/>
                  </a:cubicBezTo>
                  <a:cubicBezTo>
                    <a:pt x="5138" y="8708"/>
                    <a:pt x="7139" y="10409"/>
                    <a:pt x="9474" y="11310"/>
                  </a:cubicBezTo>
                  <a:cubicBezTo>
                    <a:pt x="9741" y="11410"/>
                    <a:pt x="10041" y="11510"/>
                    <a:pt x="10341" y="11577"/>
                  </a:cubicBezTo>
                  <a:cubicBezTo>
                    <a:pt x="10642" y="11677"/>
                    <a:pt x="10875" y="11744"/>
                    <a:pt x="11175" y="11844"/>
                  </a:cubicBezTo>
                  <a:cubicBezTo>
                    <a:pt x="11709" y="11977"/>
                    <a:pt x="12243" y="12044"/>
                    <a:pt x="12710" y="12044"/>
                  </a:cubicBezTo>
                  <a:cubicBezTo>
                    <a:pt x="13644" y="12044"/>
                    <a:pt x="14211" y="11744"/>
                    <a:pt x="14177" y="11677"/>
                  </a:cubicBezTo>
                  <a:cubicBezTo>
                    <a:pt x="14144" y="11543"/>
                    <a:pt x="13577" y="11644"/>
                    <a:pt x="12743" y="11543"/>
                  </a:cubicBezTo>
                  <a:cubicBezTo>
                    <a:pt x="12343" y="11477"/>
                    <a:pt x="11842" y="11377"/>
                    <a:pt x="11342" y="11210"/>
                  </a:cubicBezTo>
                  <a:cubicBezTo>
                    <a:pt x="11075" y="11143"/>
                    <a:pt x="10808" y="11043"/>
                    <a:pt x="10542" y="10910"/>
                  </a:cubicBezTo>
                  <a:cubicBezTo>
                    <a:pt x="10308" y="10810"/>
                    <a:pt x="10008" y="10710"/>
                    <a:pt x="9741" y="10576"/>
                  </a:cubicBezTo>
                  <a:cubicBezTo>
                    <a:pt x="7539" y="9709"/>
                    <a:pt x="5605" y="8074"/>
                    <a:pt x="5238" y="7707"/>
                  </a:cubicBezTo>
                  <a:cubicBezTo>
                    <a:pt x="4837" y="7340"/>
                    <a:pt x="3170" y="5706"/>
                    <a:pt x="2069" y="3805"/>
                  </a:cubicBezTo>
                  <a:cubicBezTo>
                    <a:pt x="1535" y="2871"/>
                    <a:pt x="1035" y="1903"/>
                    <a:pt x="735" y="1169"/>
                  </a:cubicBezTo>
                  <a:cubicBezTo>
                    <a:pt x="411" y="491"/>
                    <a:pt x="214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8" name="Google Shape;1858;p53"/>
          <p:cNvGrpSpPr/>
          <p:nvPr/>
        </p:nvGrpSpPr>
        <p:grpSpPr>
          <a:xfrm rot="8710117">
            <a:off x="6493439" y="2414498"/>
            <a:ext cx="596649" cy="314503"/>
            <a:chOff x="7358900" y="3786888"/>
            <a:chExt cx="803925" cy="423700"/>
          </a:xfrm>
        </p:grpSpPr>
        <p:sp>
          <p:nvSpPr>
            <p:cNvPr id="1859" name="Google Shape;1859;p53"/>
            <p:cNvSpPr/>
            <p:nvPr/>
          </p:nvSpPr>
          <p:spPr>
            <a:xfrm>
              <a:off x="7494825" y="4067538"/>
              <a:ext cx="56750" cy="58700"/>
            </a:xfrm>
            <a:custGeom>
              <a:avLst/>
              <a:gdLst/>
              <a:ahLst/>
              <a:cxnLst/>
              <a:rect l="l" t="t" r="r" b="b"/>
              <a:pathLst>
                <a:path w="2270" h="2348" extrusionOk="0">
                  <a:moveTo>
                    <a:pt x="1969" y="1"/>
                  </a:moveTo>
                  <a:cubicBezTo>
                    <a:pt x="1802" y="1"/>
                    <a:pt x="1569" y="101"/>
                    <a:pt x="1402" y="201"/>
                  </a:cubicBezTo>
                  <a:cubicBezTo>
                    <a:pt x="1068" y="501"/>
                    <a:pt x="868" y="835"/>
                    <a:pt x="802" y="935"/>
                  </a:cubicBezTo>
                  <a:cubicBezTo>
                    <a:pt x="768" y="968"/>
                    <a:pt x="535" y="1335"/>
                    <a:pt x="368" y="1602"/>
                  </a:cubicBezTo>
                  <a:cubicBezTo>
                    <a:pt x="268" y="1702"/>
                    <a:pt x="201" y="1836"/>
                    <a:pt x="101" y="1936"/>
                  </a:cubicBezTo>
                  <a:cubicBezTo>
                    <a:pt x="68" y="2002"/>
                    <a:pt x="1" y="2102"/>
                    <a:pt x="34" y="2202"/>
                  </a:cubicBezTo>
                  <a:cubicBezTo>
                    <a:pt x="34" y="2304"/>
                    <a:pt x="112" y="2348"/>
                    <a:pt x="208" y="2348"/>
                  </a:cubicBezTo>
                  <a:cubicBezTo>
                    <a:pt x="238" y="2348"/>
                    <a:pt x="270" y="2344"/>
                    <a:pt x="301" y="2336"/>
                  </a:cubicBezTo>
                  <a:cubicBezTo>
                    <a:pt x="468" y="2336"/>
                    <a:pt x="701" y="2202"/>
                    <a:pt x="868" y="2036"/>
                  </a:cubicBezTo>
                  <a:cubicBezTo>
                    <a:pt x="1202" y="1769"/>
                    <a:pt x="1402" y="1369"/>
                    <a:pt x="1435" y="1302"/>
                  </a:cubicBezTo>
                  <a:cubicBezTo>
                    <a:pt x="1469" y="1202"/>
                    <a:pt x="1702" y="935"/>
                    <a:pt x="1869" y="701"/>
                  </a:cubicBezTo>
                  <a:cubicBezTo>
                    <a:pt x="1969" y="635"/>
                    <a:pt x="2036" y="535"/>
                    <a:pt x="2102" y="468"/>
                  </a:cubicBezTo>
                  <a:cubicBezTo>
                    <a:pt x="2203" y="435"/>
                    <a:pt x="2269" y="301"/>
                    <a:pt x="2269" y="168"/>
                  </a:cubicBezTo>
                  <a:cubicBezTo>
                    <a:pt x="2269" y="101"/>
                    <a:pt x="2169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3"/>
            <p:cNvSpPr/>
            <p:nvPr/>
          </p:nvSpPr>
          <p:spPr>
            <a:xfrm>
              <a:off x="7621600" y="3861563"/>
              <a:ext cx="61725" cy="49800"/>
            </a:xfrm>
            <a:custGeom>
              <a:avLst/>
              <a:gdLst/>
              <a:ahLst/>
              <a:cxnLst/>
              <a:rect l="l" t="t" r="r" b="b"/>
              <a:pathLst>
                <a:path w="2469" h="1992" extrusionOk="0">
                  <a:moveTo>
                    <a:pt x="2302" y="1"/>
                  </a:moveTo>
                  <a:cubicBezTo>
                    <a:pt x="2168" y="1"/>
                    <a:pt x="2102" y="34"/>
                    <a:pt x="1968" y="34"/>
                  </a:cubicBezTo>
                  <a:cubicBezTo>
                    <a:pt x="1835" y="101"/>
                    <a:pt x="1701" y="167"/>
                    <a:pt x="1635" y="201"/>
                  </a:cubicBezTo>
                  <a:cubicBezTo>
                    <a:pt x="1368" y="268"/>
                    <a:pt x="1001" y="434"/>
                    <a:pt x="934" y="501"/>
                  </a:cubicBezTo>
                  <a:cubicBezTo>
                    <a:pt x="801" y="534"/>
                    <a:pt x="367" y="735"/>
                    <a:pt x="167" y="1168"/>
                  </a:cubicBezTo>
                  <a:cubicBezTo>
                    <a:pt x="34" y="1368"/>
                    <a:pt x="0" y="1669"/>
                    <a:pt x="134" y="1835"/>
                  </a:cubicBezTo>
                  <a:cubicBezTo>
                    <a:pt x="217" y="1940"/>
                    <a:pt x="313" y="1992"/>
                    <a:pt x="390" y="1992"/>
                  </a:cubicBezTo>
                  <a:cubicBezTo>
                    <a:pt x="436" y="1992"/>
                    <a:pt x="476" y="1973"/>
                    <a:pt x="501" y="1935"/>
                  </a:cubicBezTo>
                  <a:cubicBezTo>
                    <a:pt x="534" y="1902"/>
                    <a:pt x="601" y="1769"/>
                    <a:pt x="634" y="1735"/>
                  </a:cubicBezTo>
                  <a:cubicBezTo>
                    <a:pt x="667" y="1669"/>
                    <a:pt x="701" y="1602"/>
                    <a:pt x="801" y="1535"/>
                  </a:cubicBezTo>
                  <a:cubicBezTo>
                    <a:pt x="968" y="1368"/>
                    <a:pt x="1201" y="1202"/>
                    <a:pt x="1268" y="1202"/>
                  </a:cubicBezTo>
                  <a:cubicBezTo>
                    <a:pt x="1301" y="1168"/>
                    <a:pt x="1668" y="1068"/>
                    <a:pt x="2035" y="835"/>
                  </a:cubicBezTo>
                  <a:cubicBezTo>
                    <a:pt x="2202" y="701"/>
                    <a:pt x="2369" y="534"/>
                    <a:pt x="2435" y="334"/>
                  </a:cubicBezTo>
                  <a:cubicBezTo>
                    <a:pt x="2469" y="101"/>
                    <a:pt x="2435" y="1"/>
                    <a:pt x="2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3"/>
            <p:cNvSpPr/>
            <p:nvPr/>
          </p:nvSpPr>
          <p:spPr>
            <a:xfrm>
              <a:off x="7687475" y="3892413"/>
              <a:ext cx="50900" cy="60600"/>
            </a:xfrm>
            <a:custGeom>
              <a:avLst/>
              <a:gdLst/>
              <a:ahLst/>
              <a:cxnLst/>
              <a:rect l="l" t="t" r="r" b="b"/>
              <a:pathLst>
                <a:path w="2036" h="2424" extrusionOk="0">
                  <a:moveTo>
                    <a:pt x="1835" y="1"/>
                  </a:moveTo>
                  <a:cubicBezTo>
                    <a:pt x="1702" y="1"/>
                    <a:pt x="1635" y="34"/>
                    <a:pt x="1502" y="168"/>
                  </a:cubicBezTo>
                  <a:cubicBezTo>
                    <a:pt x="1368" y="268"/>
                    <a:pt x="1301" y="301"/>
                    <a:pt x="1201" y="368"/>
                  </a:cubicBezTo>
                  <a:cubicBezTo>
                    <a:pt x="1001" y="535"/>
                    <a:pt x="668" y="768"/>
                    <a:pt x="568" y="835"/>
                  </a:cubicBezTo>
                  <a:cubicBezTo>
                    <a:pt x="501" y="868"/>
                    <a:pt x="134" y="1202"/>
                    <a:pt x="34" y="1669"/>
                  </a:cubicBezTo>
                  <a:cubicBezTo>
                    <a:pt x="0" y="1902"/>
                    <a:pt x="34" y="2202"/>
                    <a:pt x="201" y="2336"/>
                  </a:cubicBezTo>
                  <a:cubicBezTo>
                    <a:pt x="278" y="2398"/>
                    <a:pt x="348" y="2424"/>
                    <a:pt x="408" y="2424"/>
                  </a:cubicBezTo>
                  <a:cubicBezTo>
                    <a:pt x="477" y="2424"/>
                    <a:pt x="532" y="2389"/>
                    <a:pt x="568" y="2336"/>
                  </a:cubicBezTo>
                  <a:cubicBezTo>
                    <a:pt x="668" y="2269"/>
                    <a:pt x="634" y="2169"/>
                    <a:pt x="668" y="2102"/>
                  </a:cubicBezTo>
                  <a:cubicBezTo>
                    <a:pt x="668" y="2002"/>
                    <a:pt x="701" y="1936"/>
                    <a:pt x="734" y="1836"/>
                  </a:cubicBezTo>
                  <a:cubicBezTo>
                    <a:pt x="834" y="1669"/>
                    <a:pt x="1035" y="1469"/>
                    <a:pt x="1068" y="1435"/>
                  </a:cubicBezTo>
                  <a:cubicBezTo>
                    <a:pt x="1135" y="1369"/>
                    <a:pt x="1468" y="1202"/>
                    <a:pt x="1735" y="868"/>
                  </a:cubicBezTo>
                  <a:cubicBezTo>
                    <a:pt x="1868" y="701"/>
                    <a:pt x="2002" y="501"/>
                    <a:pt x="2002" y="301"/>
                  </a:cubicBezTo>
                  <a:cubicBezTo>
                    <a:pt x="2035" y="134"/>
                    <a:pt x="1969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3"/>
            <p:cNvSpPr/>
            <p:nvPr/>
          </p:nvSpPr>
          <p:spPr>
            <a:xfrm>
              <a:off x="7785050" y="3890488"/>
              <a:ext cx="26700" cy="68975"/>
            </a:xfrm>
            <a:custGeom>
              <a:avLst/>
              <a:gdLst/>
              <a:ahLst/>
              <a:cxnLst/>
              <a:rect l="l" t="t" r="r" b="b"/>
              <a:pathLst>
                <a:path w="1068" h="2759" extrusionOk="0">
                  <a:moveTo>
                    <a:pt x="599" y="1"/>
                  </a:moveTo>
                  <a:cubicBezTo>
                    <a:pt x="517" y="1"/>
                    <a:pt x="453" y="39"/>
                    <a:pt x="434" y="78"/>
                  </a:cubicBezTo>
                  <a:cubicBezTo>
                    <a:pt x="401" y="211"/>
                    <a:pt x="401" y="278"/>
                    <a:pt x="300" y="411"/>
                  </a:cubicBezTo>
                  <a:cubicBezTo>
                    <a:pt x="300" y="512"/>
                    <a:pt x="300" y="578"/>
                    <a:pt x="267" y="712"/>
                  </a:cubicBezTo>
                  <a:cubicBezTo>
                    <a:pt x="234" y="878"/>
                    <a:pt x="67" y="1279"/>
                    <a:pt x="67" y="1379"/>
                  </a:cubicBezTo>
                  <a:cubicBezTo>
                    <a:pt x="67" y="1412"/>
                    <a:pt x="0" y="1546"/>
                    <a:pt x="0" y="1746"/>
                  </a:cubicBezTo>
                  <a:cubicBezTo>
                    <a:pt x="0" y="1946"/>
                    <a:pt x="67" y="2179"/>
                    <a:pt x="167" y="2380"/>
                  </a:cubicBezTo>
                  <a:cubicBezTo>
                    <a:pt x="300" y="2580"/>
                    <a:pt x="467" y="2713"/>
                    <a:pt x="634" y="2746"/>
                  </a:cubicBezTo>
                  <a:cubicBezTo>
                    <a:pt x="673" y="2754"/>
                    <a:pt x="711" y="2758"/>
                    <a:pt x="746" y="2758"/>
                  </a:cubicBezTo>
                  <a:cubicBezTo>
                    <a:pt x="858" y="2758"/>
                    <a:pt x="942" y="2715"/>
                    <a:pt x="968" y="2613"/>
                  </a:cubicBezTo>
                  <a:cubicBezTo>
                    <a:pt x="1068" y="2413"/>
                    <a:pt x="901" y="2246"/>
                    <a:pt x="834" y="2046"/>
                  </a:cubicBezTo>
                  <a:cubicBezTo>
                    <a:pt x="801" y="1913"/>
                    <a:pt x="801" y="1846"/>
                    <a:pt x="801" y="1746"/>
                  </a:cubicBezTo>
                  <a:cubicBezTo>
                    <a:pt x="801" y="1679"/>
                    <a:pt x="834" y="1579"/>
                    <a:pt x="834" y="1546"/>
                  </a:cubicBezTo>
                  <a:cubicBezTo>
                    <a:pt x="834" y="1512"/>
                    <a:pt x="901" y="1412"/>
                    <a:pt x="934" y="1279"/>
                  </a:cubicBezTo>
                  <a:cubicBezTo>
                    <a:pt x="968" y="1145"/>
                    <a:pt x="1068" y="945"/>
                    <a:pt x="1068" y="712"/>
                  </a:cubicBezTo>
                  <a:cubicBezTo>
                    <a:pt x="1068" y="445"/>
                    <a:pt x="968" y="211"/>
                    <a:pt x="801" y="78"/>
                  </a:cubicBezTo>
                  <a:cubicBezTo>
                    <a:pt x="730" y="21"/>
                    <a:pt x="660" y="1"/>
                    <a:pt x="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3"/>
            <p:cNvSpPr/>
            <p:nvPr/>
          </p:nvSpPr>
          <p:spPr>
            <a:xfrm>
              <a:off x="7860100" y="3867363"/>
              <a:ext cx="40875" cy="55100"/>
            </a:xfrm>
            <a:custGeom>
              <a:avLst/>
              <a:gdLst/>
              <a:ahLst/>
              <a:cxnLst/>
              <a:rect l="l" t="t" r="r" b="b"/>
              <a:pathLst>
                <a:path w="1635" h="2204" extrusionOk="0">
                  <a:moveTo>
                    <a:pt x="272" y="1"/>
                  </a:moveTo>
                  <a:cubicBezTo>
                    <a:pt x="185" y="1"/>
                    <a:pt x="122" y="38"/>
                    <a:pt x="100" y="102"/>
                  </a:cubicBezTo>
                  <a:cubicBezTo>
                    <a:pt x="0" y="202"/>
                    <a:pt x="67" y="302"/>
                    <a:pt x="100" y="369"/>
                  </a:cubicBezTo>
                  <a:cubicBezTo>
                    <a:pt x="100" y="503"/>
                    <a:pt x="100" y="603"/>
                    <a:pt x="134" y="703"/>
                  </a:cubicBezTo>
                  <a:cubicBezTo>
                    <a:pt x="167" y="970"/>
                    <a:pt x="267" y="1336"/>
                    <a:pt x="301" y="1437"/>
                  </a:cubicBezTo>
                  <a:cubicBezTo>
                    <a:pt x="301" y="1503"/>
                    <a:pt x="467" y="1937"/>
                    <a:pt x="901" y="2137"/>
                  </a:cubicBezTo>
                  <a:cubicBezTo>
                    <a:pt x="968" y="2170"/>
                    <a:pt x="1101" y="2204"/>
                    <a:pt x="1235" y="2204"/>
                  </a:cubicBezTo>
                  <a:cubicBezTo>
                    <a:pt x="1301" y="2204"/>
                    <a:pt x="1435" y="2170"/>
                    <a:pt x="1501" y="2137"/>
                  </a:cubicBezTo>
                  <a:cubicBezTo>
                    <a:pt x="1635" y="2004"/>
                    <a:pt x="1635" y="1837"/>
                    <a:pt x="1568" y="1770"/>
                  </a:cubicBezTo>
                  <a:cubicBezTo>
                    <a:pt x="1468" y="1670"/>
                    <a:pt x="1401" y="1670"/>
                    <a:pt x="1335" y="1637"/>
                  </a:cubicBezTo>
                  <a:cubicBezTo>
                    <a:pt x="1301" y="1603"/>
                    <a:pt x="1301" y="1537"/>
                    <a:pt x="1235" y="1503"/>
                  </a:cubicBezTo>
                  <a:cubicBezTo>
                    <a:pt x="1101" y="1370"/>
                    <a:pt x="1001" y="1203"/>
                    <a:pt x="1001" y="1170"/>
                  </a:cubicBezTo>
                  <a:cubicBezTo>
                    <a:pt x="968" y="1136"/>
                    <a:pt x="968" y="803"/>
                    <a:pt x="801" y="469"/>
                  </a:cubicBezTo>
                  <a:cubicBezTo>
                    <a:pt x="734" y="302"/>
                    <a:pt x="601" y="136"/>
                    <a:pt x="434" y="36"/>
                  </a:cubicBezTo>
                  <a:cubicBezTo>
                    <a:pt x="375" y="12"/>
                    <a:pt x="320" y="1"/>
                    <a:pt x="2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3"/>
            <p:cNvSpPr/>
            <p:nvPr/>
          </p:nvSpPr>
          <p:spPr>
            <a:xfrm>
              <a:off x="7922650" y="3789613"/>
              <a:ext cx="31700" cy="69100"/>
            </a:xfrm>
            <a:custGeom>
              <a:avLst/>
              <a:gdLst/>
              <a:ahLst/>
              <a:cxnLst/>
              <a:rect l="l" t="t" r="r" b="b"/>
              <a:pathLst>
                <a:path w="1268" h="2764" extrusionOk="0">
                  <a:moveTo>
                    <a:pt x="260" y="1"/>
                  </a:moveTo>
                  <a:cubicBezTo>
                    <a:pt x="162" y="1"/>
                    <a:pt x="90" y="64"/>
                    <a:pt x="67" y="110"/>
                  </a:cubicBezTo>
                  <a:cubicBezTo>
                    <a:pt x="0" y="243"/>
                    <a:pt x="67" y="377"/>
                    <a:pt x="0" y="477"/>
                  </a:cubicBezTo>
                  <a:cubicBezTo>
                    <a:pt x="67" y="610"/>
                    <a:pt x="67" y="677"/>
                    <a:pt x="100" y="811"/>
                  </a:cubicBezTo>
                  <a:cubicBezTo>
                    <a:pt x="134" y="1077"/>
                    <a:pt x="234" y="1444"/>
                    <a:pt x="234" y="1511"/>
                  </a:cubicBezTo>
                  <a:cubicBezTo>
                    <a:pt x="267" y="1578"/>
                    <a:pt x="267" y="1945"/>
                    <a:pt x="434" y="2312"/>
                  </a:cubicBezTo>
                  <a:cubicBezTo>
                    <a:pt x="501" y="2478"/>
                    <a:pt x="667" y="2645"/>
                    <a:pt x="801" y="2745"/>
                  </a:cubicBezTo>
                  <a:cubicBezTo>
                    <a:pt x="856" y="2756"/>
                    <a:pt x="908" y="2764"/>
                    <a:pt x="955" y="2764"/>
                  </a:cubicBezTo>
                  <a:cubicBezTo>
                    <a:pt x="1049" y="2764"/>
                    <a:pt x="1123" y="2734"/>
                    <a:pt x="1168" y="2645"/>
                  </a:cubicBezTo>
                  <a:cubicBezTo>
                    <a:pt x="1268" y="2578"/>
                    <a:pt x="1234" y="2445"/>
                    <a:pt x="1234" y="2345"/>
                  </a:cubicBezTo>
                  <a:cubicBezTo>
                    <a:pt x="1168" y="2278"/>
                    <a:pt x="1134" y="2145"/>
                    <a:pt x="1134" y="2011"/>
                  </a:cubicBezTo>
                  <a:cubicBezTo>
                    <a:pt x="1101" y="1778"/>
                    <a:pt x="1068" y="1444"/>
                    <a:pt x="1068" y="1344"/>
                  </a:cubicBezTo>
                  <a:cubicBezTo>
                    <a:pt x="1068" y="1278"/>
                    <a:pt x="1068" y="911"/>
                    <a:pt x="834" y="477"/>
                  </a:cubicBezTo>
                  <a:cubicBezTo>
                    <a:pt x="767" y="277"/>
                    <a:pt x="567" y="77"/>
                    <a:pt x="400" y="43"/>
                  </a:cubicBezTo>
                  <a:cubicBezTo>
                    <a:pt x="350" y="13"/>
                    <a:pt x="302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3"/>
            <p:cNvSpPr/>
            <p:nvPr/>
          </p:nvSpPr>
          <p:spPr>
            <a:xfrm>
              <a:off x="7584075" y="4105238"/>
              <a:ext cx="27525" cy="83250"/>
            </a:xfrm>
            <a:custGeom>
              <a:avLst/>
              <a:gdLst/>
              <a:ahLst/>
              <a:cxnLst/>
              <a:rect l="l" t="t" r="r" b="b"/>
              <a:pathLst>
                <a:path w="1101" h="3330" extrusionOk="0">
                  <a:moveTo>
                    <a:pt x="866" y="0"/>
                  </a:moveTo>
                  <a:cubicBezTo>
                    <a:pt x="821" y="0"/>
                    <a:pt x="766" y="9"/>
                    <a:pt x="701" y="27"/>
                  </a:cubicBezTo>
                  <a:cubicBezTo>
                    <a:pt x="501" y="94"/>
                    <a:pt x="300" y="294"/>
                    <a:pt x="200" y="528"/>
                  </a:cubicBezTo>
                  <a:cubicBezTo>
                    <a:pt x="0" y="1028"/>
                    <a:pt x="100" y="1495"/>
                    <a:pt x="100" y="1628"/>
                  </a:cubicBezTo>
                  <a:cubicBezTo>
                    <a:pt x="134" y="1762"/>
                    <a:pt x="167" y="2196"/>
                    <a:pt x="200" y="2529"/>
                  </a:cubicBezTo>
                  <a:lnTo>
                    <a:pt x="200" y="2963"/>
                  </a:lnTo>
                  <a:cubicBezTo>
                    <a:pt x="200" y="3096"/>
                    <a:pt x="200" y="3196"/>
                    <a:pt x="300" y="3296"/>
                  </a:cubicBezTo>
                  <a:cubicBezTo>
                    <a:pt x="323" y="3319"/>
                    <a:pt x="356" y="3330"/>
                    <a:pt x="395" y="3330"/>
                  </a:cubicBezTo>
                  <a:cubicBezTo>
                    <a:pt x="475" y="3330"/>
                    <a:pt x="578" y="3285"/>
                    <a:pt x="667" y="3196"/>
                  </a:cubicBezTo>
                  <a:cubicBezTo>
                    <a:pt x="834" y="3029"/>
                    <a:pt x="934" y="2796"/>
                    <a:pt x="968" y="2529"/>
                  </a:cubicBezTo>
                  <a:cubicBezTo>
                    <a:pt x="1001" y="2029"/>
                    <a:pt x="867" y="1595"/>
                    <a:pt x="867" y="1495"/>
                  </a:cubicBezTo>
                  <a:cubicBezTo>
                    <a:pt x="867" y="1462"/>
                    <a:pt x="867" y="1095"/>
                    <a:pt x="934" y="795"/>
                  </a:cubicBezTo>
                  <a:cubicBezTo>
                    <a:pt x="934" y="661"/>
                    <a:pt x="968" y="528"/>
                    <a:pt x="1001" y="461"/>
                  </a:cubicBezTo>
                  <a:cubicBezTo>
                    <a:pt x="1001" y="361"/>
                    <a:pt x="1101" y="261"/>
                    <a:pt x="1034" y="127"/>
                  </a:cubicBezTo>
                  <a:cubicBezTo>
                    <a:pt x="1034" y="55"/>
                    <a:pt x="982" y="0"/>
                    <a:pt x="8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3"/>
            <p:cNvSpPr/>
            <p:nvPr/>
          </p:nvSpPr>
          <p:spPr>
            <a:xfrm>
              <a:off x="7686650" y="4140713"/>
              <a:ext cx="33375" cy="69875"/>
            </a:xfrm>
            <a:custGeom>
              <a:avLst/>
              <a:gdLst/>
              <a:ahLst/>
              <a:cxnLst/>
              <a:rect l="l" t="t" r="r" b="b"/>
              <a:pathLst>
                <a:path w="1335" h="2795" extrusionOk="0">
                  <a:moveTo>
                    <a:pt x="663" y="0"/>
                  </a:moveTo>
                  <a:cubicBezTo>
                    <a:pt x="616" y="0"/>
                    <a:pt x="561" y="12"/>
                    <a:pt x="500" y="43"/>
                  </a:cubicBezTo>
                  <a:cubicBezTo>
                    <a:pt x="267" y="109"/>
                    <a:pt x="100" y="343"/>
                    <a:pt x="67" y="576"/>
                  </a:cubicBezTo>
                  <a:cubicBezTo>
                    <a:pt x="0" y="777"/>
                    <a:pt x="33" y="1077"/>
                    <a:pt x="100" y="1244"/>
                  </a:cubicBezTo>
                  <a:cubicBezTo>
                    <a:pt x="167" y="1410"/>
                    <a:pt x="234" y="1510"/>
                    <a:pt x="234" y="1544"/>
                  </a:cubicBezTo>
                  <a:cubicBezTo>
                    <a:pt x="267" y="1610"/>
                    <a:pt x="434" y="1944"/>
                    <a:pt x="500" y="2111"/>
                  </a:cubicBezTo>
                  <a:cubicBezTo>
                    <a:pt x="534" y="2211"/>
                    <a:pt x="534" y="2278"/>
                    <a:pt x="534" y="2378"/>
                  </a:cubicBezTo>
                  <a:cubicBezTo>
                    <a:pt x="534" y="2444"/>
                    <a:pt x="534" y="2544"/>
                    <a:pt x="567" y="2678"/>
                  </a:cubicBezTo>
                  <a:cubicBezTo>
                    <a:pt x="589" y="2743"/>
                    <a:pt x="667" y="2794"/>
                    <a:pt x="793" y="2794"/>
                  </a:cubicBezTo>
                  <a:cubicBezTo>
                    <a:pt x="860" y="2794"/>
                    <a:pt x="941" y="2779"/>
                    <a:pt x="1034" y="2745"/>
                  </a:cubicBezTo>
                  <a:cubicBezTo>
                    <a:pt x="1201" y="2611"/>
                    <a:pt x="1334" y="2378"/>
                    <a:pt x="1334" y="2111"/>
                  </a:cubicBezTo>
                  <a:cubicBezTo>
                    <a:pt x="1334" y="1977"/>
                    <a:pt x="1334" y="1877"/>
                    <a:pt x="1268" y="1744"/>
                  </a:cubicBezTo>
                  <a:cubicBezTo>
                    <a:pt x="1234" y="1610"/>
                    <a:pt x="1201" y="1544"/>
                    <a:pt x="1168" y="1444"/>
                  </a:cubicBezTo>
                  <a:cubicBezTo>
                    <a:pt x="1068" y="1277"/>
                    <a:pt x="1001" y="1210"/>
                    <a:pt x="1001" y="1143"/>
                  </a:cubicBezTo>
                  <a:cubicBezTo>
                    <a:pt x="1001" y="1143"/>
                    <a:pt x="934" y="1043"/>
                    <a:pt x="901" y="943"/>
                  </a:cubicBezTo>
                  <a:cubicBezTo>
                    <a:pt x="867" y="877"/>
                    <a:pt x="834" y="777"/>
                    <a:pt x="834" y="710"/>
                  </a:cubicBezTo>
                  <a:lnTo>
                    <a:pt x="834" y="443"/>
                  </a:lnTo>
                  <a:cubicBezTo>
                    <a:pt x="767" y="376"/>
                    <a:pt x="834" y="243"/>
                    <a:pt x="834" y="109"/>
                  </a:cubicBezTo>
                  <a:cubicBezTo>
                    <a:pt x="834" y="63"/>
                    <a:pt x="769" y="0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3"/>
            <p:cNvSpPr/>
            <p:nvPr/>
          </p:nvSpPr>
          <p:spPr>
            <a:xfrm>
              <a:off x="7788375" y="4144688"/>
              <a:ext cx="39225" cy="58600"/>
            </a:xfrm>
            <a:custGeom>
              <a:avLst/>
              <a:gdLst/>
              <a:ahLst/>
              <a:cxnLst/>
              <a:rect l="l" t="t" r="r" b="b"/>
              <a:pathLst>
                <a:path w="1569" h="2344" extrusionOk="0">
                  <a:moveTo>
                    <a:pt x="313" y="1"/>
                  </a:moveTo>
                  <a:cubicBezTo>
                    <a:pt x="249" y="1"/>
                    <a:pt x="178" y="52"/>
                    <a:pt x="134" y="117"/>
                  </a:cubicBezTo>
                  <a:cubicBezTo>
                    <a:pt x="1" y="251"/>
                    <a:pt x="1" y="517"/>
                    <a:pt x="34" y="718"/>
                  </a:cubicBezTo>
                  <a:cubicBezTo>
                    <a:pt x="134" y="1085"/>
                    <a:pt x="434" y="1351"/>
                    <a:pt x="468" y="1418"/>
                  </a:cubicBezTo>
                  <a:cubicBezTo>
                    <a:pt x="534" y="1451"/>
                    <a:pt x="701" y="1718"/>
                    <a:pt x="835" y="1885"/>
                  </a:cubicBezTo>
                  <a:cubicBezTo>
                    <a:pt x="868" y="1952"/>
                    <a:pt x="935" y="2052"/>
                    <a:pt x="968" y="2085"/>
                  </a:cubicBezTo>
                  <a:cubicBezTo>
                    <a:pt x="1001" y="2119"/>
                    <a:pt x="1035" y="2219"/>
                    <a:pt x="1135" y="2285"/>
                  </a:cubicBezTo>
                  <a:cubicBezTo>
                    <a:pt x="1161" y="2325"/>
                    <a:pt x="1198" y="2344"/>
                    <a:pt x="1241" y="2344"/>
                  </a:cubicBezTo>
                  <a:cubicBezTo>
                    <a:pt x="1307" y="2344"/>
                    <a:pt x="1388" y="2299"/>
                    <a:pt x="1468" y="2219"/>
                  </a:cubicBezTo>
                  <a:cubicBezTo>
                    <a:pt x="1568" y="2052"/>
                    <a:pt x="1568" y="1785"/>
                    <a:pt x="1502" y="1585"/>
                  </a:cubicBezTo>
                  <a:cubicBezTo>
                    <a:pt x="1368" y="1185"/>
                    <a:pt x="1068" y="918"/>
                    <a:pt x="1035" y="884"/>
                  </a:cubicBezTo>
                  <a:cubicBezTo>
                    <a:pt x="1001" y="851"/>
                    <a:pt x="835" y="618"/>
                    <a:pt x="735" y="451"/>
                  </a:cubicBezTo>
                  <a:cubicBezTo>
                    <a:pt x="701" y="384"/>
                    <a:pt x="668" y="384"/>
                    <a:pt x="634" y="284"/>
                  </a:cubicBezTo>
                  <a:cubicBezTo>
                    <a:pt x="534" y="251"/>
                    <a:pt x="501" y="117"/>
                    <a:pt x="401" y="50"/>
                  </a:cubicBezTo>
                  <a:cubicBezTo>
                    <a:pt x="378" y="16"/>
                    <a:pt x="34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3"/>
            <p:cNvSpPr/>
            <p:nvPr/>
          </p:nvSpPr>
          <p:spPr>
            <a:xfrm>
              <a:off x="7883450" y="4129738"/>
              <a:ext cx="58400" cy="48900"/>
            </a:xfrm>
            <a:custGeom>
              <a:avLst/>
              <a:gdLst/>
              <a:ahLst/>
              <a:cxnLst/>
              <a:rect l="l" t="t" r="r" b="b"/>
              <a:pathLst>
                <a:path w="2336" h="1956" extrusionOk="0">
                  <a:moveTo>
                    <a:pt x="277" y="1"/>
                  </a:moveTo>
                  <a:cubicBezTo>
                    <a:pt x="242" y="1"/>
                    <a:pt x="206" y="5"/>
                    <a:pt x="167" y="15"/>
                  </a:cubicBezTo>
                  <a:cubicBezTo>
                    <a:pt x="67" y="48"/>
                    <a:pt x="0" y="148"/>
                    <a:pt x="34" y="315"/>
                  </a:cubicBezTo>
                  <a:cubicBezTo>
                    <a:pt x="67" y="482"/>
                    <a:pt x="167" y="682"/>
                    <a:pt x="334" y="815"/>
                  </a:cubicBezTo>
                  <a:cubicBezTo>
                    <a:pt x="634" y="1049"/>
                    <a:pt x="968" y="1182"/>
                    <a:pt x="1034" y="1216"/>
                  </a:cubicBezTo>
                  <a:cubicBezTo>
                    <a:pt x="1135" y="1282"/>
                    <a:pt x="1401" y="1382"/>
                    <a:pt x="1568" y="1549"/>
                  </a:cubicBezTo>
                  <a:cubicBezTo>
                    <a:pt x="1635" y="1649"/>
                    <a:pt x="1702" y="1683"/>
                    <a:pt x="1802" y="1783"/>
                  </a:cubicBezTo>
                  <a:cubicBezTo>
                    <a:pt x="1868" y="1849"/>
                    <a:pt x="1902" y="1949"/>
                    <a:pt x="2035" y="1949"/>
                  </a:cubicBezTo>
                  <a:cubicBezTo>
                    <a:pt x="2052" y="1954"/>
                    <a:pt x="2069" y="1956"/>
                    <a:pt x="2085" y="1956"/>
                  </a:cubicBezTo>
                  <a:cubicBezTo>
                    <a:pt x="2200" y="1956"/>
                    <a:pt x="2302" y="1853"/>
                    <a:pt x="2302" y="1649"/>
                  </a:cubicBezTo>
                  <a:cubicBezTo>
                    <a:pt x="2335" y="1416"/>
                    <a:pt x="2235" y="1182"/>
                    <a:pt x="2135" y="1015"/>
                  </a:cubicBezTo>
                  <a:cubicBezTo>
                    <a:pt x="1835" y="682"/>
                    <a:pt x="1468" y="515"/>
                    <a:pt x="1368" y="482"/>
                  </a:cubicBezTo>
                  <a:cubicBezTo>
                    <a:pt x="1335" y="415"/>
                    <a:pt x="1068" y="315"/>
                    <a:pt x="801" y="181"/>
                  </a:cubicBezTo>
                  <a:cubicBezTo>
                    <a:pt x="668" y="148"/>
                    <a:pt x="567" y="81"/>
                    <a:pt x="501" y="48"/>
                  </a:cubicBezTo>
                  <a:cubicBezTo>
                    <a:pt x="430" y="24"/>
                    <a:pt x="359" y="1"/>
                    <a:pt x="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3"/>
            <p:cNvSpPr/>
            <p:nvPr/>
          </p:nvSpPr>
          <p:spPr>
            <a:xfrm>
              <a:off x="7962675" y="4083388"/>
              <a:ext cx="65900" cy="35050"/>
            </a:xfrm>
            <a:custGeom>
              <a:avLst/>
              <a:gdLst/>
              <a:ahLst/>
              <a:cxnLst/>
              <a:rect l="l" t="t" r="r" b="b"/>
              <a:pathLst>
                <a:path w="2636" h="1402" extrusionOk="0">
                  <a:moveTo>
                    <a:pt x="701" y="1"/>
                  </a:moveTo>
                  <a:cubicBezTo>
                    <a:pt x="401" y="34"/>
                    <a:pt x="167" y="34"/>
                    <a:pt x="34" y="234"/>
                  </a:cubicBezTo>
                  <a:cubicBezTo>
                    <a:pt x="0" y="334"/>
                    <a:pt x="34" y="468"/>
                    <a:pt x="167" y="534"/>
                  </a:cubicBezTo>
                  <a:cubicBezTo>
                    <a:pt x="301" y="634"/>
                    <a:pt x="467" y="701"/>
                    <a:pt x="634" y="735"/>
                  </a:cubicBezTo>
                  <a:cubicBezTo>
                    <a:pt x="1001" y="835"/>
                    <a:pt x="1301" y="868"/>
                    <a:pt x="1368" y="868"/>
                  </a:cubicBezTo>
                  <a:cubicBezTo>
                    <a:pt x="1468" y="901"/>
                    <a:pt x="1702" y="1001"/>
                    <a:pt x="1902" y="1135"/>
                  </a:cubicBezTo>
                  <a:cubicBezTo>
                    <a:pt x="2035" y="1168"/>
                    <a:pt x="2068" y="1235"/>
                    <a:pt x="2169" y="1302"/>
                  </a:cubicBezTo>
                  <a:cubicBezTo>
                    <a:pt x="2202" y="1335"/>
                    <a:pt x="2302" y="1402"/>
                    <a:pt x="2402" y="1402"/>
                  </a:cubicBezTo>
                  <a:cubicBezTo>
                    <a:pt x="2535" y="1402"/>
                    <a:pt x="2636" y="1335"/>
                    <a:pt x="2636" y="1135"/>
                  </a:cubicBezTo>
                  <a:cubicBezTo>
                    <a:pt x="2636" y="968"/>
                    <a:pt x="2535" y="701"/>
                    <a:pt x="2369" y="534"/>
                  </a:cubicBezTo>
                  <a:cubicBezTo>
                    <a:pt x="2068" y="167"/>
                    <a:pt x="1568" y="67"/>
                    <a:pt x="1501" y="67"/>
                  </a:cubicBezTo>
                  <a:cubicBezTo>
                    <a:pt x="1368" y="67"/>
                    <a:pt x="1001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3"/>
            <p:cNvSpPr/>
            <p:nvPr/>
          </p:nvSpPr>
          <p:spPr>
            <a:xfrm>
              <a:off x="8026875" y="4021113"/>
              <a:ext cx="76750" cy="28950"/>
            </a:xfrm>
            <a:custGeom>
              <a:avLst/>
              <a:gdLst/>
              <a:ahLst/>
              <a:cxnLst/>
              <a:rect l="l" t="t" r="r" b="b"/>
              <a:pathLst>
                <a:path w="3070" h="1158" extrusionOk="0">
                  <a:moveTo>
                    <a:pt x="1786" y="1"/>
                  </a:moveTo>
                  <a:cubicBezTo>
                    <a:pt x="1672" y="1"/>
                    <a:pt x="1591" y="12"/>
                    <a:pt x="1569" y="23"/>
                  </a:cubicBezTo>
                  <a:cubicBezTo>
                    <a:pt x="1469" y="23"/>
                    <a:pt x="1068" y="57"/>
                    <a:pt x="768" y="157"/>
                  </a:cubicBezTo>
                  <a:cubicBezTo>
                    <a:pt x="601" y="190"/>
                    <a:pt x="501" y="190"/>
                    <a:pt x="401" y="223"/>
                  </a:cubicBezTo>
                  <a:cubicBezTo>
                    <a:pt x="268" y="290"/>
                    <a:pt x="168" y="323"/>
                    <a:pt x="101" y="457"/>
                  </a:cubicBezTo>
                  <a:cubicBezTo>
                    <a:pt x="1" y="524"/>
                    <a:pt x="101" y="657"/>
                    <a:pt x="234" y="724"/>
                  </a:cubicBezTo>
                  <a:cubicBezTo>
                    <a:pt x="334" y="857"/>
                    <a:pt x="601" y="891"/>
                    <a:pt x="801" y="891"/>
                  </a:cubicBezTo>
                  <a:cubicBezTo>
                    <a:pt x="1268" y="891"/>
                    <a:pt x="1602" y="824"/>
                    <a:pt x="1669" y="824"/>
                  </a:cubicBezTo>
                  <a:lnTo>
                    <a:pt x="1936" y="824"/>
                  </a:lnTo>
                  <a:cubicBezTo>
                    <a:pt x="2069" y="824"/>
                    <a:pt x="2169" y="857"/>
                    <a:pt x="2302" y="891"/>
                  </a:cubicBezTo>
                  <a:cubicBezTo>
                    <a:pt x="2436" y="957"/>
                    <a:pt x="2469" y="991"/>
                    <a:pt x="2569" y="1024"/>
                  </a:cubicBezTo>
                  <a:cubicBezTo>
                    <a:pt x="2636" y="1057"/>
                    <a:pt x="2669" y="1157"/>
                    <a:pt x="2803" y="1157"/>
                  </a:cubicBezTo>
                  <a:cubicBezTo>
                    <a:pt x="2936" y="1157"/>
                    <a:pt x="3070" y="1057"/>
                    <a:pt x="3070" y="857"/>
                  </a:cubicBezTo>
                  <a:cubicBezTo>
                    <a:pt x="3070" y="624"/>
                    <a:pt x="2836" y="357"/>
                    <a:pt x="2636" y="223"/>
                  </a:cubicBezTo>
                  <a:cubicBezTo>
                    <a:pt x="2369" y="45"/>
                    <a:pt x="2013" y="1"/>
                    <a:pt x="1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3"/>
            <p:cNvSpPr/>
            <p:nvPr/>
          </p:nvSpPr>
          <p:spPr>
            <a:xfrm>
              <a:off x="8080250" y="3937888"/>
              <a:ext cx="82575" cy="28775"/>
            </a:xfrm>
            <a:custGeom>
              <a:avLst/>
              <a:gdLst/>
              <a:ahLst/>
              <a:cxnLst/>
              <a:rect l="l" t="t" r="r" b="b"/>
              <a:pathLst>
                <a:path w="3303" h="1151" extrusionOk="0">
                  <a:moveTo>
                    <a:pt x="907" y="1"/>
                  </a:moveTo>
                  <a:cubicBezTo>
                    <a:pt x="830" y="1"/>
                    <a:pt x="750" y="6"/>
                    <a:pt x="668" y="17"/>
                  </a:cubicBezTo>
                  <a:cubicBezTo>
                    <a:pt x="434" y="117"/>
                    <a:pt x="167" y="217"/>
                    <a:pt x="101" y="450"/>
                  </a:cubicBezTo>
                  <a:cubicBezTo>
                    <a:pt x="1" y="617"/>
                    <a:pt x="34" y="784"/>
                    <a:pt x="167" y="817"/>
                  </a:cubicBezTo>
                  <a:cubicBezTo>
                    <a:pt x="212" y="828"/>
                    <a:pt x="249" y="832"/>
                    <a:pt x="282" y="832"/>
                  </a:cubicBezTo>
                  <a:cubicBezTo>
                    <a:pt x="349" y="832"/>
                    <a:pt x="401" y="817"/>
                    <a:pt x="468" y="817"/>
                  </a:cubicBezTo>
                  <a:cubicBezTo>
                    <a:pt x="534" y="784"/>
                    <a:pt x="668" y="784"/>
                    <a:pt x="801" y="784"/>
                  </a:cubicBezTo>
                  <a:cubicBezTo>
                    <a:pt x="1035" y="784"/>
                    <a:pt x="1368" y="850"/>
                    <a:pt x="1468" y="884"/>
                  </a:cubicBezTo>
                  <a:cubicBezTo>
                    <a:pt x="1535" y="951"/>
                    <a:pt x="1969" y="1151"/>
                    <a:pt x="2469" y="1151"/>
                  </a:cubicBezTo>
                  <a:cubicBezTo>
                    <a:pt x="2703" y="1151"/>
                    <a:pt x="2969" y="1117"/>
                    <a:pt x="3136" y="951"/>
                  </a:cubicBezTo>
                  <a:cubicBezTo>
                    <a:pt x="3303" y="784"/>
                    <a:pt x="3303" y="650"/>
                    <a:pt x="3203" y="550"/>
                  </a:cubicBezTo>
                  <a:cubicBezTo>
                    <a:pt x="3136" y="484"/>
                    <a:pt x="3003" y="484"/>
                    <a:pt x="2869" y="484"/>
                  </a:cubicBezTo>
                  <a:cubicBezTo>
                    <a:pt x="2803" y="417"/>
                    <a:pt x="2669" y="417"/>
                    <a:pt x="2502" y="383"/>
                  </a:cubicBezTo>
                  <a:cubicBezTo>
                    <a:pt x="2202" y="317"/>
                    <a:pt x="1835" y="183"/>
                    <a:pt x="1702" y="150"/>
                  </a:cubicBezTo>
                  <a:cubicBezTo>
                    <a:pt x="1618" y="122"/>
                    <a:pt x="1301" y="1"/>
                    <a:pt x="9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3"/>
            <p:cNvSpPr/>
            <p:nvPr/>
          </p:nvSpPr>
          <p:spPr>
            <a:xfrm>
              <a:off x="7428125" y="3786888"/>
              <a:ext cx="118250" cy="122525"/>
            </a:xfrm>
            <a:custGeom>
              <a:avLst/>
              <a:gdLst/>
              <a:ahLst/>
              <a:cxnLst/>
              <a:rect l="l" t="t" r="r" b="b"/>
              <a:pathLst>
                <a:path w="4730" h="4901" extrusionOk="0">
                  <a:moveTo>
                    <a:pt x="130" y="1"/>
                  </a:moveTo>
                  <a:cubicBezTo>
                    <a:pt x="107" y="1"/>
                    <a:pt x="86" y="6"/>
                    <a:pt x="67" y="19"/>
                  </a:cubicBezTo>
                  <a:cubicBezTo>
                    <a:pt x="0" y="86"/>
                    <a:pt x="0" y="319"/>
                    <a:pt x="167" y="586"/>
                  </a:cubicBezTo>
                  <a:cubicBezTo>
                    <a:pt x="334" y="886"/>
                    <a:pt x="601" y="1253"/>
                    <a:pt x="1001" y="1520"/>
                  </a:cubicBezTo>
                  <a:cubicBezTo>
                    <a:pt x="1201" y="1653"/>
                    <a:pt x="1401" y="1753"/>
                    <a:pt x="1602" y="1854"/>
                  </a:cubicBezTo>
                  <a:cubicBezTo>
                    <a:pt x="1768" y="1920"/>
                    <a:pt x="2002" y="1987"/>
                    <a:pt x="2102" y="2054"/>
                  </a:cubicBezTo>
                  <a:cubicBezTo>
                    <a:pt x="2402" y="2220"/>
                    <a:pt x="2536" y="2354"/>
                    <a:pt x="2569" y="2387"/>
                  </a:cubicBezTo>
                  <a:cubicBezTo>
                    <a:pt x="2602" y="2487"/>
                    <a:pt x="2736" y="2587"/>
                    <a:pt x="2836" y="2888"/>
                  </a:cubicBezTo>
                  <a:cubicBezTo>
                    <a:pt x="2902" y="3154"/>
                    <a:pt x="3003" y="3555"/>
                    <a:pt x="3203" y="3988"/>
                  </a:cubicBezTo>
                  <a:cubicBezTo>
                    <a:pt x="3403" y="4389"/>
                    <a:pt x="3736" y="4722"/>
                    <a:pt x="4103" y="4856"/>
                  </a:cubicBezTo>
                  <a:cubicBezTo>
                    <a:pt x="4198" y="4887"/>
                    <a:pt x="4283" y="4900"/>
                    <a:pt x="4358" y="4900"/>
                  </a:cubicBezTo>
                  <a:cubicBezTo>
                    <a:pt x="4599" y="4900"/>
                    <a:pt x="4729" y="4765"/>
                    <a:pt x="4704" y="4689"/>
                  </a:cubicBezTo>
                  <a:cubicBezTo>
                    <a:pt x="4704" y="4555"/>
                    <a:pt x="4537" y="4522"/>
                    <a:pt x="4370" y="4389"/>
                  </a:cubicBezTo>
                  <a:cubicBezTo>
                    <a:pt x="4203" y="4255"/>
                    <a:pt x="4037" y="4022"/>
                    <a:pt x="3903" y="3688"/>
                  </a:cubicBezTo>
                  <a:cubicBezTo>
                    <a:pt x="3770" y="3355"/>
                    <a:pt x="3703" y="2921"/>
                    <a:pt x="3570" y="2587"/>
                  </a:cubicBezTo>
                  <a:cubicBezTo>
                    <a:pt x="3436" y="2254"/>
                    <a:pt x="3236" y="1954"/>
                    <a:pt x="3169" y="1887"/>
                  </a:cubicBezTo>
                  <a:cubicBezTo>
                    <a:pt x="3069" y="1753"/>
                    <a:pt x="2836" y="1520"/>
                    <a:pt x="2435" y="1353"/>
                  </a:cubicBezTo>
                  <a:cubicBezTo>
                    <a:pt x="2269" y="1253"/>
                    <a:pt x="2069" y="1220"/>
                    <a:pt x="1902" y="1120"/>
                  </a:cubicBezTo>
                  <a:lnTo>
                    <a:pt x="1401" y="886"/>
                  </a:lnTo>
                  <a:cubicBezTo>
                    <a:pt x="796" y="553"/>
                    <a:pt x="356" y="1"/>
                    <a:pt x="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3"/>
            <p:cNvSpPr/>
            <p:nvPr/>
          </p:nvSpPr>
          <p:spPr>
            <a:xfrm>
              <a:off x="7358900" y="3900488"/>
              <a:ext cx="155150" cy="65575"/>
            </a:xfrm>
            <a:custGeom>
              <a:avLst/>
              <a:gdLst/>
              <a:ahLst/>
              <a:cxnLst/>
              <a:rect l="l" t="t" r="r" b="b"/>
              <a:pathLst>
                <a:path w="6206" h="2623" extrusionOk="0">
                  <a:moveTo>
                    <a:pt x="767" y="0"/>
                  </a:moveTo>
                  <a:cubicBezTo>
                    <a:pt x="684" y="0"/>
                    <a:pt x="606" y="4"/>
                    <a:pt x="534" y="11"/>
                  </a:cubicBezTo>
                  <a:cubicBezTo>
                    <a:pt x="201" y="45"/>
                    <a:pt x="1" y="178"/>
                    <a:pt x="34" y="312"/>
                  </a:cubicBezTo>
                  <a:cubicBezTo>
                    <a:pt x="101" y="445"/>
                    <a:pt x="301" y="478"/>
                    <a:pt x="501" y="512"/>
                  </a:cubicBezTo>
                  <a:cubicBezTo>
                    <a:pt x="768" y="545"/>
                    <a:pt x="1102" y="679"/>
                    <a:pt x="1368" y="845"/>
                  </a:cubicBezTo>
                  <a:cubicBezTo>
                    <a:pt x="1669" y="1012"/>
                    <a:pt x="1935" y="1312"/>
                    <a:pt x="2269" y="1546"/>
                  </a:cubicBezTo>
                  <a:cubicBezTo>
                    <a:pt x="2603" y="1779"/>
                    <a:pt x="2869" y="1846"/>
                    <a:pt x="2970" y="1879"/>
                  </a:cubicBezTo>
                  <a:cubicBezTo>
                    <a:pt x="3235" y="1986"/>
                    <a:pt x="4965" y="2622"/>
                    <a:pt x="5739" y="2622"/>
                  </a:cubicBezTo>
                  <a:cubicBezTo>
                    <a:pt x="5936" y="2622"/>
                    <a:pt x="6071" y="2581"/>
                    <a:pt x="6105" y="2480"/>
                  </a:cubicBezTo>
                  <a:cubicBezTo>
                    <a:pt x="6205" y="2113"/>
                    <a:pt x="3537" y="1279"/>
                    <a:pt x="3203" y="1146"/>
                  </a:cubicBezTo>
                  <a:cubicBezTo>
                    <a:pt x="3136" y="1112"/>
                    <a:pt x="2869" y="1012"/>
                    <a:pt x="2669" y="879"/>
                  </a:cubicBezTo>
                  <a:cubicBezTo>
                    <a:pt x="2603" y="845"/>
                    <a:pt x="2469" y="712"/>
                    <a:pt x="2302" y="612"/>
                  </a:cubicBezTo>
                  <a:cubicBezTo>
                    <a:pt x="2169" y="478"/>
                    <a:pt x="1969" y="312"/>
                    <a:pt x="1769" y="212"/>
                  </a:cubicBezTo>
                  <a:cubicBezTo>
                    <a:pt x="1428" y="55"/>
                    <a:pt x="1068" y="0"/>
                    <a:pt x="7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53"/>
            <p:cNvSpPr/>
            <p:nvPr/>
          </p:nvSpPr>
          <p:spPr>
            <a:xfrm>
              <a:off x="8033675" y="3819513"/>
              <a:ext cx="42425" cy="31050"/>
            </a:xfrm>
            <a:custGeom>
              <a:avLst/>
              <a:gdLst/>
              <a:ahLst/>
              <a:cxnLst/>
              <a:rect l="l" t="t" r="r" b="b"/>
              <a:pathLst>
                <a:path w="1697" h="1242" extrusionOk="0">
                  <a:moveTo>
                    <a:pt x="380" y="0"/>
                  </a:moveTo>
                  <a:cubicBezTo>
                    <a:pt x="165" y="0"/>
                    <a:pt x="1" y="155"/>
                    <a:pt x="29" y="382"/>
                  </a:cubicBezTo>
                  <a:cubicBezTo>
                    <a:pt x="62" y="582"/>
                    <a:pt x="229" y="615"/>
                    <a:pt x="363" y="715"/>
                  </a:cubicBezTo>
                  <a:cubicBezTo>
                    <a:pt x="529" y="782"/>
                    <a:pt x="663" y="882"/>
                    <a:pt x="696" y="882"/>
                  </a:cubicBezTo>
                  <a:cubicBezTo>
                    <a:pt x="730" y="882"/>
                    <a:pt x="863" y="1016"/>
                    <a:pt x="996" y="1082"/>
                  </a:cubicBezTo>
                  <a:cubicBezTo>
                    <a:pt x="1094" y="1180"/>
                    <a:pt x="1210" y="1242"/>
                    <a:pt x="1343" y="1242"/>
                  </a:cubicBezTo>
                  <a:cubicBezTo>
                    <a:pt x="1392" y="1242"/>
                    <a:pt x="1443" y="1234"/>
                    <a:pt x="1497" y="1216"/>
                  </a:cubicBezTo>
                  <a:cubicBezTo>
                    <a:pt x="1697" y="1116"/>
                    <a:pt x="1697" y="849"/>
                    <a:pt x="1530" y="582"/>
                  </a:cubicBezTo>
                  <a:cubicBezTo>
                    <a:pt x="1397" y="348"/>
                    <a:pt x="1130" y="215"/>
                    <a:pt x="1063" y="182"/>
                  </a:cubicBezTo>
                  <a:cubicBezTo>
                    <a:pt x="996" y="182"/>
                    <a:pt x="730" y="15"/>
                    <a:pt x="496" y="15"/>
                  </a:cubicBezTo>
                  <a:cubicBezTo>
                    <a:pt x="456" y="5"/>
                    <a:pt x="417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53"/>
            <p:cNvSpPr/>
            <p:nvPr/>
          </p:nvSpPr>
          <p:spPr>
            <a:xfrm>
              <a:off x="7466475" y="3788363"/>
              <a:ext cx="679675" cy="379950"/>
            </a:xfrm>
            <a:custGeom>
              <a:avLst/>
              <a:gdLst/>
              <a:ahLst/>
              <a:cxnLst/>
              <a:rect l="l" t="t" r="r" b="b"/>
              <a:pathLst>
                <a:path w="27187" h="15198" extrusionOk="0">
                  <a:moveTo>
                    <a:pt x="22085" y="1"/>
                  </a:moveTo>
                  <a:cubicBezTo>
                    <a:pt x="20119" y="1"/>
                    <a:pt x="18418" y="1367"/>
                    <a:pt x="17747" y="3296"/>
                  </a:cubicBezTo>
                  <a:cubicBezTo>
                    <a:pt x="17246" y="4697"/>
                    <a:pt x="15579" y="5864"/>
                    <a:pt x="13744" y="6198"/>
                  </a:cubicBezTo>
                  <a:cubicBezTo>
                    <a:pt x="13406" y="6256"/>
                    <a:pt x="13047" y="6286"/>
                    <a:pt x="12675" y="6286"/>
                  </a:cubicBezTo>
                  <a:cubicBezTo>
                    <a:pt x="11142" y="6286"/>
                    <a:pt x="9409" y="5784"/>
                    <a:pt x="8173" y="4763"/>
                  </a:cubicBezTo>
                  <a:cubicBezTo>
                    <a:pt x="7203" y="3949"/>
                    <a:pt x="6025" y="3485"/>
                    <a:pt x="4861" y="3485"/>
                  </a:cubicBezTo>
                  <a:cubicBezTo>
                    <a:pt x="3783" y="3485"/>
                    <a:pt x="2717" y="3882"/>
                    <a:pt x="1835" y="4763"/>
                  </a:cubicBezTo>
                  <a:cubicBezTo>
                    <a:pt x="234" y="6331"/>
                    <a:pt x="1" y="9500"/>
                    <a:pt x="1835" y="11101"/>
                  </a:cubicBezTo>
                  <a:cubicBezTo>
                    <a:pt x="4981" y="13727"/>
                    <a:pt x="8735" y="15198"/>
                    <a:pt x="12717" y="15198"/>
                  </a:cubicBezTo>
                  <a:cubicBezTo>
                    <a:pt x="13845" y="15198"/>
                    <a:pt x="14990" y="15080"/>
                    <a:pt x="16146" y="14837"/>
                  </a:cubicBezTo>
                  <a:cubicBezTo>
                    <a:pt x="20916" y="13836"/>
                    <a:pt x="24819" y="10301"/>
                    <a:pt x="26386" y="5664"/>
                  </a:cubicBezTo>
                  <a:cubicBezTo>
                    <a:pt x="27187" y="3362"/>
                    <a:pt x="25519" y="794"/>
                    <a:pt x="23251" y="160"/>
                  </a:cubicBezTo>
                  <a:cubicBezTo>
                    <a:pt x="22856" y="52"/>
                    <a:pt x="22465" y="1"/>
                    <a:pt x="22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3"/>
            <p:cNvSpPr/>
            <p:nvPr/>
          </p:nvSpPr>
          <p:spPr>
            <a:xfrm>
              <a:off x="7580725" y="3916563"/>
              <a:ext cx="441175" cy="139825"/>
            </a:xfrm>
            <a:custGeom>
              <a:avLst/>
              <a:gdLst/>
              <a:ahLst/>
              <a:cxnLst/>
              <a:rect l="l" t="t" r="r" b="b"/>
              <a:pathLst>
                <a:path w="17647" h="5593" extrusionOk="0">
                  <a:moveTo>
                    <a:pt x="17567" y="1"/>
                  </a:moveTo>
                  <a:cubicBezTo>
                    <a:pt x="17427" y="1"/>
                    <a:pt x="17132" y="487"/>
                    <a:pt x="16679" y="1036"/>
                  </a:cubicBezTo>
                  <a:cubicBezTo>
                    <a:pt x="16146" y="1703"/>
                    <a:pt x="15345" y="2471"/>
                    <a:pt x="14344" y="3071"/>
                  </a:cubicBezTo>
                  <a:cubicBezTo>
                    <a:pt x="13344" y="3705"/>
                    <a:pt x="12209" y="4139"/>
                    <a:pt x="11309" y="4372"/>
                  </a:cubicBezTo>
                  <a:cubicBezTo>
                    <a:pt x="10341" y="4639"/>
                    <a:pt x="9608" y="4706"/>
                    <a:pt x="9341" y="4706"/>
                  </a:cubicBezTo>
                  <a:cubicBezTo>
                    <a:pt x="9207" y="4722"/>
                    <a:pt x="8957" y="4731"/>
                    <a:pt x="8628" y="4731"/>
                  </a:cubicBezTo>
                  <a:cubicBezTo>
                    <a:pt x="8298" y="4731"/>
                    <a:pt x="7890" y="4722"/>
                    <a:pt x="7439" y="4706"/>
                  </a:cubicBezTo>
                  <a:cubicBezTo>
                    <a:pt x="6505" y="4672"/>
                    <a:pt x="5405" y="4505"/>
                    <a:pt x="4304" y="4239"/>
                  </a:cubicBezTo>
                  <a:cubicBezTo>
                    <a:pt x="2473" y="3867"/>
                    <a:pt x="789" y="3250"/>
                    <a:pt x="263" y="3250"/>
                  </a:cubicBezTo>
                  <a:cubicBezTo>
                    <a:pt x="175" y="3250"/>
                    <a:pt x="120" y="3267"/>
                    <a:pt x="101" y="3305"/>
                  </a:cubicBezTo>
                  <a:cubicBezTo>
                    <a:pt x="1" y="3471"/>
                    <a:pt x="1935" y="4405"/>
                    <a:pt x="4137" y="5006"/>
                  </a:cubicBezTo>
                  <a:cubicBezTo>
                    <a:pt x="5271" y="5306"/>
                    <a:pt x="6439" y="5506"/>
                    <a:pt x="7406" y="5540"/>
                  </a:cubicBezTo>
                  <a:cubicBezTo>
                    <a:pt x="7772" y="5579"/>
                    <a:pt x="8113" y="5592"/>
                    <a:pt x="8410" y="5592"/>
                  </a:cubicBezTo>
                  <a:cubicBezTo>
                    <a:pt x="8870" y="5592"/>
                    <a:pt x="9225" y="5560"/>
                    <a:pt x="9407" y="5540"/>
                  </a:cubicBezTo>
                  <a:cubicBezTo>
                    <a:pt x="9674" y="5540"/>
                    <a:pt x="10475" y="5473"/>
                    <a:pt x="11476" y="5206"/>
                  </a:cubicBezTo>
                  <a:cubicBezTo>
                    <a:pt x="12510" y="4972"/>
                    <a:pt x="13677" y="4472"/>
                    <a:pt x="14745" y="3738"/>
                  </a:cubicBezTo>
                  <a:cubicBezTo>
                    <a:pt x="15779" y="3038"/>
                    <a:pt x="16613" y="2137"/>
                    <a:pt x="17080" y="1370"/>
                  </a:cubicBezTo>
                  <a:cubicBezTo>
                    <a:pt x="17513" y="636"/>
                    <a:pt x="17647" y="36"/>
                    <a:pt x="17580" y="2"/>
                  </a:cubicBezTo>
                  <a:cubicBezTo>
                    <a:pt x="17576" y="1"/>
                    <a:pt x="17571" y="1"/>
                    <a:pt x="17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54"/>
          <p:cNvSpPr txBox="1">
            <a:spLocks noGrp="1"/>
          </p:cNvSpPr>
          <p:nvPr>
            <p:ph type="subTitle" idx="1"/>
          </p:nvPr>
        </p:nvSpPr>
        <p:spPr>
          <a:xfrm>
            <a:off x="201500" y="539500"/>
            <a:ext cx="6181500" cy="4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i="1">
                <a:solidFill>
                  <a:srgbClr val="000000"/>
                </a:solidFill>
              </a:rPr>
              <a:t>KIRKCALDY, R. D. et al. Epidemiology of Gonorrhea: A Global Perspective. </a:t>
            </a:r>
            <a:r>
              <a:rPr lang="en" b="1" i="1">
                <a:solidFill>
                  <a:srgbClr val="000000"/>
                </a:solidFill>
              </a:rPr>
              <a:t>Sex Health</a:t>
            </a:r>
            <a:r>
              <a:rPr lang="en" i="1">
                <a:solidFill>
                  <a:srgbClr val="000000"/>
                </a:solidFill>
              </a:rPr>
              <a:t>, Atlanta, GA , v. 16, n. 5, p. 401-411, set./2019. Disponível em: https://www.ncbi.nlm.nih.gov/pmc/articles/PMC7064409/#. Acesso em: 24 out. 2020.</a:t>
            </a:r>
            <a:endParaRPr i="1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i="1">
                <a:solidFill>
                  <a:srgbClr val="000000"/>
                </a:solidFill>
              </a:rPr>
              <a:t>Gerson Oliveira Penna, Ludhmila Abrahão Hajjar, e Tatiana Magalhães Braz. Gonorreia. Revista da Sociedade Brasileira de Medicina Tropical. Disponível em: &lt;https://www.scielo.br/pdf/rsbmt/v33n5/3125.pdf&gt;. Acesso em 20 out 2020.</a:t>
            </a:r>
            <a:endParaRPr i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2" name="Google Shape;1882;p54"/>
          <p:cNvGrpSpPr/>
          <p:nvPr/>
        </p:nvGrpSpPr>
        <p:grpSpPr>
          <a:xfrm>
            <a:off x="8559400" y="1511875"/>
            <a:ext cx="1175050" cy="1135975"/>
            <a:chOff x="-2793175" y="9329950"/>
            <a:chExt cx="1175050" cy="1135975"/>
          </a:xfrm>
        </p:grpSpPr>
        <p:sp>
          <p:nvSpPr>
            <p:cNvPr id="1883" name="Google Shape;1883;p54"/>
            <p:cNvSpPr/>
            <p:nvPr/>
          </p:nvSpPr>
          <p:spPr>
            <a:xfrm>
              <a:off x="-2515475" y="9370250"/>
              <a:ext cx="125125" cy="229075"/>
            </a:xfrm>
            <a:custGeom>
              <a:avLst/>
              <a:gdLst/>
              <a:ahLst/>
              <a:cxnLst/>
              <a:rect l="l" t="t" r="r" b="b"/>
              <a:pathLst>
                <a:path w="5005" h="9163" extrusionOk="0">
                  <a:moveTo>
                    <a:pt x="639" y="1"/>
                  </a:moveTo>
                  <a:cubicBezTo>
                    <a:pt x="458" y="1"/>
                    <a:pt x="263" y="146"/>
                    <a:pt x="234" y="316"/>
                  </a:cubicBezTo>
                  <a:cubicBezTo>
                    <a:pt x="34" y="1050"/>
                    <a:pt x="1" y="1817"/>
                    <a:pt x="34" y="2551"/>
                  </a:cubicBezTo>
                  <a:cubicBezTo>
                    <a:pt x="67" y="3318"/>
                    <a:pt x="168" y="4052"/>
                    <a:pt x="401" y="4819"/>
                  </a:cubicBezTo>
                  <a:cubicBezTo>
                    <a:pt x="668" y="5553"/>
                    <a:pt x="935" y="6287"/>
                    <a:pt x="1368" y="6954"/>
                  </a:cubicBezTo>
                  <a:cubicBezTo>
                    <a:pt x="1569" y="7287"/>
                    <a:pt x="1835" y="7554"/>
                    <a:pt x="2036" y="7888"/>
                  </a:cubicBezTo>
                  <a:cubicBezTo>
                    <a:pt x="2236" y="8188"/>
                    <a:pt x="2536" y="8488"/>
                    <a:pt x="2769" y="8788"/>
                  </a:cubicBezTo>
                  <a:lnTo>
                    <a:pt x="2903" y="8888"/>
                  </a:lnTo>
                  <a:cubicBezTo>
                    <a:pt x="3118" y="9075"/>
                    <a:pt x="3382" y="9162"/>
                    <a:pt x="3645" y="9162"/>
                  </a:cubicBezTo>
                  <a:cubicBezTo>
                    <a:pt x="3994" y="9162"/>
                    <a:pt x="4342" y="9007"/>
                    <a:pt x="4571" y="8722"/>
                  </a:cubicBezTo>
                  <a:cubicBezTo>
                    <a:pt x="5004" y="8221"/>
                    <a:pt x="4904" y="7487"/>
                    <a:pt x="4404" y="7054"/>
                  </a:cubicBezTo>
                  <a:lnTo>
                    <a:pt x="4337" y="6987"/>
                  </a:lnTo>
                  <a:cubicBezTo>
                    <a:pt x="4104" y="6787"/>
                    <a:pt x="3837" y="6620"/>
                    <a:pt x="3603" y="6387"/>
                  </a:cubicBezTo>
                  <a:cubicBezTo>
                    <a:pt x="3370" y="6187"/>
                    <a:pt x="3170" y="5986"/>
                    <a:pt x="2970" y="5720"/>
                  </a:cubicBezTo>
                  <a:cubicBezTo>
                    <a:pt x="2503" y="5253"/>
                    <a:pt x="2169" y="4719"/>
                    <a:pt x="1869" y="4185"/>
                  </a:cubicBezTo>
                  <a:cubicBezTo>
                    <a:pt x="1569" y="3651"/>
                    <a:pt x="1368" y="3018"/>
                    <a:pt x="1202" y="2384"/>
                  </a:cubicBezTo>
                  <a:cubicBezTo>
                    <a:pt x="1068" y="1783"/>
                    <a:pt x="1001" y="1116"/>
                    <a:pt x="1035" y="482"/>
                  </a:cubicBezTo>
                  <a:lnTo>
                    <a:pt x="1068" y="449"/>
                  </a:lnTo>
                  <a:cubicBezTo>
                    <a:pt x="1068" y="282"/>
                    <a:pt x="935" y="49"/>
                    <a:pt x="735" y="15"/>
                  </a:cubicBezTo>
                  <a:cubicBezTo>
                    <a:pt x="704" y="5"/>
                    <a:pt x="672" y="1"/>
                    <a:pt x="639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4"/>
            <p:cNvSpPr/>
            <p:nvPr/>
          </p:nvSpPr>
          <p:spPr>
            <a:xfrm>
              <a:off x="-2369525" y="9329950"/>
              <a:ext cx="76750" cy="245250"/>
            </a:xfrm>
            <a:custGeom>
              <a:avLst/>
              <a:gdLst/>
              <a:ahLst/>
              <a:cxnLst/>
              <a:rect l="l" t="t" r="r" b="b"/>
              <a:pathLst>
                <a:path w="3070" h="9810" extrusionOk="0">
                  <a:moveTo>
                    <a:pt x="1110" y="0"/>
                  </a:moveTo>
                  <a:cubicBezTo>
                    <a:pt x="1035" y="0"/>
                    <a:pt x="961" y="36"/>
                    <a:pt x="901" y="126"/>
                  </a:cubicBezTo>
                  <a:cubicBezTo>
                    <a:pt x="701" y="226"/>
                    <a:pt x="634" y="460"/>
                    <a:pt x="701" y="660"/>
                  </a:cubicBezTo>
                  <a:lnTo>
                    <a:pt x="701" y="727"/>
                  </a:lnTo>
                  <a:cubicBezTo>
                    <a:pt x="934" y="1261"/>
                    <a:pt x="1168" y="1928"/>
                    <a:pt x="1301" y="2561"/>
                  </a:cubicBezTo>
                  <a:cubicBezTo>
                    <a:pt x="1401" y="3162"/>
                    <a:pt x="1468" y="3829"/>
                    <a:pt x="1401" y="4463"/>
                  </a:cubicBezTo>
                  <a:cubicBezTo>
                    <a:pt x="1335" y="5097"/>
                    <a:pt x="1234" y="5730"/>
                    <a:pt x="1034" y="6297"/>
                  </a:cubicBezTo>
                  <a:cubicBezTo>
                    <a:pt x="934" y="6598"/>
                    <a:pt x="834" y="6865"/>
                    <a:pt x="701" y="7165"/>
                  </a:cubicBezTo>
                  <a:cubicBezTo>
                    <a:pt x="567" y="7465"/>
                    <a:pt x="401" y="7698"/>
                    <a:pt x="267" y="7999"/>
                  </a:cubicBezTo>
                  <a:lnTo>
                    <a:pt x="234" y="8132"/>
                  </a:lnTo>
                  <a:cubicBezTo>
                    <a:pt x="200" y="8165"/>
                    <a:pt x="167" y="8266"/>
                    <a:pt x="167" y="8299"/>
                  </a:cubicBezTo>
                  <a:cubicBezTo>
                    <a:pt x="0" y="8933"/>
                    <a:pt x="334" y="9566"/>
                    <a:pt x="968" y="9767"/>
                  </a:cubicBezTo>
                  <a:cubicBezTo>
                    <a:pt x="1071" y="9795"/>
                    <a:pt x="1176" y="9809"/>
                    <a:pt x="1279" y="9809"/>
                  </a:cubicBezTo>
                  <a:cubicBezTo>
                    <a:pt x="1774" y="9809"/>
                    <a:pt x="2236" y="9490"/>
                    <a:pt x="2402" y="8966"/>
                  </a:cubicBezTo>
                  <a:cubicBezTo>
                    <a:pt x="2502" y="8599"/>
                    <a:pt x="2669" y="8232"/>
                    <a:pt x="2736" y="7832"/>
                  </a:cubicBezTo>
                  <a:cubicBezTo>
                    <a:pt x="2836" y="7432"/>
                    <a:pt x="2902" y="7065"/>
                    <a:pt x="2969" y="6664"/>
                  </a:cubicBezTo>
                  <a:cubicBezTo>
                    <a:pt x="3069" y="5897"/>
                    <a:pt x="3069" y="5097"/>
                    <a:pt x="3002" y="4329"/>
                  </a:cubicBezTo>
                  <a:cubicBezTo>
                    <a:pt x="2902" y="3596"/>
                    <a:pt x="2702" y="2828"/>
                    <a:pt x="2469" y="2128"/>
                  </a:cubicBezTo>
                  <a:cubicBezTo>
                    <a:pt x="2168" y="1427"/>
                    <a:pt x="1835" y="760"/>
                    <a:pt x="1368" y="126"/>
                  </a:cubicBezTo>
                  <a:cubicBezTo>
                    <a:pt x="1295" y="53"/>
                    <a:pt x="1201" y="0"/>
                    <a:pt x="1110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4"/>
            <p:cNvSpPr/>
            <p:nvPr/>
          </p:nvSpPr>
          <p:spPr>
            <a:xfrm>
              <a:off x="-2201075" y="9330675"/>
              <a:ext cx="80075" cy="243400"/>
            </a:xfrm>
            <a:custGeom>
              <a:avLst/>
              <a:gdLst/>
              <a:ahLst/>
              <a:cxnLst/>
              <a:rect l="l" t="t" r="r" b="b"/>
              <a:pathLst>
                <a:path w="3203" h="9736" extrusionOk="0">
                  <a:moveTo>
                    <a:pt x="1919" y="1"/>
                  </a:moveTo>
                  <a:cubicBezTo>
                    <a:pt x="1796" y="1"/>
                    <a:pt x="1681" y="65"/>
                    <a:pt x="1602" y="164"/>
                  </a:cubicBezTo>
                  <a:cubicBezTo>
                    <a:pt x="1135" y="798"/>
                    <a:pt x="801" y="1465"/>
                    <a:pt x="567" y="2166"/>
                  </a:cubicBezTo>
                  <a:cubicBezTo>
                    <a:pt x="301" y="2899"/>
                    <a:pt x="100" y="3633"/>
                    <a:pt x="67" y="4400"/>
                  </a:cubicBezTo>
                  <a:cubicBezTo>
                    <a:pt x="0" y="5134"/>
                    <a:pt x="0" y="5935"/>
                    <a:pt x="134" y="6669"/>
                  </a:cubicBezTo>
                  <a:cubicBezTo>
                    <a:pt x="167" y="7069"/>
                    <a:pt x="301" y="7436"/>
                    <a:pt x="401" y="7803"/>
                  </a:cubicBezTo>
                  <a:lnTo>
                    <a:pt x="768" y="8937"/>
                  </a:lnTo>
                  <a:cubicBezTo>
                    <a:pt x="801" y="8970"/>
                    <a:pt x="801" y="9070"/>
                    <a:pt x="834" y="9104"/>
                  </a:cubicBezTo>
                  <a:cubicBezTo>
                    <a:pt x="1045" y="9502"/>
                    <a:pt x="1453" y="9736"/>
                    <a:pt x="1885" y="9736"/>
                  </a:cubicBezTo>
                  <a:cubicBezTo>
                    <a:pt x="2069" y="9736"/>
                    <a:pt x="2257" y="9694"/>
                    <a:pt x="2435" y="9604"/>
                  </a:cubicBezTo>
                  <a:cubicBezTo>
                    <a:pt x="3003" y="9304"/>
                    <a:pt x="3203" y="8603"/>
                    <a:pt x="2936" y="8003"/>
                  </a:cubicBezTo>
                  <a:lnTo>
                    <a:pt x="2902" y="7903"/>
                  </a:lnTo>
                  <a:cubicBezTo>
                    <a:pt x="2702" y="7603"/>
                    <a:pt x="2569" y="7369"/>
                    <a:pt x="2435" y="7069"/>
                  </a:cubicBezTo>
                  <a:cubicBezTo>
                    <a:pt x="2302" y="6769"/>
                    <a:pt x="2135" y="6469"/>
                    <a:pt x="2069" y="6202"/>
                  </a:cubicBezTo>
                  <a:cubicBezTo>
                    <a:pt x="1802" y="5601"/>
                    <a:pt x="1702" y="4968"/>
                    <a:pt x="1635" y="4334"/>
                  </a:cubicBezTo>
                  <a:cubicBezTo>
                    <a:pt x="1602" y="3733"/>
                    <a:pt x="1635" y="3066"/>
                    <a:pt x="1702" y="2432"/>
                  </a:cubicBezTo>
                  <a:cubicBezTo>
                    <a:pt x="1802" y="1765"/>
                    <a:pt x="2002" y="1098"/>
                    <a:pt x="2269" y="564"/>
                  </a:cubicBezTo>
                  <a:cubicBezTo>
                    <a:pt x="2402" y="364"/>
                    <a:pt x="2302" y="97"/>
                    <a:pt x="2169" y="97"/>
                  </a:cubicBezTo>
                  <a:cubicBezTo>
                    <a:pt x="2088" y="30"/>
                    <a:pt x="2002" y="1"/>
                    <a:pt x="1919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4"/>
            <p:cNvSpPr/>
            <p:nvPr/>
          </p:nvSpPr>
          <p:spPr>
            <a:xfrm>
              <a:off x="-2098500" y="9351425"/>
              <a:ext cx="121775" cy="231225"/>
            </a:xfrm>
            <a:custGeom>
              <a:avLst/>
              <a:gdLst/>
              <a:ahLst/>
              <a:cxnLst/>
              <a:rect l="l" t="t" r="r" b="b"/>
              <a:pathLst>
                <a:path w="4871" h="9249" extrusionOk="0">
                  <a:moveTo>
                    <a:pt x="4279" y="1"/>
                  </a:moveTo>
                  <a:cubicBezTo>
                    <a:pt x="4224" y="1"/>
                    <a:pt x="4166" y="11"/>
                    <a:pt x="4103" y="35"/>
                  </a:cubicBezTo>
                  <a:cubicBezTo>
                    <a:pt x="3903" y="68"/>
                    <a:pt x="3736" y="268"/>
                    <a:pt x="3736" y="468"/>
                  </a:cubicBezTo>
                  <a:lnTo>
                    <a:pt x="3736" y="535"/>
                  </a:lnTo>
                  <a:cubicBezTo>
                    <a:pt x="3836" y="1102"/>
                    <a:pt x="3736" y="1803"/>
                    <a:pt x="3603" y="2436"/>
                  </a:cubicBezTo>
                  <a:cubicBezTo>
                    <a:pt x="3503" y="3103"/>
                    <a:pt x="3269" y="3704"/>
                    <a:pt x="3002" y="4271"/>
                  </a:cubicBezTo>
                  <a:cubicBezTo>
                    <a:pt x="2702" y="4871"/>
                    <a:pt x="2369" y="5405"/>
                    <a:pt x="1935" y="5872"/>
                  </a:cubicBezTo>
                  <a:cubicBezTo>
                    <a:pt x="1768" y="6106"/>
                    <a:pt x="1535" y="6306"/>
                    <a:pt x="1335" y="6539"/>
                  </a:cubicBezTo>
                  <a:cubicBezTo>
                    <a:pt x="1101" y="6739"/>
                    <a:pt x="868" y="6906"/>
                    <a:pt x="601" y="7106"/>
                  </a:cubicBezTo>
                  <a:lnTo>
                    <a:pt x="534" y="7206"/>
                  </a:lnTo>
                  <a:lnTo>
                    <a:pt x="401" y="7306"/>
                  </a:lnTo>
                  <a:cubicBezTo>
                    <a:pt x="0" y="7807"/>
                    <a:pt x="67" y="8574"/>
                    <a:pt x="567" y="8974"/>
                  </a:cubicBezTo>
                  <a:cubicBezTo>
                    <a:pt x="782" y="9160"/>
                    <a:pt x="1046" y="9248"/>
                    <a:pt x="1309" y="9248"/>
                  </a:cubicBezTo>
                  <a:cubicBezTo>
                    <a:pt x="1659" y="9248"/>
                    <a:pt x="2007" y="9093"/>
                    <a:pt x="2235" y="8808"/>
                  </a:cubicBezTo>
                  <a:cubicBezTo>
                    <a:pt x="2502" y="8474"/>
                    <a:pt x="2736" y="8240"/>
                    <a:pt x="3002" y="7907"/>
                  </a:cubicBezTo>
                  <a:cubicBezTo>
                    <a:pt x="3203" y="7573"/>
                    <a:pt x="3436" y="7240"/>
                    <a:pt x="3603" y="6906"/>
                  </a:cubicBezTo>
                  <a:cubicBezTo>
                    <a:pt x="4037" y="6239"/>
                    <a:pt x="4337" y="5539"/>
                    <a:pt x="4537" y="4771"/>
                  </a:cubicBezTo>
                  <a:cubicBezTo>
                    <a:pt x="4737" y="4037"/>
                    <a:pt x="4870" y="3270"/>
                    <a:pt x="4870" y="2536"/>
                  </a:cubicBezTo>
                  <a:cubicBezTo>
                    <a:pt x="4870" y="1769"/>
                    <a:pt x="4837" y="1035"/>
                    <a:pt x="4637" y="268"/>
                  </a:cubicBezTo>
                  <a:cubicBezTo>
                    <a:pt x="4586" y="115"/>
                    <a:pt x="4456" y="1"/>
                    <a:pt x="4279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4"/>
            <p:cNvSpPr/>
            <p:nvPr/>
          </p:nvSpPr>
          <p:spPr>
            <a:xfrm>
              <a:off x="-1992600" y="9456150"/>
              <a:ext cx="198500" cy="172975"/>
            </a:xfrm>
            <a:custGeom>
              <a:avLst/>
              <a:gdLst/>
              <a:ahLst/>
              <a:cxnLst/>
              <a:rect l="l" t="t" r="r" b="b"/>
              <a:pathLst>
                <a:path w="7940" h="6919" extrusionOk="0">
                  <a:moveTo>
                    <a:pt x="7564" y="1"/>
                  </a:moveTo>
                  <a:cubicBezTo>
                    <a:pt x="7533" y="1"/>
                    <a:pt x="7503" y="5"/>
                    <a:pt x="7473" y="15"/>
                  </a:cubicBezTo>
                  <a:cubicBezTo>
                    <a:pt x="6739" y="82"/>
                    <a:pt x="6005" y="249"/>
                    <a:pt x="5304" y="549"/>
                  </a:cubicBezTo>
                  <a:cubicBezTo>
                    <a:pt x="4604" y="782"/>
                    <a:pt x="3937" y="1183"/>
                    <a:pt x="3303" y="1616"/>
                  </a:cubicBezTo>
                  <a:cubicBezTo>
                    <a:pt x="2736" y="2083"/>
                    <a:pt x="2136" y="2584"/>
                    <a:pt x="1635" y="3218"/>
                  </a:cubicBezTo>
                  <a:cubicBezTo>
                    <a:pt x="1335" y="3484"/>
                    <a:pt x="1135" y="3818"/>
                    <a:pt x="935" y="4152"/>
                  </a:cubicBezTo>
                  <a:cubicBezTo>
                    <a:pt x="735" y="4518"/>
                    <a:pt x="568" y="4852"/>
                    <a:pt x="334" y="5152"/>
                  </a:cubicBezTo>
                  <a:cubicBezTo>
                    <a:pt x="301" y="5219"/>
                    <a:pt x="301" y="5286"/>
                    <a:pt x="268" y="5352"/>
                  </a:cubicBezTo>
                  <a:cubicBezTo>
                    <a:pt x="1" y="5919"/>
                    <a:pt x="301" y="6620"/>
                    <a:pt x="935" y="6820"/>
                  </a:cubicBezTo>
                  <a:cubicBezTo>
                    <a:pt x="1076" y="6887"/>
                    <a:pt x="1229" y="6918"/>
                    <a:pt x="1380" y="6918"/>
                  </a:cubicBezTo>
                  <a:cubicBezTo>
                    <a:pt x="1835" y="6918"/>
                    <a:pt x="2286" y="6637"/>
                    <a:pt x="2436" y="6186"/>
                  </a:cubicBezTo>
                  <a:lnTo>
                    <a:pt x="2469" y="6053"/>
                  </a:lnTo>
                  <a:cubicBezTo>
                    <a:pt x="2603" y="5753"/>
                    <a:pt x="2669" y="5452"/>
                    <a:pt x="2803" y="5186"/>
                  </a:cubicBezTo>
                  <a:cubicBezTo>
                    <a:pt x="2936" y="4885"/>
                    <a:pt x="3070" y="4585"/>
                    <a:pt x="3236" y="4352"/>
                  </a:cubicBezTo>
                  <a:cubicBezTo>
                    <a:pt x="3503" y="3785"/>
                    <a:pt x="3937" y="3284"/>
                    <a:pt x="4337" y="2851"/>
                  </a:cubicBezTo>
                  <a:cubicBezTo>
                    <a:pt x="4804" y="2384"/>
                    <a:pt x="5304" y="1950"/>
                    <a:pt x="5838" y="1616"/>
                  </a:cubicBezTo>
                  <a:cubicBezTo>
                    <a:pt x="6405" y="1283"/>
                    <a:pt x="7006" y="1016"/>
                    <a:pt x="7606" y="849"/>
                  </a:cubicBezTo>
                  <a:lnTo>
                    <a:pt x="7639" y="849"/>
                  </a:lnTo>
                  <a:cubicBezTo>
                    <a:pt x="7806" y="749"/>
                    <a:pt x="7940" y="582"/>
                    <a:pt x="7940" y="382"/>
                  </a:cubicBezTo>
                  <a:cubicBezTo>
                    <a:pt x="7911" y="155"/>
                    <a:pt x="7738" y="1"/>
                    <a:pt x="7564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4"/>
            <p:cNvSpPr/>
            <p:nvPr/>
          </p:nvSpPr>
          <p:spPr>
            <a:xfrm>
              <a:off x="-1947575" y="9565975"/>
              <a:ext cx="233525" cy="112425"/>
            </a:xfrm>
            <a:custGeom>
              <a:avLst/>
              <a:gdLst/>
              <a:ahLst/>
              <a:cxnLst/>
              <a:rect l="l" t="t" r="r" b="b"/>
              <a:pathLst>
                <a:path w="9341" h="4497" extrusionOk="0">
                  <a:moveTo>
                    <a:pt x="8874" y="0"/>
                  </a:moveTo>
                  <a:cubicBezTo>
                    <a:pt x="8766" y="0"/>
                    <a:pt x="8657" y="42"/>
                    <a:pt x="8574" y="125"/>
                  </a:cubicBezTo>
                  <a:lnTo>
                    <a:pt x="8540" y="159"/>
                  </a:lnTo>
                  <a:cubicBezTo>
                    <a:pt x="8140" y="559"/>
                    <a:pt x="7540" y="993"/>
                    <a:pt x="7006" y="1326"/>
                  </a:cubicBezTo>
                  <a:cubicBezTo>
                    <a:pt x="6406" y="1660"/>
                    <a:pt x="5838" y="1893"/>
                    <a:pt x="5205" y="2060"/>
                  </a:cubicBezTo>
                  <a:cubicBezTo>
                    <a:pt x="4571" y="2194"/>
                    <a:pt x="3970" y="2327"/>
                    <a:pt x="3337" y="2327"/>
                  </a:cubicBezTo>
                  <a:cubicBezTo>
                    <a:pt x="3036" y="2327"/>
                    <a:pt x="2703" y="2294"/>
                    <a:pt x="2403" y="2294"/>
                  </a:cubicBezTo>
                  <a:cubicBezTo>
                    <a:pt x="2136" y="2294"/>
                    <a:pt x="1802" y="2194"/>
                    <a:pt x="1502" y="2160"/>
                  </a:cubicBezTo>
                  <a:lnTo>
                    <a:pt x="1168" y="2160"/>
                  </a:lnTo>
                  <a:cubicBezTo>
                    <a:pt x="535" y="2160"/>
                    <a:pt x="1" y="2694"/>
                    <a:pt x="34" y="3361"/>
                  </a:cubicBezTo>
                  <a:cubicBezTo>
                    <a:pt x="34" y="3976"/>
                    <a:pt x="537" y="4497"/>
                    <a:pt x="1176" y="4497"/>
                  </a:cubicBezTo>
                  <a:cubicBezTo>
                    <a:pt x="1196" y="4497"/>
                    <a:pt x="1215" y="4496"/>
                    <a:pt x="1235" y="4495"/>
                  </a:cubicBezTo>
                  <a:cubicBezTo>
                    <a:pt x="1635" y="4495"/>
                    <a:pt x="2036" y="4495"/>
                    <a:pt x="2403" y="4462"/>
                  </a:cubicBezTo>
                  <a:cubicBezTo>
                    <a:pt x="2836" y="4395"/>
                    <a:pt x="3203" y="4362"/>
                    <a:pt x="3604" y="4295"/>
                  </a:cubicBezTo>
                  <a:cubicBezTo>
                    <a:pt x="4371" y="4128"/>
                    <a:pt x="5105" y="3861"/>
                    <a:pt x="5805" y="3528"/>
                  </a:cubicBezTo>
                  <a:cubicBezTo>
                    <a:pt x="6506" y="3228"/>
                    <a:pt x="7139" y="2827"/>
                    <a:pt x="7706" y="2327"/>
                  </a:cubicBezTo>
                  <a:cubicBezTo>
                    <a:pt x="8307" y="1827"/>
                    <a:pt x="8807" y="1326"/>
                    <a:pt x="9241" y="659"/>
                  </a:cubicBezTo>
                  <a:cubicBezTo>
                    <a:pt x="9341" y="492"/>
                    <a:pt x="9341" y="292"/>
                    <a:pt x="9174" y="125"/>
                  </a:cubicBezTo>
                  <a:cubicBezTo>
                    <a:pt x="9091" y="42"/>
                    <a:pt x="8982" y="0"/>
                    <a:pt x="8874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4"/>
            <p:cNvSpPr/>
            <p:nvPr/>
          </p:nvSpPr>
          <p:spPr>
            <a:xfrm>
              <a:off x="-1888350" y="9738375"/>
              <a:ext cx="236850" cy="113700"/>
            </a:xfrm>
            <a:custGeom>
              <a:avLst/>
              <a:gdLst/>
              <a:ahLst/>
              <a:cxnLst/>
              <a:rect l="l" t="t" r="r" b="b"/>
              <a:pathLst>
                <a:path w="9474" h="4548" extrusionOk="0">
                  <a:moveTo>
                    <a:pt x="6905" y="1"/>
                  </a:moveTo>
                  <a:cubicBezTo>
                    <a:pt x="6138" y="1"/>
                    <a:pt x="5404" y="101"/>
                    <a:pt x="4637" y="301"/>
                  </a:cubicBezTo>
                  <a:cubicBezTo>
                    <a:pt x="3903" y="501"/>
                    <a:pt x="3136" y="768"/>
                    <a:pt x="2469" y="1135"/>
                  </a:cubicBezTo>
                  <a:cubicBezTo>
                    <a:pt x="2102" y="1335"/>
                    <a:pt x="1802" y="1569"/>
                    <a:pt x="1468" y="1769"/>
                  </a:cubicBezTo>
                  <a:cubicBezTo>
                    <a:pt x="1168" y="1969"/>
                    <a:pt x="834" y="2236"/>
                    <a:pt x="567" y="2469"/>
                  </a:cubicBezTo>
                  <a:lnTo>
                    <a:pt x="434" y="2603"/>
                  </a:lnTo>
                  <a:cubicBezTo>
                    <a:pt x="0" y="3103"/>
                    <a:pt x="67" y="3804"/>
                    <a:pt x="501" y="4271"/>
                  </a:cubicBezTo>
                  <a:cubicBezTo>
                    <a:pt x="732" y="4455"/>
                    <a:pt x="1012" y="4548"/>
                    <a:pt x="1290" y="4548"/>
                  </a:cubicBezTo>
                  <a:cubicBezTo>
                    <a:pt x="1615" y="4548"/>
                    <a:pt x="1935" y="4422"/>
                    <a:pt x="2169" y="4171"/>
                  </a:cubicBezTo>
                  <a:lnTo>
                    <a:pt x="2269" y="4104"/>
                  </a:lnTo>
                  <a:cubicBezTo>
                    <a:pt x="2469" y="3837"/>
                    <a:pt x="2669" y="3604"/>
                    <a:pt x="2902" y="3403"/>
                  </a:cubicBezTo>
                  <a:cubicBezTo>
                    <a:pt x="3136" y="3170"/>
                    <a:pt x="3336" y="2936"/>
                    <a:pt x="3603" y="2770"/>
                  </a:cubicBezTo>
                  <a:cubicBezTo>
                    <a:pt x="4103" y="2336"/>
                    <a:pt x="4637" y="2002"/>
                    <a:pt x="5204" y="1769"/>
                  </a:cubicBezTo>
                  <a:cubicBezTo>
                    <a:pt x="5804" y="1469"/>
                    <a:pt x="6438" y="1302"/>
                    <a:pt x="7072" y="1168"/>
                  </a:cubicBezTo>
                  <a:cubicBezTo>
                    <a:pt x="7463" y="1103"/>
                    <a:pt x="7883" y="1052"/>
                    <a:pt x="8303" y="1052"/>
                  </a:cubicBezTo>
                  <a:cubicBezTo>
                    <a:pt x="8527" y="1052"/>
                    <a:pt x="8752" y="1067"/>
                    <a:pt x="8973" y="1102"/>
                  </a:cubicBezTo>
                  <a:lnTo>
                    <a:pt x="8973" y="1135"/>
                  </a:lnTo>
                  <a:cubicBezTo>
                    <a:pt x="8998" y="1139"/>
                    <a:pt x="9024" y="1141"/>
                    <a:pt x="9050" y="1141"/>
                  </a:cubicBezTo>
                  <a:cubicBezTo>
                    <a:pt x="9229" y="1141"/>
                    <a:pt x="9411" y="1039"/>
                    <a:pt x="9440" y="835"/>
                  </a:cubicBezTo>
                  <a:cubicBezTo>
                    <a:pt x="9474" y="635"/>
                    <a:pt x="9340" y="435"/>
                    <a:pt x="9140" y="335"/>
                  </a:cubicBezTo>
                  <a:cubicBezTo>
                    <a:pt x="8340" y="101"/>
                    <a:pt x="7639" y="1"/>
                    <a:pt x="6905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4"/>
            <p:cNvSpPr/>
            <p:nvPr/>
          </p:nvSpPr>
          <p:spPr>
            <a:xfrm>
              <a:off x="-1865850" y="9878600"/>
              <a:ext cx="247725" cy="79425"/>
            </a:xfrm>
            <a:custGeom>
              <a:avLst/>
              <a:gdLst/>
              <a:ahLst/>
              <a:cxnLst/>
              <a:rect l="l" t="t" r="r" b="b"/>
              <a:pathLst>
                <a:path w="9909" h="3177" extrusionOk="0">
                  <a:moveTo>
                    <a:pt x="1319" y="1"/>
                  </a:moveTo>
                  <a:cubicBezTo>
                    <a:pt x="831" y="1"/>
                    <a:pt x="360" y="288"/>
                    <a:pt x="201" y="763"/>
                  </a:cubicBezTo>
                  <a:cubicBezTo>
                    <a:pt x="1" y="1364"/>
                    <a:pt x="268" y="2064"/>
                    <a:pt x="902" y="2264"/>
                  </a:cubicBezTo>
                  <a:cubicBezTo>
                    <a:pt x="1235" y="2431"/>
                    <a:pt x="1602" y="2564"/>
                    <a:pt x="2002" y="2698"/>
                  </a:cubicBezTo>
                  <a:cubicBezTo>
                    <a:pt x="2369" y="2831"/>
                    <a:pt x="2736" y="2965"/>
                    <a:pt x="3103" y="2998"/>
                  </a:cubicBezTo>
                  <a:cubicBezTo>
                    <a:pt x="3698" y="3127"/>
                    <a:pt x="4293" y="3177"/>
                    <a:pt x="4888" y="3177"/>
                  </a:cubicBezTo>
                  <a:cubicBezTo>
                    <a:pt x="5060" y="3177"/>
                    <a:pt x="5232" y="3172"/>
                    <a:pt x="5405" y="3165"/>
                  </a:cubicBezTo>
                  <a:cubicBezTo>
                    <a:pt x="6205" y="3132"/>
                    <a:pt x="6939" y="2965"/>
                    <a:pt x="7640" y="2731"/>
                  </a:cubicBezTo>
                  <a:cubicBezTo>
                    <a:pt x="8374" y="2531"/>
                    <a:pt x="9041" y="2231"/>
                    <a:pt x="9708" y="1797"/>
                  </a:cubicBezTo>
                  <a:cubicBezTo>
                    <a:pt x="9875" y="1664"/>
                    <a:pt x="9908" y="1464"/>
                    <a:pt x="9841" y="1230"/>
                  </a:cubicBezTo>
                  <a:cubicBezTo>
                    <a:pt x="9768" y="1084"/>
                    <a:pt x="9623" y="991"/>
                    <a:pt x="9459" y="991"/>
                  </a:cubicBezTo>
                  <a:cubicBezTo>
                    <a:pt x="9399" y="991"/>
                    <a:pt x="9337" y="1003"/>
                    <a:pt x="9274" y="1030"/>
                  </a:cubicBezTo>
                  <a:lnTo>
                    <a:pt x="9241" y="1030"/>
                  </a:lnTo>
                  <a:cubicBezTo>
                    <a:pt x="8674" y="1297"/>
                    <a:pt x="8007" y="1430"/>
                    <a:pt x="7373" y="1530"/>
                  </a:cubicBezTo>
                  <a:cubicBezTo>
                    <a:pt x="7056" y="1564"/>
                    <a:pt x="6731" y="1580"/>
                    <a:pt x="6406" y="1580"/>
                  </a:cubicBezTo>
                  <a:cubicBezTo>
                    <a:pt x="6080" y="1580"/>
                    <a:pt x="5755" y="1564"/>
                    <a:pt x="5438" y="1530"/>
                  </a:cubicBezTo>
                  <a:cubicBezTo>
                    <a:pt x="4838" y="1464"/>
                    <a:pt x="4204" y="1330"/>
                    <a:pt x="3604" y="1063"/>
                  </a:cubicBezTo>
                  <a:cubicBezTo>
                    <a:pt x="3337" y="997"/>
                    <a:pt x="3070" y="830"/>
                    <a:pt x="2770" y="696"/>
                  </a:cubicBezTo>
                  <a:cubicBezTo>
                    <a:pt x="2536" y="563"/>
                    <a:pt x="2236" y="396"/>
                    <a:pt x="2002" y="229"/>
                  </a:cubicBezTo>
                  <a:lnTo>
                    <a:pt x="1869" y="163"/>
                  </a:lnTo>
                  <a:cubicBezTo>
                    <a:pt x="1836" y="96"/>
                    <a:pt x="1736" y="96"/>
                    <a:pt x="1702" y="63"/>
                  </a:cubicBezTo>
                  <a:cubicBezTo>
                    <a:pt x="1577" y="21"/>
                    <a:pt x="1447" y="1"/>
                    <a:pt x="1319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4"/>
            <p:cNvSpPr/>
            <p:nvPr/>
          </p:nvSpPr>
          <p:spPr>
            <a:xfrm>
              <a:off x="-1885850" y="9966975"/>
              <a:ext cx="206825" cy="163375"/>
            </a:xfrm>
            <a:custGeom>
              <a:avLst/>
              <a:gdLst/>
              <a:ahLst/>
              <a:cxnLst/>
              <a:rect l="l" t="t" r="r" b="b"/>
              <a:pathLst>
                <a:path w="8273" h="6535" extrusionOk="0">
                  <a:moveTo>
                    <a:pt x="1328" y="0"/>
                  </a:moveTo>
                  <a:cubicBezTo>
                    <a:pt x="1112" y="0"/>
                    <a:pt x="895" y="63"/>
                    <a:pt x="701" y="197"/>
                  </a:cubicBezTo>
                  <a:cubicBezTo>
                    <a:pt x="167" y="597"/>
                    <a:pt x="0" y="1298"/>
                    <a:pt x="367" y="1831"/>
                  </a:cubicBezTo>
                  <a:cubicBezTo>
                    <a:pt x="601" y="2165"/>
                    <a:pt x="768" y="2499"/>
                    <a:pt x="1034" y="2799"/>
                  </a:cubicBezTo>
                  <a:cubicBezTo>
                    <a:pt x="1268" y="3099"/>
                    <a:pt x="1501" y="3366"/>
                    <a:pt x="1768" y="3666"/>
                  </a:cubicBezTo>
                  <a:cubicBezTo>
                    <a:pt x="2335" y="4267"/>
                    <a:pt x="2936" y="4767"/>
                    <a:pt x="3570" y="5167"/>
                  </a:cubicBezTo>
                  <a:cubicBezTo>
                    <a:pt x="4203" y="5601"/>
                    <a:pt x="4904" y="5868"/>
                    <a:pt x="5604" y="6135"/>
                  </a:cubicBezTo>
                  <a:cubicBezTo>
                    <a:pt x="6338" y="6368"/>
                    <a:pt x="7039" y="6502"/>
                    <a:pt x="7839" y="6535"/>
                  </a:cubicBezTo>
                  <a:cubicBezTo>
                    <a:pt x="8039" y="6535"/>
                    <a:pt x="8206" y="6435"/>
                    <a:pt x="8240" y="6301"/>
                  </a:cubicBezTo>
                  <a:cubicBezTo>
                    <a:pt x="8273" y="6101"/>
                    <a:pt x="8106" y="5834"/>
                    <a:pt x="7906" y="5801"/>
                  </a:cubicBezTo>
                  <a:lnTo>
                    <a:pt x="7873" y="5801"/>
                  </a:lnTo>
                  <a:cubicBezTo>
                    <a:pt x="7272" y="5668"/>
                    <a:pt x="6672" y="5367"/>
                    <a:pt x="6071" y="5101"/>
                  </a:cubicBezTo>
                  <a:cubicBezTo>
                    <a:pt x="5504" y="4767"/>
                    <a:pt x="4937" y="4433"/>
                    <a:pt x="4504" y="3966"/>
                  </a:cubicBezTo>
                  <a:cubicBezTo>
                    <a:pt x="4037" y="3499"/>
                    <a:pt x="3603" y="3032"/>
                    <a:pt x="3269" y="2499"/>
                  </a:cubicBezTo>
                  <a:cubicBezTo>
                    <a:pt x="3103" y="2265"/>
                    <a:pt x="3003" y="1965"/>
                    <a:pt x="2836" y="1698"/>
                  </a:cubicBezTo>
                  <a:lnTo>
                    <a:pt x="2435" y="831"/>
                  </a:lnTo>
                  <a:lnTo>
                    <a:pt x="2402" y="697"/>
                  </a:lnTo>
                  <a:cubicBezTo>
                    <a:pt x="2402" y="664"/>
                    <a:pt x="2369" y="597"/>
                    <a:pt x="2335" y="531"/>
                  </a:cubicBezTo>
                  <a:cubicBezTo>
                    <a:pt x="2081" y="191"/>
                    <a:pt x="1705" y="0"/>
                    <a:pt x="1328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4"/>
            <p:cNvSpPr/>
            <p:nvPr/>
          </p:nvSpPr>
          <p:spPr>
            <a:xfrm>
              <a:off x="-1940050" y="10064050"/>
              <a:ext cx="149300" cy="216525"/>
            </a:xfrm>
            <a:custGeom>
              <a:avLst/>
              <a:gdLst/>
              <a:ahLst/>
              <a:cxnLst/>
              <a:rect l="l" t="t" r="r" b="b"/>
              <a:pathLst>
                <a:path w="5972" h="8661" extrusionOk="0">
                  <a:moveTo>
                    <a:pt x="1208" y="0"/>
                  </a:moveTo>
                  <a:cubicBezTo>
                    <a:pt x="1140" y="0"/>
                    <a:pt x="1070" y="6"/>
                    <a:pt x="1001" y="17"/>
                  </a:cubicBezTo>
                  <a:cubicBezTo>
                    <a:pt x="367" y="183"/>
                    <a:pt x="0" y="817"/>
                    <a:pt x="134" y="1451"/>
                  </a:cubicBezTo>
                  <a:cubicBezTo>
                    <a:pt x="200" y="1818"/>
                    <a:pt x="234" y="2185"/>
                    <a:pt x="367" y="2585"/>
                  </a:cubicBezTo>
                  <a:cubicBezTo>
                    <a:pt x="501" y="2952"/>
                    <a:pt x="567" y="3319"/>
                    <a:pt x="734" y="3686"/>
                  </a:cubicBezTo>
                  <a:cubicBezTo>
                    <a:pt x="1034" y="4453"/>
                    <a:pt x="1401" y="5120"/>
                    <a:pt x="1868" y="5754"/>
                  </a:cubicBezTo>
                  <a:cubicBezTo>
                    <a:pt x="2302" y="6388"/>
                    <a:pt x="2836" y="6955"/>
                    <a:pt x="3403" y="7422"/>
                  </a:cubicBezTo>
                  <a:cubicBezTo>
                    <a:pt x="4003" y="7922"/>
                    <a:pt x="4637" y="8289"/>
                    <a:pt x="5337" y="8623"/>
                  </a:cubicBezTo>
                  <a:cubicBezTo>
                    <a:pt x="5380" y="8648"/>
                    <a:pt x="5427" y="8661"/>
                    <a:pt x="5475" y="8661"/>
                  </a:cubicBezTo>
                  <a:cubicBezTo>
                    <a:pt x="5615" y="8661"/>
                    <a:pt x="5763" y="8555"/>
                    <a:pt x="5838" y="8356"/>
                  </a:cubicBezTo>
                  <a:cubicBezTo>
                    <a:pt x="5971" y="8156"/>
                    <a:pt x="5904" y="7922"/>
                    <a:pt x="5704" y="7789"/>
                  </a:cubicBezTo>
                  <a:lnTo>
                    <a:pt x="5671" y="7756"/>
                  </a:lnTo>
                  <a:cubicBezTo>
                    <a:pt x="5171" y="7422"/>
                    <a:pt x="4670" y="6955"/>
                    <a:pt x="4237" y="6455"/>
                  </a:cubicBezTo>
                  <a:cubicBezTo>
                    <a:pt x="3836" y="5954"/>
                    <a:pt x="3469" y="5421"/>
                    <a:pt x="3202" y="4820"/>
                  </a:cubicBezTo>
                  <a:cubicBezTo>
                    <a:pt x="2969" y="4253"/>
                    <a:pt x="2735" y="3653"/>
                    <a:pt x="2635" y="3019"/>
                  </a:cubicBezTo>
                  <a:cubicBezTo>
                    <a:pt x="2535" y="2752"/>
                    <a:pt x="2535" y="2418"/>
                    <a:pt x="2502" y="2118"/>
                  </a:cubicBezTo>
                  <a:cubicBezTo>
                    <a:pt x="2469" y="1818"/>
                    <a:pt x="2469" y="1484"/>
                    <a:pt x="2469" y="1184"/>
                  </a:cubicBezTo>
                  <a:lnTo>
                    <a:pt x="2469" y="1084"/>
                  </a:lnTo>
                  <a:cubicBezTo>
                    <a:pt x="2469" y="1017"/>
                    <a:pt x="2402" y="984"/>
                    <a:pt x="2402" y="917"/>
                  </a:cubicBezTo>
                  <a:cubicBezTo>
                    <a:pt x="2253" y="353"/>
                    <a:pt x="1761" y="0"/>
                    <a:pt x="1208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4"/>
            <p:cNvSpPr/>
            <p:nvPr/>
          </p:nvSpPr>
          <p:spPr>
            <a:xfrm>
              <a:off x="-2078500" y="10187375"/>
              <a:ext cx="150150" cy="217425"/>
            </a:xfrm>
            <a:custGeom>
              <a:avLst/>
              <a:gdLst/>
              <a:ahLst/>
              <a:cxnLst/>
              <a:rect l="l" t="t" r="r" b="b"/>
              <a:pathLst>
                <a:path w="6006" h="8697" extrusionOk="0">
                  <a:moveTo>
                    <a:pt x="1358" y="0"/>
                  </a:moveTo>
                  <a:cubicBezTo>
                    <a:pt x="958" y="0"/>
                    <a:pt x="585" y="207"/>
                    <a:pt x="368" y="554"/>
                  </a:cubicBezTo>
                  <a:cubicBezTo>
                    <a:pt x="1" y="1155"/>
                    <a:pt x="201" y="1855"/>
                    <a:pt x="735" y="2189"/>
                  </a:cubicBezTo>
                  <a:lnTo>
                    <a:pt x="835" y="2289"/>
                  </a:lnTo>
                  <a:cubicBezTo>
                    <a:pt x="1068" y="2389"/>
                    <a:pt x="1369" y="2556"/>
                    <a:pt x="1602" y="2722"/>
                  </a:cubicBezTo>
                  <a:cubicBezTo>
                    <a:pt x="1869" y="2889"/>
                    <a:pt x="2169" y="3056"/>
                    <a:pt x="2369" y="3290"/>
                  </a:cubicBezTo>
                  <a:cubicBezTo>
                    <a:pt x="2870" y="3656"/>
                    <a:pt x="3270" y="4157"/>
                    <a:pt x="3670" y="4657"/>
                  </a:cubicBezTo>
                  <a:cubicBezTo>
                    <a:pt x="4037" y="5191"/>
                    <a:pt x="4337" y="5725"/>
                    <a:pt x="4571" y="6358"/>
                  </a:cubicBezTo>
                  <a:cubicBezTo>
                    <a:pt x="4838" y="6959"/>
                    <a:pt x="5004" y="7626"/>
                    <a:pt x="5038" y="8226"/>
                  </a:cubicBezTo>
                  <a:lnTo>
                    <a:pt x="5071" y="8326"/>
                  </a:lnTo>
                  <a:cubicBezTo>
                    <a:pt x="5071" y="8527"/>
                    <a:pt x="5238" y="8693"/>
                    <a:pt x="5438" y="8693"/>
                  </a:cubicBezTo>
                  <a:cubicBezTo>
                    <a:pt x="5458" y="8696"/>
                    <a:pt x="5477" y="8697"/>
                    <a:pt x="5496" y="8697"/>
                  </a:cubicBezTo>
                  <a:cubicBezTo>
                    <a:pt x="5734" y="8697"/>
                    <a:pt x="5905" y="8512"/>
                    <a:pt x="5905" y="8326"/>
                  </a:cubicBezTo>
                  <a:cubicBezTo>
                    <a:pt x="6005" y="7526"/>
                    <a:pt x="5905" y="6825"/>
                    <a:pt x="5772" y="6058"/>
                  </a:cubicBezTo>
                  <a:cubicBezTo>
                    <a:pt x="5672" y="5324"/>
                    <a:pt x="5405" y="4624"/>
                    <a:pt x="5071" y="3890"/>
                  </a:cubicBezTo>
                  <a:cubicBezTo>
                    <a:pt x="4738" y="3189"/>
                    <a:pt x="4337" y="2522"/>
                    <a:pt x="3837" y="1955"/>
                  </a:cubicBezTo>
                  <a:cubicBezTo>
                    <a:pt x="3570" y="1622"/>
                    <a:pt x="3337" y="1355"/>
                    <a:pt x="3036" y="1055"/>
                  </a:cubicBezTo>
                  <a:cubicBezTo>
                    <a:pt x="2770" y="821"/>
                    <a:pt x="2436" y="554"/>
                    <a:pt x="2169" y="321"/>
                  </a:cubicBezTo>
                  <a:cubicBezTo>
                    <a:pt x="2102" y="287"/>
                    <a:pt x="2036" y="221"/>
                    <a:pt x="2002" y="187"/>
                  </a:cubicBezTo>
                  <a:cubicBezTo>
                    <a:pt x="1793" y="59"/>
                    <a:pt x="1572" y="0"/>
                    <a:pt x="1358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4"/>
            <p:cNvSpPr/>
            <p:nvPr/>
          </p:nvSpPr>
          <p:spPr>
            <a:xfrm>
              <a:off x="-2161050" y="10224225"/>
              <a:ext cx="83425" cy="241700"/>
            </a:xfrm>
            <a:custGeom>
              <a:avLst/>
              <a:gdLst/>
              <a:ahLst/>
              <a:cxnLst/>
              <a:rect l="l" t="t" r="r" b="b"/>
              <a:pathLst>
                <a:path w="3337" h="9668" extrusionOk="0">
                  <a:moveTo>
                    <a:pt x="1404" y="1"/>
                  </a:moveTo>
                  <a:cubicBezTo>
                    <a:pt x="857" y="1"/>
                    <a:pt x="325" y="439"/>
                    <a:pt x="234" y="1015"/>
                  </a:cubicBezTo>
                  <a:cubicBezTo>
                    <a:pt x="201" y="1415"/>
                    <a:pt x="134" y="1816"/>
                    <a:pt x="67" y="2182"/>
                  </a:cubicBezTo>
                  <a:cubicBezTo>
                    <a:pt x="67" y="2549"/>
                    <a:pt x="1" y="2983"/>
                    <a:pt x="34" y="3350"/>
                  </a:cubicBezTo>
                  <a:cubicBezTo>
                    <a:pt x="1" y="4151"/>
                    <a:pt x="167" y="4884"/>
                    <a:pt x="334" y="5652"/>
                  </a:cubicBezTo>
                  <a:cubicBezTo>
                    <a:pt x="501" y="6385"/>
                    <a:pt x="801" y="7086"/>
                    <a:pt x="1168" y="7753"/>
                  </a:cubicBezTo>
                  <a:cubicBezTo>
                    <a:pt x="1502" y="8420"/>
                    <a:pt x="1935" y="9021"/>
                    <a:pt x="2502" y="9554"/>
                  </a:cubicBezTo>
                  <a:cubicBezTo>
                    <a:pt x="2590" y="9625"/>
                    <a:pt x="2688" y="9667"/>
                    <a:pt x="2799" y="9667"/>
                  </a:cubicBezTo>
                  <a:cubicBezTo>
                    <a:pt x="2899" y="9667"/>
                    <a:pt x="3010" y="9633"/>
                    <a:pt x="3136" y="9554"/>
                  </a:cubicBezTo>
                  <a:cubicBezTo>
                    <a:pt x="3303" y="9421"/>
                    <a:pt x="3336" y="9187"/>
                    <a:pt x="3203" y="8987"/>
                  </a:cubicBezTo>
                  <a:lnTo>
                    <a:pt x="3169" y="8921"/>
                  </a:lnTo>
                  <a:cubicBezTo>
                    <a:pt x="2803" y="8420"/>
                    <a:pt x="2502" y="7820"/>
                    <a:pt x="2302" y="7186"/>
                  </a:cubicBezTo>
                  <a:cubicBezTo>
                    <a:pt x="2069" y="6552"/>
                    <a:pt x="1969" y="5918"/>
                    <a:pt x="1902" y="5318"/>
                  </a:cubicBezTo>
                  <a:cubicBezTo>
                    <a:pt x="1869" y="4684"/>
                    <a:pt x="1869" y="4050"/>
                    <a:pt x="2002" y="3417"/>
                  </a:cubicBezTo>
                  <a:cubicBezTo>
                    <a:pt x="2035" y="3083"/>
                    <a:pt x="2135" y="2816"/>
                    <a:pt x="2202" y="2516"/>
                  </a:cubicBezTo>
                  <a:cubicBezTo>
                    <a:pt x="2302" y="2216"/>
                    <a:pt x="2402" y="1916"/>
                    <a:pt x="2502" y="1649"/>
                  </a:cubicBezTo>
                  <a:lnTo>
                    <a:pt x="2536" y="1515"/>
                  </a:lnTo>
                  <a:cubicBezTo>
                    <a:pt x="2536" y="1482"/>
                    <a:pt x="2569" y="1415"/>
                    <a:pt x="2569" y="1349"/>
                  </a:cubicBezTo>
                  <a:cubicBezTo>
                    <a:pt x="2669" y="715"/>
                    <a:pt x="2202" y="81"/>
                    <a:pt x="1568" y="14"/>
                  </a:cubicBezTo>
                  <a:cubicBezTo>
                    <a:pt x="1514" y="5"/>
                    <a:pt x="1459" y="1"/>
                    <a:pt x="1404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4"/>
            <p:cNvSpPr/>
            <p:nvPr/>
          </p:nvSpPr>
          <p:spPr>
            <a:xfrm>
              <a:off x="-2317825" y="10224150"/>
              <a:ext cx="135125" cy="224050"/>
            </a:xfrm>
            <a:custGeom>
              <a:avLst/>
              <a:gdLst/>
              <a:ahLst/>
              <a:cxnLst/>
              <a:rect l="l" t="t" r="r" b="b"/>
              <a:pathLst>
                <a:path w="5405" h="8962" extrusionOk="0">
                  <a:moveTo>
                    <a:pt x="4103" y="1"/>
                  </a:moveTo>
                  <a:cubicBezTo>
                    <a:pt x="3803" y="1"/>
                    <a:pt x="3503" y="117"/>
                    <a:pt x="3269" y="351"/>
                  </a:cubicBezTo>
                  <a:cubicBezTo>
                    <a:pt x="2969" y="618"/>
                    <a:pt x="2669" y="885"/>
                    <a:pt x="2435" y="1185"/>
                  </a:cubicBezTo>
                  <a:cubicBezTo>
                    <a:pt x="2169" y="1452"/>
                    <a:pt x="1935" y="1752"/>
                    <a:pt x="1735" y="2085"/>
                  </a:cubicBezTo>
                  <a:cubicBezTo>
                    <a:pt x="1268" y="2719"/>
                    <a:pt x="934" y="3420"/>
                    <a:pt x="634" y="4154"/>
                  </a:cubicBezTo>
                  <a:cubicBezTo>
                    <a:pt x="334" y="4854"/>
                    <a:pt x="167" y="5588"/>
                    <a:pt x="100" y="6355"/>
                  </a:cubicBezTo>
                  <a:cubicBezTo>
                    <a:pt x="0" y="7089"/>
                    <a:pt x="0" y="7789"/>
                    <a:pt x="134" y="8590"/>
                  </a:cubicBezTo>
                  <a:cubicBezTo>
                    <a:pt x="134" y="8804"/>
                    <a:pt x="273" y="8961"/>
                    <a:pt x="476" y="8961"/>
                  </a:cubicBezTo>
                  <a:cubicBezTo>
                    <a:pt x="495" y="8961"/>
                    <a:pt x="514" y="8960"/>
                    <a:pt x="534" y="8957"/>
                  </a:cubicBezTo>
                  <a:cubicBezTo>
                    <a:pt x="768" y="8957"/>
                    <a:pt x="968" y="8790"/>
                    <a:pt x="968" y="8557"/>
                  </a:cubicBezTo>
                  <a:lnTo>
                    <a:pt x="968" y="8523"/>
                  </a:lnTo>
                  <a:cubicBezTo>
                    <a:pt x="968" y="7890"/>
                    <a:pt x="1101" y="7222"/>
                    <a:pt x="1301" y="6589"/>
                  </a:cubicBezTo>
                  <a:cubicBezTo>
                    <a:pt x="1501" y="5955"/>
                    <a:pt x="1768" y="5388"/>
                    <a:pt x="2102" y="4854"/>
                  </a:cubicBezTo>
                  <a:cubicBezTo>
                    <a:pt x="2435" y="4287"/>
                    <a:pt x="2802" y="3787"/>
                    <a:pt x="3269" y="3386"/>
                  </a:cubicBezTo>
                  <a:cubicBezTo>
                    <a:pt x="3470" y="3119"/>
                    <a:pt x="3736" y="2953"/>
                    <a:pt x="3970" y="2753"/>
                  </a:cubicBezTo>
                  <a:cubicBezTo>
                    <a:pt x="4170" y="2552"/>
                    <a:pt x="4470" y="2386"/>
                    <a:pt x="4737" y="2219"/>
                  </a:cubicBezTo>
                  <a:lnTo>
                    <a:pt x="4804" y="2119"/>
                  </a:lnTo>
                  <a:lnTo>
                    <a:pt x="4937" y="2019"/>
                  </a:lnTo>
                  <a:cubicBezTo>
                    <a:pt x="5404" y="1552"/>
                    <a:pt x="5404" y="784"/>
                    <a:pt x="4937" y="351"/>
                  </a:cubicBezTo>
                  <a:cubicBezTo>
                    <a:pt x="4704" y="117"/>
                    <a:pt x="4404" y="1"/>
                    <a:pt x="4103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4"/>
            <p:cNvSpPr/>
            <p:nvPr/>
          </p:nvSpPr>
          <p:spPr>
            <a:xfrm>
              <a:off x="-2480450" y="10208550"/>
              <a:ext cx="154300" cy="213675"/>
            </a:xfrm>
            <a:custGeom>
              <a:avLst/>
              <a:gdLst/>
              <a:ahLst/>
              <a:cxnLst/>
              <a:rect l="l" t="t" r="r" b="b"/>
              <a:pathLst>
                <a:path w="6172" h="8547" extrusionOk="0">
                  <a:moveTo>
                    <a:pt x="4835" y="0"/>
                  </a:moveTo>
                  <a:cubicBezTo>
                    <a:pt x="4576" y="0"/>
                    <a:pt x="4318" y="88"/>
                    <a:pt x="4104" y="274"/>
                  </a:cubicBezTo>
                  <a:cubicBezTo>
                    <a:pt x="3770" y="508"/>
                    <a:pt x="3470" y="775"/>
                    <a:pt x="3170" y="1008"/>
                  </a:cubicBezTo>
                  <a:cubicBezTo>
                    <a:pt x="2903" y="1308"/>
                    <a:pt x="2603" y="1542"/>
                    <a:pt x="2336" y="1842"/>
                  </a:cubicBezTo>
                  <a:cubicBezTo>
                    <a:pt x="1835" y="2443"/>
                    <a:pt x="1435" y="3110"/>
                    <a:pt x="1068" y="3777"/>
                  </a:cubicBezTo>
                  <a:cubicBezTo>
                    <a:pt x="668" y="4444"/>
                    <a:pt x="434" y="5144"/>
                    <a:pt x="268" y="5878"/>
                  </a:cubicBezTo>
                  <a:cubicBezTo>
                    <a:pt x="101" y="6646"/>
                    <a:pt x="1" y="7346"/>
                    <a:pt x="67" y="8147"/>
                  </a:cubicBezTo>
                  <a:cubicBezTo>
                    <a:pt x="67" y="8313"/>
                    <a:pt x="234" y="8480"/>
                    <a:pt x="434" y="8547"/>
                  </a:cubicBezTo>
                  <a:cubicBezTo>
                    <a:pt x="635" y="8547"/>
                    <a:pt x="835" y="8380"/>
                    <a:pt x="868" y="8180"/>
                  </a:cubicBezTo>
                  <a:lnTo>
                    <a:pt x="868" y="8147"/>
                  </a:lnTo>
                  <a:cubicBezTo>
                    <a:pt x="968" y="7513"/>
                    <a:pt x="1168" y="6846"/>
                    <a:pt x="1435" y="6279"/>
                  </a:cubicBezTo>
                  <a:cubicBezTo>
                    <a:pt x="1669" y="5678"/>
                    <a:pt x="2002" y="5111"/>
                    <a:pt x="2369" y="4611"/>
                  </a:cubicBezTo>
                  <a:cubicBezTo>
                    <a:pt x="2803" y="4110"/>
                    <a:pt x="3203" y="3643"/>
                    <a:pt x="3703" y="3276"/>
                  </a:cubicBezTo>
                  <a:cubicBezTo>
                    <a:pt x="3937" y="3043"/>
                    <a:pt x="4204" y="2876"/>
                    <a:pt x="4471" y="2709"/>
                  </a:cubicBezTo>
                  <a:cubicBezTo>
                    <a:pt x="4771" y="2543"/>
                    <a:pt x="5038" y="2443"/>
                    <a:pt x="5305" y="2276"/>
                  </a:cubicBezTo>
                  <a:lnTo>
                    <a:pt x="5438" y="2209"/>
                  </a:lnTo>
                  <a:cubicBezTo>
                    <a:pt x="5505" y="2176"/>
                    <a:pt x="5538" y="2142"/>
                    <a:pt x="5605" y="2109"/>
                  </a:cubicBezTo>
                  <a:cubicBezTo>
                    <a:pt x="6105" y="1675"/>
                    <a:pt x="6172" y="941"/>
                    <a:pt x="5772" y="441"/>
                  </a:cubicBezTo>
                  <a:cubicBezTo>
                    <a:pt x="5524" y="156"/>
                    <a:pt x="5179" y="0"/>
                    <a:pt x="4835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4"/>
            <p:cNvSpPr/>
            <p:nvPr/>
          </p:nvSpPr>
          <p:spPr>
            <a:xfrm>
              <a:off x="-2647225" y="10167750"/>
              <a:ext cx="206000" cy="161925"/>
            </a:xfrm>
            <a:custGeom>
              <a:avLst/>
              <a:gdLst/>
              <a:ahLst/>
              <a:cxnLst/>
              <a:rect l="l" t="t" r="r" b="b"/>
              <a:pathLst>
                <a:path w="8240" h="6477" extrusionOk="0">
                  <a:moveTo>
                    <a:pt x="6916" y="1"/>
                  </a:moveTo>
                  <a:cubicBezTo>
                    <a:pt x="6464" y="1"/>
                    <a:pt x="6034" y="256"/>
                    <a:pt x="5838" y="672"/>
                  </a:cubicBezTo>
                  <a:lnTo>
                    <a:pt x="5804" y="806"/>
                  </a:lnTo>
                  <a:cubicBezTo>
                    <a:pt x="5671" y="1039"/>
                    <a:pt x="5571" y="1339"/>
                    <a:pt x="5438" y="1639"/>
                  </a:cubicBezTo>
                  <a:cubicBezTo>
                    <a:pt x="5304" y="1906"/>
                    <a:pt x="5137" y="2173"/>
                    <a:pt x="4971" y="2440"/>
                  </a:cubicBezTo>
                  <a:cubicBezTo>
                    <a:pt x="4637" y="2974"/>
                    <a:pt x="4237" y="3474"/>
                    <a:pt x="3770" y="3908"/>
                  </a:cubicBezTo>
                  <a:cubicBezTo>
                    <a:pt x="3303" y="4341"/>
                    <a:pt x="2769" y="4742"/>
                    <a:pt x="2169" y="5009"/>
                  </a:cubicBezTo>
                  <a:cubicBezTo>
                    <a:pt x="1601" y="5342"/>
                    <a:pt x="934" y="5609"/>
                    <a:pt x="334" y="5742"/>
                  </a:cubicBezTo>
                  <a:lnTo>
                    <a:pt x="334" y="5642"/>
                  </a:lnTo>
                  <a:cubicBezTo>
                    <a:pt x="134" y="5676"/>
                    <a:pt x="0" y="5842"/>
                    <a:pt x="0" y="6043"/>
                  </a:cubicBezTo>
                  <a:cubicBezTo>
                    <a:pt x="0" y="6309"/>
                    <a:pt x="167" y="6476"/>
                    <a:pt x="434" y="6476"/>
                  </a:cubicBezTo>
                  <a:cubicBezTo>
                    <a:pt x="1201" y="6443"/>
                    <a:pt x="1935" y="6309"/>
                    <a:pt x="2636" y="6043"/>
                  </a:cubicBezTo>
                  <a:cubicBezTo>
                    <a:pt x="3336" y="5842"/>
                    <a:pt x="4070" y="5509"/>
                    <a:pt x="4670" y="5109"/>
                  </a:cubicBezTo>
                  <a:cubicBezTo>
                    <a:pt x="5337" y="4675"/>
                    <a:pt x="5938" y="4208"/>
                    <a:pt x="6472" y="3641"/>
                  </a:cubicBezTo>
                  <a:cubicBezTo>
                    <a:pt x="6772" y="3374"/>
                    <a:pt x="6972" y="3074"/>
                    <a:pt x="7239" y="2774"/>
                  </a:cubicBezTo>
                  <a:cubicBezTo>
                    <a:pt x="7472" y="2473"/>
                    <a:pt x="7672" y="2140"/>
                    <a:pt x="7906" y="1806"/>
                  </a:cubicBezTo>
                  <a:cubicBezTo>
                    <a:pt x="7939" y="1773"/>
                    <a:pt x="7939" y="1673"/>
                    <a:pt x="7973" y="1639"/>
                  </a:cubicBezTo>
                  <a:cubicBezTo>
                    <a:pt x="8240" y="1039"/>
                    <a:pt x="7973" y="339"/>
                    <a:pt x="7406" y="105"/>
                  </a:cubicBezTo>
                  <a:cubicBezTo>
                    <a:pt x="7246" y="34"/>
                    <a:pt x="7080" y="1"/>
                    <a:pt x="6916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4"/>
            <p:cNvSpPr/>
            <p:nvPr/>
          </p:nvSpPr>
          <p:spPr>
            <a:xfrm>
              <a:off x="-2719775" y="10117000"/>
              <a:ext cx="237675" cy="98650"/>
            </a:xfrm>
            <a:custGeom>
              <a:avLst/>
              <a:gdLst/>
              <a:ahLst/>
              <a:cxnLst/>
              <a:rect l="l" t="t" r="r" b="b"/>
              <a:pathLst>
                <a:path w="9507" h="3946" extrusionOk="0">
                  <a:moveTo>
                    <a:pt x="7172" y="0"/>
                  </a:moveTo>
                  <a:cubicBezTo>
                    <a:pt x="6805" y="0"/>
                    <a:pt x="6371" y="0"/>
                    <a:pt x="6005" y="100"/>
                  </a:cubicBezTo>
                  <a:cubicBezTo>
                    <a:pt x="5204" y="167"/>
                    <a:pt x="4470" y="367"/>
                    <a:pt x="3736" y="667"/>
                  </a:cubicBezTo>
                  <a:cubicBezTo>
                    <a:pt x="3036" y="934"/>
                    <a:pt x="2369" y="1301"/>
                    <a:pt x="1735" y="1768"/>
                  </a:cubicBezTo>
                  <a:cubicBezTo>
                    <a:pt x="1134" y="2168"/>
                    <a:pt x="601" y="2669"/>
                    <a:pt x="100" y="3303"/>
                  </a:cubicBezTo>
                  <a:cubicBezTo>
                    <a:pt x="0" y="3469"/>
                    <a:pt x="0" y="3669"/>
                    <a:pt x="134" y="3803"/>
                  </a:cubicBezTo>
                  <a:cubicBezTo>
                    <a:pt x="225" y="3895"/>
                    <a:pt x="337" y="3946"/>
                    <a:pt x="447" y="3946"/>
                  </a:cubicBezTo>
                  <a:cubicBezTo>
                    <a:pt x="537" y="3946"/>
                    <a:pt x="626" y="3911"/>
                    <a:pt x="701" y="3836"/>
                  </a:cubicBezTo>
                  <a:lnTo>
                    <a:pt x="734" y="3803"/>
                  </a:lnTo>
                  <a:cubicBezTo>
                    <a:pt x="1201" y="3436"/>
                    <a:pt x="1802" y="3036"/>
                    <a:pt x="2369" y="2769"/>
                  </a:cubicBezTo>
                  <a:cubicBezTo>
                    <a:pt x="2969" y="2469"/>
                    <a:pt x="3569" y="2268"/>
                    <a:pt x="4203" y="2135"/>
                  </a:cubicBezTo>
                  <a:cubicBezTo>
                    <a:pt x="4725" y="2053"/>
                    <a:pt x="5246" y="1993"/>
                    <a:pt x="5749" y="1993"/>
                  </a:cubicBezTo>
                  <a:cubicBezTo>
                    <a:pt x="5858" y="1993"/>
                    <a:pt x="5965" y="1996"/>
                    <a:pt x="6071" y="2002"/>
                  </a:cubicBezTo>
                  <a:cubicBezTo>
                    <a:pt x="6371" y="2002"/>
                    <a:pt x="6705" y="2035"/>
                    <a:pt x="7005" y="2102"/>
                  </a:cubicBezTo>
                  <a:cubicBezTo>
                    <a:pt x="7339" y="2135"/>
                    <a:pt x="7639" y="2268"/>
                    <a:pt x="7906" y="2302"/>
                  </a:cubicBezTo>
                  <a:lnTo>
                    <a:pt x="8039" y="2335"/>
                  </a:lnTo>
                  <a:cubicBezTo>
                    <a:pt x="8139" y="2369"/>
                    <a:pt x="8173" y="2369"/>
                    <a:pt x="8239" y="2369"/>
                  </a:cubicBezTo>
                  <a:cubicBezTo>
                    <a:pt x="8260" y="2370"/>
                    <a:pt x="8279" y="2370"/>
                    <a:pt x="8299" y="2370"/>
                  </a:cubicBezTo>
                  <a:cubicBezTo>
                    <a:pt x="8907" y="2370"/>
                    <a:pt x="9409" y="1880"/>
                    <a:pt x="9474" y="1234"/>
                  </a:cubicBezTo>
                  <a:cubicBezTo>
                    <a:pt x="9507" y="634"/>
                    <a:pt x="9007" y="67"/>
                    <a:pt x="8340" y="34"/>
                  </a:cubicBezTo>
                  <a:cubicBezTo>
                    <a:pt x="7973" y="34"/>
                    <a:pt x="7539" y="0"/>
                    <a:pt x="7172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4"/>
            <p:cNvSpPr/>
            <p:nvPr/>
          </p:nvSpPr>
          <p:spPr>
            <a:xfrm>
              <a:off x="-2771475" y="9939225"/>
              <a:ext cx="241850" cy="105075"/>
            </a:xfrm>
            <a:custGeom>
              <a:avLst/>
              <a:gdLst/>
              <a:ahLst/>
              <a:cxnLst/>
              <a:rect l="l" t="t" r="r" b="b"/>
              <a:pathLst>
                <a:path w="9674" h="4203" extrusionOk="0">
                  <a:moveTo>
                    <a:pt x="8343" y="1"/>
                  </a:moveTo>
                  <a:cubicBezTo>
                    <a:pt x="8056" y="1"/>
                    <a:pt x="7777" y="101"/>
                    <a:pt x="7572" y="306"/>
                  </a:cubicBezTo>
                  <a:lnTo>
                    <a:pt x="7472" y="406"/>
                  </a:lnTo>
                  <a:cubicBezTo>
                    <a:pt x="7272" y="640"/>
                    <a:pt x="7072" y="873"/>
                    <a:pt x="6805" y="1073"/>
                  </a:cubicBezTo>
                  <a:cubicBezTo>
                    <a:pt x="6571" y="1274"/>
                    <a:pt x="6305" y="1474"/>
                    <a:pt x="6071" y="1641"/>
                  </a:cubicBezTo>
                  <a:cubicBezTo>
                    <a:pt x="5571" y="2041"/>
                    <a:pt x="4970" y="2274"/>
                    <a:pt x="4403" y="2541"/>
                  </a:cubicBezTo>
                  <a:cubicBezTo>
                    <a:pt x="3803" y="2775"/>
                    <a:pt x="3202" y="2908"/>
                    <a:pt x="2535" y="2975"/>
                  </a:cubicBezTo>
                  <a:cubicBezTo>
                    <a:pt x="2226" y="3021"/>
                    <a:pt x="1916" y="3046"/>
                    <a:pt x="1610" y="3046"/>
                  </a:cubicBezTo>
                  <a:cubicBezTo>
                    <a:pt x="1256" y="3046"/>
                    <a:pt x="907" y="3013"/>
                    <a:pt x="567" y="2941"/>
                  </a:cubicBezTo>
                  <a:cubicBezTo>
                    <a:pt x="530" y="2936"/>
                    <a:pt x="495" y="2933"/>
                    <a:pt x="461" y="2933"/>
                  </a:cubicBezTo>
                  <a:cubicBezTo>
                    <a:pt x="283" y="2933"/>
                    <a:pt x="156" y="3012"/>
                    <a:pt x="100" y="3208"/>
                  </a:cubicBezTo>
                  <a:cubicBezTo>
                    <a:pt x="0" y="3408"/>
                    <a:pt x="134" y="3642"/>
                    <a:pt x="334" y="3742"/>
                  </a:cubicBezTo>
                  <a:cubicBezTo>
                    <a:pt x="1101" y="3976"/>
                    <a:pt x="1801" y="4142"/>
                    <a:pt x="2569" y="4176"/>
                  </a:cubicBezTo>
                  <a:cubicBezTo>
                    <a:pt x="2774" y="4194"/>
                    <a:pt x="2981" y="4203"/>
                    <a:pt x="3190" y="4203"/>
                  </a:cubicBezTo>
                  <a:cubicBezTo>
                    <a:pt x="3728" y="4203"/>
                    <a:pt x="4275" y="4148"/>
                    <a:pt x="4804" y="4076"/>
                  </a:cubicBezTo>
                  <a:cubicBezTo>
                    <a:pt x="5571" y="3909"/>
                    <a:pt x="6305" y="3675"/>
                    <a:pt x="7005" y="3342"/>
                  </a:cubicBezTo>
                  <a:cubicBezTo>
                    <a:pt x="7405" y="3208"/>
                    <a:pt x="7739" y="3042"/>
                    <a:pt x="8073" y="2808"/>
                  </a:cubicBezTo>
                  <a:cubicBezTo>
                    <a:pt x="8406" y="2608"/>
                    <a:pt x="8673" y="2374"/>
                    <a:pt x="9040" y="2141"/>
                  </a:cubicBezTo>
                  <a:cubicBezTo>
                    <a:pt x="9107" y="2108"/>
                    <a:pt x="9140" y="2074"/>
                    <a:pt x="9207" y="2041"/>
                  </a:cubicBezTo>
                  <a:cubicBezTo>
                    <a:pt x="9640" y="1574"/>
                    <a:pt x="9674" y="807"/>
                    <a:pt x="9240" y="373"/>
                  </a:cubicBezTo>
                  <a:cubicBezTo>
                    <a:pt x="8994" y="127"/>
                    <a:pt x="8664" y="1"/>
                    <a:pt x="8343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4"/>
            <p:cNvSpPr/>
            <p:nvPr/>
          </p:nvSpPr>
          <p:spPr>
            <a:xfrm>
              <a:off x="-2793175" y="9825825"/>
              <a:ext cx="249375" cy="84825"/>
            </a:xfrm>
            <a:custGeom>
              <a:avLst/>
              <a:gdLst/>
              <a:ahLst/>
              <a:cxnLst/>
              <a:rect l="l" t="t" r="r" b="b"/>
              <a:pathLst>
                <a:path w="9975" h="3393" extrusionOk="0">
                  <a:moveTo>
                    <a:pt x="4363" y="0"/>
                  </a:moveTo>
                  <a:cubicBezTo>
                    <a:pt x="3671" y="0"/>
                    <a:pt x="2963" y="123"/>
                    <a:pt x="2336" y="272"/>
                  </a:cubicBezTo>
                  <a:cubicBezTo>
                    <a:pt x="1635" y="472"/>
                    <a:pt x="935" y="739"/>
                    <a:pt x="268" y="1106"/>
                  </a:cubicBezTo>
                  <a:cubicBezTo>
                    <a:pt x="101" y="1240"/>
                    <a:pt x="1" y="1440"/>
                    <a:pt x="34" y="1507"/>
                  </a:cubicBezTo>
                  <a:cubicBezTo>
                    <a:pt x="114" y="1692"/>
                    <a:pt x="278" y="1794"/>
                    <a:pt x="459" y="1794"/>
                  </a:cubicBezTo>
                  <a:cubicBezTo>
                    <a:pt x="506" y="1794"/>
                    <a:pt x="554" y="1787"/>
                    <a:pt x="601" y="1773"/>
                  </a:cubicBezTo>
                  <a:lnTo>
                    <a:pt x="635" y="1773"/>
                  </a:lnTo>
                  <a:cubicBezTo>
                    <a:pt x="1202" y="1573"/>
                    <a:pt x="1936" y="1440"/>
                    <a:pt x="2536" y="1406"/>
                  </a:cubicBezTo>
                  <a:cubicBezTo>
                    <a:pt x="2713" y="1388"/>
                    <a:pt x="2893" y="1380"/>
                    <a:pt x="3073" y="1380"/>
                  </a:cubicBezTo>
                  <a:cubicBezTo>
                    <a:pt x="3540" y="1380"/>
                    <a:pt x="4014" y="1434"/>
                    <a:pt x="4471" y="1507"/>
                  </a:cubicBezTo>
                  <a:cubicBezTo>
                    <a:pt x="5104" y="1640"/>
                    <a:pt x="5705" y="1807"/>
                    <a:pt x="6272" y="2107"/>
                  </a:cubicBezTo>
                  <a:cubicBezTo>
                    <a:pt x="6539" y="2240"/>
                    <a:pt x="6839" y="2407"/>
                    <a:pt x="7106" y="2574"/>
                  </a:cubicBezTo>
                  <a:cubicBezTo>
                    <a:pt x="7339" y="2741"/>
                    <a:pt x="7606" y="2941"/>
                    <a:pt x="7840" y="3108"/>
                  </a:cubicBezTo>
                  <a:lnTo>
                    <a:pt x="7973" y="3174"/>
                  </a:lnTo>
                  <a:cubicBezTo>
                    <a:pt x="8007" y="3241"/>
                    <a:pt x="8107" y="3241"/>
                    <a:pt x="8140" y="3274"/>
                  </a:cubicBezTo>
                  <a:cubicBezTo>
                    <a:pt x="8292" y="3355"/>
                    <a:pt x="8456" y="3392"/>
                    <a:pt x="8619" y="3392"/>
                  </a:cubicBezTo>
                  <a:cubicBezTo>
                    <a:pt x="9064" y="3392"/>
                    <a:pt x="9503" y="3114"/>
                    <a:pt x="9674" y="2674"/>
                  </a:cubicBezTo>
                  <a:cubicBezTo>
                    <a:pt x="9975" y="2107"/>
                    <a:pt x="9674" y="1406"/>
                    <a:pt x="9107" y="1140"/>
                  </a:cubicBezTo>
                  <a:cubicBezTo>
                    <a:pt x="8707" y="1006"/>
                    <a:pt x="8407" y="806"/>
                    <a:pt x="8007" y="673"/>
                  </a:cubicBezTo>
                  <a:cubicBezTo>
                    <a:pt x="7640" y="506"/>
                    <a:pt x="7273" y="406"/>
                    <a:pt x="6906" y="306"/>
                  </a:cubicBezTo>
                  <a:cubicBezTo>
                    <a:pt x="6139" y="106"/>
                    <a:pt x="5338" y="5"/>
                    <a:pt x="4604" y="5"/>
                  </a:cubicBezTo>
                  <a:cubicBezTo>
                    <a:pt x="4524" y="2"/>
                    <a:pt x="4444" y="0"/>
                    <a:pt x="4363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4"/>
            <p:cNvSpPr/>
            <p:nvPr/>
          </p:nvSpPr>
          <p:spPr>
            <a:xfrm>
              <a:off x="-2745625" y="9623300"/>
              <a:ext cx="206825" cy="162300"/>
            </a:xfrm>
            <a:custGeom>
              <a:avLst/>
              <a:gdLst/>
              <a:ahLst/>
              <a:cxnLst/>
              <a:rect l="l" t="t" r="r" b="b"/>
              <a:pathLst>
                <a:path w="8273" h="6492" extrusionOk="0">
                  <a:moveTo>
                    <a:pt x="434" y="1"/>
                  </a:moveTo>
                  <a:cubicBezTo>
                    <a:pt x="234" y="1"/>
                    <a:pt x="67" y="101"/>
                    <a:pt x="34" y="234"/>
                  </a:cubicBezTo>
                  <a:cubicBezTo>
                    <a:pt x="0" y="434"/>
                    <a:pt x="167" y="701"/>
                    <a:pt x="367" y="735"/>
                  </a:cubicBezTo>
                  <a:lnTo>
                    <a:pt x="400" y="735"/>
                  </a:lnTo>
                  <a:cubicBezTo>
                    <a:pt x="1001" y="901"/>
                    <a:pt x="1601" y="1135"/>
                    <a:pt x="2202" y="1435"/>
                  </a:cubicBezTo>
                  <a:cubicBezTo>
                    <a:pt x="2769" y="1769"/>
                    <a:pt x="3336" y="2102"/>
                    <a:pt x="3770" y="2569"/>
                  </a:cubicBezTo>
                  <a:cubicBezTo>
                    <a:pt x="4237" y="3036"/>
                    <a:pt x="4670" y="3470"/>
                    <a:pt x="5004" y="4037"/>
                  </a:cubicBezTo>
                  <a:cubicBezTo>
                    <a:pt x="5171" y="4270"/>
                    <a:pt x="5271" y="4571"/>
                    <a:pt x="5437" y="4837"/>
                  </a:cubicBezTo>
                  <a:cubicBezTo>
                    <a:pt x="5571" y="5071"/>
                    <a:pt x="5704" y="5371"/>
                    <a:pt x="5838" y="5671"/>
                  </a:cubicBezTo>
                  <a:lnTo>
                    <a:pt x="5871" y="5771"/>
                  </a:lnTo>
                  <a:cubicBezTo>
                    <a:pt x="5871" y="5838"/>
                    <a:pt x="5904" y="5905"/>
                    <a:pt x="5938" y="5938"/>
                  </a:cubicBezTo>
                  <a:cubicBezTo>
                    <a:pt x="6189" y="6294"/>
                    <a:pt x="6557" y="6492"/>
                    <a:pt x="6929" y="6492"/>
                  </a:cubicBezTo>
                  <a:cubicBezTo>
                    <a:pt x="7150" y="6492"/>
                    <a:pt x="7373" y="6421"/>
                    <a:pt x="7572" y="6272"/>
                  </a:cubicBezTo>
                  <a:cubicBezTo>
                    <a:pt x="8106" y="5905"/>
                    <a:pt x="8273" y="5204"/>
                    <a:pt x="7906" y="4637"/>
                  </a:cubicBezTo>
                  <a:cubicBezTo>
                    <a:pt x="7672" y="4304"/>
                    <a:pt x="7506" y="4004"/>
                    <a:pt x="7239" y="3703"/>
                  </a:cubicBezTo>
                  <a:cubicBezTo>
                    <a:pt x="7005" y="3403"/>
                    <a:pt x="6772" y="3103"/>
                    <a:pt x="6505" y="2836"/>
                  </a:cubicBezTo>
                  <a:cubicBezTo>
                    <a:pt x="5938" y="2269"/>
                    <a:pt x="5337" y="1769"/>
                    <a:pt x="4704" y="1368"/>
                  </a:cubicBezTo>
                  <a:cubicBezTo>
                    <a:pt x="4070" y="935"/>
                    <a:pt x="3369" y="668"/>
                    <a:pt x="2669" y="401"/>
                  </a:cubicBezTo>
                  <a:cubicBezTo>
                    <a:pt x="1935" y="167"/>
                    <a:pt x="1234" y="34"/>
                    <a:pt x="434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4"/>
            <p:cNvSpPr/>
            <p:nvPr/>
          </p:nvSpPr>
          <p:spPr>
            <a:xfrm>
              <a:off x="-2640550" y="9463075"/>
              <a:ext cx="153450" cy="213125"/>
            </a:xfrm>
            <a:custGeom>
              <a:avLst/>
              <a:gdLst/>
              <a:ahLst/>
              <a:cxnLst/>
              <a:rect l="l" t="t" r="r" b="b"/>
              <a:pathLst>
                <a:path w="6138" h="8525" extrusionOk="0">
                  <a:moveTo>
                    <a:pt x="434" y="1"/>
                  </a:moveTo>
                  <a:cubicBezTo>
                    <a:pt x="201" y="1"/>
                    <a:pt x="34" y="161"/>
                    <a:pt x="34" y="405"/>
                  </a:cubicBezTo>
                  <a:cubicBezTo>
                    <a:pt x="0" y="1173"/>
                    <a:pt x="67" y="1906"/>
                    <a:pt x="234" y="2640"/>
                  </a:cubicBezTo>
                  <a:cubicBezTo>
                    <a:pt x="400" y="3341"/>
                    <a:pt x="667" y="4108"/>
                    <a:pt x="1034" y="4775"/>
                  </a:cubicBezTo>
                  <a:cubicBezTo>
                    <a:pt x="1368" y="5442"/>
                    <a:pt x="1801" y="6109"/>
                    <a:pt x="2335" y="6677"/>
                  </a:cubicBezTo>
                  <a:cubicBezTo>
                    <a:pt x="2569" y="6977"/>
                    <a:pt x="2869" y="7210"/>
                    <a:pt x="3169" y="7510"/>
                  </a:cubicBezTo>
                  <a:cubicBezTo>
                    <a:pt x="3469" y="7811"/>
                    <a:pt x="3803" y="8011"/>
                    <a:pt x="4070" y="8278"/>
                  </a:cubicBezTo>
                  <a:cubicBezTo>
                    <a:pt x="4136" y="8311"/>
                    <a:pt x="4203" y="8344"/>
                    <a:pt x="4237" y="8378"/>
                  </a:cubicBezTo>
                  <a:cubicBezTo>
                    <a:pt x="4423" y="8477"/>
                    <a:pt x="4624" y="8525"/>
                    <a:pt x="4822" y="8525"/>
                  </a:cubicBezTo>
                  <a:cubicBezTo>
                    <a:pt x="5225" y="8525"/>
                    <a:pt x="5614" y="8325"/>
                    <a:pt x="5838" y="7944"/>
                  </a:cubicBezTo>
                  <a:cubicBezTo>
                    <a:pt x="6138" y="7377"/>
                    <a:pt x="5971" y="6677"/>
                    <a:pt x="5371" y="6343"/>
                  </a:cubicBezTo>
                  <a:lnTo>
                    <a:pt x="5237" y="6310"/>
                  </a:lnTo>
                  <a:cubicBezTo>
                    <a:pt x="4970" y="6143"/>
                    <a:pt x="4670" y="6009"/>
                    <a:pt x="4403" y="5843"/>
                  </a:cubicBezTo>
                  <a:cubicBezTo>
                    <a:pt x="4170" y="5676"/>
                    <a:pt x="3903" y="5509"/>
                    <a:pt x="3669" y="5309"/>
                  </a:cubicBezTo>
                  <a:cubicBezTo>
                    <a:pt x="3169" y="4942"/>
                    <a:pt x="2702" y="4475"/>
                    <a:pt x="2335" y="3975"/>
                  </a:cubicBezTo>
                  <a:cubicBezTo>
                    <a:pt x="1968" y="3474"/>
                    <a:pt x="1635" y="2907"/>
                    <a:pt x="1368" y="2307"/>
                  </a:cubicBezTo>
                  <a:cubicBezTo>
                    <a:pt x="1068" y="1740"/>
                    <a:pt x="901" y="1073"/>
                    <a:pt x="834" y="439"/>
                  </a:cubicBezTo>
                  <a:lnTo>
                    <a:pt x="867" y="405"/>
                  </a:lnTo>
                  <a:cubicBezTo>
                    <a:pt x="867" y="172"/>
                    <a:pt x="701" y="5"/>
                    <a:pt x="501" y="5"/>
                  </a:cubicBezTo>
                  <a:cubicBezTo>
                    <a:pt x="478" y="2"/>
                    <a:pt x="456" y="1"/>
                    <a:pt x="434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4"/>
            <p:cNvSpPr/>
            <p:nvPr/>
          </p:nvSpPr>
          <p:spPr>
            <a:xfrm>
              <a:off x="-2708100" y="9397300"/>
              <a:ext cx="969050" cy="969900"/>
            </a:xfrm>
            <a:custGeom>
              <a:avLst/>
              <a:gdLst/>
              <a:ahLst/>
              <a:cxnLst/>
              <a:rect l="l" t="t" r="r" b="b"/>
              <a:pathLst>
                <a:path w="38762" h="38796" extrusionOk="0">
                  <a:moveTo>
                    <a:pt x="19381" y="1"/>
                  </a:moveTo>
                  <a:cubicBezTo>
                    <a:pt x="8673" y="1"/>
                    <a:pt x="0" y="8707"/>
                    <a:pt x="0" y="19415"/>
                  </a:cubicBezTo>
                  <a:cubicBezTo>
                    <a:pt x="0" y="30122"/>
                    <a:pt x="8673" y="38795"/>
                    <a:pt x="19381" y="38795"/>
                  </a:cubicBezTo>
                  <a:cubicBezTo>
                    <a:pt x="30088" y="38795"/>
                    <a:pt x="38761" y="30122"/>
                    <a:pt x="38761" y="19415"/>
                  </a:cubicBezTo>
                  <a:cubicBezTo>
                    <a:pt x="38761" y="8707"/>
                    <a:pt x="30088" y="1"/>
                    <a:pt x="19381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4"/>
            <p:cNvSpPr/>
            <p:nvPr/>
          </p:nvSpPr>
          <p:spPr>
            <a:xfrm>
              <a:off x="-2584675" y="9504050"/>
              <a:ext cx="863125" cy="878150"/>
            </a:xfrm>
            <a:custGeom>
              <a:avLst/>
              <a:gdLst/>
              <a:ahLst/>
              <a:cxnLst/>
              <a:rect l="l" t="t" r="r" b="b"/>
              <a:pathLst>
                <a:path w="34525" h="35126" extrusionOk="0">
                  <a:moveTo>
                    <a:pt x="26853" y="1"/>
                  </a:moveTo>
                  <a:cubicBezTo>
                    <a:pt x="29755" y="3436"/>
                    <a:pt x="31456" y="7806"/>
                    <a:pt x="31456" y="12610"/>
                  </a:cubicBezTo>
                  <a:cubicBezTo>
                    <a:pt x="31456" y="23384"/>
                    <a:pt x="22683" y="32157"/>
                    <a:pt x="11909" y="32157"/>
                  </a:cubicBezTo>
                  <a:cubicBezTo>
                    <a:pt x="7439" y="32157"/>
                    <a:pt x="3302" y="30656"/>
                    <a:pt x="0" y="28154"/>
                  </a:cubicBezTo>
                  <a:lnTo>
                    <a:pt x="0" y="28154"/>
                  </a:lnTo>
                  <a:cubicBezTo>
                    <a:pt x="3603" y="32390"/>
                    <a:pt x="8973" y="35126"/>
                    <a:pt x="14977" y="35126"/>
                  </a:cubicBezTo>
                  <a:cubicBezTo>
                    <a:pt x="25785" y="35126"/>
                    <a:pt x="34525" y="26353"/>
                    <a:pt x="34525" y="15545"/>
                  </a:cubicBezTo>
                  <a:cubicBezTo>
                    <a:pt x="34525" y="9207"/>
                    <a:pt x="31523" y="3603"/>
                    <a:pt x="268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4"/>
            <p:cNvSpPr/>
            <p:nvPr/>
          </p:nvSpPr>
          <p:spPr>
            <a:xfrm>
              <a:off x="-2551325" y="10092800"/>
              <a:ext cx="79250" cy="79250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1602" y="1"/>
                  </a:moveTo>
                  <a:cubicBezTo>
                    <a:pt x="701" y="1"/>
                    <a:pt x="0" y="735"/>
                    <a:pt x="0" y="1602"/>
                  </a:cubicBezTo>
                  <a:cubicBezTo>
                    <a:pt x="0" y="2469"/>
                    <a:pt x="701" y="3170"/>
                    <a:pt x="1602" y="3170"/>
                  </a:cubicBezTo>
                  <a:cubicBezTo>
                    <a:pt x="2469" y="3170"/>
                    <a:pt x="3169" y="2469"/>
                    <a:pt x="3169" y="1602"/>
                  </a:cubicBezTo>
                  <a:cubicBezTo>
                    <a:pt x="3169" y="735"/>
                    <a:pt x="2469" y="1"/>
                    <a:pt x="16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4"/>
            <p:cNvSpPr/>
            <p:nvPr/>
          </p:nvSpPr>
          <p:spPr>
            <a:xfrm>
              <a:off x="-2540475" y="9985975"/>
              <a:ext cx="79225" cy="79325"/>
            </a:xfrm>
            <a:custGeom>
              <a:avLst/>
              <a:gdLst/>
              <a:ahLst/>
              <a:cxnLst/>
              <a:rect l="l" t="t" r="r" b="b"/>
              <a:pathLst>
                <a:path w="3169" h="3173" extrusionOk="0">
                  <a:moveTo>
                    <a:pt x="1677" y="0"/>
                  </a:moveTo>
                  <a:cubicBezTo>
                    <a:pt x="1641" y="0"/>
                    <a:pt x="1605" y="1"/>
                    <a:pt x="1568" y="4"/>
                  </a:cubicBezTo>
                  <a:cubicBezTo>
                    <a:pt x="701" y="4"/>
                    <a:pt x="0" y="705"/>
                    <a:pt x="0" y="1572"/>
                  </a:cubicBezTo>
                  <a:cubicBezTo>
                    <a:pt x="0" y="2439"/>
                    <a:pt x="701" y="3173"/>
                    <a:pt x="1568" y="3173"/>
                  </a:cubicBezTo>
                  <a:cubicBezTo>
                    <a:pt x="2468" y="3173"/>
                    <a:pt x="3169" y="2439"/>
                    <a:pt x="3169" y="1572"/>
                  </a:cubicBezTo>
                  <a:cubicBezTo>
                    <a:pt x="3169" y="740"/>
                    <a:pt x="2524" y="0"/>
                    <a:pt x="1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4"/>
            <p:cNvSpPr/>
            <p:nvPr/>
          </p:nvSpPr>
          <p:spPr>
            <a:xfrm>
              <a:off x="-2618875" y="9444050"/>
              <a:ext cx="738050" cy="341650"/>
            </a:xfrm>
            <a:custGeom>
              <a:avLst/>
              <a:gdLst/>
              <a:ahLst/>
              <a:cxnLst/>
              <a:rect l="l" t="t" r="r" b="b"/>
              <a:pathLst>
                <a:path w="29522" h="13666" extrusionOk="0">
                  <a:moveTo>
                    <a:pt x="15991" y="0"/>
                  </a:moveTo>
                  <a:cubicBezTo>
                    <a:pt x="14477" y="0"/>
                    <a:pt x="12946" y="174"/>
                    <a:pt x="11475" y="533"/>
                  </a:cubicBezTo>
                  <a:cubicBezTo>
                    <a:pt x="4670" y="2234"/>
                    <a:pt x="0" y="7237"/>
                    <a:pt x="1135" y="11741"/>
                  </a:cubicBezTo>
                  <a:cubicBezTo>
                    <a:pt x="1491" y="13157"/>
                    <a:pt x="2188" y="13666"/>
                    <a:pt x="3192" y="13666"/>
                  </a:cubicBezTo>
                  <a:cubicBezTo>
                    <a:pt x="5381" y="13666"/>
                    <a:pt x="9031" y="11249"/>
                    <a:pt x="13810" y="10540"/>
                  </a:cubicBezTo>
                  <a:cubicBezTo>
                    <a:pt x="21149" y="9406"/>
                    <a:pt x="29522" y="10773"/>
                    <a:pt x="28121" y="6370"/>
                  </a:cubicBezTo>
                  <a:cubicBezTo>
                    <a:pt x="26811" y="2312"/>
                    <a:pt x="21515" y="0"/>
                    <a:pt x="159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4"/>
            <p:cNvSpPr/>
            <p:nvPr/>
          </p:nvSpPr>
          <p:spPr>
            <a:xfrm>
              <a:off x="-2542150" y="9492375"/>
              <a:ext cx="427000" cy="227625"/>
            </a:xfrm>
            <a:custGeom>
              <a:avLst/>
              <a:gdLst/>
              <a:ahLst/>
              <a:cxnLst/>
              <a:rect l="l" t="t" r="r" b="b"/>
              <a:pathLst>
                <a:path w="17080" h="9105" extrusionOk="0">
                  <a:moveTo>
                    <a:pt x="10608" y="1"/>
                  </a:moveTo>
                  <a:cubicBezTo>
                    <a:pt x="9974" y="1"/>
                    <a:pt x="9374" y="1"/>
                    <a:pt x="8707" y="101"/>
                  </a:cubicBezTo>
                  <a:cubicBezTo>
                    <a:pt x="8406" y="134"/>
                    <a:pt x="8073" y="167"/>
                    <a:pt x="7739" y="267"/>
                  </a:cubicBezTo>
                  <a:cubicBezTo>
                    <a:pt x="7439" y="334"/>
                    <a:pt x="7105" y="401"/>
                    <a:pt x="6772" y="501"/>
                  </a:cubicBezTo>
                  <a:cubicBezTo>
                    <a:pt x="6438" y="634"/>
                    <a:pt x="6138" y="734"/>
                    <a:pt x="5804" y="835"/>
                  </a:cubicBezTo>
                  <a:cubicBezTo>
                    <a:pt x="5604" y="935"/>
                    <a:pt x="5237" y="1101"/>
                    <a:pt x="4937" y="1268"/>
                  </a:cubicBezTo>
                  <a:cubicBezTo>
                    <a:pt x="4370" y="1568"/>
                    <a:pt x="3803" y="1935"/>
                    <a:pt x="3303" y="2302"/>
                  </a:cubicBezTo>
                  <a:cubicBezTo>
                    <a:pt x="2369" y="3103"/>
                    <a:pt x="1601" y="3970"/>
                    <a:pt x="1101" y="4804"/>
                  </a:cubicBezTo>
                  <a:cubicBezTo>
                    <a:pt x="868" y="5238"/>
                    <a:pt x="701" y="5605"/>
                    <a:pt x="501" y="5972"/>
                  </a:cubicBezTo>
                  <a:cubicBezTo>
                    <a:pt x="334" y="6338"/>
                    <a:pt x="267" y="6672"/>
                    <a:pt x="167" y="6939"/>
                  </a:cubicBezTo>
                  <a:cubicBezTo>
                    <a:pt x="134" y="7172"/>
                    <a:pt x="100" y="7439"/>
                    <a:pt x="67" y="7573"/>
                  </a:cubicBezTo>
                  <a:cubicBezTo>
                    <a:pt x="0" y="7673"/>
                    <a:pt x="0" y="7773"/>
                    <a:pt x="0" y="7773"/>
                  </a:cubicBezTo>
                  <a:cubicBezTo>
                    <a:pt x="0" y="7973"/>
                    <a:pt x="0" y="8140"/>
                    <a:pt x="100" y="8340"/>
                  </a:cubicBezTo>
                  <a:cubicBezTo>
                    <a:pt x="276" y="8817"/>
                    <a:pt x="735" y="9105"/>
                    <a:pt x="1207" y="9105"/>
                  </a:cubicBezTo>
                  <a:cubicBezTo>
                    <a:pt x="1362" y="9105"/>
                    <a:pt x="1519" y="9073"/>
                    <a:pt x="1668" y="9007"/>
                  </a:cubicBezTo>
                  <a:lnTo>
                    <a:pt x="1768" y="8974"/>
                  </a:lnTo>
                  <a:cubicBezTo>
                    <a:pt x="1768" y="8974"/>
                    <a:pt x="1835" y="8940"/>
                    <a:pt x="1968" y="8907"/>
                  </a:cubicBezTo>
                  <a:cubicBezTo>
                    <a:pt x="2102" y="8840"/>
                    <a:pt x="2269" y="8774"/>
                    <a:pt x="2469" y="8640"/>
                  </a:cubicBezTo>
                  <a:cubicBezTo>
                    <a:pt x="2836" y="8440"/>
                    <a:pt x="3436" y="8106"/>
                    <a:pt x="4103" y="7739"/>
                  </a:cubicBezTo>
                  <a:cubicBezTo>
                    <a:pt x="4737" y="7339"/>
                    <a:pt x="5438" y="6972"/>
                    <a:pt x="6171" y="6639"/>
                  </a:cubicBezTo>
                  <a:lnTo>
                    <a:pt x="7306" y="6138"/>
                  </a:lnTo>
                  <a:cubicBezTo>
                    <a:pt x="7506" y="6072"/>
                    <a:pt x="7672" y="5972"/>
                    <a:pt x="7906" y="5905"/>
                  </a:cubicBezTo>
                  <a:cubicBezTo>
                    <a:pt x="8073" y="5805"/>
                    <a:pt x="8273" y="5771"/>
                    <a:pt x="8473" y="5671"/>
                  </a:cubicBezTo>
                  <a:cubicBezTo>
                    <a:pt x="8640" y="5605"/>
                    <a:pt x="8840" y="5571"/>
                    <a:pt x="9073" y="5471"/>
                  </a:cubicBezTo>
                  <a:cubicBezTo>
                    <a:pt x="9274" y="5404"/>
                    <a:pt x="9474" y="5338"/>
                    <a:pt x="9674" y="5304"/>
                  </a:cubicBezTo>
                  <a:cubicBezTo>
                    <a:pt x="9907" y="5238"/>
                    <a:pt x="10108" y="5171"/>
                    <a:pt x="10308" y="5138"/>
                  </a:cubicBezTo>
                  <a:lnTo>
                    <a:pt x="10941" y="5004"/>
                  </a:lnTo>
                  <a:cubicBezTo>
                    <a:pt x="11342" y="4937"/>
                    <a:pt x="11742" y="4904"/>
                    <a:pt x="12142" y="4804"/>
                  </a:cubicBezTo>
                  <a:cubicBezTo>
                    <a:pt x="12576" y="4737"/>
                    <a:pt x="12943" y="4671"/>
                    <a:pt x="13310" y="4637"/>
                  </a:cubicBezTo>
                  <a:cubicBezTo>
                    <a:pt x="14077" y="4537"/>
                    <a:pt x="14677" y="4470"/>
                    <a:pt x="15144" y="4437"/>
                  </a:cubicBezTo>
                  <a:cubicBezTo>
                    <a:pt x="15411" y="4437"/>
                    <a:pt x="15578" y="4404"/>
                    <a:pt x="15712" y="4404"/>
                  </a:cubicBezTo>
                  <a:cubicBezTo>
                    <a:pt x="15745" y="4337"/>
                    <a:pt x="15778" y="4337"/>
                    <a:pt x="15812" y="4337"/>
                  </a:cubicBezTo>
                  <a:lnTo>
                    <a:pt x="15878" y="4337"/>
                  </a:lnTo>
                  <a:cubicBezTo>
                    <a:pt x="16112" y="4304"/>
                    <a:pt x="16412" y="4237"/>
                    <a:pt x="16579" y="3937"/>
                  </a:cubicBezTo>
                  <a:cubicBezTo>
                    <a:pt x="17046" y="3503"/>
                    <a:pt x="17079" y="2769"/>
                    <a:pt x="16612" y="2302"/>
                  </a:cubicBezTo>
                  <a:lnTo>
                    <a:pt x="16579" y="2269"/>
                  </a:lnTo>
                  <a:cubicBezTo>
                    <a:pt x="16545" y="2236"/>
                    <a:pt x="16479" y="2169"/>
                    <a:pt x="16412" y="2135"/>
                  </a:cubicBezTo>
                  <a:cubicBezTo>
                    <a:pt x="16279" y="2002"/>
                    <a:pt x="16112" y="1902"/>
                    <a:pt x="15878" y="1735"/>
                  </a:cubicBezTo>
                  <a:cubicBezTo>
                    <a:pt x="15411" y="1435"/>
                    <a:pt x="14711" y="1001"/>
                    <a:pt x="13810" y="668"/>
                  </a:cubicBezTo>
                  <a:cubicBezTo>
                    <a:pt x="13610" y="568"/>
                    <a:pt x="13377" y="501"/>
                    <a:pt x="13110" y="434"/>
                  </a:cubicBezTo>
                  <a:cubicBezTo>
                    <a:pt x="12876" y="334"/>
                    <a:pt x="12576" y="267"/>
                    <a:pt x="12309" y="234"/>
                  </a:cubicBezTo>
                  <a:cubicBezTo>
                    <a:pt x="12076" y="167"/>
                    <a:pt x="11775" y="134"/>
                    <a:pt x="11475" y="101"/>
                  </a:cubicBezTo>
                  <a:cubicBezTo>
                    <a:pt x="11242" y="67"/>
                    <a:pt x="10908" y="1"/>
                    <a:pt x="10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9" name="Google Shape;1909;p54"/>
          <p:cNvGrpSpPr/>
          <p:nvPr/>
        </p:nvGrpSpPr>
        <p:grpSpPr>
          <a:xfrm rot="899884">
            <a:off x="6483319" y="2977319"/>
            <a:ext cx="1683880" cy="1339168"/>
            <a:chOff x="6466125" y="3614775"/>
            <a:chExt cx="1543625" cy="1227625"/>
          </a:xfrm>
        </p:grpSpPr>
        <p:sp>
          <p:nvSpPr>
            <p:cNvPr id="1910" name="Google Shape;1910;p54"/>
            <p:cNvSpPr/>
            <p:nvPr/>
          </p:nvSpPr>
          <p:spPr>
            <a:xfrm>
              <a:off x="7235000" y="3782475"/>
              <a:ext cx="650500" cy="703025"/>
            </a:xfrm>
            <a:custGeom>
              <a:avLst/>
              <a:gdLst/>
              <a:ahLst/>
              <a:cxnLst/>
              <a:rect l="l" t="t" r="r" b="b"/>
              <a:pathLst>
                <a:path w="26020" h="28121" extrusionOk="0">
                  <a:moveTo>
                    <a:pt x="13810" y="0"/>
                  </a:moveTo>
                  <a:cubicBezTo>
                    <a:pt x="12601" y="1407"/>
                    <a:pt x="10916" y="2266"/>
                    <a:pt x="9162" y="2266"/>
                  </a:cubicBezTo>
                  <a:cubicBezTo>
                    <a:pt x="8546" y="2266"/>
                    <a:pt x="7921" y="2160"/>
                    <a:pt x="7306" y="1935"/>
                  </a:cubicBezTo>
                  <a:lnTo>
                    <a:pt x="7306" y="1935"/>
                  </a:lnTo>
                  <a:cubicBezTo>
                    <a:pt x="7406" y="4570"/>
                    <a:pt x="4904" y="6605"/>
                    <a:pt x="2269" y="6671"/>
                  </a:cubicBezTo>
                  <a:cubicBezTo>
                    <a:pt x="3170" y="9140"/>
                    <a:pt x="3003" y="12742"/>
                    <a:pt x="1" y="13310"/>
                  </a:cubicBezTo>
                  <a:cubicBezTo>
                    <a:pt x="1335" y="14610"/>
                    <a:pt x="1935" y="16478"/>
                    <a:pt x="1835" y="18280"/>
                  </a:cubicBezTo>
                  <a:cubicBezTo>
                    <a:pt x="1602" y="19180"/>
                    <a:pt x="1235" y="19747"/>
                    <a:pt x="734" y="20481"/>
                  </a:cubicBezTo>
                  <a:cubicBezTo>
                    <a:pt x="3303" y="21082"/>
                    <a:pt x="4904" y="23650"/>
                    <a:pt x="5138" y="26019"/>
                  </a:cubicBezTo>
                  <a:cubicBezTo>
                    <a:pt x="5673" y="25863"/>
                    <a:pt x="6238" y="25788"/>
                    <a:pt x="6805" y="25788"/>
                  </a:cubicBezTo>
                  <a:cubicBezTo>
                    <a:pt x="8673" y="25788"/>
                    <a:pt x="10562" y="26610"/>
                    <a:pt x="11509" y="28120"/>
                  </a:cubicBezTo>
                  <a:cubicBezTo>
                    <a:pt x="12676" y="26786"/>
                    <a:pt x="14507" y="25895"/>
                    <a:pt x="16260" y="25895"/>
                  </a:cubicBezTo>
                  <a:cubicBezTo>
                    <a:pt x="16961" y="25895"/>
                    <a:pt x="17651" y="26037"/>
                    <a:pt x="18280" y="26352"/>
                  </a:cubicBezTo>
                  <a:cubicBezTo>
                    <a:pt x="18247" y="25618"/>
                    <a:pt x="18414" y="24918"/>
                    <a:pt x="18681" y="24317"/>
                  </a:cubicBezTo>
                  <a:cubicBezTo>
                    <a:pt x="19481" y="22349"/>
                    <a:pt x="21950" y="21449"/>
                    <a:pt x="23751" y="21315"/>
                  </a:cubicBezTo>
                  <a:cubicBezTo>
                    <a:pt x="23351" y="20615"/>
                    <a:pt x="23117" y="19981"/>
                    <a:pt x="23084" y="19347"/>
                  </a:cubicBezTo>
                  <a:cubicBezTo>
                    <a:pt x="22784" y="17579"/>
                    <a:pt x="23918" y="15344"/>
                    <a:pt x="26019" y="14944"/>
                  </a:cubicBezTo>
                  <a:cubicBezTo>
                    <a:pt x="23584" y="13643"/>
                    <a:pt x="22350" y="9907"/>
                    <a:pt x="24852" y="7839"/>
                  </a:cubicBezTo>
                  <a:cubicBezTo>
                    <a:pt x="22150" y="7472"/>
                    <a:pt x="19248" y="5137"/>
                    <a:pt x="20015" y="2335"/>
                  </a:cubicBezTo>
                  <a:lnTo>
                    <a:pt x="20015" y="2335"/>
                  </a:lnTo>
                  <a:cubicBezTo>
                    <a:pt x="19351" y="2530"/>
                    <a:pt x="18610" y="2648"/>
                    <a:pt x="17875" y="2648"/>
                  </a:cubicBezTo>
                  <a:cubicBezTo>
                    <a:pt x="16097" y="2648"/>
                    <a:pt x="14353" y="1958"/>
                    <a:pt x="13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54"/>
            <p:cNvSpPr/>
            <p:nvPr/>
          </p:nvSpPr>
          <p:spPr>
            <a:xfrm>
              <a:off x="6593700" y="3798300"/>
              <a:ext cx="653825" cy="672175"/>
            </a:xfrm>
            <a:custGeom>
              <a:avLst/>
              <a:gdLst/>
              <a:ahLst/>
              <a:cxnLst/>
              <a:rect l="l" t="t" r="r" b="b"/>
              <a:pathLst>
                <a:path w="26153" h="26887" extrusionOk="0">
                  <a:moveTo>
                    <a:pt x="15245" y="1"/>
                  </a:moveTo>
                  <a:cubicBezTo>
                    <a:pt x="14250" y="847"/>
                    <a:pt x="12999" y="1214"/>
                    <a:pt x="11739" y="1214"/>
                  </a:cubicBezTo>
                  <a:cubicBezTo>
                    <a:pt x="10464" y="1214"/>
                    <a:pt x="9180" y="838"/>
                    <a:pt x="8140" y="201"/>
                  </a:cubicBezTo>
                  <a:cubicBezTo>
                    <a:pt x="7310" y="2372"/>
                    <a:pt x="5167" y="4114"/>
                    <a:pt x="2938" y="4114"/>
                  </a:cubicBezTo>
                  <a:cubicBezTo>
                    <a:pt x="2837" y="4114"/>
                    <a:pt x="2737" y="4111"/>
                    <a:pt x="2636" y="4104"/>
                  </a:cubicBezTo>
                  <a:lnTo>
                    <a:pt x="2636" y="4104"/>
                  </a:lnTo>
                  <a:cubicBezTo>
                    <a:pt x="3170" y="6505"/>
                    <a:pt x="2236" y="9474"/>
                    <a:pt x="1" y="10542"/>
                  </a:cubicBezTo>
                  <a:cubicBezTo>
                    <a:pt x="635" y="10975"/>
                    <a:pt x="1102" y="11509"/>
                    <a:pt x="1402" y="12109"/>
                  </a:cubicBezTo>
                  <a:cubicBezTo>
                    <a:pt x="2469" y="13877"/>
                    <a:pt x="1736" y="16446"/>
                    <a:pt x="768" y="17947"/>
                  </a:cubicBezTo>
                  <a:cubicBezTo>
                    <a:pt x="1535" y="18047"/>
                    <a:pt x="2203" y="18281"/>
                    <a:pt x="2770" y="18547"/>
                  </a:cubicBezTo>
                  <a:cubicBezTo>
                    <a:pt x="4404" y="19448"/>
                    <a:pt x="5505" y="21650"/>
                    <a:pt x="4571" y="23618"/>
                  </a:cubicBezTo>
                  <a:cubicBezTo>
                    <a:pt x="5200" y="23308"/>
                    <a:pt x="5906" y="23157"/>
                    <a:pt x="6614" y="23157"/>
                  </a:cubicBezTo>
                  <a:cubicBezTo>
                    <a:pt x="8723" y="23157"/>
                    <a:pt x="10842" y="24489"/>
                    <a:pt x="10942" y="26887"/>
                  </a:cubicBezTo>
                  <a:cubicBezTo>
                    <a:pt x="12054" y="25755"/>
                    <a:pt x="13748" y="24966"/>
                    <a:pt x="15323" y="24966"/>
                  </a:cubicBezTo>
                  <a:cubicBezTo>
                    <a:pt x="16441" y="24966"/>
                    <a:pt x="17499" y="25364"/>
                    <a:pt x="18247" y="26320"/>
                  </a:cubicBezTo>
                  <a:cubicBezTo>
                    <a:pt x="18943" y="24428"/>
                    <a:pt x="20519" y="22467"/>
                    <a:pt x="22552" y="22467"/>
                  </a:cubicBezTo>
                  <a:cubicBezTo>
                    <a:pt x="22957" y="22467"/>
                    <a:pt x="23380" y="22545"/>
                    <a:pt x="23818" y="22717"/>
                  </a:cubicBezTo>
                  <a:cubicBezTo>
                    <a:pt x="23284" y="20315"/>
                    <a:pt x="24018" y="17780"/>
                    <a:pt x="26153" y="16379"/>
                  </a:cubicBezTo>
                  <a:cubicBezTo>
                    <a:pt x="23985" y="14878"/>
                    <a:pt x="23818" y="11676"/>
                    <a:pt x="25352" y="9508"/>
                  </a:cubicBezTo>
                  <a:cubicBezTo>
                    <a:pt x="22817" y="8740"/>
                    <a:pt x="20082" y="6472"/>
                    <a:pt x="21416" y="3703"/>
                  </a:cubicBezTo>
                  <a:lnTo>
                    <a:pt x="21416" y="3703"/>
                  </a:lnTo>
                  <a:cubicBezTo>
                    <a:pt x="21110" y="3753"/>
                    <a:pt x="20804" y="3778"/>
                    <a:pt x="20498" y="3778"/>
                  </a:cubicBezTo>
                  <a:cubicBezTo>
                    <a:pt x="18972" y="3778"/>
                    <a:pt x="17480" y="3175"/>
                    <a:pt x="16313" y="2202"/>
                  </a:cubicBezTo>
                  <a:cubicBezTo>
                    <a:pt x="15746" y="1469"/>
                    <a:pt x="15512" y="868"/>
                    <a:pt x="15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54"/>
            <p:cNvSpPr/>
            <p:nvPr/>
          </p:nvSpPr>
          <p:spPr>
            <a:xfrm>
              <a:off x="6707125" y="4125350"/>
              <a:ext cx="30875" cy="41425"/>
            </a:xfrm>
            <a:custGeom>
              <a:avLst/>
              <a:gdLst/>
              <a:ahLst/>
              <a:cxnLst/>
              <a:rect l="l" t="t" r="r" b="b"/>
              <a:pathLst>
                <a:path w="1235" h="1657" extrusionOk="0">
                  <a:moveTo>
                    <a:pt x="504" y="1"/>
                  </a:moveTo>
                  <a:cubicBezTo>
                    <a:pt x="473" y="1"/>
                    <a:pt x="440" y="9"/>
                    <a:pt x="401" y="28"/>
                  </a:cubicBezTo>
                  <a:cubicBezTo>
                    <a:pt x="267" y="62"/>
                    <a:pt x="167" y="195"/>
                    <a:pt x="101" y="295"/>
                  </a:cubicBezTo>
                  <a:cubicBezTo>
                    <a:pt x="1" y="562"/>
                    <a:pt x="67" y="895"/>
                    <a:pt x="67" y="929"/>
                  </a:cubicBezTo>
                  <a:cubicBezTo>
                    <a:pt x="67" y="1029"/>
                    <a:pt x="167" y="1296"/>
                    <a:pt x="401" y="1529"/>
                  </a:cubicBezTo>
                  <a:cubicBezTo>
                    <a:pt x="497" y="1601"/>
                    <a:pt x="610" y="1656"/>
                    <a:pt x="716" y="1656"/>
                  </a:cubicBezTo>
                  <a:cubicBezTo>
                    <a:pt x="757" y="1656"/>
                    <a:pt x="797" y="1648"/>
                    <a:pt x="834" y="1629"/>
                  </a:cubicBezTo>
                  <a:cubicBezTo>
                    <a:pt x="935" y="1596"/>
                    <a:pt x="1035" y="1529"/>
                    <a:pt x="1068" y="1362"/>
                  </a:cubicBezTo>
                  <a:cubicBezTo>
                    <a:pt x="1101" y="1196"/>
                    <a:pt x="1101" y="1062"/>
                    <a:pt x="1201" y="895"/>
                  </a:cubicBezTo>
                  <a:cubicBezTo>
                    <a:pt x="1201" y="795"/>
                    <a:pt x="1235" y="762"/>
                    <a:pt x="1235" y="729"/>
                  </a:cubicBezTo>
                  <a:cubicBezTo>
                    <a:pt x="1235" y="629"/>
                    <a:pt x="1201" y="595"/>
                    <a:pt x="1201" y="595"/>
                  </a:cubicBezTo>
                  <a:cubicBezTo>
                    <a:pt x="1168" y="595"/>
                    <a:pt x="1201" y="562"/>
                    <a:pt x="1168" y="529"/>
                  </a:cubicBezTo>
                  <a:cubicBezTo>
                    <a:pt x="1168" y="462"/>
                    <a:pt x="1101" y="462"/>
                    <a:pt x="1035" y="395"/>
                  </a:cubicBezTo>
                  <a:cubicBezTo>
                    <a:pt x="935" y="328"/>
                    <a:pt x="868" y="228"/>
                    <a:pt x="734" y="95"/>
                  </a:cubicBezTo>
                  <a:cubicBezTo>
                    <a:pt x="640" y="48"/>
                    <a:pt x="579" y="1"/>
                    <a:pt x="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54"/>
            <p:cNvSpPr/>
            <p:nvPr/>
          </p:nvSpPr>
          <p:spPr>
            <a:xfrm>
              <a:off x="6762175" y="4235025"/>
              <a:ext cx="39200" cy="33650"/>
            </a:xfrm>
            <a:custGeom>
              <a:avLst/>
              <a:gdLst/>
              <a:ahLst/>
              <a:cxnLst/>
              <a:rect l="l" t="t" r="r" b="b"/>
              <a:pathLst>
                <a:path w="1568" h="1346" extrusionOk="0">
                  <a:moveTo>
                    <a:pt x="662" y="1"/>
                  </a:moveTo>
                  <a:cubicBezTo>
                    <a:pt x="543" y="1"/>
                    <a:pt x="355" y="69"/>
                    <a:pt x="167" y="311"/>
                  </a:cubicBezTo>
                  <a:cubicBezTo>
                    <a:pt x="0" y="511"/>
                    <a:pt x="33" y="711"/>
                    <a:pt x="167" y="878"/>
                  </a:cubicBezTo>
                  <a:cubicBezTo>
                    <a:pt x="300" y="1045"/>
                    <a:pt x="500" y="1145"/>
                    <a:pt x="534" y="1178"/>
                  </a:cubicBezTo>
                  <a:cubicBezTo>
                    <a:pt x="567" y="1178"/>
                    <a:pt x="801" y="1312"/>
                    <a:pt x="1001" y="1345"/>
                  </a:cubicBezTo>
                  <a:cubicBezTo>
                    <a:pt x="1201" y="1345"/>
                    <a:pt x="1401" y="1245"/>
                    <a:pt x="1501" y="978"/>
                  </a:cubicBezTo>
                  <a:cubicBezTo>
                    <a:pt x="1568" y="645"/>
                    <a:pt x="1501" y="411"/>
                    <a:pt x="1334" y="345"/>
                  </a:cubicBezTo>
                  <a:cubicBezTo>
                    <a:pt x="1201" y="244"/>
                    <a:pt x="1068" y="178"/>
                    <a:pt x="1034" y="178"/>
                  </a:cubicBezTo>
                  <a:cubicBezTo>
                    <a:pt x="1001" y="111"/>
                    <a:pt x="901" y="44"/>
                    <a:pt x="734" y="11"/>
                  </a:cubicBezTo>
                  <a:cubicBezTo>
                    <a:pt x="715" y="5"/>
                    <a:pt x="690" y="1"/>
                    <a:pt x="6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4"/>
            <p:cNvSpPr/>
            <p:nvPr/>
          </p:nvSpPr>
          <p:spPr>
            <a:xfrm>
              <a:off x="6909775" y="4270300"/>
              <a:ext cx="49225" cy="29225"/>
            </a:xfrm>
            <a:custGeom>
              <a:avLst/>
              <a:gdLst/>
              <a:ahLst/>
              <a:cxnLst/>
              <a:rect l="l" t="t" r="r" b="b"/>
              <a:pathLst>
                <a:path w="1969" h="1169" extrusionOk="0">
                  <a:moveTo>
                    <a:pt x="667" y="1"/>
                  </a:moveTo>
                  <a:cubicBezTo>
                    <a:pt x="634" y="1"/>
                    <a:pt x="567" y="68"/>
                    <a:pt x="467" y="101"/>
                  </a:cubicBezTo>
                  <a:cubicBezTo>
                    <a:pt x="401" y="134"/>
                    <a:pt x="267" y="234"/>
                    <a:pt x="134" y="335"/>
                  </a:cubicBezTo>
                  <a:cubicBezTo>
                    <a:pt x="67" y="435"/>
                    <a:pt x="0" y="568"/>
                    <a:pt x="67" y="668"/>
                  </a:cubicBezTo>
                  <a:cubicBezTo>
                    <a:pt x="67" y="802"/>
                    <a:pt x="167" y="935"/>
                    <a:pt x="301" y="1002"/>
                  </a:cubicBezTo>
                  <a:cubicBezTo>
                    <a:pt x="567" y="1168"/>
                    <a:pt x="901" y="1168"/>
                    <a:pt x="968" y="1168"/>
                  </a:cubicBezTo>
                  <a:cubicBezTo>
                    <a:pt x="1068" y="1168"/>
                    <a:pt x="1401" y="1168"/>
                    <a:pt x="1668" y="968"/>
                  </a:cubicBezTo>
                  <a:cubicBezTo>
                    <a:pt x="1802" y="835"/>
                    <a:pt x="1902" y="735"/>
                    <a:pt x="1935" y="601"/>
                  </a:cubicBezTo>
                  <a:cubicBezTo>
                    <a:pt x="1968" y="435"/>
                    <a:pt x="1935" y="301"/>
                    <a:pt x="1802" y="234"/>
                  </a:cubicBezTo>
                  <a:cubicBezTo>
                    <a:pt x="1668" y="134"/>
                    <a:pt x="1568" y="101"/>
                    <a:pt x="1468" y="101"/>
                  </a:cubicBezTo>
                  <a:cubicBezTo>
                    <a:pt x="1335" y="68"/>
                    <a:pt x="1301" y="68"/>
                    <a:pt x="1235" y="68"/>
                  </a:cubicBezTo>
                  <a:cubicBezTo>
                    <a:pt x="1179" y="45"/>
                    <a:pt x="1131" y="38"/>
                    <a:pt x="1090" y="38"/>
                  </a:cubicBezTo>
                  <a:cubicBezTo>
                    <a:pt x="1008" y="38"/>
                    <a:pt x="957" y="68"/>
                    <a:pt x="934" y="68"/>
                  </a:cubicBezTo>
                  <a:cubicBezTo>
                    <a:pt x="901" y="68"/>
                    <a:pt x="801" y="1"/>
                    <a:pt x="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4"/>
            <p:cNvSpPr/>
            <p:nvPr/>
          </p:nvSpPr>
          <p:spPr>
            <a:xfrm>
              <a:off x="7024850" y="4214125"/>
              <a:ext cx="60075" cy="42800"/>
            </a:xfrm>
            <a:custGeom>
              <a:avLst/>
              <a:gdLst/>
              <a:ahLst/>
              <a:cxnLst/>
              <a:rect l="l" t="t" r="r" b="b"/>
              <a:pathLst>
                <a:path w="2403" h="1712" extrusionOk="0">
                  <a:moveTo>
                    <a:pt x="1589" y="1"/>
                  </a:moveTo>
                  <a:cubicBezTo>
                    <a:pt x="1226" y="1"/>
                    <a:pt x="884" y="397"/>
                    <a:pt x="835" y="447"/>
                  </a:cubicBezTo>
                  <a:cubicBezTo>
                    <a:pt x="734" y="547"/>
                    <a:pt x="1" y="1047"/>
                    <a:pt x="534" y="1581"/>
                  </a:cubicBezTo>
                  <a:cubicBezTo>
                    <a:pt x="621" y="1675"/>
                    <a:pt x="720" y="1712"/>
                    <a:pt x="823" y="1712"/>
                  </a:cubicBezTo>
                  <a:cubicBezTo>
                    <a:pt x="1155" y="1712"/>
                    <a:pt x="1517" y="1324"/>
                    <a:pt x="1568" y="1247"/>
                  </a:cubicBezTo>
                  <a:cubicBezTo>
                    <a:pt x="1668" y="1181"/>
                    <a:pt x="2402" y="647"/>
                    <a:pt x="1969" y="180"/>
                  </a:cubicBezTo>
                  <a:cubicBezTo>
                    <a:pt x="1847" y="50"/>
                    <a:pt x="1717" y="1"/>
                    <a:pt x="1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54"/>
            <p:cNvSpPr/>
            <p:nvPr/>
          </p:nvSpPr>
          <p:spPr>
            <a:xfrm>
              <a:off x="7082400" y="4102550"/>
              <a:ext cx="30025" cy="34800"/>
            </a:xfrm>
            <a:custGeom>
              <a:avLst/>
              <a:gdLst/>
              <a:ahLst/>
              <a:cxnLst/>
              <a:rect l="l" t="t" r="r" b="b"/>
              <a:pathLst>
                <a:path w="1201" h="1392" extrusionOk="0">
                  <a:moveTo>
                    <a:pt x="736" y="1"/>
                  </a:moveTo>
                  <a:cubicBezTo>
                    <a:pt x="661" y="1"/>
                    <a:pt x="572" y="13"/>
                    <a:pt x="467" y="40"/>
                  </a:cubicBezTo>
                  <a:cubicBezTo>
                    <a:pt x="200" y="140"/>
                    <a:pt x="100" y="273"/>
                    <a:pt x="67" y="373"/>
                  </a:cubicBezTo>
                  <a:cubicBezTo>
                    <a:pt x="34" y="507"/>
                    <a:pt x="34" y="607"/>
                    <a:pt x="34" y="640"/>
                  </a:cubicBezTo>
                  <a:cubicBezTo>
                    <a:pt x="34" y="673"/>
                    <a:pt x="0" y="773"/>
                    <a:pt x="0" y="873"/>
                  </a:cubicBezTo>
                  <a:cubicBezTo>
                    <a:pt x="0" y="1007"/>
                    <a:pt x="67" y="1140"/>
                    <a:pt x="367" y="1307"/>
                  </a:cubicBezTo>
                  <a:cubicBezTo>
                    <a:pt x="473" y="1366"/>
                    <a:pt x="570" y="1391"/>
                    <a:pt x="657" y="1391"/>
                  </a:cubicBezTo>
                  <a:cubicBezTo>
                    <a:pt x="819" y="1391"/>
                    <a:pt x="948" y="1304"/>
                    <a:pt x="1034" y="1174"/>
                  </a:cubicBezTo>
                  <a:cubicBezTo>
                    <a:pt x="1134" y="1007"/>
                    <a:pt x="1134" y="773"/>
                    <a:pt x="1134" y="707"/>
                  </a:cubicBezTo>
                  <a:cubicBezTo>
                    <a:pt x="1134" y="673"/>
                    <a:pt x="1201" y="440"/>
                    <a:pt x="1101" y="273"/>
                  </a:cubicBezTo>
                  <a:cubicBezTo>
                    <a:pt x="1052" y="101"/>
                    <a:pt x="948" y="1"/>
                    <a:pt x="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54"/>
            <p:cNvSpPr/>
            <p:nvPr/>
          </p:nvSpPr>
          <p:spPr>
            <a:xfrm>
              <a:off x="7061550" y="3996700"/>
              <a:ext cx="30050" cy="30125"/>
            </a:xfrm>
            <a:custGeom>
              <a:avLst/>
              <a:gdLst/>
              <a:ahLst/>
              <a:cxnLst/>
              <a:rect l="l" t="t" r="r" b="b"/>
              <a:pathLst>
                <a:path w="1202" h="1205" extrusionOk="0">
                  <a:moveTo>
                    <a:pt x="530" y="0"/>
                  </a:moveTo>
                  <a:cubicBezTo>
                    <a:pt x="378" y="0"/>
                    <a:pt x="201" y="119"/>
                    <a:pt x="100" y="371"/>
                  </a:cubicBezTo>
                  <a:cubicBezTo>
                    <a:pt x="0" y="604"/>
                    <a:pt x="34" y="771"/>
                    <a:pt x="34" y="871"/>
                  </a:cubicBezTo>
                  <a:cubicBezTo>
                    <a:pt x="67" y="938"/>
                    <a:pt x="100" y="1005"/>
                    <a:pt x="100" y="1005"/>
                  </a:cubicBezTo>
                  <a:cubicBezTo>
                    <a:pt x="100" y="1005"/>
                    <a:pt x="100" y="1071"/>
                    <a:pt x="200" y="1105"/>
                  </a:cubicBezTo>
                  <a:cubicBezTo>
                    <a:pt x="267" y="1171"/>
                    <a:pt x="401" y="1205"/>
                    <a:pt x="734" y="1205"/>
                  </a:cubicBezTo>
                  <a:cubicBezTo>
                    <a:pt x="1068" y="1205"/>
                    <a:pt x="1201" y="1005"/>
                    <a:pt x="1168" y="738"/>
                  </a:cubicBezTo>
                  <a:cubicBezTo>
                    <a:pt x="1168" y="538"/>
                    <a:pt x="1034" y="371"/>
                    <a:pt x="1001" y="337"/>
                  </a:cubicBezTo>
                  <a:cubicBezTo>
                    <a:pt x="934" y="271"/>
                    <a:pt x="868" y="104"/>
                    <a:pt x="667" y="37"/>
                  </a:cubicBezTo>
                  <a:cubicBezTo>
                    <a:pt x="627" y="13"/>
                    <a:pt x="580" y="0"/>
                    <a:pt x="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54"/>
            <p:cNvSpPr/>
            <p:nvPr/>
          </p:nvSpPr>
          <p:spPr>
            <a:xfrm>
              <a:off x="6984000" y="3917100"/>
              <a:ext cx="36700" cy="33125"/>
            </a:xfrm>
            <a:custGeom>
              <a:avLst/>
              <a:gdLst/>
              <a:ahLst/>
              <a:cxnLst/>
              <a:rect l="l" t="t" r="r" b="b"/>
              <a:pathLst>
                <a:path w="1468" h="1325" extrusionOk="0">
                  <a:moveTo>
                    <a:pt x="499" y="0"/>
                  </a:moveTo>
                  <a:cubicBezTo>
                    <a:pt x="457" y="0"/>
                    <a:pt x="413" y="6"/>
                    <a:pt x="367" y="19"/>
                  </a:cubicBezTo>
                  <a:cubicBezTo>
                    <a:pt x="167" y="19"/>
                    <a:pt x="0" y="186"/>
                    <a:pt x="0" y="553"/>
                  </a:cubicBezTo>
                  <a:cubicBezTo>
                    <a:pt x="0" y="853"/>
                    <a:pt x="134" y="953"/>
                    <a:pt x="200" y="1053"/>
                  </a:cubicBezTo>
                  <a:cubicBezTo>
                    <a:pt x="300" y="1120"/>
                    <a:pt x="367" y="1186"/>
                    <a:pt x="434" y="1186"/>
                  </a:cubicBezTo>
                  <a:cubicBezTo>
                    <a:pt x="434" y="1220"/>
                    <a:pt x="500" y="1253"/>
                    <a:pt x="634" y="1286"/>
                  </a:cubicBezTo>
                  <a:cubicBezTo>
                    <a:pt x="680" y="1310"/>
                    <a:pt x="731" y="1325"/>
                    <a:pt x="787" y="1325"/>
                  </a:cubicBezTo>
                  <a:cubicBezTo>
                    <a:pt x="892" y="1325"/>
                    <a:pt x="1015" y="1272"/>
                    <a:pt x="1168" y="1120"/>
                  </a:cubicBezTo>
                  <a:cubicBezTo>
                    <a:pt x="1468" y="920"/>
                    <a:pt x="1434" y="686"/>
                    <a:pt x="1268" y="419"/>
                  </a:cubicBezTo>
                  <a:cubicBezTo>
                    <a:pt x="1134" y="219"/>
                    <a:pt x="867" y="119"/>
                    <a:pt x="834" y="119"/>
                  </a:cubicBezTo>
                  <a:cubicBezTo>
                    <a:pt x="807" y="92"/>
                    <a:pt x="672" y="0"/>
                    <a:pt x="4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54"/>
            <p:cNvSpPr/>
            <p:nvPr/>
          </p:nvSpPr>
          <p:spPr>
            <a:xfrm>
              <a:off x="6833050" y="3917000"/>
              <a:ext cx="45875" cy="30675"/>
            </a:xfrm>
            <a:custGeom>
              <a:avLst/>
              <a:gdLst/>
              <a:ahLst/>
              <a:cxnLst/>
              <a:rect l="l" t="t" r="r" b="b"/>
              <a:pathLst>
                <a:path w="1835" h="1227" extrusionOk="0">
                  <a:moveTo>
                    <a:pt x="1122" y="0"/>
                  </a:moveTo>
                  <a:cubicBezTo>
                    <a:pt x="906" y="0"/>
                    <a:pt x="726" y="64"/>
                    <a:pt x="701" y="90"/>
                  </a:cubicBezTo>
                  <a:cubicBezTo>
                    <a:pt x="668" y="90"/>
                    <a:pt x="367" y="190"/>
                    <a:pt x="201" y="390"/>
                  </a:cubicBezTo>
                  <a:cubicBezTo>
                    <a:pt x="34" y="590"/>
                    <a:pt x="0" y="890"/>
                    <a:pt x="334" y="1090"/>
                  </a:cubicBezTo>
                  <a:cubicBezTo>
                    <a:pt x="501" y="1209"/>
                    <a:pt x="634" y="1226"/>
                    <a:pt x="744" y="1226"/>
                  </a:cubicBezTo>
                  <a:cubicBezTo>
                    <a:pt x="789" y="1226"/>
                    <a:pt x="830" y="1224"/>
                    <a:pt x="868" y="1224"/>
                  </a:cubicBezTo>
                  <a:cubicBezTo>
                    <a:pt x="1001" y="1157"/>
                    <a:pt x="1068" y="1124"/>
                    <a:pt x="1135" y="1124"/>
                  </a:cubicBezTo>
                  <a:cubicBezTo>
                    <a:pt x="1135" y="1090"/>
                    <a:pt x="1235" y="1090"/>
                    <a:pt x="1368" y="1057"/>
                  </a:cubicBezTo>
                  <a:cubicBezTo>
                    <a:pt x="1468" y="1024"/>
                    <a:pt x="1635" y="890"/>
                    <a:pt x="1702" y="590"/>
                  </a:cubicBezTo>
                  <a:cubicBezTo>
                    <a:pt x="1835" y="256"/>
                    <a:pt x="1635" y="56"/>
                    <a:pt x="1335" y="23"/>
                  </a:cubicBezTo>
                  <a:cubicBezTo>
                    <a:pt x="1263" y="7"/>
                    <a:pt x="1190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54"/>
            <p:cNvSpPr/>
            <p:nvPr/>
          </p:nvSpPr>
          <p:spPr>
            <a:xfrm>
              <a:off x="6759675" y="3961625"/>
              <a:ext cx="30875" cy="28500"/>
            </a:xfrm>
            <a:custGeom>
              <a:avLst/>
              <a:gdLst/>
              <a:ahLst/>
              <a:cxnLst/>
              <a:rect l="l" t="t" r="r" b="b"/>
              <a:pathLst>
                <a:path w="1235" h="1140" extrusionOk="0">
                  <a:moveTo>
                    <a:pt x="769" y="0"/>
                  </a:moveTo>
                  <a:cubicBezTo>
                    <a:pt x="599" y="0"/>
                    <a:pt x="463" y="110"/>
                    <a:pt x="434" y="139"/>
                  </a:cubicBezTo>
                  <a:cubicBezTo>
                    <a:pt x="400" y="173"/>
                    <a:pt x="167" y="273"/>
                    <a:pt x="100" y="473"/>
                  </a:cubicBezTo>
                  <a:cubicBezTo>
                    <a:pt x="0" y="640"/>
                    <a:pt x="100" y="906"/>
                    <a:pt x="400" y="973"/>
                  </a:cubicBezTo>
                  <a:cubicBezTo>
                    <a:pt x="734" y="1073"/>
                    <a:pt x="901" y="1107"/>
                    <a:pt x="967" y="1140"/>
                  </a:cubicBezTo>
                  <a:cubicBezTo>
                    <a:pt x="1067" y="1140"/>
                    <a:pt x="1101" y="1107"/>
                    <a:pt x="1101" y="1107"/>
                  </a:cubicBezTo>
                  <a:cubicBezTo>
                    <a:pt x="1101" y="1073"/>
                    <a:pt x="1134" y="1107"/>
                    <a:pt x="1168" y="1007"/>
                  </a:cubicBezTo>
                  <a:cubicBezTo>
                    <a:pt x="1168" y="973"/>
                    <a:pt x="1234" y="806"/>
                    <a:pt x="1234" y="439"/>
                  </a:cubicBezTo>
                  <a:cubicBezTo>
                    <a:pt x="1234" y="139"/>
                    <a:pt x="1067" y="6"/>
                    <a:pt x="834" y="6"/>
                  </a:cubicBezTo>
                  <a:cubicBezTo>
                    <a:pt x="812" y="2"/>
                    <a:pt x="790" y="0"/>
                    <a:pt x="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4"/>
            <p:cNvSpPr/>
            <p:nvPr/>
          </p:nvSpPr>
          <p:spPr>
            <a:xfrm>
              <a:off x="6722125" y="4032675"/>
              <a:ext cx="50075" cy="38925"/>
            </a:xfrm>
            <a:custGeom>
              <a:avLst/>
              <a:gdLst/>
              <a:ahLst/>
              <a:cxnLst/>
              <a:rect l="l" t="t" r="r" b="b"/>
              <a:pathLst>
                <a:path w="2003" h="1557" extrusionOk="0">
                  <a:moveTo>
                    <a:pt x="1097" y="1"/>
                  </a:moveTo>
                  <a:cubicBezTo>
                    <a:pt x="749" y="1"/>
                    <a:pt x="557" y="444"/>
                    <a:pt x="501" y="500"/>
                  </a:cubicBezTo>
                  <a:cubicBezTo>
                    <a:pt x="468" y="600"/>
                    <a:pt x="1" y="1167"/>
                    <a:pt x="601" y="1467"/>
                  </a:cubicBezTo>
                  <a:cubicBezTo>
                    <a:pt x="709" y="1530"/>
                    <a:pt x="807" y="1556"/>
                    <a:pt x="895" y="1556"/>
                  </a:cubicBezTo>
                  <a:cubicBezTo>
                    <a:pt x="1273" y="1556"/>
                    <a:pt x="1475" y="1081"/>
                    <a:pt x="1502" y="1000"/>
                  </a:cubicBezTo>
                  <a:cubicBezTo>
                    <a:pt x="1569" y="933"/>
                    <a:pt x="2002" y="433"/>
                    <a:pt x="1335" y="66"/>
                  </a:cubicBezTo>
                  <a:cubicBezTo>
                    <a:pt x="1249" y="20"/>
                    <a:pt x="1170" y="1"/>
                    <a:pt x="10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4"/>
            <p:cNvSpPr/>
            <p:nvPr/>
          </p:nvSpPr>
          <p:spPr>
            <a:xfrm>
              <a:off x="6794700" y="4140100"/>
              <a:ext cx="44200" cy="44850"/>
            </a:xfrm>
            <a:custGeom>
              <a:avLst/>
              <a:gdLst/>
              <a:ahLst/>
              <a:cxnLst/>
              <a:rect l="l" t="t" r="r" b="b"/>
              <a:pathLst>
                <a:path w="1768" h="1794" extrusionOk="0">
                  <a:moveTo>
                    <a:pt x="478" y="0"/>
                  </a:moveTo>
                  <a:cubicBezTo>
                    <a:pt x="443" y="0"/>
                    <a:pt x="406" y="2"/>
                    <a:pt x="367" y="5"/>
                  </a:cubicBezTo>
                  <a:cubicBezTo>
                    <a:pt x="100" y="5"/>
                    <a:pt x="0" y="339"/>
                    <a:pt x="67" y="639"/>
                  </a:cubicBezTo>
                  <a:cubicBezTo>
                    <a:pt x="100" y="973"/>
                    <a:pt x="367" y="1206"/>
                    <a:pt x="400" y="1273"/>
                  </a:cubicBezTo>
                  <a:cubicBezTo>
                    <a:pt x="500" y="1340"/>
                    <a:pt x="701" y="1606"/>
                    <a:pt x="1034" y="1706"/>
                  </a:cubicBezTo>
                  <a:cubicBezTo>
                    <a:pt x="1140" y="1770"/>
                    <a:pt x="1246" y="1793"/>
                    <a:pt x="1343" y="1793"/>
                  </a:cubicBezTo>
                  <a:cubicBezTo>
                    <a:pt x="1399" y="1793"/>
                    <a:pt x="1452" y="1785"/>
                    <a:pt x="1501" y="1773"/>
                  </a:cubicBezTo>
                  <a:cubicBezTo>
                    <a:pt x="1601" y="1706"/>
                    <a:pt x="1701" y="1640"/>
                    <a:pt x="1735" y="1473"/>
                  </a:cubicBezTo>
                  <a:cubicBezTo>
                    <a:pt x="1768" y="1139"/>
                    <a:pt x="1601" y="973"/>
                    <a:pt x="1534" y="806"/>
                  </a:cubicBezTo>
                  <a:cubicBezTo>
                    <a:pt x="1401" y="639"/>
                    <a:pt x="1268" y="539"/>
                    <a:pt x="1234" y="506"/>
                  </a:cubicBezTo>
                  <a:cubicBezTo>
                    <a:pt x="1201" y="472"/>
                    <a:pt x="1168" y="339"/>
                    <a:pt x="1034" y="205"/>
                  </a:cubicBezTo>
                  <a:cubicBezTo>
                    <a:pt x="915" y="116"/>
                    <a:pt x="769" y="0"/>
                    <a:pt x="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4"/>
            <p:cNvSpPr/>
            <p:nvPr/>
          </p:nvSpPr>
          <p:spPr>
            <a:xfrm>
              <a:off x="6894750" y="4186550"/>
              <a:ext cx="43400" cy="28950"/>
            </a:xfrm>
            <a:custGeom>
              <a:avLst/>
              <a:gdLst/>
              <a:ahLst/>
              <a:cxnLst/>
              <a:rect l="l" t="t" r="r" b="b"/>
              <a:pathLst>
                <a:path w="1736" h="1158" extrusionOk="0">
                  <a:moveTo>
                    <a:pt x="688" y="0"/>
                  </a:moveTo>
                  <a:cubicBezTo>
                    <a:pt x="642" y="0"/>
                    <a:pt x="590" y="4"/>
                    <a:pt x="535" y="15"/>
                  </a:cubicBezTo>
                  <a:cubicBezTo>
                    <a:pt x="368" y="15"/>
                    <a:pt x="201" y="149"/>
                    <a:pt x="68" y="482"/>
                  </a:cubicBezTo>
                  <a:cubicBezTo>
                    <a:pt x="1" y="749"/>
                    <a:pt x="101" y="949"/>
                    <a:pt x="334" y="1016"/>
                  </a:cubicBezTo>
                  <a:cubicBezTo>
                    <a:pt x="535" y="1149"/>
                    <a:pt x="768" y="1149"/>
                    <a:pt x="835" y="1149"/>
                  </a:cubicBezTo>
                  <a:cubicBezTo>
                    <a:pt x="851" y="1149"/>
                    <a:pt x="935" y="1158"/>
                    <a:pt x="1039" y="1158"/>
                  </a:cubicBezTo>
                  <a:cubicBezTo>
                    <a:pt x="1143" y="1158"/>
                    <a:pt x="1268" y="1149"/>
                    <a:pt x="1369" y="1116"/>
                  </a:cubicBezTo>
                  <a:cubicBezTo>
                    <a:pt x="1569" y="1016"/>
                    <a:pt x="1735" y="816"/>
                    <a:pt x="1669" y="516"/>
                  </a:cubicBezTo>
                  <a:cubicBezTo>
                    <a:pt x="1569" y="249"/>
                    <a:pt x="1369" y="115"/>
                    <a:pt x="1202" y="82"/>
                  </a:cubicBezTo>
                  <a:cubicBezTo>
                    <a:pt x="1068" y="15"/>
                    <a:pt x="902" y="15"/>
                    <a:pt x="868" y="15"/>
                  </a:cubicBezTo>
                  <a:cubicBezTo>
                    <a:pt x="846" y="15"/>
                    <a:pt x="779" y="0"/>
                    <a:pt x="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4"/>
            <p:cNvSpPr/>
            <p:nvPr/>
          </p:nvSpPr>
          <p:spPr>
            <a:xfrm>
              <a:off x="6997325" y="4151900"/>
              <a:ext cx="35900" cy="33550"/>
            </a:xfrm>
            <a:custGeom>
              <a:avLst/>
              <a:gdLst/>
              <a:ahLst/>
              <a:cxnLst/>
              <a:rect l="l" t="t" r="r" b="b"/>
              <a:pathLst>
                <a:path w="1436" h="1342" extrusionOk="0">
                  <a:moveTo>
                    <a:pt x="710" y="0"/>
                  </a:moveTo>
                  <a:cubicBezTo>
                    <a:pt x="610" y="0"/>
                    <a:pt x="535" y="17"/>
                    <a:pt x="468" y="34"/>
                  </a:cubicBezTo>
                  <a:cubicBezTo>
                    <a:pt x="334" y="134"/>
                    <a:pt x="301" y="234"/>
                    <a:pt x="268" y="300"/>
                  </a:cubicBezTo>
                  <a:cubicBezTo>
                    <a:pt x="201" y="334"/>
                    <a:pt x="101" y="401"/>
                    <a:pt x="34" y="534"/>
                  </a:cubicBezTo>
                  <a:cubicBezTo>
                    <a:pt x="1" y="667"/>
                    <a:pt x="1" y="868"/>
                    <a:pt x="201" y="1168"/>
                  </a:cubicBezTo>
                  <a:cubicBezTo>
                    <a:pt x="307" y="1295"/>
                    <a:pt x="439" y="1341"/>
                    <a:pt x="565" y="1341"/>
                  </a:cubicBezTo>
                  <a:cubicBezTo>
                    <a:pt x="637" y="1341"/>
                    <a:pt x="707" y="1326"/>
                    <a:pt x="768" y="1301"/>
                  </a:cubicBezTo>
                  <a:cubicBezTo>
                    <a:pt x="935" y="1201"/>
                    <a:pt x="1068" y="1034"/>
                    <a:pt x="1102" y="1001"/>
                  </a:cubicBezTo>
                  <a:cubicBezTo>
                    <a:pt x="1135" y="934"/>
                    <a:pt x="1268" y="834"/>
                    <a:pt x="1335" y="634"/>
                  </a:cubicBezTo>
                  <a:cubicBezTo>
                    <a:pt x="1435" y="467"/>
                    <a:pt x="1368" y="200"/>
                    <a:pt x="1102" y="67"/>
                  </a:cubicBezTo>
                  <a:cubicBezTo>
                    <a:pt x="935" y="17"/>
                    <a:pt x="810" y="0"/>
                    <a:pt x="7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4"/>
            <p:cNvSpPr/>
            <p:nvPr/>
          </p:nvSpPr>
          <p:spPr>
            <a:xfrm>
              <a:off x="7013175" y="4052450"/>
              <a:ext cx="31725" cy="31100"/>
            </a:xfrm>
            <a:custGeom>
              <a:avLst/>
              <a:gdLst/>
              <a:ahLst/>
              <a:cxnLst/>
              <a:rect l="l" t="t" r="r" b="b"/>
              <a:pathLst>
                <a:path w="1269" h="1244" extrusionOk="0">
                  <a:moveTo>
                    <a:pt x="730" y="0"/>
                  </a:moveTo>
                  <a:cubicBezTo>
                    <a:pt x="618" y="0"/>
                    <a:pt x="484" y="42"/>
                    <a:pt x="334" y="142"/>
                  </a:cubicBezTo>
                  <a:cubicBezTo>
                    <a:pt x="134" y="309"/>
                    <a:pt x="34" y="476"/>
                    <a:pt x="34" y="542"/>
                  </a:cubicBezTo>
                  <a:cubicBezTo>
                    <a:pt x="1" y="676"/>
                    <a:pt x="34" y="709"/>
                    <a:pt x="34" y="776"/>
                  </a:cubicBezTo>
                  <a:cubicBezTo>
                    <a:pt x="34" y="809"/>
                    <a:pt x="34" y="876"/>
                    <a:pt x="101" y="976"/>
                  </a:cubicBezTo>
                  <a:cubicBezTo>
                    <a:pt x="134" y="1043"/>
                    <a:pt x="201" y="1143"/>
                    <a:pt x="534" y="1210"/>
                  </a:cubicBezTo>
                  <a:cubicBezTo>
                    <a:pt x="611" y="1233"/>
                    <a:pt x="682" y="1243"/>
                    <a:pt x="747" y="1243"/>
                  </a:cubicBezTo>
                  <a:cubicBezTo>
                    <a:pt x="966" y="1243"/>
                    <a:pt x="1117" y="1123"/>
                    <a:pt x="1168" y="943"/>
                  </a:cubicBezTo>
                  <a:cubicBezTo>
                    <a:pt x="1268" y="709"/>
                    <a:pt x="1168" y="509"/>
                    <a:pt x="1168" y="476"/>
                  </a:cubicBezTo>
                  <a:cubicBezTo>
                    <a:pt x="1135" y="442"/>
                    <a:pt x="1135" y="209"/>
                    <a:pt x="1001" y="109"/>
                  </a:cubicBezTo>
                  <a:cubicBezTo>
                    <a:pt x="935" y="42"/>
                    <a:pt x="843" y="0"/>
                    <a:pt x="7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4"/>
            <p:cNvSpPr/>
            <p:nvPr/>
          </p:nvSpPr>
          <p:spPr>
            <a:xfrm>
              <a:off x="6958975" y="3996250"/>
              <a:ext cx="32550" cy="28825"/>
            </a:xfrm>
            <a:custGeom>
              <a:avLst/>
              <a:gdLst/>
              <a:ahLst/>
              <a:cxnLst/>
              <a:rect l="l" t="t" r="r" b="b"/>
              <a:pathLst>
                <a:path w="1302" h="1153" extrusionOk="0">
                  <a:moveTo>
                    <a:pt x="471" y="0"/>
                  </a:moveTo>
                  <a:cubicBezTo>
                    <a:pt x="410" y="0"/>
                    <a:pt x="339" y="12"/>
                    <a:pt x="267" y="55"/>
                  </a:cubicBezTo>
                  <a:cubicBezTo>
                    <a:pt x="134" y="122"/>
                    <a:pt x="0" y="289"/>
                    <a:pt x="100" y="689"/>
                  </a:cubicBezTo>
                  <a:cubicBezTo>
                    <a:pt x="167" y="922"/>
                    <a:pt x="301" y="1056"/>
                    <a:pt x="367" y="1089"/>
                  </a:cubicBezTo>
                  <a:cubicBezTo>
                    <a:pt x="467" y="1123"/>
                    <a:pt x="534" y="1123"/>
                    <a:pt x="601" y="1123"/>
                  </a:cubicBezTo>
                  <a:cubicBezTo>
                    <a:pt x="623" y="1123"/>
                    <a:pt x="660" y="1152"/>
                    <a:pt x="722" y="1152"/>
                  </a:cubicBezTo>
                  <a:cubicBezTo>
                    <a:pt x="753" y="1152"/>
                    <a:pt x="790" y="1145"/>
                    <a:pt x="834" y="1123"/>
                  </a:cubicBezTo>
                  <a:cubicBezTo>
                    <a:pt x="968" y="1089"/>
                    <a:pt x="1101" y="1023"/>
                    <a:pt x="1201" y="722"/>
                  </a:cubicBezTo>
                  <a:cubicBezTo>
                    <a:pt x="1301" y="422"/>
                    <a:pt x="1201" y="222"/>
                    <a:pt x="1001" y="89"/>
                  </a:cubicBezTo>
                  <a:cubicBezTo>
                    <a:pt x="868" y="22"/>
                    <a:pt x="668" y="22"/>
                    <a:pt x="634" y="22"/>
                  </a:cubicBezTo>
                  <a:cubicBezTo>
                    <a:pt x="615" y="22"/>
                    <a:pt x="552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4"/>
            <p:cNvSpPr/>
            <p:nvPr/>
          </p:nvSpPr>
          <p:spPr>
            <a:xfrm>
              <a:off x="6846400" y="3989875"/>
              <a:ext cx="29200" cy="27775"/>
            </a:xfrm>
            <a:custGeom>
              <a:avLst/>
              <a:gdLst/>
              <a:ahLst/>
              <a:cxnLst/>
              <a:rect l="l" t="t" r="r" b="b"/>
              <a:pathLst>
                <a:path w="1168" h="1111" extrusionOk="0">
                  <a:moveTo>
                    <a:pt x="735" y="1"/>
                  </a:moveTo>
                  <a:cubicBezTo>
                    <a:pt x="606" y="1"/>
                    <a:pt x="494" y="43"/>
                    <a:pt x="467" y="43"/>
                  </a:cubicBezTo>
                  <a:cubicBezTo>
                    <a:pt x="400" y="43"/>
                    <a:pt x="267" y="143"/>
                    <a:pt x="134" y="277"/>
                  </a:cubicBezTo>
                  <a:cubicBezTo>
                    <a:pt x="0" y="377"/>
                    <a:pt x="0" y="610"/>
                    <a:pt x="267" y="811"/>
                  </a:cubicBezTo>
                  <a:cubicBezTo>
                    <a:pt x="501" y="1011"/>
                    <a:pt x="667" y="1044"/>
                    <a:pt x="701" y="1111"/>
                  </a:cubicBezTo>
                  <a:cubicBezTo>
                    <a:pt x="834" y="1111"/>
                    <a:pt x="867" y="1044"/>
                    <a:pt x="867" y="1044"/>
                  </a:cubicBezTo>
                  <a:cubicBezTo>
                    <a:pt x="867" y="1044"/>
                    <a:pt x="900" y="1066"/>
                    <a:pt x="934" y="1066"/>
                  </a:cubicBezTo>
                  <a:cubicBezTo>
                    <a:pt x="960" y="1066"/>
                    <a:pt x="987" y="1054"/>
                    <a:pt x="1001" y="1011"/>
                  </a:cubicBezTo>
                  <a:cubicBezTo>
                    <a:pt x="1034" y="977"/>
                    <a:pt x="1134" y="811"/>
                    <a:pt x="1134" y="444"/>
                  </a:cubicBezTo>
                  <a:cubicBezTo>
                    <a:pt x="1168" y="177"/>
                    <a:pt x="1001" y="43"/>
                    <a:pt x="834" y="10"/>
                  </a:cubicBezTo>
                  <a:cubicBezTo>
                    <a:pt x="801" y="3"/>
                    <a:pt x="767" y="1"/>
                    <a:pt x="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4"/>
            <p:cNvSpPr/>
            <p:nvPr/>
          </p:nvSpPr>
          <p:spPr>
            <a:xfrm>
              <a:off x="6795525" y="4041475"/>
              <a:ext cx="50900" cy="38550"/>
            </a:xfrm>
            <a:custGeom>
              <a:avLst/>
              <a:gdLst/>
              <a:ahLst/>
              <a:cxnLst/>
              <a:rect l="l" t="t" r="r" b="b"/>
              <a:pathLst>
                <a:path w="2036" h="1542" extrusionOk="0">
                  <a:moveTo>
                    <a:pt x="1105" y="1"/>
                  </a:moveTo>
                  <a:cubicBezTo>
                    <a:pt x="763" y="1"/>
                    <a:pt x="561" y="427"/>
                    <a:pt x="534" y="481"/>
                  </a:cubicBezTo>
                  <a:cubicBezTo>
                    <a:pt x="501" y="581"/>
                    <a:pt x="0" y="1148"/>
                    <a:pt x="567" y="1448"/>
                  </a:cubicBezTo>
                  <a:cubicBezTo>
                    <a:pt x="686" y="1515"/>
                    <a:pt x="793" y="1541"/>
                    <a:pt x="889" y="1541"/>
                  </a:cubicBezTo>
                  <a:cubicBezTo>
                    <a:pt x="1278" y="1541"/>
                    <a:pt x="1481" y="1102"/>
                    <a:pt x="1535" y="1048"/>
                  </a:cubicBezTo>
                  <a:cubicBezTo>
                    <a:pt x="1568" y="948"/>
                    <a:pt x="2035" y="448"/>
                    <a:pt x="1368" y="81"/>
                  </a:cubicBezTo>
                  <a:cubicBezTo>
                    <a:pt x="1273" y="24"/>
                    <a:pt x="1185" y="1"/>
                    <a:pt x="1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4"/>
            <p:cNvSpPr/>
            <p:nvPr/>
          </p:nvSpPr>
          <p:spPr>
            <a:xfrm>
              <a:off x="6866400" y="4090100"/>
              <a:ext cx="33375" cy="38475"/>
            </a:xfrm>
            <a:custGeom>
              <a:avLst/>
              <a:gdLst/>
              <a:ahLst/>
              <a:cxnLst/>
              <a:rect l="l" t="t" r="r" b="b"/>
              <a:pathLst>
                <a:path w="1335" h="1539" extrusionOk="0">
                  <a:moveTo>
                    <a:pt x="444" y="0"/>
                  </a:moveTo>
                  <a:cubicBezTo>
                    <a:pt x="210" y="0"/>
                    <a:pt x="65" y="188"/>
                    <a:pt x="34" y="404"/>
                  </a:cubicBezTo>
                  <a:cubicBezTo>
                    <a:pt x="1" y="671"/>
                    <a:pt x="134" y="904"/>
                    <a:pt x="168" y="971"/>
                  </a:cubicBezTo>
                  <a:cubicBezTo>
                    <a:pt x="201" y="1038"/>
                    <a:pt x="301" y="1305"/>
                    <a:pt x="534" y="1472"/>
                  </a:cubicBezTo>
                  <a:cubicBezTo>
                    <a:pt x="668" y="1505"/>
                    <a:pt x="801" y="1538"/>
                    <a:pt x="901" y="1538"/>
                  </a:cubicBezTo>
                  <a:cubicBezTo>
                    <a:pt x="1035" y="1505"/>
                    <a:pt x="1135" y="1438"/>
                    <a:pt x="1202" y="1305"/>
                  </a:cubicBezTo>
                  <a:cubicBezTo>
                    <a:pt x="1335" y="1005"/>
                    <a:pt x="1302" y="804"/>
                    <a:pt x="1235" y="704"/>
                  </a:cubicBezTo>
                  <a:cubicBezTo>
                    <a:pt x="1235" y="604"/>
                    <a:pt x="1168" y="538"/>
                    <a:pt x="1168" y="504"/>
                  </a:cubicBezTo>
                  <a:cubicBezTo>
                    <a:pt x="1168" y="471"/>
                    <a:pt x="1168" y="371"/>
                    <a:pt x="1068" y="304"/>
                  </a:cubicBezTo>
                  <a:cubicBezTo>
                    <a:pt x="1001" y="204"/>
                    <a:pt x="868" y="71"/>
                    <a:pt x="501" y="4"/>
                  </a:cubicBezTo>
                  <a:cubicBezTo>
                    <a:pt x="481" y="1"/>
                    <a:pt x="462" y="0"/>
                    <a:pt x="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4"/>
            <p:cNvSpPr/>
            <p:nvPr/>
          </p:nvSpPr>
          <p:spPr>
            <a:xfrm>
              <a:off x="6949875" y="4105900"/>
              <a:ext cx="38300" cy="32775"/>
            </a:xfrm>
            <a:custGeom>
              <a:avLst/>
              <a:gdLst/>
              <a:ahLst/>
              <a:cxnLst/>
              <a:rect l="l" t="t" r="r" b="b"/>
              <a:pathLst>
                <a:path w="1532" h="1311" extrusionOk="0">
                  <a:moveTo>
                    <a:pt x="852" y="0"/>
                  </a:moveTo>
                  <a:cubicBezTo>
                    <a:pt x="724" y="0"/>
                    <a:pt x="627" y="20"/>
                    <a:pt x="531" y="39"/>
                  </a:cubicBezTo>
                  <a:cubicBezTo>
                    <a:pt x="464" y="72"/>
                    <a:pt x="364" y="172"/>
                    <a:pt x="364" y="172"/>
                  </a:cubicBezTo>
                  <a:cubicBezTo>
                    <a:pt x="364" y="206"/>
                    <a:pt x="231" y="206"/>
                    <a:pt x="198" y="272"/>
                  </a:cubicBezTo>
                  <a:cubicBezTo>
                    <a:pt x="131" y="373"/>
                    <a:pt x="31" y="539"/>
                    <a:pt x="31" y="906"/>
                  </a:cubicBezTo>
                  <a:cubicBezTo>
                    <a:pt x="0" y="1150"/>
                    <a:pt x="193" y="1311"/>
                    <a:pt x="430" y="1311"/>
                  </a:cubicBezTo>
                  <a:cubicBezTo>
                    <a:pt x="453" y="1311"/>
                    <a:pt x="475" y="1309"/>
                    <a:pt x="498" y="1307"/>
                  </a:cubicBezTo>
                  <a:cubicBezTo>
                    <a:pt x="798" y="1307"/>
                    <a:pt x="998" y="1106"/>
                    <a:pt x="1032" y="1073"/>
                  </a:cubicBezTo>
                  <a:cubicBezTo>
                    <a:pt x="1132" y="1040"/>
                    <a:pt x="1365" y="873"/>
                    <a:pt x="1465" y="639"/>
                  </a:cubicBezTo>
                  <a:cubicBezTo>
                    <a:pt x="1532" y="506"/>
                    <a:pt x="1532" y="373"/>
                    <a:pt x="1499" y="239"/>
                  </a:cubicBezTo>
                  <a:cubicBezTo>
                    <a:pt x="1465" y="172"/>
                    <a:pt x="1365" y="72"/>
                    <a:pt x="1198" y="39"/>
                  </a:cubicBezTo>
                  <a:cubicBezTo>
                    <a:pt x="1057" y="11"/>
                    <a:pt x="946" y="0"/>
                    <a:pt x="8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4"/>
            <p:cNvSpPr/>
            <p:nvPr/>
          </p:nvSpPr>
          <p:spPr>
            <a:xfrm>
              <a:off x="6913950" y="4040975"/>
              <a:ext cx="31700" cy="28375"/>
            </a:xfrm>
            <a:custGeom>
              <a:avLst/>
              <a:gdLst/>
              <a:ahLst/>
              <a:cxnLst/>
              <a:rect l="l" t="t" r="r" b="b"/>
              <a:pathLst>
                <a:path w="1268" h="1135" extrusionOk="0">
                  <a:moveTo>
                    <a:pt x="434" y="1"/>
                  </a:moveTo>
                  <a:cubicBezTo>
                    <a:pt x="334" y="1"/>
                    <a:pt x="234" y="67"/>
                    <a:pt x="134" y="134"/>
                  </a:cubicBezTo>
                  <a:cubicBezTo>
                    <a:pt x="67" y="234"/>
                    <a:pt x="0" y="301"/>
                    <a:pt x="0" y="434"/>
                  </a:cubicBezTo>
                  <a:cubicBezTo>
                    <a:pt x="0" y="568"/>
                    <a:pt x="100" y="668"/>
                    <a:pt x="234" y="801"/>
                  </a:cubicBezTo>
                  <a:cubicBezTo>
                    <a:pt x="434" y="968"/>
                    <a:pt x="500" y="1068"/>
                    <a:pt x="567" y="1102"/>
                  </a:cubicBezTo>
                  <a:lnTo>
                    <a:pt x="601" y="1135"/>
                  </a:lnTo>
                  <a:cubicBezTo>
                    <a:pt x="601" y="1135"/>
                    <a:pt x="634" y="1102"/>
                    <a:pt x="634" y="1068"/>
                  </a:cubicBezTo>
                  <a:cubicBezTo>
                    <a:pt x="667" y="1068"/>
                    <a:pt x="667" y="1001"/>
                    <a:pt x="667" y="1001"/>
                  </a:cubicBezTo>
                  <a:lnTo>
                    <a:pt x="734" y="968"/>
                  </a:lnTo>
                  <a:cubicBezTo>
                    <a:pt x="767" y="935"/>
                    <a:pt x="901" y="901"/>
                    <a:pt x="1001" y="801"/>
                  </a:cubicBezTo>
                  <a:cubicBezTo>
                    <a:pt x="1168" y="735"/>
                    <a:pt x="1268" y="635"/>
                    <a:pt x="1268" y="501"/>
                  </a:cubicBezTo>
                  <a:cubicBezTo>
                    <a:pt x="1268" y="401"/>
                    <a:pt x="1234" y="268"/>
                    <a:pt x="1134" y="168"/>
                  </a:cubicBezTo>
                  <a:cubicBezTo>
                    <a:pt x="967" y="1"/>
                    <a:pt x="667" y="1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4"/>
            <p:cNvSpPr/>
            <p:nvPr/>
          </p:nvSpPr>
          <p:spPr>
            <a:xfrm>
              <a:off x="6830550" y="4302825"/>
              <a:ext cx="44225" cy="30325"/>
            </a:xfrm>
            <a:custGeom>
              <a:avLst/>
              <a:gdLst/>
              <a:ahLst/>
              <a:cxnLst/>
              <a:rect l="l" t="t" r="r" b="b"/>
              <a:pathLst>
                <a:path w="1769" h="1213" extrusionOk="0">
                  <a:moveTo>
                    <a:pt x="634" y="1"/>
                  </a:moveTo>
                  <a:cubicBezTo>
                    <a:pt x="501" y="34"/>
                    <a:pt x="334" y="101"/>
                    <a:pt x="134" y="435"/>
                  </a:cubicBezTo>
                  <a:cubicBezTo>
                    <a:pt x="0" y="668"/>
                    <a:pt x="100" y="868"/>
                    <a:pt x="301" y="1002"/>
                  </a:cubicBezTo>
                  <a:cubicBezTo>
                    <a:pt x="501" y="1135"/>
                    <a:pt x="768" y="1168"/>
                    <a:pt x="801" y="1168"/>
                  </a:cubicBezTo>
                  <a:cubicBezTo>
                    <a:pt x="823" y="1168"/>
                    <a:pt x="949" y="1213"/>
                    <a:pt x="1100" y="1213"/>
                  </a:cubicBezTo>
                  <a:cubicBezTo>
                    <a:pt x="1175" y="1213"/>
                    <a:pt x="1257" y="1202"/>
                    <a:pt x="1335" y="1168"/>
                  </a:cubicBezTo>
                  <a:cubicBezTo>
                    <a:pt x="1602" y="1102"/>
                    <a:pt x="1768" y="868"/>
                    <a:pt x="1668" y="601"/>
                  </a:cubicBezTo>
                  <a:cubicBezTo>
                    <a:pt x="1602" y="268"/>
                    <a:pt x="1401" y="168"/>
                    <a:pt x="1201" y="68"/>
                  </a:cubicBezTo>
                  <a:cubicBezTo>
                    <a:pt x="1101" y="34"/>
                    <a:pt x="968" y="34"/>
                    <a:pt x="934" y="34"/>
                  </a:cubicBezTo>
                  <a:cubicBezTo>
                    <a:pt x="868" y="34"/>
                    <a:pt x="768" y="1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4"/>
            <p:cNvSpPr/>
            <p:nvPr/>
          </p:nvSpPr>
          <p:spPr>
            <a:xfrm>
              <a:off x="7363425" y="4188100"/>
              <a:ext cx="30050" cy="37000"/>
            </a:xfrm>
            <a:custGeom>
              <a:avLst/>
              <a:gdLst/>
              <a:ahLst/>
              <a:cxnLst/>
              <a:rect l="l" t="t" r="r" b="b"/>
              <a:pathLst>
                <a:path w="1202" h="1480" extrusionOk="0">
                  <a:moveTo>
                    <a:pt x="387" y="0"/>
                  </a:moveTo>
                  <a:cubicBezTo>
                    <a:pt x="346" y="0"/>
                    <a:pt x="307" y="14"/>
                    <a:pt x="267" y="53"/>
                  </a:cubicBezTo>
                  <a:cubicBezTo>
                    <a:pt x="167" y="87"/>
                    <a:pt x="67" y="253"/>
                    <a:pt x="34" y="387"/>
                  </a:cubicBezTo>
                  <a:cubicBezTo>
                    <a:pt x="1" y="687"/>
                    <a:pt x="134" y="954"/>
                    <a:pt x="167" y="1021"/>
                  </a:cubicBezTo>
                  <a:cubicBezTo>
                    <a:pt x="167" y="1054"/>
                    <a:pt x="334" y="1354"/>
                    <a:pt x="634" y="1454"/>
                  </a:cubicBezTo>
                  <a:cubicBezTo>
                    <a:pt x="701" y="1471"/>
                    <a:pt x="768" y="1479"/>
                    <a:pt x="835" y="1479"/>
                  </a:cubicBezTo>
                  <a:cubicBezTo>
                    <a:pt x="901" y="1479"/>
                    <a:pt x="968" y="1471"/>
                    <a:pt x="1035" y="1454"/>
                  </a:cubicBezTo>
                  <a:cubicBezTo>
                    <a:pt x="1168" y="1421"/>
                    <a:pt x="1201" y="1288"/>
                    <a:pt x="1201" y="1121"/>
                  </a:cubicBezTo>
                  <a:cubicBezTo>
                    <a:pt x="1201" y="954"/>
                    <a:pt x="1168" y="854"/>
                    <a:pt x="1168" y="787"/>
                  </a:cubicBezTo>
                  <a:lnTo>
                    <a:pt x="1168" y="587"/>
                  </a:lnTo>
                  <a:cubicBezTo>
                    <a:pt x="1168" y="520"/>
                    <a:pt x="1135" y="454"/>
                    <a:pt x="1135" y="454"/>
                  </a:cubicBezTo>
                  <a:cubicBezTo>
                    <a:pt x="1135" y="454"/>
                    <a:pt x="1135" y="420"/>
                    <a:pt x="1101" y="387"/>
                  </a:cubicBezTo>
                  <a:cubicBezTo>
                    <a:pt x="1035" y="387"/>
                    <a:pt x="1001" y="320"/>
                    <a:pt x="935" y="287"/>
                  </a:cubicBezTo>
                  <a:cubicBezTo>
                    <a:pt x="835" y="220"/>
                    <a:pt x="768" y="120"/>
                    <a:pt x="601" y="53"/>
                  </a:cubicBezTo>
                  <a:cubicBezTo>
                    <a:pt x="520" y="33"/>
                    <a:pt x="451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4"/>
            <p:cNvSpPr/>
            <p:nvPr/>
          </p:nvSpPr>
          <p:spPr>
            <a:xfrm>
              <a:off x="7442650" y="4277825"/>
              <a:ext cx="38375" cy="31875"/>
            </a:xfrm>
            <a:custGeom>
              <a:avLst/>
              <a:gdLst/>
              <a:ahLst/>
              <a:cxnLst/>
              <a:rect l="l" t="t" r="r" b="b"/>
              <a:pathLst>
                <a:path w="1535" h="1275" extrusionOk="0">
                  <a:moveTo>
                    <a:pt x="634" y="0"/>
                  </a:moveTo>
                  <a:cubicBezTo>
                    <a:pt x="501" y="0"/>
                    <a:pt x="301" y="67"/>
                    <a:pt x="134" y="400"/>
                  </a:cubicBezTo>
                  <a:cubicBezTo>
                    <a:pt x="1" y="667"/>
                    <a:pt x="101" y="867"/>
                    <a:pt x="267" y="1001"/>
                  </a:cubicBezTo>
                  <a:cubicBezTo>
                    <a:pt x="434" y="1134"/>
                    <a:pt x="634" y="1168"/>
                    <a:pt x="668" y="1168"/>
                  </a:cubicBezTo>
                  <a:cubicBezTo>
                    <a:pt x="696" y="1196"/>
                    <a:pt x="873" y="1274"/>
                    <a:pt x="1050" y="1274"/>
                  </a:cubicBezTo>
                  <a:cubicBezTo>
                    <a:pt x="1078" y="1274"/>
                    <a:pt x="1107" y="1272"/>
                    <a:pt x="1135" y="1268"/>
                  </a:cubicBezTo>
                  <a:cubicBezTo>
                    <a:pt x="1335" y="1268"/>
                    <a:pt x="1535" y="1134"/>
                    <a:pt x="1535" y="801"/>
                  </a:cubicBezTo>
                  <a:cubicBezTo>
                    <a:pt x="1535" y="467"/>
                    <a:pt x="1435" y="334"/>
                    <a:pt x="1301" y="200"/>
                  </a:cubicBezTo>
                  <a:cubicBezTo>
                    <a:pt x="1168" y="134"/>
                    <a:pt x="1001" y="67"/>
                    <a:pt x="968" y="67"/>
                  </a:cubicBezTo>
                  <a:cubicBezTo>
                    <a:pt x="901" y="67"/>
                    <a:pt x="801" y="0"/>
                    <a:pt x="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4"/>
            <p:cNvSpPr/>
            <p:nvPr/>
          </p:nvSpPr>
          <p:spPr>
            <a:xfrm>
              <a:off x="7593600" y="4276975"/>
              <a:ext cx="47550" cy="30550"/>
            </a:xfrm>
            <a:custGeom>
              <a:avLst/>
              <a:gdLst/>
              <a:ahLst/>
              <a:cxnLst/>
              <a:rect l="l" t="t" r="r" b="b"/>
              <a:pathLst>
                <a:path w="1902" h="1222" extrusionOk="0">
                  <a:moveTo>
                    <a:pt x="1101" y="1"/>
                  </a:moveTo>
                  <a:cubicBezTo>
                    <a:pt x="968" y="34"/>
                    <a:pt x="867" y="68"/>
                    <a:pt x="834" y="68"/>
                  </a:cubicBezTo>
                  <a:cubicBezTo>
                    <a:pt x="801" y="68"/>
                    <a:pt x="667" y="68"/>
                    <a:pt x="601" y="134"/>
                  </a:cubicBezTo>
                  <a:cubicBezTo>
                    <a:pt x="501" y="168"/>
                    <a:pt x="467" y="168"/>
                    <a:pt x="400" y="234"/>
                  </a:cubicBezTo>
                  <a:cubicBezTo>
                    <a:pt x="300" y="334"/>
                    <a:pt x="167" y="401"/>
                    <a:pt x="100" y="568"/>
                  </a:cubicBezTo>
                  <a:cubicBezTo>
                    <a:pt x="67" y="701"/>
                    <a:pt x="0" y="801"/>
                    <a:pt x="100" y="901"/>
                  </a:cubicBezTo>
                  <a:cubicBezTo>
                    <a:pt x="167" y="1035"/>
                    <a:pt x="300" y="1135"/>
                    <a:pt x="434" y="1168"/>
                  </a:cubicBezTo>
                  <a:cubicBezTo>
                    <a:pt x="552" y="1208"/>
                    <a:pt x="664" y="1221"/>
                    <a:pt x="764" y="1221"/>
                  </a:cubicBezTo>
                  <a:cubicBezTo>
                    <a:pt x="918" y="1221"/>
                    <a:pt x="1040" y="1189"/>
                    <a:pt x="1101" y="1168"/>
                  </a:cubicBezTo>
                  <a:cubicBezTo>
                    <a:pt x="1134" y="1168"/>
                    <a:pt x="1501" y="1068"/>
                    <a:pt x="1735" y="835"/>
                  </a:cubicBezTo>
                  <a:cubicBezTo>
                    <a:pt x="1801" y="701"/>
                    <a:pt x="1902" y="535"/>
                    <a:pt x="1902" y="401"/>
                  </a:cubicBezTo>
                  <a:cubicBezTo>
                    <a:pt x="1902" y="234"/>
                    <a:pt x="1801" y="168"/>
                    <a:pt x="1668" y="68"/>
                  </a:cubicBezTo>
                  <a:cubicBezTo>
                    <a:pt x="1568" y="1"/>
                    <a:pt x="1401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4"/>
            <p:cNvSpPr/>
            <p:nvPr/>
          </p:nvSpPr>
          <p:spPr>
            <a:xfrm>
              <a:off x="7696175" y="4192950"/>
              <a:ext cx="55875" cy="46650"/>
            </a:xfrm>
            <a:custGeom>
              <a:avLst/>
              <a:gdLst/>
              <a:ahLst/>
              <a:cxnLst/>
              <a:rect l="l" t="t" r="r" b="b"/>
              <a:pathLst>
                <a:path w="2235" h="1866" extrusionOk="0">
                  <a:moveTo>
                    <a:pt x="1412" y="0"/>
                  </a:moveTo>
                  <a:cubicBezTo>
                    <a:pt x="990" y="0"/>
                    <a:pt x="683" y="578"/>
                    <a:pt x="601" y="660"/>
                  </a:cubicBezTo>
                  <a:cubicBezTo>
                    <a:pt x="567" y="760"/>
                    <a:pt x="0" y="1394"/>
                    <a:pt x="601" y="1794"/>
                  </a:cubicBezTo>
                  <a:cubicBezTo>
                    <a:pt x="679" y="1844"/>
                    <a:pt x="757" y="1866"/>
                    <a:pt x="834" y="1866"/>
                  </a:cubicBezTo>
                  <a:cubicBezTo>
                    <a:pt x="1212" y="1866"/>
                    <a:pt x="1540" y="1344"/>
                    <a:pt x="1568" y="1260"/>
                  </a:cubicBezTo>
                  <a:cubicBezTo>
                    <a:pt x="1668" y="1160"/>
                    <a:pt x="2235" y="426"/>
                    <a:pt x="1701" y="93"/>
                  </a:cubicBezTo>
                  <a:cubicBezTo>
                    <a:pt x="1600" y="27"/>
                    <a:pt x="1503" y="0"/>
                    <a:pt x="1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4"/>
            <p:cNvSpPr/>
            <p:nvPr/>
          </p:nvSpPr>
          <p:spPr>
            <a:xfrm>
              <a:off x="7722850" y="4075725"/>
              <a:ext cx="30875" cy="35000"/>
            </a:xfrm>
            <a:custGeom>
              <a:avLst/>
              <a:gdLst/>
              <a:ahLst/>
              <a:cxnLst/>
              <a:rect l="l" t="t" r="r" b="b"/>
              <a:pathLst>
                <a:path w="1235" h="1400" extrusionOk="0">
                  <a:moveTo>
                    <a:pt x="737" y="1"/>
                  </a:moveTo>
                  <a:cubicBezTo>
                    <a:pt x="643" y="1"/>
                    <a:pt x="532" y="33"/>
                    <a:pt x="401" y="112"/>
                  </a:cubicBezTo>
                  <a:cubicBezTo>
                    <a:pt x="134" y="279"/>
                    <a:pt x="101" y="412"/>
                    <a:pt x="67" y="545"/>
                  </a:cubicBezTo>
                  <a:cubicBezTo>
                    <a:pt x="1" y="679"/>
                    <a:pt x="67" y="746"/>
                    <a:pt x="67" y="779"/>
                  </a:cubicBezTo>
                  <a:cubicBezTo>
                    <a:pt x="67" y="846"/>
                    <a:pt x="67" y="912"/>
                    <a:pt x="101" y="1046"/>
                  </a:cubicBezTo>
                  <a:cubicBezTo>
                    <a:pt x="134" y="1179"/>
                    <a:pt x="234" y="1279"/>
                    <a:pt x="568" y="1379"/>
                  </a:cubicBezTo>
                  <a:cubicBezTo>
                    <a:pt x="633" y="1392"/>
                    <a:pt x="692" y="1399"/>
                    <a:pt x="745" y="1399"/>
                  </a:cubicBezTo>
                  <a:cubicBezTo>
                    <a:pt x="964" y="1399"/>
                    <a:pt x="1088" y="1287"/>
                    <a:pt x="1168" y="1046"/>
                  </a:cubicBezTo>
                  <a:cubicBezTo>
                    <a:pt x="1235" y="846"/>
                    <a:pt x="1168" y="612"/>
                    <a:pt x="1168" y="579"/>
                  </a:cubicBezTo>
                  <a:cubicBezTo>
                    <a:pt x="1168" y="545"/>
                    <a:pt x="1168" y="345"/>
                    <a:pt x="1068" y="179"/>
                  </a:cubicBezTo>
                  <a:cubicBezTo>
                    <a:pt x="987" y="77"/>
                    <a:pt x="882" y="1"/>
                    <a:pt x="7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54"/>
            <p:cNvSpPr/>
            <p:nvPr/>
          </p:nvSpPr>
          <p:spPr>
            <a:xfrm>
              <a:off x="7678650" y="3978325"/>
              <a:ext cx="30875" cy="30475"/>
            </a:xfrm>
            <a:custGeom>
              <a:avLst/>
              <a:gdLst/>
              <a:ahLst/>
              <a:cxnLst/>
              <a:rect l="l" t="t" r="r" b="b"/>
              <a:pathLst>
                <a:path w="1235" h="1219" extrusionOk="0">
                  <a:moveTo>
                    <a:pt x="433" y="0"/>
                  </a:moveTo>
                  <a:cubicBezTo>
                    <a:pt x="230" y="0"/>
                    <a:pt x="64" y="141"/>
                    <a:pt x="34" y="472"/>
                  </a:cubicBezTo>
                  <a:cubicBezTo>
                    <a:pt x="1" y="772"/>
                    <a:pt x="34" y="906"/>
                    <a:pt x="67" y="972"/>
                  </a:cubicBezTo>
                  <a:cubicBezTo>
                    <a:pt x="67" y="1072"/>
                    <a:pt x="167" y="1106"/>
                    <a:pt x="167" y="1106"/>
                  </a:cubicBezTo>
                  <a:cubicBezTo>
                    <a:pt x="201" y="1106"/>
                    <a:pt x="201" y="1139"/>
                    <a:pt x="267" y="1172"/>
                  </a:cubicBezTo>
                  <a:cubicBezTo>
                    <a:pt x="312" y="1202"/>
                    <a:pt x="371" y="1219"/>
                    <a:pt x="449" y="1219"/>
                  </a:cubicBezTo>
                  <a:cubicBezTo>
                    <a:pt x="544" y="1219"/>
                    <a:pt x="669" y="1194"/>
                    <a:pt x="835" y="1139"/>
                  </a:cubicBezTo>
                  <a:cubicBezTo>
                    <a:pt x="1168" y="1072"/>
                    <a:pt x="1235" y="839"/>
                    <a:pt x="1168" y="605"/>
                  </a:cubicBezTo>
                  <a:cubicBezTo>
                    <a:pt x="1068" y="405"/>
                    <a:pt x="901" y="272"/>
                    <a:pt x="868" y="238"/>
                  </a:cubicBezTo>
                  <a:cubicBezTo>
                    <a:pt x="868" y="238"/>
                    <a:pt x="701" y="72"/>
                    <a:pt x="501" y="5"/>
                  </a:cubicBezTo>
                  <a:cubicBezTo>
                    <a:pt x="478" y="2"/>
                    <a:pt x="455" y="0"/>
                    <a:pt x="4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54"/>
            <p:cNvSpPr/>
            <p:nvPr/>
          </p:nvSpPr>
          <p:spPr>
            <a:xfrm>
              <a:off x="7581075" y="3920625"/>
              <a:ext cx="40900" cy="30325"/>
            </a:xfrm>
            <a:custGeom>
              <a:avLst/>
              <a:gdLst/>
              <a:ahLst/>
              <a:cxnLst/>
              <a:rect l="l" t="t" r="r" b="b"/>
              <a:pathLst>
                <a:path w="1636" h="1213" extrusionOk="0">
                  <a:moveTo>
                    <a:pt x="605" y="0"/>
                  </a:moveTo>
                  <a:cubicBezTo>
                    <a:pt x="538" y="0"/>
                    <a:pt x="468" y="11"/>
                    <a:pt x="401" y="45"/>
                  </a:cubicBezTo>
                  <a:cubicBezTo>
                    <a:pt x="168" y="111"/>
                    <a:pt x="1" y="278"/>
                    <a:pt x="134" y="645"/>
                  </a:cubicBezTo>
                  <a:cubicBezTo>
                    <a:pt x="234" y="912"/>
                    <a:pt x="334" y="1045"/>
                    <a:pt x="468" y="1079"/>
                  </a:cubicBezTo>
                  <a:cubicBezTo>
                    <a:pt x="601" y="1145"/>
                    <a:pt x="668" y="1145"/>
                    <a:pt x="735" y="1145"/>
                  </a:cubicBezTo>
                  <a:cubicBezTo>
                    <a:pt x="768" y="1145"/>
                    <a:pt x="835" y="1212"/>
                    <a:pt x="968" y="1212"/>
                  </a:cubicBezTo>
                  <a:cubicBezTo>
                    <a:pt x="1068" y="1212"/>
                    <a:pt x="1235" y="1145"/>
                    <a:pt x="1435" y="912"/>
                  </a:cubicBezTo>
                  <a:cubicBezTo>
                    <a:pt x="1635" y="645"/>
                    <a:pt x="1569" y="412"/>
                    <a:pt x="1335" y="211"/>
                  </a:cubicBezTo>
                  <a:cubicBezTo>
                    <a:pt x="1168" y="78"/>
                    <a:pt x="935" y="45"/>
                    <a:pt x="901" y="45"/>
                  </a:cubicBezTo>
                  <a:cubicBezTo>
                    <a:pt x="857" y="45"/>
                    <a:pt x="738" y="0"/>
                    <a:pt x="6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54"/>
            <p:cNvSpPr/>
            <p:nvPr/>
          </p:nvSpPr>
          <p:spPr>
            <a:xfrm>
              <a:off x="7438475" y="39492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135" y="0"/>
                  </a:moveTo>
                  <a:cubicBezTo>
                    <a:pt x="835" y="0"/>
                    <a:pt x="601" y="167"/>
                    <a:pt x="534" y="234"/>
                  </a:cubicBezTo>
                  <a:cubicBezTo>
                    <a:pt x="501" y="267"/>
                    <a:pt x="268" y="401"/>
                    <a:pt x="134" y="634"/>
                  </a:cubicBezTo>
                  <a:cubicBezTo>
                    <a:pt x="1" y="901"/>
                    <a:pt x="101" y="1168"/>
                    <a:pt x="434" y="1301"/>
                  </a:cubicBezTo>
                  <a:cubicBezTo>
                    <a:pt x="526" y="1341"/>
                    <a:pt x="607" y="1354"/>
                    <a:pt x="680" y="1354"/>
                  </a:cubicBezTo>
                  <a:cubicBezTo>
                    <a:pt x="794" y="1354"/>
                    <a:pt x="887" y="1322"/>
                    <a:pt x="968" y="1301"/>
                  </a:cubicBezTo>
                  <a:cubicBezTo>
                    <a:pt x="1035" y="1268"/>
                    <a:pt x="1135" y="1168"/>
                    <a:pt x="1168" y="1168"/>
                  </a:cubicBezTo>
                  <a:cubicBezTo>
                    <a:pt x="1202" y="1168"/>
                    <a:pt x="1335" y="1135"/>
                    <a:pt x="1435" y="1068"/>
                  </a:cubicBezTo>
                  <a:cubicBezTo>
                    <a:pt x="1502" y="968"/>
                    <a:pt x="1635" y="834"/>
                    <a:pt x="1635" y="501"/>
                  </a:cubicBezTo>
                  <a:cubicBezTo>
                    <a:pt x="1669" y="167"/>
                    <a:pt x="1435" y="0"/>
                    <a:pt x="11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54"/>
            <p:cNvSpPr/>
            <p:nvPr/>
          </p:nvSpPr>
          <p:spPr>
            <a:xfrm>
              <a:off x="7378450" y="4011625"/>
              <a:ext cx="30025" cy="28050"/>
            </a:xfrm>
            <a:custGeom>
              <a:avLst/>
              <a:gdLst/>
              <a:ahLst/>
              <a:cxnLst/>
              <a:rect l="l" t="t" r="r" b="b"/>
              <a:pathLst>
                <a:path w="1201" h="1122" extrusionOk="0">
                  <a:moveTo>
                    <a:pt x="741" y="1"/>
                  </a:moveTo>
                  <a:cubicBezTo>
                    <a:pt x="717" y="1"/>
                    <a:pt x="692" y="3"/>
                    <a:pt x="667" y="7"/>
                  </a:cubicBezTo>
                  <a:cubicBezTo>
                    <a:pt x="434" y="74"/>
                    <a:pt x="300" y="241"/>
                    <a:pt x="267" y="274"/>
                  </a:cubicBezTo>
                  <a:cubicBezTo>
                    <a:pt x="234" y="274"/>
                    <a:pt x="67" y="441"/>
                    <a:pt x="33" y="641"/>
                  </a:cubicBezTo>
                  <a:cubicBezTo>
                    <a:pt x="0" y="841"/>
                    <a:pt x="67" y="1075"/>
                    <a:pt x="400" y="1108"/>
                  </a:cubicBezTo>
                  <a:cubicBezTo>
                    <a:pt x="498" y="1118"/>
                    <a:pt x="581" y="1122"/>
                    <a:pt x="654" y="1122"/>
                  </a:cubicBezTo>
                  <a:cubicBezTo>
                    <a:pt x="829" y="1122"/>
                    <a:pt x="940" y="1098"/>
                    <a:pt x="1034" y="1075"/>
                  </a:cubicBezTo>
                  <a:lnTo>
                    <a:pt x="1101" y="975"/>
                  </a:lnTo>
                  <a:cubicBezTo>
                    <a:pt x="1134" y="975"/>
                    <a:pt x="1201" y="975"/>
                    <a:pt x="1201" y="908"/>
                  </a:cubicBezTo>
                  <a:cubicBezTo>
                    <a:pt x="1201" y="841"/>
                    <a:pt x="1201" y="674"/>
                    <a:pt x="1101" y="307"/>
                  </a:cubicBezTo>
                  <a:cubicBezTo>
                    <a:pt x="1042" y="103"/>
                    <a:pt x="907" y="1"/>
                    <a:pt x="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54"/>
            <p:cNvSpPr/>
            <p:nvPr/>
          </p:nvSpPr>
          <p:spPr>
            <a:xfrm>
              <a:off x="7360100" y="4088900"/>
              <a:ext cx="44200" cy="39700"/>
            </a:xfrm>
            <a:custGeom>
              <a:avLst/>
              <a:gdLst/>
              <a:ahLst/>
              <a:cxnLst/>
              <a:rect l="l" t="t" r="r" b="b"/>
              <a:pathLst>
                <a:path w="1768" h="1588" extrusionOk="0">
                  <a:moveTo>
                    <a:pt x="925" y="1"/>
                  </a:moveTo>
                  <a:cubicBezTo>
                    <a:pt x="483" y="1"/>
                    <a:pt x="394" y="561"/>
                    <a:pt x="334" y="652"/>
                  </a:cubicBezTo>
                  <a:cubicBezTo>
                    <a:pt x="334" y="719"/>
                    <a:pt x="0" y="1386"/>
                    <a:pt x="634" y="1553"/>
                  </a:cubicBezTo>
                  <a:cubicBezTo>
                    <a:pt x="713" y="1577"/>
                    <a:pt x="785" y="1587"/>
                    <a:pt x="850" y="1587"/>
                  </a:cubicBezTo>
                  <a:cubicBezTo>
                    <a:pt x="1331" y="1587"/>
                    <a:pt x="1435" y="1007"/>
                    <a:pt x="1435" y="919"/>
                  </a:cubicBezTo>
                  <a:cubicBezTo>
                    <a:pt x="1468" y="852"/>
                    <a:pt x="1768" y="219"/>
                    <a:pt x="1068" y="18"/>
                  </a:cubicBezTo>
                  <a:cubicBezTo>
                    <a:pt x="1016" y="6"/>
                    <a:pt x="969" y="1"/>
                    <a:pt x="9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4"/>
            <p:cNvSpPr/>
            <p:nvPr/>
          </p:nvSpPr>
          <p:spPr>
            <a:xfrm>
              <a:off x="7449325" y="4182550"/>
              <a:ext cx="50050" cy="37750"/>
            </a:xfrm>
            <a:custGeom>
              <a:avLst/>
              <a:gdLst/>
              <a:ahLst/>
              <a:cxnLst/>
              <a:rect l="l" t="t" r="r" b="b"/>
              <a:pathLst>
                <a:path w="2002" h="1510" extrusionOk="0">
                  <a:moveTo>
                    <a:pt x="646" y="0"/>
                  </a:moveTo>
                  <a:cubicBezTo>
                    <a:pt x="550" y="0"/>
                    <a:pt x="427" y="22"/>
                    <a:pt x="267" y="75"/>
                  </a:cubicBezTo>
                  <a:cubicBezTo>
                    <a:pt x="34" y="142"/>
                    <a:pt x="0" y="442"/>
                    <a:pt x="167" y="742"/>
                  </a:cubicBezTo>
                  <a:cubicBezTo>
                    <a:pt x="334" y="976"/>
                    <a:pt x="567" y="1176"/>
                    <a:pt x="668" y="1243"/>
                  </a:cubicBezTo>
                  <a:cubicBezTo>
                    <a:pt x="734" y="1276"/>
                    <a:pt x="1034" y="1476"/>
                    <a:pt x="1368" y="1510"/>
                  </a:cubicBezTo>
                  <a:cubicBezTo>
                    <a:pt x="1535" y="1510"/>
                    <a:pt x="1702" y="1510"/>
                    <a:pt x="1835" y="1443"/>
                  </a:cubicBezTo>
                  <a:cubicBezTo>
                    <a:pt x="1935" y="1409"/>
                    <a:pt x="2002" y="1276"/>
                    <a:pt x="2002" y="1109"/>
                  </a:cubicBezTo>
                  <a:cubicBezTo>
                    <a:pt x="1935" y="776"/>
                    <a:pt x="1768" y="609"/>
                    <a:pt x="1568" y="542"/>
                  </a:cubicBezTo>
                  <a:cubicBezTo>
                    <a:pt x="1401" y="442"/>
                    <a:pt x="1268" y="375"/>
                    <a:pt x="1235" y="342"/>
                  </a:cubicBezTo>
                  <a:cubicBezTo>
                    <a:pt x="1201" y="309"/>
                    <a:pt x="1068" y="175"/>
                    <a:pt x="934" y="109"/>
                  </a:cubicBezTo>
                  <a:cubicBezTo>
                    <a:pt x="874" y="48"/>
                    <a:pt x="790" y="0"/>
                    <a:pt x="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54"/>
            <p:cNvSpPr/>
            <p:nvPr/>
          </p:nvSpPr>
          <p:spPr>
            <a:xfrm>
              <a:off x="7560225" y="4201100"/>
              <a:ext cx="44225" cy="28650"/>
            </a:xfrm>
            <a:custGeom>
              <a:avLst/>
              <a:gdLst/>
              <a:ahLst/>
              <a:cxnLst/>
              <a:rect l="l" t="t" r="r" b="b"/>
              <a:pathLst>
                <a:path w="1769" h="1146" extrusionOk="0">
                  <a:moveTo>
                    <a:pt x="1068" y="0"/>
                  </a:moveTo>
                  <a:cubicBezTo>
                    <a:pt x="902" y="0"/>
                    <a:pt x="768" y="34"/>
                    <a:pt x="735" y="34"/>
                  </a:cubicBezTo>
                  <a:cubicBezTo>
                    <a:pt x="668" y="34"/>
                    <a:pt x="501" y="34"/>
                    <a:pt x="401" y="67"/>
                  </a:cubicBezTo>
                  <a:cubicBezTo>
                    <a:pt x="268" y="167"/>
                    <a:pt x="101" y="267"/>
                    <a:pt x="68" y="667"/>
                  </a:cubicBezTo>
                  <a:cubicBezTo>
                    <a:pt x="1" y="901"/>
                    <a:pt x="234" y="1068"/>
                    <a:pt x="435" y="1101"/>
                  </a:cubicBezTo>
                  <a:cubicBezTo>
                    <a:pt x="501" y="1134"/>
                    <a:pt x="575" y="1146"/>
                    <a:pt x="646" y="1146"/>
                  </a:cubicBezTo>
                  <a:cubicBezTo>
                    <a:pt x="787" y="1146"/>
                    <a:pt x="913" y="1101"/>
                    <a:pt x="935" y="1101"/>
                  </a:cubicBezTo>
                  <a:cubicBezTo>
                    <a:pt x="968" y="1101"/>
                    <a:pt x="1235" y="1068"/>
                    <a:pt x="1435" y="934"/>
                  </a:cubicBezTo>
                  <a:cubicBezTo>
                    <a:pt x="1635" y="834"/>
                    <a:pt x="1769" y="601"/>
                    <a:pt x="1602" y="334"/>
                  </a:cubicBezTo>
                  <a:cubicBezTo>
                    <a:pt x="1435" y="34"/>
                    <a:pt x="1235" y="0"/>
                    <a:pt x="1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54"/>
            <p:cNvSpPr/>
            <p:nvPr/>
          </p:nvSpPr>
          <p:spPr>
            <a:xfrm>
              <a:off x="7651125" y="4143850"/>
              <a:ext cx="34225" cy="34800"/>
            </a:xfrm>
            <a:custGeom>
              <a:avLst/>
              <a:gdLst/>
              <a:ahLst/>
              <a:cxnLst/>
              <a:rect l="l" t="t" r="r" b="b"/>
              <a:pathLst>
                <a:path w="1369" h="1392" extrusionOk="0">
                  <a:moveTo>
                    <a:pt x="761" y="0"/>
                  </a:moveTo>
                  <a:cubicBezTo>
                    <a:pt x="559" y="0"/>
                    <a:pt x="437" y="71"/>
                    <a:pt x="334" y="122"/>
                  </a:cubicBezTo>
                  <a:cubicBezTo>
                    <a:pt x="201" y="222"/>
                    <a:pt x="168" y="356"/>
                    <a:pt x="168" y="389"/>
                  </a:cubicBezTo>
                  <a:cubicBezTo>
                    <a:pt x="168" y="456"/>
                    <a:pt x="101" y="556"/>
                    <a:pt x="34" y="689"/>
                  </a:cubicBezTo>
                  <a:cubicBezTo>
                    <a:pt x="1" y="856"/>
                    <a:pt x="34" y="1023"/>
                    <a:pt x="334" y="1290"/>
                  </a:cubicBezTo>
                  <a:cubicBezTo>
                    <a:pt x="422" y="1363"/>
                    <a:pt x="517" y="1391"/>
                    <a:pt x="610" y="1391"/>
                  </a:cubicBezTo>
                  <a:cubicBezTo>
                    <a:pt x="727" y="1391"/>
                    <a:pt x="841" y="1346"/>
                    <a:pt x="935" y="1290"/>
                  </a:cubicBezTo>
                  <a:cubicBezTo>
                    <a:pt x="1102" y="1156"/>
                    <a:pt x="1168" y="956"/>
                    <a:pt x="1168" y="889"/>
                  </a:cubicBezTo>
                  <a:cubicBezTo>
                    <a:pt x="1202" y="856"/>
                    <a:pt x="1335" y="689"/>
                    <a:pt x="1335" y="489"/>
                  </a:cubicBezTo>
                  <a:cubicBezTo>
                    <a:pt x="1368" y="289"/>
                    <a:pt x="1302" y="55"/>
                    <a:pt x="968" y="22"/>
                  </a:cubicBezTo>
                  <a:cubicBezTo>
                    <a:pt x="891" y="7"/>
                    <a:pt x="822" y="0"/>
                    <a:pt x="7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4"/>
            <p:cNvSpPr/>
            <p:nvPr/>
          </p:nvSpPr>
          <p:spPr>
            <a:xfrm>
              <a:off x="7643625" y="4043600"/>
              <a:ext cx="30875" cy="30750"/>
            </a:xfrm>
            <a:custGeom>
              <a:avLst/>
              <a:gdLst/>
              <a:ahLst/>
              <a:cxnLst/>
              <a:rect l="l" t="t" r="r" b="b"/>
              <a:pathLst>
                <a:path w="1235" h="1230" extrusionOk="0">
                  <a:moveTo>
                    <a:pt x="630" y="1"/>
                  </a:moveTo>
                  <a:cubicBezTo>
                    <a:pt x="511" y="1"/>
                    <a:pt x="379" y="64"/>
                    <a:pt x="234" y="229"/>
                  </a:cubicBezTo>
                  <a:cubicBezTo>
                    <a:pt x="1" y="463"/>
                    <a:pt x="1" y="563"/>
                    <a:pt x="1" y="696"/>
                  </a:cubicBezTo>
                  <a:cubicBezTo>
                    <a:pt x="67" y="830"/>
                    <a:pt x="101" y="896"/>
                    <a:pt x="101" y="896"/>
                  </a:cubicBezTo>
                  <a:cubicBezTo>
                    <a:pt x="101" y="963"/>
                    <a:pt x="101" y="1030"/>
                    <a:pt x="167" y="1130"/>
                  </a:cubicBezTo>
                  <a:cubicBezTo>
                    <a:pt x="267" y="1163"/>
                    <a:pt x="401" y="1230"/>
                    <a:pt x="734" y="1230"/>
                  </a:cubicBezTo>
                  <a:cubicBezTo>
                    <a:pt x="1068" y="1230"/>
                    <a:pt x="1235" y="1030"/>
                    <a:pt x="1235" y="830"/>
                  </a:cubicBezTo>
                  <a:cubicBezTo>
                    <a:pt x="1235" y="630"/>
                    <a:pt x="1101" y="463"/>
                    <a:pt x="1101" y="396"/>
                  </a:cubicBezTo>
                  <a:cubicBezTo>
                    <a:pt x="1068" y="363"/>
                    <a:pt x="1001" y="196"/>
                    <a:pt x="835" y="63"/>
                  </a:cubicBezTo>
                  <a:cubicBezTo>
                    <a:pt x="771" y="25"/>
                    <a:pt x="703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4"/>
            <p:cNvSpPr/>
            <p:nvPr/>
          </p:nvSpPr>
          <p:spPr>
            <a:xfrm>
              <a:off x="7576075" y="4002250"/>
              <a:ext cx="33375" cy="28275"/>
            </a:xfrm>
            <a:custGeom>
              <a:avLst/>
              <a:gdLst/>
              <a:ahLst/>
              <a:cxnLst/>
              <a:rect l="l" t="t" r="r" b="b"/>
              <a:pathLst>
                <a:path w="1335" h="1131" extrusionOk="0">
                  <a:moveTo>
                    <a:pt x="816" y="0"/>
                  </a:moveTo>
                  <a:cubicBezTo>
                    <a:pt x="705" y="0"/>
                    <a:pt x="623" y="15"/>
                    <a:pt x="601" y="15"/>
                  </a:cubicBezTo>
                  <a:cubicBezTo>
                    <a:pt x="534" y="15"/>
                    <a:pt x="334" y="15"/>
                    <a:pt x="201" y="149"/>
                  </a:cubicBezTo>
                  <a:cubicBezTo>
                    <a:pt x="34" y="215"/>
                    <a:pt x="1" y="449"/>
                    <a:pt x="167" y="783"/>
                  </a:cubicBezTo>
                  <a:cubicBezTo>
                    <a:pt x="301" y="1016"/>
                    <a:pt x="434" y="1049"/>
                    <a:pt x="534" y="1116"/>
                  </a:cubicBezTo>
                  <a:cubicBezTo>
                    <a:pt x="579" y="1127"/>
                    <a:pt x="620" y="1131"/>
                    <a:pt x="655" y="1131"/>
                  </a:cubicBezTo>
                  <a:cubicBezTo>
                    <a:pt x="727" y="1131"/>
                    <a:pt x="779" y="1116"/>
                    <a:pt x="801" y="1116"/>
                  </a:cubicBezTo>
                  <a:cubicBezTo>
                    <a:pt x="835" y="1116"/>
                    <a:pt x="968" y="1116"/>
                    <a:pt x="1035" y="1049"/>
                  </a:cubicBezTo>
                  <a:cubicBezTo>
                    <a:pt x="1135" y="1016"/>
                    <a:pt x="1268" y="883"/>
                    <a:pt x="1302" y="549"/>
                  </a:cubicBezTo>
                  <a:cubicBezTo>
                    <a:pt x="1335" y="215"/>
                    <a:pt x="1168" y="49"/>
                    <a:pt x="1001" y="15"/>
                  </a:cubicBezTo>
                  <a:cubicBezTo>
                    <a:pt x="935" y="4"/>
                    <a:pt x="872" y="0"/>
                    <a:pt x="8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54"/>
            <p:cNvSpPr/>
            <p:nvPr/>
          </p:nvSpPr>
          <p:spPr>
            <a:xfrm>
              <a:off x="7466825" y="4020125"/>
              <a:ext cx="30050" cy="27550"/>
            </a:xfrm>
            <a:custGeom>
              <a:avLst/>
              <a:gdLst/>
              <a:ahLst/>
              <a:cxnLst/>
              <a:rect l="l" t="t" r="r" b="b"/>
              <a:pathLst>
                <a:path w="1202" h="1102" extrusionOk="0">
                  <a:moveTo>
                    <a:pt x="701" y="1"/>
                  </a:moveTo>
                  <a:cubicBezTo>
                    <a:pt x="535" y="1"/>
                    <a:pt x="401" y="101"/>
                    <a:pt x="368" y="134"/>
                  </a:cubicBezTo>
                  <a:cubicBezTo>
                    <a:pt x="334" y="168"/>
                    <a:pt x="168" y="268"/>
                    <a:pt x="68" y="434"/>
                  </a:cubicBezTo>
                  <a:cubicBezTo>
                    <a:pt x="1" y="601"/>
                    <a:pt x="34" y="768"/>
                    <a:pt x="334" y="935"/>
                  </a:cubicBezTo>
                  <a:cubicBezTo>
                    <a:pt x="635" y="1102"/>
                    <a:pt x="801" y="1102"/>
                    <a:pt x="902" y="1102"/>
                  </a:cubicBezTo>
                  <a:cubicBezTo>
                    <a:pt x="1002" y="1068"/>
                    <a:pt x="1035" y="1002"/>
                    <a:pt x="1035" y="1002"/>
                  </a:cubicBezTo>
                  <a:cubicBezTo>
                    <a:pt x="1068" y="1002"/>
                    <a:pt x="1135" y="1002"/>
                    <a:pt x="1168" y="935"/>
                  </a:cubicBezTo>
                  <a:cubicBezTo>
                    <a:pt x="1168" y="901"/>
                    <a:pt x="1202" y="735"/>
                    <a:pt x="1135" y="334"/>
                  </a:cubicBezTo>
                  <a:cubicBezTo>
                    <a:pt x="1035" y="101"/>
                    <a:pt x="868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54"/>
            <p:cNvSpPr/>
            <p:nvPr/>
          </p:nvSpPr>
          <p:spPr>
            <a:xfrm>
              <a:off x="7433475" y="4081400"/>
              <a:ext cx="43400" cy="39475"/>
            </a:xfrm>
            <a:custGeom>
              <a:avLst/>
              <a:gdLst/>
              <a:ahLst/>
              <a:cxnLst/>
              <a:rect l="l" t="t" r="r" b="b"/>
              <a:pathLst>
                <a:path w="1736" h="1579" extrusionOk="0">
                  <a:moveTo>
                    <a:pt x="900" y="1"/>
                  </a:moveTo>
                  <a:cubicBezTo>
                    <a:pt x="478" y="1"/>
                    <a:pt x="365" y="561"/>
                    <a:pt x="334" y="652"/>
                  </a:cubicBezTo>
                  <a:cubicBezTo>
                    <a:pt x="334" y="719"/>
                    <a:pt x="1" y="1386"/>
                    <a:pt x="634" y="1553"/>
                  </a:cubicBezTo>
                  <a:cubicBezTo>
                    <a:pt x="698" y="1570"/>
                    <a:pt x="756" y="1578"/>
                    <a:pt x="810" y="1578"/>
                  </a:cubicBezTo>
                  <a:cubicBezTo>
                    <a:pt x="1262" y="1578"/>
                    <a:pt x="1372" y="1012"/>
                    <a:pt x="1402" y="952"/>
                  </a:cubicBezTo>
                  <a:cubicBezTo>
                    <a:pt x="1468" y="852"/>
                    <a:pt x="1735" y="218"/>
                    <a:pt x="1035" y="18"/>
                  </a:cubicBezTo>
                  <a:cubicBezTo>
                    <a:pt x="986" y="6"/>
                    <a:pt x="942" y="1"/>
                    <a:pt x="9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54"/>
            <p:cNvSpPr/>
            <p:nvPr/>
          </p:nvSpPr>
          <p:spPr>
            <a:xfrm>
              <a:off x="7510200" y="4116025"/>
              <a:ext cx="35050" cy="35675"/>
            </a:xfrm>
            <a:custGeom>
              <a:avLst/>
              <a:gdLst/>
              <a:ahLst/>
              <a:cxnLst/>
              <a:rect l="l" t="t" r="r" b="b"/>
              <a:pathLst>
                <a:path w="1402" h="1427" extrusionOk="0">
                  <a:moveTo>
                    <a:pt x="434" y="1"/>
                  </a:moveTo>
                  <a:cubicBezTo>
                    <a:pt x="134" y="1"/>
                    <a:pt x="0" y="268"/>
                    <a:pt x="67" y="501"/>
                  </a:cubicBezTo>
                  <a:cubicBezTo>
                    <a:pt x="101" y="768"/>
                    <a:pt x="267" y="968"/>
                    <a:pt x="301" y="1002"/>
                  </a:cubicBezTo>
                  <a:cubicBezTo>
                    <a:pt x="301" y="1068"/>
                    <a:pt x="501" y="1302"/>
                    <a:pt x="768" y="1402"/>
                  </a:cubicBezTo>
                  <a:cubicBezTo>
                    <a:pt x="834" y="1419"/>
                    <a:pt x="893" y="1427"/>
                    <a:pt x="951" y="1427"/>
                  </a:cubicBezTo>
                  <a:cubicBezTo>
                    <a:pt x="1009" y="1427"/>
                    <a:pt x="1068" y="1419"/>
                    <a:pt x="1135" y="1402"/>
                  </a:cubicBezTo>
                  <a:cubicBezTo>
                    <a:pt x="1235" y="1335"/>
                    <a:pt x="1301" y="1268"/>
                    <a:pt x="1335" y="1102"/>
                  </a:cubicBezTo>
                  <a:cubicBezTo>
                    <a:pt x="1401" y="768"/>
                    <a:pt x="1301" y="601"/>
                    <a:pt x="1335" y="501"/>
                  </a:cubicBezTo>
                  <a:cubicBezTo>
                    <a:pt x="1268" y="401"/>
                    <a:pt x="1168" y="301"/>
                    <a:pt x="1168" y="301"/>
                  </a:cubicBezTo>
                  <a:cubicBezTo>
                    <a:pt x="1168" y="301"/>
                    <a:pt x="1135" y="201"/>
                    <a:pt x="1068" y="134"/>
                  </a:cubicBezTo>
                  <a:cubicBezTo>
                    <a:pt x="968" y="101"/>
                    <a:pt x="801" y="1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54"/>
            <p:cNvSpPr/>
            <p:nvPr/>
          </p:nvSpPr>
          <p:spPr>
            <a:xfrm>
              <a:off x="7596925" y="4107700"/>
              <a:ext cx="34225" cy="36475"/>
            </a:xfrm>
            <a:custGeom>
              <a:avLst/>
              <a:gdLst/>
              <a:ahLst/>
              <a:cxnLst/>
              <a:rect l="l" t="t" r="r" b="b"/>
              <a:pathLst>
                <a:path w="1369" h="1459" extrusionOk="0">
                  <a:moveTo>
                    <a:pt x="968" y="0"/>
                  </a:moveTo>
                  <a:cubicBezTo>
                    <a:pt x="634" y="0"/>
                    <a:pt x="468" y="134"/>
                    <a:pt x="368" y="267"/>
                  </a:cubicBezTo>
                  <a:cubicBezTo>
                    <a:pt x="267" y="334"/>
                    <a:pt x="201" y="434"/>
                    <a:pt x="201" y="434"/>
                  </a:cubicBezTo>
                  <a:cubicBezTo>
                    <a:pt x="201" y="434"/>
                    <a:pt x="134" y="467"/>
                    <a:pt x="101" y="567"/>
                  </a:cubicBezTo>
                  <a:cubicBezTo>
                    <a:pt x="34" y="634"/>
                    <a:pt x="1" y="801"/>
                    <a:pt x="101" y="1168"/>
                  </a:cubicBezTo>
                  <a:cubicBezTo>
                    <a:pt x="126" y="1372"/>
                    <a:pt x="268" y="1459"/>
                    <a:pt x="453" y="1459"/>
                  </a:cubicBezTo>
                  <a:cubicBezTo>
                    <a:pt x="510" y="1459"/>
                    <a:pt x="571" y="1450"/>
                    <a:pt x="634" y="1435"/>
                  </a:cubicBezTo>
                  <a:cubicBezTo>
                    <a:pt x="868" y="1335"/>
                    <a:pt x="1035" y="1134"/>
                    <a:pt x="1101" y="1101"/>
                  </a:cubicBezTo>
                  <a:cubicBezTo>
                    <a:pt x="1135" y="1068"/>
                    <a:pt x="1335" y="834"/>
                    <a:pt x="1368" y="567"/>
                  </a:cubicBezTo>
                  <a:cubicBezTo>
                    <a:pt x="1368" y="434"/>
                    <a:pt x="1368" y="267"/>
                    <a:pt x="1302" y="167"/>
                  </a:cubicBezTo>
                  <a:cubicBezTo>
                    <a:pt x="1268" y="67"/>
                    <a:pt x="1135" y="0"/>
                    <a:pt x="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54"/>
            <p:cNvSpPr/>
            <p:nvPr/>
          </p:nvSpPr>
          <p:spPr>
            <a:xfrm>
              <a:off x="7545225" y="4056500"/>
              <a:ext cx="31700" cy="27875"/>
            </a:xfrm>
            <a:custGeom>
              <a:avLst/>
              <a:gdLst/>
              <a:ahLst/>
              <a:cxnLst/>
              <a:rect l="l" t="t" r="r" b="b"/>
              <a:pathLst>
                <a:path w="1268" h="1115" extrusionOk="0">
                  <a:moveTo>
                    <a:pt x="694" y="0"/>
                  </a:moveTo>
                  <a:cubicBezTo>
                    <a:pt x="610" y="0"/>
                    <a:pt x="549" y="14"/>
                    <a:pt x="534" y="14"/>
                  </a:cubicBezTo>
                  <a:cubicBezTo>
                    <a:pt x="534" y="14"/>
                    <a:pt x="434" y="14"/>
                    <a:pt x="367" y="47"/>
                  </a:cubicBezTo>
                  <a:cubicBezTo>
                    <a:pt x="267" y="47"/>
                    <a:pt x="201" y="147"/>
                    <a:pt x="101" y="214"/>
                  </a:cubicBezTo>
                  <a:cubicBezTo>
                    <a:pt x="34" y="347"/>
                    <a:pt x="0" y="447"/>
                    <a:pt x="34" y="547"/>
                  </a:cubicBezTo>
                  <a:cubicBezTo>
                    <a:pt x="67" y="647"/>
                    <a:pt x="167" y="781"/>
                    <a:pt x="334" y="847"/>
                  </a:cubicBezTo>
                  <a:cubicBezTo>
                    <a:pt x="568" y="981"/>
                    <a:pt x="701" y="1014"/>
                    <a:pt x="734" y="1048"/>
                  </a:cubicBezTo>
                  <a:lnTo>
                    <a:pt x="768" y="1114"/>
                  </a:lnTo>
                  <a:lnTo>
                    <a:pt x="768" y="1014"/>
                  </a:lnTo>
                  <a:lnTo>
                    <a:pt x="768" y="981"/>
                  </a:lnTo>
                  <a:lnTo>
                    <a:pt x="834" y="948"/>
                  </a:lnTo>
                  <a:cubicBezTo>
                    <a:pt x="868" y="847"/>
                    <a:pt x="934" y="814"/>
                    <a:pt x="1068" y="681"/>
                  </a:cubicBezTo>
                  <a:cubicBezTo>
                    <a:pt x="1201" y="547"/>
                    <a:pt x="1235" y="481"/>
                    <a:pt x="1268" y="380"/>
                  </a:cubicBezTo>
                  <a:cubicBezTo>
                    <a:pt x="1268" y="280"/>
                    <a:pt x="1201" y="180"/>
                    <a:pt x="1068" y="114"/>
                  </a:cubicBezTo>
                  <a:cubicBezTo>
                    <a:pt x="938" y="21"/>
                    <a:pt x="798" y="0"/>
                    <a:pt x="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54"/>
            <p:cNvSpPr/>
            <p:nvPr/>
          </p:nvSpPr>
          <p:spPr>
            <a:xfrm>
              <a:off x="7526050" y="4328675"/>
              <a:ext cx="44225" cy="28600"/>
            </a:xfrm>
            <a:custGeom>
              <a:avLst/>
              <a:gdLst/>
              <a:ahLst/>
              <a:cxnLst/>
              <a:rect l="l" t="t" r="r" b="b"/>
              <a:pathLst>
                <a:path w="1769" h="1144" extrusionOk="0">
                  <a:moveTo>
                    <a:pt x="1134" y="1"/>
                  </a:moveTo>
                  <a:cubicBezTo>
                    <a:pt x="968" y="1"/>
                    <a:pt x="834" y="68"/>
                    <a:pt x="801" y="68"/>
                  </a:cubicBezTo>
                  <a:cubicBezTo>
                    <a:pt x="779" y="68"/>
                    <a:pt x="712" y="38"/>
                    <a:pt x="630" y="38"/>
                  </a:cubicBezTo>
                  <a:cubicBezTo>
                    <a:pt x="590" y="38"/>
                    <a:pt x="545" y="45"/>
                    <a:pt x="501" y="68"/>
                  </a:cubicBezTo>
                  <a:cubicBezTo>
                    <a:pt x="367" y="101"/>
                    <a:pt x="200" y="168"/>
                    <a:pt x="100" y="568"/>
                  </a:cubicBezTo>
                  <a:cubicBezTo>
                    <a:pt x="0" y="835"/>
                    <a:pt x="167" y="1002"/>
                    <a:pt x="367" y="1102"/>
                  </a:cubicBezTo>
                  <a:cubicBezTo>
                    <a:pt x="484" y="1135"/>
                    <a:pt x="601" y="1143"/>
                    <a:pt x="692" y="1143"/>
                  </a:cubicBezTo>
                  <a:cubicBezTo>
                    <a:pt x="784" y="1143"/>
                    <a:pt x="851" y="1135"/>
                    <a:pt x="868" y="1135"/>
                  </a:cubicBezTo>
                  <a:cubicBezTo>
                    <a:pt x="934" y="1135"/>
                    <a:pt x="1201" y="1135"/>
                    <a:pt x="1435" y="1002"/>
                  </a:cubicBezTo>
                  <a:cubicBezTo>
                    <a:pt x="1635" y="902"/>
                    <a:pt x="1768" y="668"/>
                    <a:pt x="1601" y="401"/>
                  </a:cubicBezTo>
                  <a:cubicBezTo>
                    <a:pt x="1435" y="101"/>
                    <a:pt x="1201" y="68"/>
                    <a:pt x="1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54"/>
            <p:cNvSpPr/>
            <p:nvPr/>
          </p:nvSpPr>
          <p:spPr>
            <a:xfrm>
              <a:off x="6586200" y="4335425"/>
              <a:ext cx="169325" cy="253525"/>
            </a:xfrm>
            <a:custGeom>
              <a:avLst/>
              <a:gdLst/>
              <a:ahLst/>
              <a:cxnLst/>
              <a:rect l="l" t="t" r="r" b="b"/>
              <a:pathLst>
                <a:path w="6773" h="10141" extrusionOk="0">
                  <a:moveTo>
                    <a:pt x="6637" y="1"/>
                  </a:moveTo>
                  <a:cubicBezTo>
                    <a:pt x="6497" y="1"/>
                    <a:pt x="6226" y="66"/>
                    <a:pt x="5872" y="231"/>
                  </a:cubicBezTo>
                  <a:cubicBezTo>
                    <a:pt x="5405" y="498"/>
                    <a:pt x="4838" y="965"/>
                    <a:pt x="4371" y="1566"/>
                  </a:cubicBezTo>
                  <a:cubicBezTo>
                    <a:pt x="3904" y="2199"/>
                    <a:pt x="3603" y="3000"/>
                    <a:pt x="3537" y="3634"/>
                  </a:cubicBezTo>
                  <a:cubicBezTo>
                    <a:pt x="3437" y="4234"/>
                    <a:pt x="3370" y="4634"/>
                    <a:pt x="3270" y="4735"/>
                  </a:cubicBezTo>
                  <a:cubicBezTo>
                    <a:pt x="3236" y="4868"/>
                    <a:pt x="3070" y="5202"/>
                    <a:pt x="2569" y="5568"/>
                  </a:cubicBezTo>
                  <a:cubicBezTo>
                    <a:pt x="2336" y="5735"/>
                    <a:pt x="2036" y="5969"/>
                    <a:pt x="1735" y="6236"/>
                  </a:cubicBezTo>
                  <a:cubicBezTo>
                    <a:pt x="1435" y="6502"/>
                    <a:pt x="1168" y="6836"/>
                    <a:pt x="935" y="7170"/>
                  </a:cubicBezTo>
                  <a:cubicBezTo>
                    <a:pt x="501" y="7837"/>
                    <a:pt x="201" y="8571"/>
                    <a:pt x="101" y="9171"/>
                  </a:cubicBezTo>
                  <a:cubicBezTo>
                    <a:pt x="1" y="9738"/>
                    <a:pt x="67" y="10138"/>
                    <a:pt x="168" y="10138"/>
                  </a:cubicBezTo>
                  <a:cubicBezTo>
                    <a:pt x="172" y="10140"/>
                    <a:pt x="176" y="10141"/>
                    <a:pt x="180" y="10141"/>
                  </a:cubicBezTo>
                  <a:cubicBezTo>
                    <a:pt x="276" y="10141"/>
                    <a:pt x="378" y="9784"/>
                    <a:pt x="601" y="9304"/>
                  </a:cubicBezTo>
                  <a:cubicBezTo>
                    <a:pt x="801" y="8804"/>
                    <a:pt x="1135" y="8170"/>
                    <a:pt x="1569" y="7570"/>
                  </a:cubicBezTo>
                  <a:cubicBezTo>
                    <a:pt x="1769" y="7303"/>
                    <a:pt x="2036" y="7036"/>
                    <a:pt x="2269" y="6803"/>
                  </a:cubicBezTo>
                  <a:cubicBezTo>
                    <a:pt x="2536" y="6569"/>
                    <a:pt x="2803" y="6369"/>
                    <a:pt x="3070" y="6169"/>
                  </a:cubicBezTo>
                  <a:cubicBezTo>
                    <a:pt x="3303" y="5969"/>
                    <a:pt x="3537" y="5735"/>
                    <a:pt x="3703" y="5535"/>
                  </a:cubicBezTo>
                  <a:cubicBezTo>
                    <a:pt x="3870" y="5335"/>
                    <a:pt x="3937" y="5135"/>
                    <a:pt x="3970" y="5035"/>
                  </a:cubicBezTo>
                  <a:cubicBezTo>
                    <a:pt x="4037" y="4968"/>
                    <a:pt x="4104" y="4801"/>
                    <a:pt x="4137" y="4534"/>
                  </a:cubicBezTo>
                  <a:cubicBezTo>
                    <a:pt x="4204" y="4334"/>
                    <a:pt x="4237" y="4034"/>
                    <a:pt x="4270" y="3734"/>
                  </a:cubicBezTo>
                  <a:cubicBezTo>
                    <a:pt x="4371" y="3200"/>
                    <a:pt x="4604" y="2533"/>
                    <a:pt x="4938" y="1999"/>
                  </a:cubicBezTo>
                  <a:cubicBezTo>
                    <a:pt x="5271" y="1399"/>
                    <a:pt x="5738" y="965"/>
                    <a:pt x="6105" y="665"/>
                  </a:cubicBezTo>
                  <a:cubicBezTo>
                    <a:pt x="6505" y="365"/>
                    <a:pt x="6772" y="165"/>
                    <a:pt x="6739" y="31"/>
                  </a:cubicBezTo>
                  <a:cubicBezTo>
                    <a:pt x="6729" y="12"/>
                    <a:pt x="6694" y="1"/>
                    <a:pt x="6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54"/>
            <p:cNvSpPr/>
            <p:nvPr/>
          </p:nvSpPr>
          <p:spPr>
            <a:xfrm>
              <a:off x="6511975" y="4224825"/>
              <a:ext cx="158475" cy="78875"/>
            </a:xfrm>
            <a:custGeom>
              <a:avLst/>
              <a:gdLst/>
              <a:ahLst/>
              <a:cxnLst/>
              <a:rect l="l" t="t" r="r" b="b"/>
              <a:pathLst>
                <a:path w="6339" h="3155" extrusionOk="0">
                  <a:moveTo>
                    <a:pt x="5230" y="0"/>
                  </a:moveTo>
                  <a:cubicBezTo>
                    <a:pt x="5041" y="0"/>
                    <a:pt x="4846" y="27"/>
                    <a:pt x="4671" y="85"/>
                  </a:cubicBezTo>
                  <a:cubicBezTo>
                    <a:pt x="3770" y="286"/>
                    <a:pt x="3070" y="919"/>
                    <a:pt x="2903" y="1053"/>
                  </a:cubicBezTo>
                  <a:cubicBezTo>
                    <a:pt x="2736" y="1153"/>
                    <a:pt x="2069" y="1787"/>
                    <a:pt x="1402" y="2220"/>
                  </a:cubicBezTo>
                  <a:cubicBezTo>
                    <a:pt x="1068" y="2454"/>
                    <a:pt x="735" y="2587"/>
                    <a:pt x="501" y="2654"/>
                  </a:cubicBezTo>
                  <a:cubicBezTo>
                    <a:pt x="201" y="2754"/>
                    <a:pt x="1" y="2787"/>
                    <a:pt x="1" y="2921"/>
                  </a:cubicBezTo>
                  <a:cubicBezTo>
                    <a:pt x="1" y="2987"/>
                    <a:pt x="168" y="3154"/>
                    <a:pt x="535" y="3154"/>
                  </a:cubicBezTo>
                  <a:cubicBezTo>
                    <a:pt x="902" y="3154"/>
                    <a:pt x="1369" y="3054"/>
                    <a:pt x="1802" y="2821"/>
                  </a:cubicBezTo>
                  <a:cubicBezTo>
                    <a:pt x="2636" y="2420"/>
                    <a:pt x="3237" y="1753"/>
                    <a:pt x="3403" y="1620"/>
                  </a:cubicBezTo>
                  <a:cubicBezTo>
                    <a:pt x="3537" y="1486"/>
                    <a:pt x="4204" y="986"/>
                    <a:pt x="4871" y="753"/>
                  </a:cubicBezTo>
                  <a:cubicBezTo>
                    <a:pt x="5205" y="619"/>
                    <a:pt x="5538" y="586"/>
                    <a:pt x="5772" y="586"/>
                  </a:cubicBezTo>
                  <a:cubicBezTo>
                    <a:pt x="5861" y="586"/>
                    <a:pt x="5939" y="589"/>
                    <a:pt x="6005" y="589"/>
                  </a:cubicBezTo>
                  <a:cubicBezTo>
                    <a:pt x="6139" y="589"/>
                    <a:pt x="6228" y="575"/>
                    <a:pt x="6272" y="486"/>
                  </a:cubicBezTo>
                  <a:cubicBezTo>
                    <a:pt x="6339" y="419"/>
                    <a:pt x="6205" y="252"/>
                    <a:pt x="5872" y="119"/>
                  </a:cubicBezTo>
                  <a:cubicBezTo>
                    <a:pt x="5703" y="44"/>
                    <a:pt x="5472" y="0"/>
                    <a:pt x="5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54"/>
            <p:cNvSpPr/>
            <p:nvPr/>
          </p:nvSpPr>
          <p:spPr>
            <a:xfrm>
              <a:off x="6466125" y="4020025"/>
              <a:ext cx="197650" cy="56450"/>
            </a:xfrm>
            <a:custGeom>
              <a:avLst/>
              <a:gdLst/>
              <a:ahLst/>
              <a:cxnLst/>
              <a:rect l="l" t="t" r="r" b="b"/>
              <a:pathLst>
                <a:path w="7906" h="2258" extrusionOk="0">
                  <a:moveTo>
                    <a:pt x="95" y="1"/>
                  </a:moveTo>
                  <a:cubicBezTo>
                    <a:pt x="85" y="1"/>
                    <a:pt x="76" y="2"/>
                    <a:pt x="67" y="5"/>
                  </a:cubicBezTo>
                  <a:cubicBezTo>
                    <a:pt x="0" y="72"/>
                    <a:pt x="34" y="338"/>
                    <a:pt x="301" y="672"/>
                  </a:cubicBezTo>
                  <a:cubicBezTo>
                    <a:pt x="401" y="839"/>
                    <a:pt x="634" y="972"/>
                    <a:pt x="834" y="1139"/>
                  </a:cubicBezTo>
                  <a:cubicBezTo>
                    <a:pt x="1034" y="1272"/>
                    <a:pt x="1335" y="1406"/>
                    <a:pt x="1568" y="1473"/>
                  </a:cubicBezTo>
                  <a:cubicBezTo>
                    <a:pt x="2118" y="1639"/>
                    <a:pt x="2686" y="1681"/>
                    <a:pt x="3140" y="1681"/>
                  </a:cubicBezTo>
                  <a:cubicBezTo>
                    <a:pt x="3595" y="1681"/>
                    <a:pt x="3936" y="1639"/>
                    <a:pt x="4037" y="1639"/>
                  </a:cubicBezTo>
                  <a:cubicBezTo>
                    <a:pt x="4189" y="1639"/>
                    <a:pt x="4581" y="1618"/>
                    <a:pt x="5051" y="1618"/>
                  </a:cubicBezTo>
                  <a:cubicBezTo>
                    <a:pt x="5403" y="1618"/>
                    <a:pt x="5800" y="1630"/>
                    <a:pt x="6171" y="1673"/>
                  </a:cubicBezTo>
                  <a:cubicBezTo>
                    <a:pt x="6638" y="1739"/>
                    <a:pt x="7005" y="1906"/>
                    <a:pt x="7306" y="2006"/>
                  </a:cubicBezTo>
                  <a:cubicBezTo>
                    <a:pt x="7524" y="2143"/>
                    <a:pt x="7676" y="2257"/>
                    <a:pt x="7797" y="2257"/>
                  </a:cubicBezTo>
                  <a:cubicBezTo>
                    <a:pt x="7823" y="2257"/>
                    <a:pt x="7849" y="2252"/>
                    <a:pt x="7873" y="2240"/>
                  </a:cubicBezTo>
                  <a:cubicBezTo>
                    <a:pt x="7906" y="2173"/>
                    <a:pt x="7873" y="1940"/>
                    <a:pt x="7572" y="1639"/>
                  </a:cubicBezTo>
                  <a:cubicBezTo>
                    <a:pt x="7339" y="1339"/>
                    <a:pt x="6839" y="1106"/>
                    <a:pt x="6338" y="972"/>
                  </a:cubicBezTo>
                  <a:cubicBezTo>
                    <a:pt x="5781" y="846"/>
                    <a:pt x="5215" y="817"/>
                    <a:pt x="4774" y="817"/>
                  </a:cubicBezTo>
                  <a:cubicBezTo>
                    <a:pt x="4396" y="817"/>
                    <a:pt x="4111" y="839"/>
                    <a:pt x="4003" y="839"/>
                  </a:cubicBezTo>
                  <a:cubicBezTo>
                    <a:pt x="3851" y="839"/>
                    <a:pt x="3437" y="882"/>
                    <a:pt x="2936" y="882"/>
                  </a:cubicBezTo>
                  <a:cubicBezTo>
                    <a:pt x="2560" y="882"/>
                    <a:pt x="2135" y="858"/>
                    <a:pt x="1735" y="772"/>
                  </a:cubicBezTo>
                  <a:cubicBezTo>
                    <a:pt x="1535" y="739"/>
                    <a:pt x="1335" y="639"/>
                    <a:pt x="1134" y="572"/>
                  </a:cubicBezTo>
                  <a:cubicBezTo>
                    <a:pt x="901" y="472"/>
                    <a:pt x="734" y="405"/>
                    <a:pt x="634" y="305"/>
                  </a:cubicBezTo>
                  <a:cubicBezTo>
                    <a:pt x="360" y="153"/>
                    <a:pt x="197" y="1"/>
                    <a:pt x="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54"/>
            <p:cNvSpPr/>
            <p:nvPr/>
          </p:nvSpPr>
          <p:spPr>
            <a:xfrm>
              <a:off x="6537000" y="3759875"/>
              <a:ext cx="167650" cy="179675"/>
            </a:xfrm>
            <a:custGeom>
              <a:avLst/>
              <a:gdLst/>
              <a:ahLst/>
              <a:cxnLst/>
              <a:rect l="l" t="t" r="r" b="b"/>
              <a:pathLst>
                <a:path w="6706" h="7187" extrusionOk="0">
                  <a:moveTo>
                    <a:pt x="151" y="1"/>
                  </a:moveTo>
                  <a:cubicBezTo>
                    <a:pt x="145" y="1"/>
                    <a:pt x="140" y="1"/>
                    <a:pt x="134" y="3"/>
                  </a:cubicBezTo>
                  <a:cubicBezTo>
                    <a:pt x="34" y="3"/>
                    <a:pt x="1" y="337"/>
                    <a:pt x="167" y="771"/>
                  </a:cubicBezTo>
                  <a:cubicBezTo>
                    <a:pt x="234" y="1204"/>
                    <a:pt x="401" y="1871"/>
                    <a:pt x="868" y="2405"/>
                  </a:cubicBezTo>
                  <a:cubicBezTo>
                    <a:pt x="1068" y="2705"/>
                    <a:pt x="1368" y="2905"/>
                    <a:pt x="1702" y="3072"/>
                  </a:cubicBezTo>
                  <a:cubicBezTo>
                    <a:pt x="2035" y="3206"/>
                    <a:pt x="2336" y="3239"/>
                    <a:pt x="2569" y="3339"/>
                  </a:cubicBezTo>
                  <a:cubicBezTo>
                    <a:pt x="2803" y="3406"/>
                    <a:pt x="2969" y="3439"/>
                    <a:pt x="3070" y="3539"/>
                  </a:cubicBezTo>
                  <a:cubicBezTo>
                    <a:pt x="3203" y="3573"/>
                    <a:pt x="3303" y="3673"/>
                    <a:pt x="3336" y="3706"/>
                  </a:cubicBezTo>
                  <a:cubicBezTo>
                    <a:pt x="3403" y="3806"/>
                    <a:pt x="3637" y="4040"/>
                    <a:pt x="3837" y="4440"/>
                  </a:cubicBezTo>
                  <a:cubicBezTo>
                    <a:pt x="4037" y="4874"/>
                    <a:pt x="4237" y="5474"/>
                    <a:pt x="4671" y="6008"/>
                  </a:cubicBezTo>
                  <a:cubicBezTo>
                    <a:pt x="4871" y="6241"/>
                    <a:pt x="5171" y="6508"/>
                    <a:pt x="5505" y="6575"/>
                  </a:cubicBezTo>
                  <a:cubicBezTo>
                    <a:pt x="5838" y="6708"/>
                    <a:pt x="6038" y="6708"/>
                    <a:pt x="6172" y="6742"/>
                  </a:cubicBezTo>
                  <a:cubicBezTo>
                    <a:pt x="6238" y="6808"/>
                    <a:pt x="6339" y="6875"/>
                    <a:pt x="6372" y="6975"/>
                  </a:cubicBezTo>
                  <a:cubicBezTo>
                    <a:pt x="6405" y="7042"/>
                    <a:pt x="6405" y="7142"/>
                    <a:pt x="6439" y="7175"/>
                  </a:cubicBezTo>
                  <a:cubicBezTo>
                    <a:pt x="6454" y="7183"/>
                    <a:pt x="6472" y="7187"/>
                    <a:pt x="6492" y="7187"/>
                  </a:cubicBezTo>
                  <a:cubicBezTo>
                    <a:pt x="6560" y="7187"/>
                    <a:pt x="6646" y="7138"/>
                    <a:pt x="6672" y="7008"/>
                  </a:cubicBezTo>
                  <a:cubicBezTo>
                    <a:pt x="6705" y="6842"/>
                    <a:pt x="6672" y="6575"/>
                    <a:pt x="6405" y="6375"/>
                  </a:cubicBezTo>
                  <a:cubicBezTo>
                    <a:pt x="6172" y="6174"/>
                    <a:pt x="5872" y="6141"/>
                    <a:pt x="5705" y="6041"/>
                  </a:cubicBezTo>
                  <a:cubicBezTo>
                    <a:pt x="5505" y="5974"/>
                    <a:pt x="5338" y="5808"/>
                    <a:pt x="5204" y="5574"/>
                  </a:cubicBezTo>
                  <a:cubicBezTo>
                    <a:pt x="4904" y="5207"/>
                    <a:pt x="4737" y="4640"/>
                    <a:pt x="4504" y="4173"/>
                  </a:cubicBezTo>
                  <a:cubicBezTo>
                    <a:pt x="4304" y="3673"/>
                    <a:pt x="4004" y="3339"/>
                    <a:pt x="3870" y="3206"/>
                  </a:cubicBezTo>
                  <a:cubicBezTo>
                    <a:pt x="3803" y="3172"/>
                    <a:pt x="3703" y="3039"/>
                    <a:pt x="3503" y="2905"/>
                  </a:cubicBezTo>
                  <a:cubicBezTo>
                    <a:pt x="3303" y="2805"/>
                    <a:pt x="3003" y="2705"/>
                    <a:pt x="2736" y="2639"/>
                  </a:cubicBezTo>
                  <a:cubicBezTo>
                    <a:pt x="2502" y="2539"/>
                    <a:pt x="2202" y="2505"/>
                    <a:pt x="2002" y="2405"/>
                  </a:cubicBezTo>
                  <a:cubicBezTo>
                    <a:pt x="1735" y="2305"/>
                    <a:pt x="1535" y="2172"/>
                    <a:pt x="1368" y="1971"/>
                  </a:cubicBezTo>
                  <a:cubicBezTo>
                    <a:pt x="1001" y="1538"/>
                    <a:pt x="735" y="1037"/>
                    <a:pt x="568" y="637"/>
                  </a:cubicBezTo>
                  <a:cubicBezTo>
                    <a:pt x="379" y="259"/>
                    <a:pt x="249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54"/>
            <p:cNvSpPr/>
            <p:nvPr/>
          </p:nvSpPr>
          <p:spPr>
            <a:xfrm>
              <a:off x="6745475" y="3639775"/>
              <a:ext cx="83425" cy="211950"/>
            </a:xfrm>
            <a:custGeom>
              <a:avLst/>
              <a:gdLst/>
              <a:ahLst/>
              <a:cxnLst/>
              <a:rect l="l" t="t" r="r" b="b"/>
              <a:pathLst>
                <a:path w="3337" h="8478" extrusionOk="0">
                  <a:moveTo>
                    <a:pt x="381" y="1"/>
                  </a:moveTo>
                  <a:cubicBezTo>
                    <a:pt x="280" y="1"/>
                    <a:pt x="130" y="227"/>
                    <a:pt x="68" y="571"/>
                  </a:cubicBezTo>
                  <a:cubicBezTo>
                    <a:pt x="1" y="1038"/>
                    <a:pt x="34" y="1672"/>
                    <a:pt x="301" y="2239"/>
                  </a:cubicBezTo>
                  <a:cubicBezTo>
                    <a:pt x="401" y="2539"/>
                    <a:pt x="568" y="2839"/>
                    <a:pt x="802" y="3073"/>
                  </a:cubicBezTo>
                  <a:cubicBezTo>
                    <a:pt x="968" y="3340"/>
                    <a:pt x="1168" y="3506"/>
                    <a:pt x="1335" y="3673"/>
                  </a:cubicBezTo>
                  <a:cubicBezTo>
                    <a:pt x="1635" y="4007"/>
                    <a:pt x="1702" y="4274"/>
                    <a:pt x="1736" y="4374"/>
                  </a:cubicBezTo>
                  <a:cubicBezTo>
                    <a:pt x="1802" y="4507"/>
                    <a:pt x="1836" y="4807"/>
                    <a:pt x="1836" y="5208"/>
                  </a:cubicBezTo>
                  <a:cubicBezTo>
                    <a:pt x="1836" y="5641"/>
                    <a:pt x="1736" y="6175"/>
                    <a:pt x="1836" y="6809"/>
                  </a:cubicBezTo>
                  <a:cubicBezTo>
                    <a:pt x="1902" y="7376"/>
                    <a:pt x="2169" y="7976"/>
                    <a:pt x="2536" y="8277"/>
                  </a:cubicBezTo>
                  <a:cubicBezTo>
                    <a:pt x="2771" y="8421"/>
                    <a:pt x="2977" y="8478"/>
                    <a:pt x="3116" y="8478"/>
                  </a:cubicBezTo>
                  <a:cubicBezTo>
                    <a:pt x="3233" y="8478"/>
                    <a:pt x="3303" y="8438"/>
                    <a:pt x="3303" y="8377"/>
                  </a:cubicBezTo>
                  <a:cubicBezTo>
                    <a:pt x="3337" y="8310"/>
                    <a:pt x="3070" y="8176"/>
                    <a:pt x="2903" y="7943"/>
                  </a:cubicBezTo>
                  <a:cubicBezTo>
                    <a:pt x="2703" y="7676"/>
                    <a:pt x="2569" y="7209"/>
                    <a:pt x="2536" y="6709"/>
                  </a:cubicBezTo>
                  <a:cubicBezTo>
                    <a:pt x="2503" y="6275"/>
                    <a:pt x="2569" y="5708"/>
                    <a:pt x="2569" y="5208"/>
                  </a:cubicBezTo>
                  <a:cubicBezTo>
                    <a:pt x="2569" y="4707"/>
                    <a:pt x="2503" y="4340"/>
                    <a:pt x="2469" y="4174"/>
                  </a:cubicBezTo>
                  <a:cubicBezTo>
                    <a:pt x="2403" y="4107"/>
                    <a:pt x="2369" y="3940"/>
                    <a:pt x="2303" y="3773"/>
                  </a:cubicBezTo>
                  <a:cubicBezTo>
                    <a:pt x="2203" y="3607"/>
                    <a:pt x="2036" y="3373"/>
                    <a:pt x="1869" y="3173"/>
                  </a:cubicBezTo>
                  <a:lnTo>
                    <a:pt x="1335" y="2639"/>
                  </a:lnTo>
                  <a:cubicBezTo>
                    <a:pt x="1168" y="2472"/>
                    <a:pt x="1035" y="2239"/>
                    <a:pt x="902" y="2005"/>
                  </a:cubicBezTo>
                  <a:cubicBezTo>
                    <a:pt x="668" y="1538"/>
                    <a:pt x="568" y="1038"/>
                    <a:pt x="535" y="671"/>
                  </a:cubicBezTo>
                  <a:cubicBezTo>
                    <a:pt x="501" y="304"/>
                    <a:pt x="535" y="37"/>
                    <a:pt x="401" y="4"/>
                  </a:cubicBezTo>
                  <a:cubicBezTo>
                    <a:pt x="395" y="2"/>
                    <a:pt x="388" y="1"/>
                    <a:pt x="3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54"/>
            <p:cNvSpPr/>
            <p:nvPr/>
          </p:nvSpPr>
          <p:spPr>
            <a:xfrm>
              <a:off x="6947300" y="3652825"/>
              <a:ext cx="82575" cy="198050"/>
            </a:xfrm>
            <a:custGeom>
              <a:avLst/>
              <a:gdLst/>
              <a:ahLst/>
              <a:cxnLst/>
              <a:rect l="l" t="t" r="r" b="b"/>
              <a:pathLst>
                <a:path w="3303" h="7922" extrusionOk="0">
                  <a:moveTo>
                    <a:pt x="3184" y="1"/>
                  </a:moveTo>
                  <a:cubicBezTo>
                    <a:pt x="3074" y="1"/>
                    <a:pt x="2895" y="151"/>
                    <a:pt x="2669" y="349"/>
                  </a:cubicBezTo>
                  <a:cubicBezTo>
                    <a:pt x="2435" y="616"/>
                    <a:pt x="2035" y="950"/>
                    <a:pt x="1668" y="1350"/>
                  </a:cubicBezTo>
                  <a:cubicBezTo>
                    <a:pt x="1501" y="1583"/>
                    <a:pt x="1335" y="1817"/>
                    <a:pt x="1201" y="2084"/>
                  </a:cubicBezTo>
                  <a:cubicBezTo>
                    <a:pt x="1101" y="2351"/>
                    <a:pt x="1001" y="2618"/>
                    <a:pt x="934" y="2818"/>
                  </a:cubicBezTo>
                  <a:cubicBezTo>
                    <a:pt x="834" y="3285"/>
                    <a:pt x="801" y="3618"/>
                    <a:pt x="768" y="3752"/>
                  </a:cubicBezTo>
                  <a:cubicBezTo>
                    <a:pt x="668" y="4252"/>
                    <a:pt x="0" y="7821"/>
                    <a:pt x="501" y="7921"/>
                  </a:cubicBezTo>
                  <a:cubicBezTo>
                    <a:pt x="502" y="7921"/>
                    <a:pt x="504" y="7922"/>
                    <a:pt x="505" y="7922"/>
                  </a:cubicBezTo>
                  <a:cubicBezTo>
                    <a:pt x="839" y="7922"/>
                    <a:pt x="1402" y="4317"/>
                    <a:pt x="1468" y="3852"/>
                  </a:cubicBezTo>
                  <a:cubicBezTo>
                    <a:pt x="1501" y="3618"/>
                    <a:pt x="1635" y="2551"/>
                    <a:pt x="2235" y="1817"/>
                  </a:cubicBezTo>
                  <a:cubicBezTo>
                    <a:pt x="2502" y="1450"/>
                    <a:pt x="2836" y="1016"/>
                    <a:pt x="3069" y="683"/>
                  </a:cubicBezTo>
                  <a:cubicBezTo>
                    <a:pt x="3269" y="349"/>
                    <a:pt x="3303" y="49"/>
                    <a:pt x="3236" y="16"/>
                  </a:cubicBezTo>
                  <a:cubicBezTo>
                    <a:pt x="3221" y="6"/>
                    <a:pt x="3204" y="1"/>
                    <a:pt x="3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54"/>
            <p:cNvSpPr/>
            <p:nvPr/>
          </p:nvSpPr>
          <p:spPr>
            <a:xfrm>
              <a:off x="7082400" y="3756175"/>
              <a:ext cx="150125" cy="174000"/>
            </a:xfrm>
            <a:custGeom>
              <a:avLst/>
              <a:gdLst/>
              <a:ahLst/>
              <a:cxnLst/>
              <a:rect l="l" t="t" r="r" b="b"/>
              <a:pathLst>
                <a:path w="6005" h="6960" extrusionOk="0">
                  <a:moveTo>
                    <a:pt x="5795" y="1"/>
                  </a:moveTo>
                  <a:cubicBezTo>
                    <a:pt x="5670" y="1"/>
                    <a:pt x="5452" y="82"/>
                    <a:pt x="5204" y="285"/>
                  </a:cubicBezTo>
                  <a:cubicBezTo>
                    <a:pt x="4770" y="485"/>
                    <a:pt x="4337" y="885"/>
                    <a:pt x="4003" y="1386"/>
                  </a:cubicBezTo>
                  <a:cubicBezTo>
                    <a:pt x="3803" y="1652"/>
                    <a:pt x="3703" y="1886"/>
                    <a:pt x="3569" y="2186"/>
                  </a:cubicBezTo>
                  <a:cubicBezTo>
                    <a:pt x="3436" y="2486"/>
                    <a:pt x="3403" y="2720"/>
                    <a:pt x="3336" y="2953"/>
                  </a:cubicBezTo>
                  <a:cubicBezTo>
                    <a:pt x="3169" y="3354"/>
                    <a:pt x="2969" y="3520"/>
                    <a:pt x="2902" y="3621"/>
                  </a:cubicBezTo>
                  <a:cubicBezTo>
                    <a:pt x="2836" y="3687"/>
                    <a:pt x="2602" y="3854"/>
                    <a:pt x="2202" y="4021"/>
                  </a:cubicBezTo>
                  <a:cubicBezTo>
                    <a:pt x="2035" y="4121"/>
                    <a:pt x="1768" y="4188"/>
                    <a:pt x="1535" y="4354"/>
                  </a:cubicBezTo>
                  <a:cubicBezTo>
                    <a:pt x="1268" y="4488"/>
                    <a:pt x="1034" y="4688"/>
                    <a:pt x="834" y="4888"/>
                  </a:cubicBezTo>
                  <a:cubicBezTo>
                    <a:pt x="401" y="5322"/>
                    <a:pt x="167" y="5822"/>
                    <a:pt x="67" y="6222"/>
                  </a:cubicBezTo>
                  <a:cubicBezTo>
                    <a:pt x="0" y="6656"/>
                    <a:pt x="34" y="6956"/>
                    <a:pt x="167" y="6956"/>
                  </a:cubicBezTo>
                  <a:cubicBezTo>
                    <a:pt x="171" y="6958"/>
                    <a:pt x="175" y="6959"/>
                    <a:pt x="179" y="6959"/>
                  </a:cubicBezTo>
                  <a:cubicBezTo>
                    <a:pt x="249" y="6959"/>
                    <a:pt x="377" y="6707"/>
                    <a:pt x="534" y="6456"/>
                  </a:cubicBezTo>
                  <a:cubicBezTo>
                    <a:pt x="701" y="6122"/>
                    <a:pt x="934" y="5722"/>
                    <a:pt x="1335" y="5388"/>
                  </a:cubicBezTo>
                  <a:cubicBezTo>
                    <a:pt x="1701" y="5055"/>
                    <a:pt x="2102" y="4855"/>
                    <a:pt x="2535" y="4688"/>
                  </a:cubicBezTo>
                  <a:cubicBezTo>
                    <a:pt x="2936" y="4488"/>
                    <a:pt x="3269" y="4254"/>
                    <a:pt x="3403" y="4154"/>
                  </a:cubicBezTo>
                  <a:cubicBezTo>
                    <a:pt x="3436" y="4121"/>
                    <a:pt x="3569" y="3987"/>
                    <a:pt x="3703" y="3821"/>
                  </a:cubicBezTo>
                  <a:cubicBezTo>
                    <a:pt x="3836" y="3654"/>
                    <a:pt x="3936" y="3420"/>
                    <a:pt x="4036" y="3187"/>
                  </a:cubicBezTo>
                  <a:lnTo>
                    <a:pt x="4270" y="2453"/>
                  </a:lnTo>
                  <a:cubicBezTo>
                    <a:pt x="4370" y="2186"/>
                    <a:pt x="4503" y="1953"/>
                    <a:pt x="4604" y="1719"/>
                  </a:cubicBezTo>
                  <a:cubicBezTo>
                    <a:pt x="5104" y="819"/>
                    <a:pt x="6005" y="285"/>
                    <a:pt x="5904" y="51"/>
                  </a:cubicBezTo>
                  <a:cubicBezTo>
                    <a:pt x="5894" y="19"/>
                    <a:pt x="5855" y="1"/>
                    <a:pt x="57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54"/>
            <p:cNvSpPr/>
            <p:nvPr/>
          </p:nvSpPr>
          <p:spPr>
            <a:xfrm>
              <a:off x="7182475" y="3880025"/>
              <a:ext cx="160950" cy="97150"/>
            </a:xfrm>
            <a:custGeom>
              <a:avLst/>
              <a:gdLst/>
              <a:ahLst/>
              <a:cxnLst/>
              <a:rect l="l" t="t" r="r" b="b"/>
              <a:pathLst>
                <a:path w="6438" h="3886" extrusionOk="0">
                  <a:moveTo>
                    <a:pt x="234" y="1"/>
                  </a:moveTo>
                  <a:cubicBezTo>
                    <a:pt x="200" y="1"/>
                    <a:pt x="100" y="34"/>
                    <a:pt x="0" y="168"/>
                  </a:cubicBezTo>
                  <a:cubicBezTo>
                    <a:pt x="0" y="268"/>
                    <a:pt x="100" y="501"/>
                    <a:pt x="334" y="568"/>
                  </a:cubicBezTo>
                  <a:cubicBezTo>
                    <a:pt x="534" y="668"/>
                    <a:pt x="734" y="701"/>
                    <a:pt x="934" y="735"/>
                  </a:cubicBezTo>
                  <a:cubicBezTo>
                    <a:pt x="1068" y="735"/>
                    <a:pt x="1168" y="768"/>
                    <a:pt x="1268" y="768"/>
                  </a:cubicBezTo>
                  <a:cubicBezTo>
                    <a:pt x="1368" y="835"/>
                    <a:pt x="1434" y="835"/>
                    <a:pt x="1535" y="868"/>
                  </a:cubicBezTo>
                  <a:cubicBezTo>
                    <a:pt x="1868" y="1002"/>
                    <a:pt x="2168" y="1335"/>
                    <a:pt x="2402" y="1602"/>
                  </a:cubicBezTo>
                  <a:cubicBezTo>
                    <a:pt x="2669" y="1902"/>
                    <a:pt x="2869" y="2169"/>
                    <a:pt x="2936" y="2236"/>
                  </a:cubicBezTo>
                  <a:cubicBezTo>
                    <a:pt x="3036" y="2336"/>
                    <a:pt x="3236" y="2536"/>
                    <a:pt x="3536" y="2769"/>
                  </a:cubicBezTo>
                  <a:cubicBezTo>
                    <a:pt x="3870" y="3036"/>
                    <a:pt x="4236" y="3270"/>
                    <a:pt x="4670" y="3503"/>
                  </a:cubicBezTo>
                  <a:cubicBezTo>
                    <a:pt x="5190" y="3753"/>
                    <a:pt x="5723" y="3886"/>
                    <a:pt x="6059" y="3886"/>
                  </a:cubicBezTo>
                  <a:cubicBezTo>
                    <a:pt x="6261" y="3886"/>
                    <a:pt x="6392" y="3837"/>
                    <a:pt x="6405" y="3737"/>
                  </a:cubicBezTo>
                  <a:cubicBezTo>
                    <a:pt x="6438" y="3537"/>
                    <a:pt x="5704" y="3337"/>
                    <a:pt x="5004" y="2870"/>
                  </a:cubicBezTo>
                  <a:cubicBezTo>
                    <a:pt x="4270" y="2436"/>
                    <a:pt x="3669" y="1869"/>
                    <a:pt x="3536" y="1702"/>
                  </a:cubicBezTo>
                  <a:cubicBezTo>
                    <a:pt x="3436" y="1669"/>
                    <a:pt x="3269" y="1402"/>
                    <a:pt x="3036" y="1102"/>
                  </a:cubicBezTo>
                  <a:cubicBezTo>
                    <a:pt x="2769" y="835"/>
                    <a:pt x="2435" y="401"/>
                    <a:pt x="1868" y="201"/>
                  </a:cubicBezTo>
                  <a:cubicBezTo>
                    <a:pt x="1735" y="134"/>
                    <a:pt x="1568" y="101"/>
                    <a:pt x="1434" y="101"/>
                  </a:cubicBezTo>
                  <a:lnTo>
                    <a:pt x="601" y="101"/>
                  </a:lnTo>
                  <a:cubicBezTo>
                    <a:pt x="500" y="101"/>
                    <a:pt x="434" y="101"/>
                    <a:pt x="400" y="68"/>
                  </a:cubicBezTo>
                  <a:cubicBezTo>
                    <a:pt x="334" y="68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54"/>
            <p:cNvSpPr/>
            <p:nvPr/>
          </p:nvSpPr>
          <p:spPr>
            <a:xfrm>
              <a:off x="7322600" y="3689000"/>
              <a:ext cx="140075" cy="184375"/>
            </a:xfrm>
            <a:custGeom>
              <a:avLst/>
              <a:gdLst/>
              <a:ahLst/>
              <a:cxnLst/>
              <a:rect l="l" t="t" r="r" b="b"/>
              <a:pathLst>
                <a:path w="5603" h="7375" extrusionOk="0">
                  <a:moveTo>
                    <a:pt x="248" y="0"/>
                  </a:moveTo>
                  <a:cubicBezTo>
                    <a:pt x="148" y="0"/>
                    <a:pt x="1" y="261"/>
                    <a:pt x="32" y="670"/>
                  </a:cubicBezTo>
                  <a:cubicBezTo>
                    <a:pt x="99" y="1137"/>
                    <a:pt x="399" y="1704"/>
                    <a:pt x="800" y="2171"/>
                  </a:cubicBezTo>
                  <a:cubicBezTo>
                    <a:pt x="1233" y="2672"/>
                    <a:pt x="1700" y="3005"/>
                    <a:pt x="2101" y="3305"/>
                  </a:cubicBezTo>
                  <a:cubicBezTo>
                    <a:pt x="2434" y="3572"/>
                    <a:pt x="2668" y="3839"/>
                    <a:pt x="2768" y="3906"/>
                  </a:cubicBezTo>
                  <a:cubicBezTo>
                    <a:pt x="2834" y="4006"/>
                    <a:pt x="3035" y="4239"/>
                    <a:pt x="3201" y="4573"/>
                  </a:cubicBezTo>
                  <a:cubicBezTo>
                    <a:pt x="3368" y="4907"/>
                    <a:pt x="3468" y="5507"/>
                    <a:pt x="3768" y="6041"/>
                  </a:cubicBezTo>
                  <a:cubicBezTo>
                    <a:pt x="3902" y="6308"/>
                    <a:pt x="4135" y="6574"/>
                    <a:pt x="4402" y="6708"/>
                  </a:cubicBezTo>
                  <a:cubicBezTo>
                    <a:pt x="4636" y="6875"/>
                    <a:pt x="4803" y="6975"/>
                    <a:pt x="4969" y="7041"/>
                  </a:cubicBezTo>
                  <a:cubicBezTo>
                    <a:pt x="5136" y="7141"/>
                    <a:pt x="5236" y="7175"/>
                    <a:pt x="5303" y="7242"/>
                  </a:cubicBezTo>
                  <a:cubicBezTo>
                    <a:pt x="5403" y="7342"/>
                    <a:pt x="5436" y="7375"/>
                    <a:pt x="5503" y="7375"/>
                  </a:cubicBezTo>
                  <a:cubicBezTo>
                    <a:pt x="5570" y="7375"/>
                    <a:pt x="5603" y="7308"/>
                    <a:pt x="5570" y="7175"/>
                  </a:cubicBezTo>
                  <a:cubicBezTo>
                    <a:pt x="5503" y="7041"/>
                    <a:pt x="5436" y="6875"/>
                    <a:pt x="5270" y="6708"/>
                  </a:cubicBezTo>
                  <a:cubicBezTo>
                    <a:pt x="5136" y="6574"/>
                    <a:pt x="4936" y="6408"/>
                    <a:pt x="4769" y="6308"/>
                  </a:cubicBezTo>
                  <a:cubicBezTo>
                    <a:pt x="4602" y="6174"/>
                    <a:pt x="4469" y="6007"/>
                    <a:pt x="4402" y="5807"/>
                  </a:cubicBezTo>
                  <a:cubicBezTo>
                    <a:pt x="4235" y="5374"/>
                    <a:pt x="4135" y="4806"/>
                    <a:pt x="3935" y="4339"/>
                  </a:cubicBezTo>
                  <a:cubicBezTo>
                    <a:pt x="3735" y="3872"/>
                    <a:pt x="3435" y="3572"/>
                    <a:pt x="3335" y="3472"/>
                  </a:cubicBezTo>
                  <a:cubicBezTo>
                    <a:pt x="3235" y="3339"/>
                    <a:pt x="2935" y="3039"/>
                    <a:pt x="2568" y="2738"/>
                  </a:cubicBezTo>
                  <a:cubicBezTo>
                    <a:pt x="2167" y="2405"/>
                    <a:pt x="1667" y="2138"/>
                    <a:pt x="1300" y="1738"/>
                  </a:cubicBezTo>
                  <a:cubicBezTo>
                    <a:pt x="933" y="1371"/>
                    <a:pt x="633" y="970"/>
                    <a:pt x="499" y="637"/>
                  </a:cubicBezTo>
                  <a:cubicBezTo>
                    <a:pt x="399" y="303"/>
                    <a:pt x="399" y="36"/>
                    <a:pt x="266" y="3"/>
                  </a:cubicBezTo>
                  <a:cubicBezTo>
                    <a:pt x="260" y="1"/>
                    <a:pt x="254" y="0"/>
                    <a:pt x="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54"/>
            <p:cNvSpPr/>
            <p:nvPr/>
          </p:nvSpPr>
          <p:spPr>
            <a:xfrm>
              <a:off x="7550225" y="3614775"/>
              <a:ext cx="50050" cy="224500"/>
            </a:xfrm>
            <a:custGeom>
              <a:avLst/>
              <a:gdLst/>
              <a:ahLst/>
              <a:cxnLst/>
              <a:rect l="l" t="t" r="r" b="b"/>
              <a:pathLst>
                <a:path w="2002" h="8980" extrusionOk="0">
                  <a:moveTo>
                    <a:pt x="1422" y="0"/>
                  </a:moveTo>
                  <a:cubicBezTo>
                    <a:pt x="1415" y="0"/>
                    <a:pt x="1408" y="1"/>
                    <a:pt x="1402" y="3"/>
                  </a:cubicBezTo>
                  <a:cubicBezTo>
                    <a:pt x="1302" y="37"/>
                    <a:pt x="1335" y="303"/>
                    <a:pt x="1368" y="804"/>
                  </a:cubicBezTo>
                  <a:cubicBezTo>
                    <a:pt x="1368" y="1171"/>
                    <a:pt x="1335" y="1671"/>
                    <a:pt x="1168" y="2171"/>
                  </a:cubicBezTo>
                  <a:cubicBezTo>
                    <a:pt x="1068" y="2438"/>
                    <a:pt x="968" y="2638"/>
                    <a:pt x="835" y="2839"/>
                  </a:cubicBezTo>
                  <a:cubicBezTo>
                    <a:pt x="668" y="3039"/>
                    <a:pt x="501" y="3272"/>
                    <a:pt x="368" y="3472"/>
                  </a:cubicBezTo>
                  <a:cubicBezTo>
                    <a:pt x="234" y="3672"/>
                    <a:pt x="134" y="3939"/>
                    <a:pt x="67" y="4140"/>
                  </a:cubicBezTo>
                  <a:cubicBezTo>
                    <a:pt x="34" y="4340"/>
                    <a:pt x="34" y="4506"/>
                    <a:pt x="34" y="4607"/>
                  </a:cubicBezTo>
                  <a:cubicBezTo>
                    <a:pt x="1" y="4773"/>
                    <a:pt x="67" y="5174"/>
                    <a:pt x="201" y="5607"/>
                  </a:cubicBezTo>
                  <a:cubicBezTo>
                    <a:pt x="334" y="6008"/>
                    <a:pt x="468" y="6475"/>
                    <a:pt x="501" y="6975"/>
                  </a:cubicBezTo>
                  <a:cubicBezTo>
                    <a:pt x="568" y="7976"/>
                    <a:pt x="301" y="8876"/>
                    <a:pt x="534" y="8976"/>
                  </a:cubicBezTo>
                  <a:cubicBezTo>
                    <a:pt x="542" y="8979"/>
                    <a:pt x="549" y="8980"/>
                    <a:pt x="557" y="8980"/>
                  </a:cubicBezTo>
                  <a:cubicBezTo>
                    <a:pt x="658" y="8980"/>
                    <a:pt x="813" y="8783"/>
                    <a:pt x="968" y="8443"/>
                  </a:cubicBezTo>
                  <a:cubicBezTo>
                    <a:pt x="1068" y="8042"/>
                    <a:pt x="1201" y="7509"/>
                    <a:pt x="1201" y="6942"/>
                  </a:cubicBezTo>
                  <a:cubicBezTo>
                    <a:pt x="1201" y="6341"/>
                    <a:pt x="1035" y="5774"/>
                    <a:pt x="901" y="5340"/>
                  </a:cubicBezTo>
                  <a:cubicBezTo>
                    <a:pt x="801" y="4940"/>
                    <a:pt x="734" y="4640"/>
                    <a:pt x="734" y="4540"/>
                  </a:cubicBezTo>
                  <a:cubicBezTo>
                    <a:pt x="734" y="4440"/>
                    <a:pt x="734" y="4173"/>
                    <a:pt x="1001" y="3839"/>
                  </a:cubicBezTo>
                  <a:cubicBezTo>
                    <a:pt x="1135" y="3639"/>
                    <a:pt x="1302" y="3439"/>
                    <a:pt x="1468" y="3172"/>
                  </a:cubicBezTo>
                  <a:cubicBezTo>
                    <a:pt x="1635" y="2872"/>
                    <a:pt x="1735" y="2605"/>
                    <a:pt x="1835" y="2305"/>
                  </a:cubicBezTo>
                  <a:cubicBezTo>
                    <a:pt x="2002" y="1671"/>
                    <a:pt x="1969" y="1037"/>
                    <a:pt x="1835" y="637"/>
                  </a:cubicBezTo>
                  <a:cubicBezTo>
                    <a:pt x="1710" y="231"/>
                    <a:pt x="1527" y="0"/>
                    <a:pt x="14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54"/>
            <p:cNvSpPr/>
            <p:nvPr/>
          </p:nvSpPr>
          <p:spPr>
            <a:xfrm>
              <a:off x="7695325" y="3727750"/>
              <a:ext cx="140125" cy="151475"/>
            </a:xfrm>
            <a:custGeom>
              <a:avLst/>
              <a:gdLst/>
              <a:ahLst/>
              <a:cxnLst/>
              <a:rect l="l" t="t" r="r" b="b"/>
              <a:pathLst>
                <a:path w="5605" h="6059" extrusionOk="0">
                  <a:moveTo>
                    <a:pt x="5245" y="1"/>
                  </a:moveTo>
                  <a:cubicBezTo>
                    <a:pt x="5145" y="1"/>
                    <a:pt x="5031" y="24"/>
                    <a:pt x="4904" y="88"/>
                  </a:cubicBezTo>
                  <a:cubicBezTo>
                    <a:pt x="4504" y="188"/>
                    <a:pt x="4070" y="655"/>
                    <a:pt x="3837" y="1155"/>
                  </a:cubicBezTo>
                  <a:cubicBezTo>
                    <a:pt x="3570" y="1655"/>
                    <a:pt x="3403" y="2156"/>
                    <a:pt x="3203" y="2456"/>
                  </a:cubicBezTo>
                  <a:cubicBezTo>
                    <a:pt x="3003" y="2723"/>
                    <a:pt x="2769" y="2890"/>
                    <a:pt x="2703" y="2990"/>
                  </a:cubicBezTo>
                  <a:cubicBezTo>
                    <a:pt x="2603" y="3023"/>
                    <a:pt x="2369" y="3190"/>
                    <a:pt x="2036" y="3390"/>
                  </a:cubicBezTo>
                  <a:cubicBezTo>
                    <a:pt x="1735" y="3623"/>
                    <a:pt x="1268" y="3824"/>
                    <a:pt x="868" y="4190"/>
                  </a:cubicBezTo>
                  <a:cubicBezTo>
                    <a:pt x="434" y="4524"/>
                    <a:pt x="168" y="4991"/>
                    <a:pt x="67" y="5391"/>
                  </a:cubicBezTo>
                  <a:cubicBezTo>
                    <a:pt x="1" y="5825"/>
                    <a:pt x="101" y="6058"/>
                    <a:pt x="234" y="6058"/>
                  </a:cubicBezTo>
                  <a:cubicBezTo>
                    <a:pt x="334" y="6058"/>
                    <a:pt x="368" y="5858"/>
                    <a:pt x="534" y="5625"/>
                  </a:cubicBezTo>
                  <a:cubicBezTo>
                    <a:pt x="701" y="5358"/>
                    <a:pt x="935" y="5024"/>
                    <a:pt x="1335" y="4791"/>
                  </a:cubicBezTo>
                  <a:cubicBezTo>
                    <a:pt x="1669" y="4491"/>
                    <a:pt x="2069" y="4291"/>
                    <a:pt x="2436" y="4057"/>
                  </a:cubicBezTo>
                  <a:cubicBezTo>
                    <a:pt x="2836" y="3857"/>
                    <a:pt x="3103" y="3657"/>
                    <a:pt x="3203" y="3557"/>
                  </a:cubicBezTo>
                  <a:cubicBezTo>
                    <a:pt x="3270" y="3490"/>
                    <a:pt x="3603" y="3223"/>
                    <a:pt x="3870" y="2823"/>
                  </a:cubicBezTo>
                  <a:cubicBezTo>
                    <a:pt x="4170" y="2389"/>
                    <a:pt x="4337" y="1855"/>
                    <a:pt x="4504" y="1455"/>
                  </a:cubicBezTo>
                  <a:cubicBezTo>
                    <a:pt x="4671" y="988"/>
                    <a:pt x="4904" y="655"/>
                    <a:pt x="5171" y="488"/>
                  </a:cubicBezTo>
                  <a:cubicBezTo>
                    <a:pt x="5405" y="321"/>
                    <a:pt x="5605" y="288"/>
                    <a:pt x="5605" y="154"/>
                  </a:cubicBezTo>
                  <a:cubicBezTo>
                    <a:pt x="5605" y="121"/>
                    <a:pt x="5538" y="21"/>
                    <a:pt x="5405" y="21"/>
                  </a:cubicBezTo>
                  <a:cubicBezTo>
                    <a:pt x="5356" y="9"/>
                    <a:pt x="5302" y="1"/>
                    <a:pt x="5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54"/>
            <p:cNvSpPr/>
            <p:nvPr/>
          </p:nvSpPr>
          <p:spPr>
            <a:xfrm>
              <a:off x="7806250" y="3914850"/>
              <a:ext cx="203500" cy="83275"/>
            </a:xfrm>
            <a:custGeom>
              <a:avLst/>
              <a:gdLst/>
              <a:ahLst/>
              <a:cxnLst/>
              <a:rect l="l" t="t" r="r" b="b"/>
              <a:pathLst>
                <a:path w="8140" h="3331" extrusionOk="0">
                  <a:moveTo>
                    <a:pt x="7298" y="0"/>
                  </a:moveTo>
                  <a:cubicBezTo>
                    <a:pt x="6871" y="0"/>
                    <a:pt x="6397" y="174"/>
                    <a:pt x="6005" y="409"/>
                  </a:cubicBezTo>
                  <a:cubicBezTo>
                    <a:pt x="5504" y="776"/>
                    <a:pt x="5137" y="1176"/>
                    <a:pt x="4804" y="1443"/>
                  </a:cubicBezTo>
                  <a:cubicBezTo>
                    <a:pt x="4470" y="1677"/>
                    <a:pt x="4170" y="1777"/>
                    <a:pt x="4103" y="1810"/>
                  </a:cubicBezTo>
                  <a:cubicBezTo>
                    <a:pt x="4003" y="1843"/>
                    <a:pt x="3703" y="1843"/>
                    <a:pt x="3303" y="1843"/>
                  </a:cubicBezTo>
                  <a:lnTo>
                    <a:pt x="2535" y="1843"/>
                  </a:lnTo>
                  <a:cubicBezTo>
                    <a:pt x="2269" y="1843"/>
                    <a:pt x="2002" y="1877"/>
                    <a:pt x="1701" y="1977"/>
                  </a:cubicBezTo>
                  <a:cubicBezTo>
                    <a:pt x="1168" y="2144"/>
                    <a:pt x="701" y="2377"/>
                    <a:pt x="434" y="2677"/>
                  </a:cubicBezTo>
                  <a:cubicBezTo>
                    <a:pt x="134" y="2978"/>
                    <a:pt x="0" y="3211"/>
                    <a:pt x="100" y="3311"/>
                  </a:cubicBezTo>
                  <a:cubicBezTo>
                    <a:pt x="110" y="3324"/>
                    <a:pt x="127" y="3330"/>
                    <a:pt x="149" y="3330"/>
                  </a:cubicBezTo>
                  <a:cubicBezTo>
                    <a:pt x="353" y="3330"/>
                    <a:pt x="1056" y="2828"/>
                    <a:pt x="1868" y="2677"/>
                  </a:cubicBezTo>
                  <a:cubicBezTo>
                    <a:pt x="2142" y="2638"/>
                    <a:pt x="2415" y="2622"/>
                    <a:pt x="2689" y="2622"/>
                  </a:cubicBezTo>
                  <a:cubicBezTo>
                    <a:pt x="2882" y="2622"/>
                    <a:pt x="3076" y="2630"/>
                    <a:pt x="3269" y="2644"/>
                  </a:cubicBezTo>
                  <a:cubicBezTo>
                    <a:pt x="3703" y="2644"/>
                    <a:pt x="4137" y="2611"/>
                    <a:pt x="4270" y="2544"/>
                  </a:cubicBezTo>
                  <a:cubicBezTo>
                    <a:pt x="4403" y="2511"/>
                    <a:pt x="4804" y="2377"/>
                    <a:pt x="5237" y="2044"/>
                  </a:cubicBezTo>
                  <a:cubicBezTo>
                    <a:pt x="5638" y="1777"/>
                    <a:pt x="6005" y="1310"/>
                    <a:pt x="6405" y="1010"/>
                  </a:cubicBezTo>
                  <a:cubicBezTo>
                    <a:pt x="6772" y="709"/>
                    <a:pt x="7239" y="543"/>
                    <a:pt x="7506" y="543"/>
                  </a:cubicBezTo>
                  <a:cubicBezTo>
                    <a:pt x="7746" y="543"/>
                    <a:pt x="7922" y="628"/>
                    <a:pt x="8034" y="628"/>
                  </a:cubicBezTo>
                  <a:cubicBezTo>
                    <a:pt x="8062" y="628"/>
                    <a:pt x="8086" y="623"/>
                    <a:pt x="8106" y="609"/>
                  </a:cubicBezTo>
                  <a:cubicBezTo>
                    <a:pt x="8139" y="543"/>
                    <a:pt x="8106" y="476"/>
                    <a:pt x="8106" y="342"/>
                  </a:cubicBezTo>
                  <a:cubicBezTo>
                    <a:pt x="8039" y="209"/>
                    <a:pt x="7873" y="142"/>
                    <a:pt x="7639" y="42"/>
                  </a:cubicBezTo>
                  <a:cubicBezTo>
                    <a:pt x="7531" y="13"/>
                    <a:pt x="7416" y="0"/>
                    <a:pt x="7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54"/>
            <p:cNvSpPr/>
            <p:nvPr/>
          </p:nvSpPr>
          <p:spPr>
            <a:xfrm>
              <a:off x="7816250" y="4134075"/>
              <a:ext cx="181825" cy="48925"/>
            </a:xfrm>
            <a:custGeom>
              <a:avLst/>
              <a:gdLst/>
              <a:ahLst/>
              <a:cxnLst/>
              <a:rect l="l" t="t" r="r" b="b"/>
              <a:pathLst>
                <a:path w="7273" h="1957" extrusionOk="0">
                  <a:moveTo>
                    <a:pt x="1264" y="0"/>
                  </a:moveTo>
                  <a:cubicBezTo>
                    <a:pt x="941" y="0"/>
                    <a:pt x="631" y="75"/>
                    <a:pt x="401" y="213"/>
                  </a:cubicBezTo>
                  <a:cubicBezTo>
                    <a:pt x="67" y="380"/>
                    <a:pt x="1" y="613"/>
                    <a:pt x="67" y="713"/>
                  </a:cubicBezTo>
                  <a:cubicBezTo>
                    <a:pt x="98" y="734"/>
                    <a:pt x="136" y="742"/>
                    <a:pt x="180" y="742"/>
                  </a:cubicBezTo>
                  <a:cubicBezTo>
                    <a:pt x="277" y="742"/>
                    <a:pt x="407" y="703"/>
                    <a:pt x="568" y="680"/>
                  </a:cubicBezTo>
                  <a:cubicBezTo>
                    <a:pt x="688" y="650"/>
                    <a:pt x="828" y="633"/>
                    <a:pt x="979" y="633"/>
                  </a:cubicBezTo>
                  <a:cubicBezTo>
                    <a:pt x="1164" y="633"/>
                    <a:pt x="1366" y="658"/>
                    <a:pt x="1568" y="713"/>
                  </a:cubicBezTo>
                  <a:cubicBezTo>
                    <a:pt x="1935" y="847"/>
                    <a:pt x="2336" y="947"/>
                    <a:pt x="2669" y="1114"/>
                  </a:cubicBezTo>
                  <a:cubicBezTo>
                    <a:pt x="3003" y="1247"/>
                    <a:pt x="3236" y="1380"/>
                    <a:pt x="3370" y="1414"/>
                  </a:cubicBezTo>
                  <a:cubicBezTo>
                    <a:pt x="3503" y="1447"/>
                    <a:pt x="3770" y="1581"/>
                    <a:pt x="4204" y="1681"/>
                  </a:cubicBezTo>
                  <a:cubicBezTo>
                    <a:pt x="4369" y="1704"/>
                    <a:pt x="4550" y="1728"/>
                    <a:pt x="4725" y="1728"/>
                  </a:cubicBezTo>
                  <a:cubicBezTo>
                    <a:pt x="4798" y="1728"/>
                    <a:pt x="4869" y="1724"/>
                    <a:pt x="4937" y="1714"/>
                  </a:cubicBezTo>
                  <a:cubicBezTo>
                    <a:pt x="5204" y="1714"/>
                    <a:pt x="5438" y="1614"/>
                    <a:pt x="5605" y="1614"/>
                  </a:cubicBezTo>
                  <a:cubicBezTo>
                    <a:pt x="5640" y="1610"/>
                    <a:pt x="5676" y="1609"/>
                    <a:pt x="5712" y="1609"/>
                  </a:cubicBezTo>
                  <a:cubicBezTo>
                    <a:pt x="6021" y="1609"/>
                    <a:pt x="6367" y="1728"/>
                    <a:pt x="6605" y="1847"/>
                  </a:cubicBezTo>
                  <a:cubicBezTo>
                    <a:pt x="6814" y="1894"/>
                    <a:pt x="6975" y="1956"/>
                    <a:pt x="7087" y="1956"/>
                  </a:cubicBezTo>
                  <a:cubicBezTo>
                    <a:pt x="7136" y="1956"/>
                    <a:pt x="7175" y="1945"/>
                    <a:pt x="7206" y="1914"/>
                  </a:cubicBezTo>
                  <a:cubicBezTo>
                    <a:pt x="7272" y="1847"/>
                    <a:pt x="7172" y="1614"/>
                    <a:pt x="6872" y="1380"/>
                  </a:cubicBezTo>
                  <a:cubicBezTo>
                    <a:pt x="6705" y="1247"/>
                    <a:pt x="6539" y="1114"/>
                    <a:pt x="6338" y="1047"/>
                  </a:cubicBezTo>
                  <a:cubicBezTo>
                    <a:pt x="6072" y="913"/>
                    <a:pt x="5838" y="880"/>
                    <a:pt x="5538" y="880"/>
                  </a:cubicBezTo>
                  <a:cubicBezTo>
                    <a:pt x="5238" y="913"/>
                    <a:pt x="5037" y="947"/>
                    <a:pt x="4837" y="947"/>
                  </a:cubicBezTo>
                  <a:cubicBezTo>
                    <a:pt x="4604" y="947"/>
                    <a:pt x="4437" y="947"/>
                    <a:pt x="4270" y="913"/>
                  </a:cubicBezTo>
                  <a:cubicBezTo>
                    <a:pt x="4003" y="847"/>
                    <a:pt x="3703" y="747"/>
                    <a:pt x="3603" y="713"/>
                  </a:cubicBezTo>
                  <a:cubicBezTo>
                    <a:pt x="3536" y="680"/>
                    <a:pt x="3270" y="580"/>
                    <a:pt x="2936" y="413"/>
                  </a:cubicBezTo>
                  <a:cubicBezTo>
                    <a:pt x="2602" y="280"/>
                    <a:pt x="2169" y="79"/>
                    <a:pt x="1702" y="46"/>
                  </a:cubicBezTo>
                  <a:cubicBezTo>
                    <a:pt x="1557" y="15"/>
                    <a:pt x="1409" y="0"/>
                    <a:pt x="12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54"/>
            <p:cNvSpPr/>
            <p:nvPr/>
          </p:nvSpPr>
          <p:spPr>
            <a:xfrm>
              <a:off x="7767050" y="4282100"/>
              <a:ext cx="188500" cy="112325"/>
            </a:xfrm>
            <a:custGeom>
              <a:avLst/>
              <a:gdLst/>
              <a:ahLst/>
              <a:cxnLst/>
              <a:rect l="l" t="t" r="r" b="b"/>
              <a:pathLst>
                <a:path w="7540" h="4493" extrusionOk="0">
                  <a:moveTo>
                    <a:pt x="115" y="1"/>
                  </a:moveTo>
                  <a:cubicBezTo>
                    <a:pt x="81" y="1"/>
                    <a:pt x="54" y="10"/>
                    <a:pt x="34" y="29"/>
                  </a:cubicBezTo>
                  <a:cubicBezTo>
                    <a:pt x="0" y="129"/>
                    <a:pt x="134" y="330"/>
                    <a:pt x="367" y="630"/>
                  </a:cubicBezTo>
                  <a:cubicBezTo>
                    <a:pt x="634" y="930"/>
                    <a:pt x="1035" y="1197"/>
                    <a:pt x="1535" y="1464"/>
                  </a:cubicBezTo>
                  <a:cubicBezTo>
                    <a:pt x="2002" y="1697"/>
                    <a:pt x="2536" y="1864"/>
                    <a:pt x="3003" y="1964"/>
                  </a:cubicBezTo>
                  <a:cubicBezTo>
                    <a:pt x="3470" y="1997"/>
                    <a:pt x="3736" y="2031"/>
                    <a:pt x="3837" y="2097"/>
                  </a:cubicBezTo>
                  <a:cubicBezTo>
                    <a:pt x="3903" y="2097"/>
                    <a:pt x="4003" y="2131"/>
                    <a:pt x="4070" y="2164"/>
                  </a:cubicBezTo>
                  <a:cubicBezTo>
                    <a:pt x="4170" y="2198"/>
                    <a:pt x="4237" y="2298"/>
                    <a:pt x="4370" y="2464"/>
                  </a:cubicBezTo>
                  <a:cubicBezTo>
                    <a:pt x="4504" y="2631"/>
                    <a:pt x="4637" y="2831"/>
                    <a:pt x="4804" y="3098"/>
                  </a:cubicBezTo>
                  <a:cubicBezTo>
                    <a:pt x="4971" y="3332"/>
                    <a:pt x="5171" y="3532"/>
                    <a:pt x="5404" y="3765"/>
                  </a:cubicBezTo>
                  <a:cubicBezTo>
                    <a:pt x="5871" y="4166"/>
                    <a:pt x="6405" y="4366"/>
                    <a:pt x="6839" y="4466"/>
                  </a:cubicBezTo>
                  <a:cubicBezTo>
                    <a:pt x="6950" y="4484"/>
                    <a:pt x="7054" y="4493"/>
                    <a:pt x="7146" y="4493"/>
                  </a:cubicBezTo>
                  <a:cubicBezTo>
                    <a:pt x="7383" y="4493"/>
                    <a:pt x="7539" y="4438"/>
                    <a:pt x="7539" y="4366"/>
                  </a:cubicBezTo>
                  <a:cubicBezTo>
                    <a:pt x="7539" y="4266"/>
                    <a:pt x="7339" y="4166"/>
                    <a:pt x="6972" y="3932"/>
                  </a:cubicBezTo>
                  <a:cubicBezTo>
                    <a:pt x="6639" y="3765"/>
                    <a:pt x="6205" y="3498"/>
                    <a:pt x="5838" y="3165"/>
                  </a:cubicBezTo>
                  <a:cubicBezTo>
                    <a:pt x="5671" y="2998"/>
                    <a:pt x="5504" y="2831"/>
                    <a:pt x="5371" y="2631"/>
                  </a:cubicBezTo>
                  <a:cubicBezTo>
                    <a:pt x="5238" y="2431"/>
                    <a:pt x="5137" y="2198"/>
                    <a:pt x="4971" y="1997"/>
                  </a:cubicBezTo>
                  <a:cubicBezTo>
                    <a:pt x="4804" y="1797"/>
                    <a:pt x="4570" y="1597"/>
                    <a:pt x="4404" y="1497"/>
                  </a:cubicBezTo>
                  <a:cubicBezTo>
                    <a:pt x="4237" y="1430"/>
                    <a:pt x="4137" y="1364"/>
                    <a:pt x="4037" y="1330"/>
                  </a:cubicBezTo>
                  <a:cubicBezTo>
                    <a:pt x="3903" y="1297"/>
                    <a:pt x="3503" y="1197"/>
                    <a:pt x="3136" y="1163"/>
                  </a:cubicBezTo>
                  <a:cubicBezTo>
                    <a:pt x="2736" y="1097"/>
                    <a:pt x="2302" y="963"/>
                    <a:pt x="1835" y="797"/>
                  </a:cubicBezTo>
                  <a:cubicBezTo>
                    <a:pt x="1011" y="502"/>
                    <a:pt x="369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54"/>
            <p:cNvSpPr/>
            <p:nvPr/>
          </p:nvSpPr>
          <p:spPr>
            <a:xfrm>
              <a:off x="7663650" y="4378600"/>
              <a:ext cx="90900" cy="174450"/>
            </a:xfrm>
            <a:custGeom>
              <a:avLst/>
              <a:gdLst/>
              <a:ahLst/>
              <a:cxnLst/>
              <a:rect l="l" t="t" r="r" b="b"/>
              <a:pathLst>
                <a:path w="3636" h="6978" extrusionOk="0">
                  <a:moveTo>
                    <a:pt x="542" y="0"/>
                  </a:moveTo>
                  <a:cubicBezTo>
                    <a:pt x="450" y="0"/>
                    <a:pt x="224" y="141"/>
                    <a:pt x="134" y="472"/>
                  </a:cubicBezTo>
                  <a:cubicBezTo>
                    <a:pt x="0" y="839"/>
                    <a:pt x="34" y="1406"/>
                    <a:pt x="234" y="1840"/>
                  </a:cubicBezTo>
                  <a:cubicBezTo>
                    <a:pt x="501" y="2340"/>
                    <a:pt x="834" y="2674"/>
                    <a:pt x="1134" y="2974"/>
                  </a:cubicBezTo>
                  <a:cubicBezTo>
                    <a:pt x="1401" y="3241"/>
                    <a:pt x="1601" y="3441"/>
                    <a:pt x="1668" y="3508"/>
                  </a:cubicBezTo>
                  <a:cubicBezTo>
                    <a:pt x="1735" y="3575"/>
                    <a:pt x="1902" y="3775"/>
                    <a:pt x="2135" y="4108"/>
                  </a:cubicBezTo>
                  <a:cubicBezTo>
                    <a:pt x="2335" y="4409"/>
                    <a:pt x="2502" y="4842"/>
                    <a:pt x="2669" y="5276"/>
                  </a:cubicBezTo>
                  <a:cubicBezTo>
                    <a:pt x="2963" y="6127"/>
                    <a:pt x="3194" y="6978"/>
                    <a:pt x="3423" y="6978"/>
                  </a:cubicBezTo>
                  <a:cubicBezTo>
                    <a:pt x="3427" y="6978"/>
                    <a:pt x="3432" y="6978"/>
                    <a:pt x="3436" y="6977"/>
                  </a:cubicBezTo>
                  <a:cubicBezTo>
                    <a:pt x="3636" y="6944"/>
                    <a:pt x="3603" y="6010"/>
                    <a:pt x="3303" y="5076"/>
                  </a:cubicBezTo>
                  <a:cubicBezTo>
                    <a:pt x="3169" y="4575"/>
                    <a:pt x="3002" y="4075"/>
                    <a:pt x="2735" y="3675"/>
                  </a:cubicBezTo>
                  <a:cubicBezTo>
                    <a:pt x="2535" y="3308"/>
                    <a:pt x="2302" y="3074"/>
                    <a:pt x="2202" y="2974"/>
                  </a:cubicBezTo>
                  <a:lnTo>
                    <a:pt x="1635" y="2407"/>
                  </a:lnTo>
                  <a:cubicBezTo>
                    <a:pt x="1368" y="2140"/>
                    <a:pt x="1034" y="1840"/>
                    <a:pt x="867" y="1506"/>
                  </a:cubicBezTo>
                  <a:cubicBezTo>
                    <a:pt x="701" y="1173"/>
                    <a:pt x="634" y="806"/>
                    <a:pt x="634" y="572"/>
                  </a:cubicBezTo>
                  <a:cubicBezTo>
                    <a:pt x="634" y="306"/>
                    <a:pt x="667" y="105"/>
                    <a:pt x="567" y="5"/>
                  </a:cubicBezTo>
                  <a:cubicBezTo>
                    <a:pt x="561" y="2"/>
                    <a:pt x="552" y="0"/>
                    <a:pt x="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54"/>
            <p:cNvSpPr/>
            <p:nvPr/>
          </p:nvSpPr>
          <p:spPr>
            <a:xfrm>
              <a:off x="6800575" y="4417925"/>
              <a:ext cx="75025" cy="166875"/>
            </a:xfrm>
            <a:custGeom>
              <a:avLst/>
              <a:gdLst/>
              <a:ahLst/>
              <a:cxnLst/>
              <a:rect l="l" t="t" r="r" b="b"/>
              <a:pathLst>
                <a:path w="3001" h="6675" extrusionOk="0">
                  <a:moveTo>
                    <a:pt x="2634" y="0"/>
                  </a:moveTo>
                  <a:cubicBezTo>
                    <a:pt x="2467" y="0"/>
                    <a:pt x="2367" y="767"/>
                    <a:pt x="2267" y="1568"/>
                  </a:cubicBezTo>
                  <a:cubicBezTo>
                    <a:pt x="2167" y="1968"/>
                    <a:pt x="2100" y="2369"/>
                    <a:pt x="2000" y="2702"/>
                  </a:cubicBezTo>
                  <a:cubicBezTo>
                    <a:pt x="1933" y="3002"/>
                    <a:pt x="1833" y="3236"/>
                    <a:pt x="1800" y="3336"/>
                  </a:cubicBezTo>
                  <a:cubicBezTo>
                    <a:pt x="1766" y="3403"/>
                    <a:pt x="1666" y="3603"/>
                    <a:pt x="1466" y="3903"/>
                  </a:cubicBezTo>
                  <a:cubicBezTo>
                    <a:pt x="1299" y="4203"/>
                    <a:pt x="966" y="4470"/>
                    <a:pt x="666" y="4870"/>
                  </a:cubicBezTo>
                  <a:cubicBezTo>
                    <a:pt x="332" y="5237"/>
                    <a:pt x="99" y="5671"/>
                    <a:pt x="32" y="6071"/>
                  </a:cubicBezTo>
                  <a:cubicBezTo>
                    <a:pt x="0" y="6417"/>
                    <a:pt x="147" y="6674"/>
                    <a:pt x="248" y="6674"/>
                  </a:cubicBezTo>
                  <a:cubicBezTo>
                    <a:pt x="254" y="6674"/>
                    <a:pt x="260" y="6674"/>
                    <a:pt x="265" y="6672"/>
                  </a:cubicBezTo>
                  <a:cubicBezTo>
                    <a:pt x="365" y="6605"/>
                    <a:pt x="365" y="6405"/>
                    <a:pt x="466" y="6238"/>
                  </a:cubicBezTo>
                  <a:cubicBezTo>
                    <a:pt x="599" y="6038"/>
                    <a:pt x="832" y="5704"/>
                    <a:pt x="1133" y="5404"/>
                  </a:cubicBezTo>
                  <a:cubicBezTo>
                    <a:pt x="1433" y="5070"/>
                    <a:pt x="1766" y="4737"/>
                    <a:pt x="2000" y="4403"/>
                  </a:cubicBezTo>
                  <a:cubicBezTo>
                    <a:pt x="2267" y="4036"/>
                    <a:pt x="2367" y="3736"/>
                    <a:pt x="2434" y="3636"/>
                  </a:cubicBezTo>
                  <a:cubicBezTo>
                    <a:pt x="2500" y="3536"/>
                    <a:pt x="2634" y="3269"/>
                    <a:pt x="2700" y="2902"/>
                  </a:cubicBezTo>
                  <a:cubicBezTo>
                    <a:pt x="2834" y="2535"/>
                    <a:pt x="2867" y="2068"/>
                    <a:pt x="2934" y="1668"/>
                  </a:cubicBezTo>
                  <a:cubicBezTo>
                    <a:pt x="3001" y="767"/>
                    <a:pt x="2867" y="0"/>
                    <a:pt x="2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54"/>
            <p:cNvSpPr/>
            <p:nvPr/>
          </p:nvSpPr>
          <p:spPr>
            <a:xfrm>
              <a:off x="6853075" y="4015125"/>
              <a:ext cx="783900" cy="827275"/>
            </a:xfrm>
            <a:custGeom>
              <a:avLst/>
              <a:gdLst/>
              <a:ahLst/>
              <a:cxnLst/>
              <a:rect l="l" t="t" r="r" b="b"/>
              <a:pathLst>
                <a:path w="31356" h="33091" extrusionOk="0">
                  <a:moveTo>
                    <a:pt x="15578" y="1"/>
                  </a:moveTo>
                  <a:cubicBezTo>
                    <a:pt x="14807" y="1397"/>
                    <a:pt x="13502" y="2168"/>
                    <a:pt x="12094" y="2168"/>
                  </a:cubicBezTo>
                  <a:cubicBezTo>
                    <a:pt x="11249" y="2168"/>
                    <a:pt x="10366" y="1890"/>
                    <a:pt x="9540" y="1302"/>
                  </a:cubicBezTo>
                  <a:cubicBezTo>
                    <a:pt x="9540" y="3697"/>
                    <a:pt x="7773" y="4952"/>
                    <a:pt x="5695" y="4952"/>
                  </a:cubicBezTo>
                  <a:cubicBezTo>
                    <a:pt x="5284" y="4952"/>
                    <a:pt x="4861" y="4903"/>
                    <a:pt x="4437" y="4804"/>
                  </a:cubicBezTo>
                  <a:lnTo>
                    <a:pt x="4437" y="4804"/>
                  </a:lnTo>
                  <a:cubicBezTo>
                    <a:pt x="5737" y="7339"/>
                    <a:pt x="3503" y="9241"/>
                    <a:pt x="1268" y="9874"/>
                  </a:cubicBezTo>
                  <a:cubicBezTo>
                    <a:pt x="3169" y="11809"/>
                    <a:pt x="2202" y="14644"/>
                    <a:pt x="0" y="15912"/>
                  </a:cubicBezTo>
                  <a:cubicBezTo>
                    <a:pt x="934" y="16246"/>
                    <a:pt x="1901" y="17213"/>
                    <a:pt x="2235" y="17847"/>
                  </a:cubicBezTo>
                  <a:cubicBezTo>
                    <a:pt x="2235" y="19448"/>
                    <a:pt x="2569" y="20682"/>
                    <a:pt x="1268" y="21983"/>
                  </a:cubicBezTo>
                  <a:cubicBezTo>
                    <a:pt x="3836" y="22317"/>
                    <a:pt x="6038" y="25185"/>
                    <a:pt x="4437" y="27387"/>
                  </a:cubicBezTo>
                  <a:cubicBezTo>
                    <a:pt x="4631" y="27362"/>
                    <a:pt x="4825" y="27349"/>
                    <a:pt x="5018" y="27349"/>
                  </a:cubicBezTo>
                  <a:cubicBezTo>
                    <a:pt x="7376" y="27349"/>
                    <a:pt x="9565" y="29180"/>
                    <a:pt x="9874" y="31523"/>
                  </a:cubicBezTo>
                  <a:cubicBezTo>
                    <a:pt x="10531" y="31189"/>
                    <a:pt x="11300" y="31010"/>
                    <a:pt x="12079" y="31010"/>
                  </a:cubicBezTo>
                  <a:cubicBezTo>
                    <a:pt x="13552" y="31010"/>
                    <a:pt x="15060" y="31651"/>
                    <a:pt x="15911" y="33091"/>
                  </a:cubicBezTo>
                  <a:cubicBezTo>
                    <a:pt x="16495" y="31743"/>
                    <a:pt x="17879" y="31208"/>
                    <a:pt x="19303" y="31208"/>
                  </a:cubicBezTo>
                  <a:cubicBezTo>
                    <a:pt x="20240" y="31208"/>
                    <a:pt x="21195" y="31440"/>
                    <a:pt x="21949" y="31823"/>
                  </a:cubicBezTo>
                  <a:cubicBezTo>
                    <a:pt x="22249" y="31190"/>
                    <a:pt x="22249" y="30523"/>
                    <a:pt x="22583" y="29889"/>
                  </a:cubicBezTo>
                  <a:cubicBezTo>
                    <a:pt x="23743" y="28788"/>
                    <a:pt x="24850" y="27634"/>
                    <a:pt x="26449" y="27634"/>
                  </a:cubicBezTo>
                  <a:cubicBezTo>
                    <a:pt x="26642" y="27634"/>
                    <a:pt x="26843" y="27651"/>
                    <a:pt x="27053" y="27687"/>
                  </a:cubicBezTo>
                  <a:cubicBezTo>
                    <a:pt x="25418" y="25152"/>
                    <a:pt x="27987" y="22617"/>
                    <a:pt x="30222" y="21983"/>
                  </a:cubicBezTo>
                  <a:cubicBezTo>
                    <a:pt x="29254" y="21016"/>
                    <a:pt x="28587" y="19748"/>
                    <a:pt x="28921" y="18481"/>
                  </a:cubicBezTo>
                  <a:cubicBezTo>
                    <a:pt x="29254" y="17180"/>
                    <a:pt x="29888" y="16212"/>
                    <a:pt x="31356" y="15945"/>
                  </a:cubicBezTo>
                  <a:cubicBezTo>
                    <a:pt x="29888" y="15011"/>
                    <a:pt x="29054" y="14111"/>
                    <a:pt x="28887" y="13143"/>
                  </a:cubicBezTo>
                  <a:cubicBezTo>
                    <a:pt x="28620" y="11809"/>
                    <a:pt x="29254" y="10842"/>
                    <a:pt x="30222" y="9874"/>
                  </a:cubicBezTo>
                  <a:cubicBezTo>
                    <a:pt x="27686" y="9874"/>
                    <a:pt x="25418" y="7339"/>
                    <a:pt x="26719" y="4804"/>
                  </a:cubicBezTo>
                  <a:lnTo>
                    <a:pt x="26719" y="4804"/>
                  </a:lnTo>
                  <a:cubicBezTo>
                    <a:pt x="26300" y="4903"/>
                    <a:pt x="25890" y="4952"/>
                    <a:pt x="25495" y="4952"/>
                  </a:cubicBezTo>
                  <a:cubicBezTo>
                    <a:pt x="23498" y="4952"/>
                    <a:pt x="21894" y="3697"/>
                    <a:pt x="21615" y="1302"/>
                  </a:cubicBezTo>
                  <a:cubicBezTo>
                    <a:pt x="20795" y="1886"/>
                    <a:pt x="19929" y="2159"/>
                    <a:pt x="19097" y="2159"/>
                  </a:cubicBezTo>
                  <a:cubicBezTo>
                    <a:pt x="17696" y="2159"/>
                    <a:pt x="16394" y="1382"/>
                    <a:pt x="15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54"/>
            <p:cNvSpPr/>
            <p:nvPr/>
          </p:nvSpPr>
          <p:spPr>
            <a:xfrm>
              <a:off x="7012350" y="4545400"/>
              <a:ext cx="46725" cy="48975"/>
            </a:xfrm>
            <a:custGeom>
              <a:avLst/>
              <a:gdLst/>
              <a:ahLst/>
              <a:cxnLst/>
              <a:rect l="l" t="t" r="r" b="b"/>
              <a:pathLst>
                <a:path w="1869" h="1959" extrusionOk="0">
                  <a:moveTo>
                    <a:pt x="472" y="0"/>
                  </a:moveTo>
                  <a:cubicBezTo>
                    <a:pt x="386" y="0"/>
                    <a:pt x="305" y="33"/>
                    <a:pt x="234" y="105"/>
                  </a:cubicBezTo>
                  <a:cubicBezTo>
                    <a:pt x="134" y="238"/>
                    <a:pt x="34" y="405"/>
                    <a:pt x="34" y="605"/>
                  </a:cubicBezTo>
                  <a:cubicBezTo>
                    <a:pt x="0" y="972"/>
                    <a:pt x="300" y="1306"/>
                    <a:pt x="334" y="1406"/>
                  </a:cubicBezTo>
                  <a:cubicBezTo>
                    <a:pt x="367" y="1473"/>
                    <a:pt x="667" y="1840"/>
                    <a:pt x="1068" y="1940"/>
                  </a:cubicBezTo>
                  <a:cubicBezTo>
                    <a:pt x="1145" y="1951"/>
                    <a:pt x="1223" y="1958"/>
                    <a:pt x="1297" y="1958"/>
                  </a:cubicBezTo>
                  <a:cubicBezTo>
                    <a:pt x="1446" y="1958"/>
                    <a:pt x="1579" y="1928"/>
                    <a:pt x="1668" y="1840"/>
                  </a:cubicBezTo>
                  <a:cubicBezTo>
                    <a:pt x="1835" y="1739"/>
                    <a:pt x="1868" y="1573"/>
                    <a:pt x="1835" y="1339"/>
                  </a:cubicBezTo>
                  <a:cubicBezTo>
                    <a:pt x="1802" y="1106"/>
                    <a:pt x="1701" y="939"/>
                    <a:pt x="1668" y="939"/>
                  </a:cubicBezTo>
                  <a:cubicBezTo>
                    <a:pt x="1601" y="805"/>
                    <a:pt x="1601" y="739"/>
                    <a:pt x="1601" y="672"/>
                  </a:cubicBezTo>
                  <a:cubicBezTo>
                    <a:pt x="1601" y="572"/>
                    <a:pt x="1535" y="505"/>
                    <a:pt x="1535" y="505"/>
                  </a:cubicBezTo>
                  <a:cubicBezTo>
                    <a:pt x="1535" y="472"/>
                    <a:pt x="1535" y="405"/>
                    <a:pt x="1435" y="405"/>
                  </a:cubicBezTo>
                  <a:cubicBezTo>
                    <a:pt x="1368" y="338"/>
                    <a:pt x="1335" y="338"/>
                    <a:pt x="1201" y="305"/>
                  </a:cubicBezTo>
                  <a:cubicBezTo>
                    <a:pt x="1134" y="272"/>
                    <a:pt x="968" y="138"/>
                    <a:pt x="701" y="72"/>
                  </a:cubicBezTo>
                  <a:cubicBezTo>
                    <a:pt x="623" y="25"/>
                    <a:pt x="546" y="0"/>
                    <a:pt x="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54"/>
            <p:cNvSpPr/>
            <p:nvPr/>
          </p:nvSpPr>
          <p:spPr>
            <a:xfrm>
              <a:off x="7140775" y="4647850"/>
              <a:ext cx="55050" cy="39725"/>
            </a:xfrm>
            <a:custGeom>
              <a:avLst/>
              <a:gdLst/>
              <a:ahLst/>
              <a:cxnLst/>
              <a:rect l="l" t="t" r="r" b="b"/>
              <a:pathLst>
                <a:path w="2202" h="1589" extrusionOk="0">
                  <a:moveTo>
                    <a:pt x="783" y="0"/>
                  </a:moveTo>
                  <a:cubicBezTo>
                    <a:pt x="746" y="0"/>
                    <a:pt x="707" y="3"/>
                    <a:pt x="667" y="10"/>
                  </a:cubicBezTo>
                  <a:cubicBezTo>
                    <a:pt x="434" y="43"/>
                    <a:pt x="234" y="177"/>
                    <a:pt x="67" y="677"/>
                  </a:cubicBezTo>
                  <a:cubicBezTo>
                    <a:pt x="0" y="1011"/>
                    <a:pt x="167" y="1244"/>
                    <a:pt x="401" y="1377"/>
                  </a:cubicBezTo>
                  <a:cubicBezTo>
                    <a:pt x="667" y="1544"/>
                    <a:pt x="901" y="1544"/>
                    <a:pt x="1001" y="1544"/>
                  </a:cubicBezTo>
                  <a:cubicBezTo>
                    <a:pt x="1045" y="1544"/>
                    <a:pt x="1194" y="1589"/>
                    <a:pt x="1377" y="1589"/>
                  </a:cubicBezTo>
                  <a:cubicBezTo>
                    <a:pt x="1468" y="1589"/>
                    <a:pt x="1568" y="1578"/>
                    <a:pt x="1668" y="1544"/>
                  </a:cubicBezTo>
                  <a:cubicBezTo>
                    <a:pt x="1935" y="1478"/>
                    <a:pt x="2202" y="1244"/>
                    <a:pt x="2102" y="844"/>
                  </a:cubicBezTo>
                  <a:cubicBezTo>
                    <a:pt x="2035" y="377"/>
                    <a:pt x="1835" y="210"/>
                    <a:pt x="1568" y="143"/>
                  </a:cubicBezTo>
                  <a:cubicBezTo>
                    <a:pt x="1368" y="43"/>
                    <a:pt x="1168" y="43"/>
                    <a:pt x="1101" y="43"/>
                  </a:cubicBezTo>
                  <a:cubicBezTo>
                    <a:pt x="1048" y="43"/>
                    <a:pt x="930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54"/>
            <p:cNvSpPr/>
            <p:nvPr/>
          </p:nvSpPr>
          <p:spPr>
            <a:xfrm>
              <a:off x="7342575" y="4607550"/>
              <a:ext cx="63400" cy="44825"/>
            </a:xfrm>
            <a:custGeom>
              <a:avLst/>
              <a:gdLst/>
              <a:ahLst/>
              <a:cxnLst/>
              <a:rect l="l" t="t" r="r" b="b"/>
              <a:pathLst>
                <a:path w="2536" h="1793" extrusionOk="0">
                  <a:moveTo>
                    <a:pt x="1770" y="1"/>
                  </a:moveTo>
                  <a:cubicBezTo>
                    <a:pt x="1697" y="1"/>
                    <a:pt x="1621" y="8"/>
                    <a:pt x="1535" y="21"/>
                  </a:cubicBezTo>
                  <a:cubicBezTo>
                    <a:pt x="1368" y="87"/>
                    <a:pt x="1302" y="87"/>
                    <a:pt x="1202" y="121"/>
                  </a:cubicBezTo>
                  <a:cubicBezTo>
                    <a:pt x="1035" y="154"/>
                    <a:pt x="935" y="288"/>
                    <a:pt x="868" y="288"/>
                  </a:cubicBezTo>
                  <a:cubicBezTo>
                    <a:pt x="835" y="288"/>
                    <a:pt x="668" y="288"/>
                    <a:pt x="534" y="354"/>
                  </a:cubicBezTo>
                  <a:cubicBezTo>
                    <a:pt x="501" y="421"/>
                    <a:pt x="434" y="454"/>
                    <a:pt x="334" y="588"/>
                  </a:cubicBezTo>
                  <a:cubicBezTo>
                    <a:pt x="268" y="688"/>
                    <a:pt x="134" y="821"/>
                    <a:pt x="34" y="1088"/>
                  </a:cubicBezTo>
                  <a:cubicBezTo>
                    <a:pt x="1" y="1255"/>
                    <a:pt x="1" y="1422"/>
                    <a:pt x="134" y="1522"/>
                  </a:cubicBezTo>
                  <a:cubicBezTo>
                    <a:pt x="268" y="1655"/>
                    <a:pt x="434" y="1755"/>
                    <a:pt x="634" y="1789"/>
                  </a:cubicBezTo>
                  <a:cubicBezTo>
                    <a:pt x="671" y="1792"/>
                    <a:pt x="707" y="1793"/>
                    <a:pt x="743" y="1793"/>
                  </a:cubicBezTo>
                  <a:cubicBezTo>
                    <a:pt x="1110" y="1793"/>
                    <a:pt x="1474" y="1652"/>
                    <a:pt x="1535" y="1622"/>
                  </a:cubicBezTo>
                  <a:cubicBezTo>
                    <a:pt x="1669" y="1622"/>
                    <a:pt x="2102" y="1422"/>
                    <a:pt x="2336" y="1021"/>
                  </a:cubicBezTo>
                  <a:cubicBezTo>
                    <a:pt x="2469" y="855"/>
                    <a:pt x="2536" y="621"/>
                    <a:pt x="2502" y="454"/>
                  </a:cubicBezTo>
                  <a:cubicBezTo>
                    <a:pt x="2469" y="288"/>
                    <a:pt x="2336" y="121"/>
                    <a:pt x="2136" y="87"/>
                  </a:cubicBezTo>
                  <a:cubicBezTo>
                    <a:pt x="2009" y="24"/>
                    <a:pt x="1895" y="1"/>
                    <a:pt x="17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54"/>
            <p:cNvSpPr/>
            <p:nvPr/>
          </p:nvSpPr>
          <p:spPr>
            <a:xfrm>
              <a:off x="7464325" y="4472900"/>
              <a:ext cx="70075" cy="67000"/>
            </a:xfrm>
            <a:custGeom>
              <a:avLst/>
              <a:gdLst/>
              <a:ahLst/>
              <a:cxnLst/>
              <a:rect l="l" t="t" r="r" b="b"/>
              <a:pathLst>
                <a:path w="2803" h="2680" extrusionOk="0">
                  <a:moveTo>
                    <a:pt x="1696" y="0"/>
                  </a:moveTo>
                  <a:cubicBezTo>
                    <a:pt x="1069" y="0"/>
                    <a:pt x="764" y="925"/>
                    <a:pt x="735" y="1070"/>
                  </a:cubicBezTo>
                  <a:cubicBezTo>
                    <a:pt x="668" y="1204"/>
                    <a:pt x="1" y="2238"/>
                    <a:pt x="968" y="2638"/>
                  </a:cubicBezTo>
                  <a:cubicBezTo>
                    <a:pt x="1043" y="2667"/>
                    <a:pt x="1116" y="2680"/>
                    <a:pt x="1184" y="2680"/>
                  </a:cubicBezTo>
                  <a:cubicBezTo>
                    <a:pt x="1757" y="2680"/>
                    <a:pt x="2106" y="1790"/>
                    <a:pt x="2136" y="1671"/>
                  </a:cubicBezTo>
                  <a:cubicBezTo>
                    <a:pt x="2169" y="1504"/>
                    <a:pt x="2803" y="403"/>
                    <a:pt x="2002" y="69"/>
                  </a:cubicBezTo>
                  <a:cubicBezTo>
                    <a:pt x="1893" y="21"/>
                    <a:pt x="1791" y="0"/>
                    <a:pt x="1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54"/>
            <p:cNvSpPr/>
            <p:nvPr/>
          </p:nvSpPr>
          <p:spPr>
            <a:xfrm>
              <a:off x="7472675" y="4314500"/>
              <a:ext cx="40875" cy="46825"/>
            </a:xfrm>
            <a:custGeom>
              <a:avLst/>
              <a:gdLst/>
              <a:ahLst/>
              <a:cxnLst/>
              <a:rect l="l" t="t" r="r" b="b"/>
              <a:pathLst>
                <a:path w="1635" h="1873" extrusionOk="0">
                  <a:moveTo>
                    <a:pt x="876" y="1"/>
                  </a:moveTo>
                  <a:cubicBezTo>
                    <a:pt x="718" y="1"/>
                    <a:pt x="534" y="68"/>
                    <a:pt x="334" y="234"/>
                  </a:cubicBezTo>
                  <a:cubicBezTo>
                    <a:pt x="67" y="501"/>
                    <a:pt x="0" y="701"/>
                    <a:pt x="0" y="868"/>
                  </a:cubicBezTo>
                  <a:cubicBezTo>
                    <a:pt x="0" y="1035"/>
                    <a:pt x="100" y="1168"/>
                    <a:pt x="100" y="1202"/>
                  </a:cubicBezTo>
                  <a:cubicBezTo>
                    <a:pt x="100" y="1235"/>
                    <a:pt x="100" y="1402"/>
                    <a:pt x="167" y="1535"/>
                  </a:cubicBezTo>
                  <a:cubicBezTo>
                    <a:pt x="267" y="1702"/>
                    <a:pt x="434" y="1836"/>
                    <a:pt x="834" y="1869"/>
                  </a:cubicBezTo>
                  <a:cubicBezTo>
                    <a:pt x="864" y="1871"/>
                    <a:pt x="893" y="1872"/>
                    <a:pt x="920" y="1872"/>
                  </a:cubicBezTo>
                  <a:cubicBezTo>
                    <a:pt x="1326" y="1872"/>
                    <a:pt x="1508" y="1647"/>
                    <a:pt x="1602" y="1335"/>
                  </a:cubicBezTo>
                  <a:cubicBezTo>
                    <a:pt x="1635" y="1035"/>
                    <a:pt x="1568" y="735"/>
                    <a:pt x="1501" y="701"/>
                  </a:cubicBezTo>
                  <a:cubicBezTo>
                    <a:pt x="1501" y="668"/>
                    <a:pt x="1468" y="368"/>
                    <a:pt x="1268" y="168"/>
                  </a:cubicBezTo>
                  <a:cubicBezTo>
                    <a:pt x="1168" y="68"/>
                    <a:pt x="1034" y="1"/>
                    <a:pt x="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54"/>
            <p:cNvSpPr/>
            <p:nvPr/>
          </p:nvSpPr>
          <p:spPr>
            <a:xfrm>
              <a:off x="7389275" y="4193600"/>
              <a:ext cx="44225" cy="42000"/>
            </a:xfrm>
            <a:custGeom>
              <a:avLst/>
              <a:gdLst/>
              <a:ahLst/>
              <a:cxnLst/>
              <a:rect l="l" t="t" r="r" b="b"/>
              <a:pathLst>
                <a:path w="1769" h="1680" extrusionOk="0">
                  <a:moveTo>
                    <a:pt x="534" y="0"/>
                  </a:moveTo>
                  <a:cubicBezTo>
                    <a:pt x="268" y="33"/>
                    <a:pt x="1" y="234"/>
                    <a:pt x="67" y="734"/>
                  </a:cubicBezTo>
                  <a:cubicBezTo>
                    <a:pt x="67" y="1134"/>
                    <a:pt x="167" y="1334"/>
                    <a:pt x="234" y="1401"/>
                  </a:cubicBezTo>
                  <a:cubicBezTo>
                    <a:pt x="301" y="1501"/>
                    <a:pt x="401" y="1535"/>
                    <a:pt x="401" y="1535"/>
                  </a:cubicBezTo>
                  <a:cubicBezTo>
                    <a:pt x="401" y="1568"/>
                    <a:pt x="468" y="1668"/>
                    <a:pt x="568" y="1668"/>
                  </a:cubicBezTo>
                  <a:cubicBezTo>
                    <a:pt x="590" y="1675"/>
                    <a:pt x="616" y="1680"/>
                    <a:pt x="648" y="1680"/>
                  </a:cubicBezTo>
                  <a:cubicBezTo>
                    <a:pt x="756" y="1680"/>
                    <a:pt x="932" y="1630"/>
                    <a:pt x="1268" y="1501"/>
                  </a:cubicBezTo>
                  <a:cubicBezTo>
                    <a:pt x="1669" y="1334"/>
                    <a:pt x="1769" y="1001"/>
                    <a:pt x="1602" y="667"/>
                  </a:cubicBezTo>
                  <a:cubicBezTo>
                    <a:pt x="1468" y="367"/>
                    <a:pt x="1168" y="234"/>
                    <a:pt x="1135" y="200"/>
                  </a:cubicBezTo>
                  <a:cubicBezTo>
                    <a:pt x="1101" y="167"/>
                    <a:pt x="835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54"/>
            <p:cNvSpPr/>
            <p:nvPr/>
          </p:nvSpPr>
          <p:spPr>
            <a:xfrm>
              <a:off x="7245850" y="4138125"/>
              <a:ext cx="55900" cy="39175"/>
            </a:xfrm>
            <a:custGeom>
              <a:avLst/>
              <a:gdLst/>
              <a:ahLst/>
              <a:cxnLst/>
              <a:rect l="l" t="t" r="r" b="b"/>
              <a:pathLst>
                <a:path w="2236" h="1567" extrusionOk="0">
                  <a:moveTo>
                    <a:pt x="809" y="1"/>
                  </a:moveTo>
                  <a:cubicBezTo>
                    <a:pt x="684" y="1"/>
                    <a:pt x="534" y="18"/>
                    <a:pt x="401" y="84"/>
                  </a:cubicBezTo>
                  <a:cubicBezTo>
                    <a:pt x="100" y="251"/>
                    <a:pt x="0" y="551"/>
                    <a:pt x="200" y="1018"/>
                  </a:cubicBezTo>
                  <a:cubicBezTo>
                    <a:pt x="367" y="1352"/>
                    <a:pt x="567" y="1452"/>
                    <a:pt x="734" y="1519"/>
                  </a:cubicBezTo>
                  <a:cubicBezTo>
                    <a:pt x="901" y="1552"/>
                    <a:pt x="1034" y="1552"/>
                    <a:pt x="1068" y="1552"/>
                  </a:cubicBezTo>
                  <a:cubicBezTo>
                    <a:pt x="1112" y="1552"/>
                    <a:pt x="1171" y="1567"/>
                    <a:pt x="1255" y="1567"/>
                  </a:cubicBezTo>
                  <a:cubicBezTo>
                    <a:pt x="1297" y="1567"/>
                    <a:pt x="1346" y="1563"/>
                    <a:pt x="1401" y="1552"/>
                  </a:cubicBezTo>
                  <a:cubicBezTo>
                    <a:pt x="1568" y="1552"/>
                    <a:pt x="1802" y="1419"/>
                    <a:pt x="2002" y="1052"/>
                  </a:cubicBezTo>
                  <a:cubicBezTo>
                    <a:pt x="2235" y="618"/>
                    <a:pt x="2068" y="351"/>
                    <a:pt x="1735" y="118"/>
                  </a:cubicBezTo>
                  <a:cubicBezTo>
                    <a:pt x="1501" y="18"/>
                    <a:pt x="1168" y="18"/>
                    <a:pt x="1068" y="18"/>
                  </a:cubicBezTo>
                  <a:cubicBezTo>
                    <a:pt x="1034" y="18"/>
                    <a:pt x="934" y="1"/>
                    <a:pt x="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54"/>
            <p:cNvSpPr/>
            <p:nvPr/>
          </p:nvSpPr>
          <p:spPr>
            <a:xfrm>
              <a:off x="7065725" y="4205400"/>
              <a:ext cx="51725" cy="48300"/>
            </a:xfrm>
            <a:custGeom>
              <a:avLst/>
              <a:gdLst/>
              <a:ahLst/>
              <a:cxnLst/>
              <a:rect l="l" t="t" r="r" b="b"/>
              <a:pathLst>
                <a:path w="2069" h="1932" extrusionOk="0">
                  <a:moveTo>
                    <a:pt x="1439" y="1"/>
                  </a:moveTo>
                  <a:cubicBezTo>
                    <a:pt x="1371" y="1"/>
                    <a:pt x="1302" y="10"/>
                    <a:pt x="1234" y="28"/>
                  </a:cubicBezTo>
                  <a:cubicBezTo>
                    <a:pt x="867" y="95"/>
                    <a:pt x="567" y="395"/>
                    <a:pt x="534" y="429"/>
                  </a:cubicBezTo>
                  <a:cubicBezTo>
                    <a:pt x="500" y="529"/>
                    <a:pt x="167" y="762"/>
                    <a:pt x="67" y="1096"/>
                  </a:cubicBezTo>
                  <a:cubicBezTo>
                    <a:pt x="0" y="1429"/>
                    <a:pt x="100" y="1830"/>
                    <a:pt x="601" y="1896"/>
                  </a:cubicBezTo>
                  <a:cubicBezTo>
                    <a:pt x="701" y="1921"/>
                    <a:pt x="786" y="1932"/>
                    <a:pt x="861" y="1932"/>
                  </a:cubicBezTo>
                  <a:cubicBezTo>
                    <a:pt x="1084" y="1932"/>
                    <a:pt x="1209" y="1838"/>
                    <a:pt x="1334" y="1763"/>
                  </a:cubicBezTo>
                  <a:lnTo>
                    <a:pt x="1568" y="1530"/>
                  </a:lnTo>
                  <a:cubicBezTo>
                    <a:pt x="1601" y="1530"/>
                    <a:pt x="1735" y="1429"/>
                    <a:pt x="1868" y="1329"/>
                  </a:cubicBezTo>
                  <a:cubicBezTo>
                    <a:pt x="1935" y="1196"/>
                    <a:pt x="2068" y="996"/>
                    <a:pt x="2035" y="562"/>
                  </a:cubicBezTo>
                  <a:cubicBezTo>
                    <a:pt x="2008" y="182"/>
                    <a:pt x="1737" y="1"/>
                    <a:pt x="14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54"/>
            <p:cNvSpPr/>
            <p:nvPr/>
          </p:nvSpPr>
          <p:spPr>
            <a:xfrm>
              <a:off x="6996500" y="4305575"/>
              <a:ext cx="38375" cy="38225"/>
            </a:xfrm>
            <a:custGeom>
              <a:avLst/>
              <a:gdLst/>
              <a:ahLst/>
              <a:cxnLst/>
              <a:rect l="l" t="t" r="r" b="b"/>
              <a:pathLst>
                <a:path w="1535" h="1529" extrusionOk="0">
                  <a:moveTo>
                    <a:pt x="845" y="1"/>
                  </a:moveTo>
                  <a:cubicBezTo>
                    <a:pt x="773" y="1"/>
                    <a:pt x="701" y="20"/>
                    <a:pt x="634" y="58"/>
                  </a:cubicBezTo>
                  <a:cubicBezTo>
                    <a:pt x="367" y="124"/>
                    <a:pt x="267" y="391"/>
                    <a:pt x="201" y="425"/>
                  </a:cubicBezTo>
                  <a:cubicBezTo>
                    <a:pt x="201" y="491"/>
                    <a:pt x="0" y="725"/>
                    <a:pt x="0" y="1025"/>
                  </a:cubicBezTo>
                  <a:cubicBezTo>
                    <a:pt x="0" y="1306"/>
                    <a:pt x="176" y="1529"/>
                    <a:pt x="554" y="1529"/>
                  </a:cubicBezTo>
                  <a:cubicBezTo>
                    <a:pt x="580" y="1529"/>
                    <a:pt x="606" y="1528"/>
                    <a:pt x="634" y="1525"/>
                  </a:cubicBezTo>
                  <a:cubicBezTo>
                    <a:pt x="1101" y="1492"/>
                    <a:pt x="1301" y="1392"/>
                    <a:pt x="1335" y="1392"/>
                  </a:cubicBezTo>
                  <a:cubicBezTo>
                    <a:pt x="1468" y="1359"/>
                    <a:pt x="1468" y="1259"/>
                    <a:pt x="1468" y="1259"/>
                  </a:cubicBezTo>
                  <a:cubicBezTo>
                    <a:pt x="1468" y="1259"/>
                    <a:pt x="1535" y="1225"/>
                    <a:pt x="1535" y="1158"/>
                  </a:cubicBezTo>
                  <a:cubicBezTo>
                    <a:pt x="1535" y="1025"/>
                    <a:pt x="1502" y="792"/>
                    <a:pt x="1301" y="358"/>
                  </a:cubicBezTo>
                  <a:cubicBezTo>
                    <a:pt x="1206" y="120"/>
                    <a:pt x="1026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54"/>
            <p:cNvSpPr/>
            <p:nvPr/>
          </p:nvSpPr>
          <p:spPr>
            <a:xfrm>
              <a:off x="6993175" y="4410400"/>
              <a:ext cx="52550" cy="54325"/>
            </a:xfrm>
            <a:custGeom>
              <a:avLst/>
              <a:gdLst/>
              <a:ahLst/>
              <a:cxnLst/>
              <a:rect l="l" t="t" r="r" b="b"/>
              <a:pathLst>
                <a:path w="2102" h="2173" extrusionOk="0">
                  <a:moveTo>
                    <a:pt x="1060" y="0"/>
                  </a:moveTo>
                  <a:cubicBezTo>
                    <a:pt x="332" y="0"/>
                    <a:pt x="300" y="871"/>
                    <a:pt x="300" y="1002"/>
                  </a:cubicBezTo>
                  <a:cubicBezTo>
                    <a:pt x="300" y="1135"/>
                    <a:pt x="0" y="2069"/>
                    <a:pt x="901" y="2169"/>
                  </a:cubicBezTo>
                  <a:cubicBezTo>
                    <a:pt x="930" y="2171"/>
                    <a:pt x="958" y="2172"/>
                    <a:pt x="985" y="2172"/>
                  </a:cubicBezTo>
                  <a:cubicBezTo>
                    <a:pt x="1799" y="2172"/>
                    <a:pt x="1769" y="1232"/>
                    <a:pt x="1801" y="1135"/>
                  </a:cubicBezTo>
                  <a:cubicBezTo>
                    <a:pt x="1801" y="1002"/>
                    <a:pt x="2102" y="68"/>
                    <a:pt x="1101" y="1"/>
                  </a:cubicBezTo>
                  <a:cubicBezTo>
                    <a:pt x="1087" y="0"/>
                    <a:pt x="1073" y="0"/>
                    <a:pt x="1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54"/>
            <p:cNvSpPr/>
            <p:nvPr/>
          </p:nvSpPr>
          <p:spPr>
            <a:xfrm>
              <a:off x="7129100" y="4515700"/>
              <a:ext cx="70075" cy="49100"/>
            </a:xfrm>
            <a:custGeom>
              <a:avLst/>
              <a:gdLst/>
              <a:ahLst/>
              <a:cxnLst/>
              <a:rect l="l" t="t" r="r" b="b"/>
              <a:pathLst>
                <a:path w="2803" h="1964" extrusionOk="0">
                  <a:moveTo>
                    <a:pt x="872" y="0"/>
                  </a:moveTo>
                  <a:cubicBezTo>
                    <a:pt x="726" y="0"/>
                    <a:pt x="551" y="42"/>
                    <a:pt x="334" y="159"/>
                  </a:cubicBezTo>
                  <a:cubicBezTo>
                    <a:pt x="0" y="326"/>
                    <a:pt x="34" y="793"/>
                    <a:pt x="267" y="1126"/>
                  </a:cubicBezTo>
                  <a:cubicBezTo>
                    <a:pt x="534" y="1460"/>
                    <a:pt x="968" y="1660"/>
                    <a:pt x="1034" y="1693"/>
                  </a:cubicBezTo>
                  <a:cubicBezTo>
                    <a:pt x="1128" y="1756"/>
                    <a:pt x="1512" y="1963"/>
                    <a:pt x="1943" y="1963"/>
                  </a:cubicBezTo>
                  <a:cubicBezTo>
                    <a:pt x="1973" y="1963"/>
                    <a:pt x="2004" y="1962"/>
                    <a:pt x="2035" y="1960"/>
                  </a:cubicBezTo>
                  <a:cubicBezTo>
                    <a:pt x="2235" y="1960"/>
                    <a:pt x="2502" y="1860"/>
                    <a:pt x="2635" y="1760"/>
                  </a:cubicBezTo>
                  <a:cubicBezTo>
                    <a:pt x="2736" y="1626"/>
                    <a:pt x="2802" y="1460"/>
                    <a:pt x="2736" y="1260"/>
                  </a:cubicBezTo>
                  <a:cubicBezTo>
                    <a:pt x="2635" y="793"/>
                    <a:pt x="2369" y="659"/>
                    <a:pt x="2168" y="526"/>
                  </a:cubicBezTo>
                  <a:cubicBezTo>
                    <a:pt x="1935" y="426"/>
                    <a:pt x="1701" y="359"/>
                    <a:pt x="1668" y="326"/>
                  </a:cubicBezTo>
                  <a:cubicBezTo>
                    <a:pt x="1601" y="292"/>
                    <a:pt x="1435" y="159"/>
                    <a:pt x="1234" y="92"/>
                  </a:cubicBezTo>
                  <a:cubicBezTo>
                    <a:pt x="1134" y="42"/>
                    <a:pt x="1018" y="0"/>
                    <a:pt x="8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54"/>
            <p:cNvSpPr/>
            <p:nvPr/>
          </p:nvSpPr>
          <p:spPr>
            <a:xfrm>
              <a:off x="7282525" y="4514650"/>
              <a:ext cx="58400" cy="42700"/>
            </a:xfrm>
            <a:custGeom>
              <a:avLst/>
              <a:gdLst/>
              <a:ahLst/>
              <a:cxnLst/>
              <a:rect l="l" t="t" r="r" b="b"/>
              <a:pathLst>
                <a:path w="2336" h="1708" extrusionOk="0">
                  <a:moveTo>
                    <a:pt x="1235" y="1"/>
                  </a:moveTo>
                  <a:cubicBezTo>
                    <a:pt x="1002" y="34"/>
                    <a:pt x="835" y="167"/>
                    <a:pt x="768" y="167"/>
                  </a:cubicBezTo>
                  <a:cubicBezTo>
                    <a:pt x="735" y="201"/>
                    <a:pt x="535" y="201"/>
                    <a:pt x="368" y="334"/>
                  </a:cubicBezTo>
                  <a:cubicBezTo>
                    <a:pt x="201" y="434"/>
                    <a:pt x="1" y="668"/>
                    <a:pt x="34" y="1168"/>
                  </a:cubicBezTo>
                  <a:cubicBezTo>
                    <a:pt x="68" y="1535"/>
                    <a:pt x="368" y="1702"/>
                    <a:pt x="668" y="1702"/>
                  </a:cubicBezTo>
                  <a:cubicBezTo>
                    <a:pt x="697" y="1706"/>
                    <a:pt x="727" y="1707"/>
                    <a:pt x="757" y="1707"/>
                  </a:cubicBezTo>
                  <a:cubicBezTo>
                    <a:pt x="998" y="1707"/>
                    <a:pt x="1246" y="1598"/>
                    <a:pt x="1335" y="1568"/>
                  </a:cubicBezTo>
                  <a:cubicBezTo>
                    <a:pt x="1369" y="1568"/>
                    <a:pt x="1702" y="1435"/>
                    <a:pt x="1936" y="1235"/>
                  </a:cubicBezTo>
                  <a:cubicBezTo>
                    <a:pt x="2203" y="1035"/>
                    <a:pt x="2336" y="701"/>
                    <a:pt x="2036" y="368"/>
                  </a:cubicBezTo>
                  <a:cubicBezTo>
                    <a:pt x="1736" y="1"/>
                    <a:pt x="1435" y="1"/>
                    <a:pt x="1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54"/>
            <p:cNvSpPr/>
            <p:nvPr/>
          </p:nvSpPr>
          <p:spPr>
            <a:xfrm>
              <a:off x="7393450" y="4419575"/>
              <a:ext cx="43375" cy="48375"/>
            </a:xfrm>
            <a:custGeom>
              <a:avLst/>
              <a:gdLst/>
              <a:ahLst/>
              <a:cxnLst/>
              <a:rect l="l" t="t" r="r" b="b"/>
              <a:pathLst>
                <a:path w="1735" h="1935" extrusionOk="0">
                  <a:moveTo>
                    <a:pt x="1068" y="1"/>
                  </a:moveTo>
                  <a:cubicBezTo>
                    <a:pt x="601" y="1"/>
                    <a:pt x="401" y="168"/>
                    <a:pt x="301" y="334"/>
                  </a:cubicBezTo>
                  <a:cubicBezTo>
                    <a:pt x="167" y="501"/>
                    <a:pt x="134" y="701"/>
                    <a:pt x="134" y="735"/>
                  </a:cubicBezTo>
                  <a:cubicBezTo>
                    <a:pt x="101" y="801"/>
                    <a:pt x="0" y="902"/>
                    <a:pt x="0" y="1135"/>
                  </a:cubicBezTo>
                  <a:cubicBezTo>
                    <a:pt x="0" y="1335"/>
                    <a:pt x="101" y="1602"/>
                    <a:pt x="534" y="1836"/>
                  </a:cubicBezTo>
                  <a:cubicBezTo>
                    <a:pt x="639" y="1905"/>
                    <a:pt x="743" y="1935"/>
                    <a:pt x="842" y="1935"/>
                  </a:cubicBezTo>
                  <a:cubicBezTo>
                    <a:pt x="1027" y="1935"/>
                    <a:pt x="1193" y="1833"/>
                    <a:pt x="1301" y="1702"/>
                  </a:cubicBezTo>
                  <a:cubicBezTo>
                    <a:pt x="1468" y="1502"/>
                    <a:pt x="1568" y="1202"/>
                    <a:pt x="1568" y="1168"/>
                  </a:cubicBezTo>
                  <a:cubicBezTo>
                    <a:pt x="1602" y="1068"/>
                    <a:pt x="1735" y="835"/>
                    <a:pt x="1668" y="535"/>
                  </a:cubicBezTo>
                  <a:cubicBezTo>
                    <a:pt x="1668" y="234"/>
                    <a:pt x="1468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54"/>
            <p:cNvSpPr/>
            <p:nvPr/>
          </p:nvSpPr>
          <p:spPr>
            <a:xfrm>
              <a:off x="7358425" y="4287800"/>
              <a:ext cx="42550" cy="43250"/>
            </a:xfrm>
            <a:custGeom>
              <a:avLst/>
              <a:gdLst/>
              <a:ahLst/>
              <a:cxnLst/>
              <a:rect l="l" t="t" r="r" b="b"/>
              <a:pathLst>
                <a:path w="1702" h="1730" extrusionOk="0">
                  <a:moveTo>
                    <a:pt x="776" y="0"/>
                  </a:moveTo>
                  <a:cubicBezTo>
                    <a:pt x="595" y="0"/>
                    <a:pt x="382" y="117"/>
                    <a:pt x="201" y="435"/>
                  </a:cubicBezTo>
                  <a:cubicBezTo>
                    <a:pt x="0" y="769"/>
                    <a:pt x="0" y="969"/>
                    <a:pt x="34" y="1102"/>
                  </a:cubicBezTo>
                  <a:cubicBezTo>
                    <a:pt x="67" y="1236"/>
                    <a:pt x="167" y="1302"/>
                    <a:pt x="167" y="1369"/>
                  </a:cubicBezTo>
                  <a:cubicBezTo>
                    <a:pt x="201" y="1402"/>
                    <a:pt x="201" y="1536"/>
                    <a:pt x="334" y="1603"/>
                  </a:cubicBezTo>
                  <a:cubicBezTo>
                    <a:pt x="430" y="1675"/>
                    <a:pt x="561" y="1730"/>
                    <a:pt x="776" y="1730"/>
                  </a:cubicBezTo>
                  <a:cubicBezTo>
                    <a:pt x="860" y="1730"/>
                    <a:pt x="956" y="1721"/>
                    <a:pt x="1068" y="1703"/>
                  </a:cubicBezTo>
                  <a:cubicBezTo>
                    <a:pt x="1535" y="1603"/>
                    <a:pt x="1702" y="1302"/>
                    <a:pt x="1668" y="1036"/>
                  </a:cubicBezTo>
                  <a:cubicBezTo>
                    <a:pt x="1635" y="769"/>
                    <a:pt x="1468" y="535"/>
                    <a:pt x="1401" y="468"/>
                  </a:cubicBezTo>
                  <a:cubicBezTo>
                    <a:pt x="1368" y="435"/>
                    <a:pt x="1235" y="202"/>
                    <a:pt x="1001" y="68"/>
                  </a:cubicBezTo>
                  <a:cubicBezTo>
                    <a:pt x="937" y="26"/>
                    <a:pt x="860" y="0"/>
                    <a:pt x="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54"/>
            <p:cNvSpPr/>
            <p:nvPr/>
          </p:nvSpPr>
          <p:spPr>
            <a:xfrm>
              <a:off x="7259175" y="4246500"/>
              <a:ext cx="42575" cy="39675"/>
            </a:xfrm>
            <a:custGeom>
              <a:avLst/>
              <a:gdLst/>
              <a:ahLst/>
              <a:cxnLst/>
              <a:rect l="l" t="t" r="r" b="b"/>
              <a:pathLst>
                <a:path w="1703" h="1587" extrusionOk="0">
                  <a:moveTo>
                    <a:pt x="1060" y="0"/>
                  </a:moveTo>
                  <a:cubicBezTo>
                    <a:pt x="871" y="0"/>
                    <a:pt x="695" y="86"/>
                    <a:pt x="668" y="86"/>
                  </a:cubicBezTo>
                  <a:cubicBezTo>
                    <a:pt x="635" y="119"/>
                    <a:pt x="368" y="186"/>
                    <a:pt x="201" y="353"/>
                  </a:cubicBezTo>
                  <a:cubicBezTo>
                    <a:pt x="34" y="486"/>
                    <a:pt x="1" y="786"/>
                    <a:pt x="301" y="1220"/>
                  </a:cubicBezTo>
                  <a:cubicBezTo>
                    <a:pt x="501" y="1520"/>
                    <a:pt x="701" y="1587"/>
                    <a:pt x="868" y="1587"/>
                  </a:cubicBezTo>
                  <a:cubicBezTo>
                    <a:pt x="1002" y="1587"/>
                    <a:pt x="1135" y="1520"/>
                    <a:pt x="1168" y="1520"/>
                  </a:cubicBezTo>
                  <a:cubicBezTo>
                    <a:pt x="1202" y="1453"/>
                    <a:pt x="1335" y="1453"/>
                    <a:pt x="1469" y="1387"/>
                  </a:cubicBezTo>
                  <a:cubicBezTo>
                    <a:pt x="1602" y="1287"/>
                    <a:pt x="1702" y="1086"/>
                    <a:pt x="1669" y="686"/>
                  </a:cubicBezTo>
                  <a:cubicBezTo>
                    <a:pt x="1669" y="219"/>
                    <a:pt x="1435" y="52"/>
                    <a:pt x="1202" y="19"/>
                  </a:cubicBezTo>
                  <a:cubicBezTo>
                    <a:pt x="1155" y="6"/>
                    <a:pt x="1107" y="0"/>
                    <a:pt x="1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54"/>
            <p:cNvSpPr/>
            <p:nvPr/>
          </p:nvSpPr>
          <p:spPr>
            <a:xfrm>
              <a:off x="7116575" y="4296500"/>
              <a:ext cx="39225" cy="35625"/>
            </a:xfrm>
            <a:custGeom>
              <a:avLst/>
              <a:gdLst/>
              <a:ahLst/>
              <a:cxnLst/>
              <a:rect l="l" t="t" r="r" b="b"/>
              <a:pathLst>
                <a:path w="1569" h="1425" extrusionOk="0">
                  <a:moveTo>
                    <a:pt x="869" y="1"/>
                  </a:moveTo>
                  <a:cubicBezTo>
                    <a:pt x="825" y="1"/>
                    <a:pt x="780" y="8"/>
                    <a:pt x="735" y="20"/>
                  </a:cubicBezTo>
                  <a:cubicBezTo>
                    <a:pt x="535" y="54"/>
                    <a:pt x="368" y="221"/>
                    <a:pt x="334" y="254"/>
                  </a:cubicBezTo>
                  <a:cubicBezTo>
                    <a:pt x="334" y="254"/>
                    <a:pt x="134" y="421"/>
                    <a:pt x="34" y="688"/>
                  </a:cubicBezTo>
                  <a:cubicBezTo>
                    <a:pt x="1" y="888"/>
                    <a:pt x="68" y="1188"/>
                    <a:pt x="501" y="1288"/>
                  </a:cubicBezTo>
                  <a:cubicBezTo>
                    <a:pt x="835" y="1407"/>
                    <a:pt x="1032" y="1424"/>
                    <a:pt x="1142" y="1424"/>
                  </a:cubicBezTo>
                  <a:cubicBezTo>
                    <a:pt x="1186" y="1424"/>
                    <a:pt x="1216" y="1421"/>
                    <a:pt x="1235" y="1421"/>
                  </a:cubicBezTo>
                  <a:cubicBezTo>
                    <a:pt x="1369" y="1388"/>
                    <a:pt x="1402" y="1288"/>
                    <a:pt x="1402" y="1288"/>
                  </a:cubicBezTo>
                  <a:cubicBezTo>
                    <a:pt x="1402" y="1288"/>
                    <a:pt x="1502" y="1288"/>
                    <a:pt x="1535" y="1188"/>
                  </a:cubicBezTo>
                  <a:cubicBezTo>
                    <a:pt x="1569" y="1088"/>
                    <a:pt x="1535" y="854"/>
                    <a:pt x="1369" y="387"/>
                  </a:cubicBezTo>
                  <a:cubicBezTo>
                    <a:pt x="1234" y="118"/>
                    <a:pt x="1056" y="1"/>
                    <a:pt x="8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54"/>
            <p:cNvSpPr/>
            <p:nvPr/>
          </p:nvSpPr>
          <p:spPr>
            <a:xfrm>
              <a:off x="7088225" y="4384375"/>
              <a:ext cx="52575" cy="52925"/>
            </a:xfrm>
            <a:custGeom>
              <a:avLst/>
              <a:gdLst/>
              <a:ahLst/>
              <a:cxnLst/>
              <a:rect l="l" t="t" r="r" b="b"/>
              <a:pathLst>
                <a:path w="2103" h="2117" extrusionOk="0">
                  <a:moveTo>
                    <a:pt x="990" y="0"/>
                  </a:moveTo>
                  <a:cubicBezTo>
                    <a:pt x="331" y="0"/>
                    <a:pt x="301" y="847"/>
                    <a:pt x="301" y="942"/>
                  </a:cubicBezTo>
                  <a:cubicBezTo>
                    <a:pt x="301" y="1075"/>
                    <a:pt x="1" y="2043"/>
                    <a:pt x="868" y="2109"/>
                  </a:cubicBezTo>
                  <a:cubicBezTo>
                    <a:pt x="912" y="2114"/>
                    <a:pt x="955" y="2116"/>
                    <a:pt x="995" y="2116"/>
                  </a:cubicBezTo>
                  <a:cubicBezTo>
                    <a:pt x="1802" y="2116"/>
                    <a:pt x="1802" y="1204"/>
                    <a:pt x="1802" y="1109"/>
                  </a:cubicBezTo>
                  <a:cubicBezTo>
                    <a:pt x="1802" y="1009"/>
                    <a:pt x="2102" y="75"/>
                    <a:pt x="1102" y="8"/>
                  </a:cubicBezTo>
                  <a:cubicBezTo>
                    <a:pt x="1063" y="3"/>
                    <a:pt x="1026" y="0"/>
                    <a:pt x="9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54"/>
            <p:cNvSpPr/>
            <p:nvPr/>
          </p:nvSpPr>
          <p:spPr>
            <a:xfrm>
              <a:off x="7192475" y="4415550"/>
              <a:ext cx="50050" cy="46075"/>
            </a:xfrm>
            <a:custGeom>
              <a:avLst/>
              <a:gdLst/>
              <a:ahLst/>
              <a:cxnLst/>
              <a:rect l="l" t="t" r="r" b="b"/>
              <a:pathLst>
                <a:path w="2002" h="1843" extrusionOk="0">
                  <a:moveTo>
                    <a:pt x="870" y="1"/>
                  </a:moveTo>
                  <a:cubicBezTo>
                    <a:pt x="768" y="1"/>
                    <a:pt x="647" y="9"/>
                    <a:pt x="501" y="28"/>
                  </a:cubicBezTo>
                  <a:cubicBezTo>
                    <a:pt x="134" y="95"/>
                    <a:pt x="0" y="462"/>
                    <a:pt x="134" y="796"/>
                  </a:cubicBezTo>
                  <a:cubicBezTo>
                    <a:pt x="267" y="1129"/>
                    <a:pt x="501" y="1363"/>
                    <a:pt x="601" y="1429"/>
                  </a:cubicBezTo>
                  <a:cubicBezTo>
                    <a:pt x="634" y="1463"/>
                    <a:pt x="934" y="1763"/>
                    <a:pt x="1301" y="1830"/>
                  </a:cubicBezTo>
                  <a:cubicBezTo>
                    <a:pt x="1346" y="1839"/>
                    <a:pt x="1393" y="1843"/>
                    <a:pt x="1441" y="1843"/>
                  </a:cubicBezTo>
                  <a:cubicBezTo>
                    <a:pt x="1571" y="1843"/>
                    <a:pt x="1704" y="1812"/>
                    <a:pt x="1802" y="1763"/>
                  </a:cubicBezTo>
                  <a:cubicBezTo>
                    <a:pt x="1935" y="1663"/>
                    <a:pt x="2002" y="1496"/>
                    <a:pt x="2002" y="1296"/>
                  </a:cubicBezTo>
                  <a:cubicBezTo>
                    <a:pt x="2002" y="829"/>
                    <a:pt x="1868" y="629"/>
                    <a:pt x="1835" y="495"/>
                  </a:cubicBezTo>
                  <a:cubicBezTo>
                    <a:pt x="1768" y="362"/>
                    <a:pt x="1635" y="329"/>
                    <a:pt x="1602" y="295"/>
                  </a:cubicBezTo>
                  <a:cubicBezTo>
                    <a:pt x="1535" y="295"/>
                    <a:pt x="1501" y="162"/>
                    <a:pt x="1368" y="95"/>
                  </a:cubicBezTo>
                  <a:cubicBezTo>
                    <a:pt x="1250" y="48"/>
                    <a:pt x="1115" y="1"/>
                    <a:pt x="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4"/>
            <p:cNvSpPr/>
            <p:nvPr/>
          </p:nvSpPr>
          <p:spPr>
            <a:xfrm>
              <a:off x="7311725" y="4382600"/>
              <a:ext cx="43375" cy="51925"/>
            </a:xfrm>
            <a:custGeom>
              <a:avLst/>
              <a:gdLst/>
              <a:ahLst/>
              <a:cxnLst/>
              <a:rect l="l" t="t" r="r" b="b"/>
              <a:pathLst>
                <a:path w="1735" h="2077" extrusionOk="0">
                  <a:moveTo>
                    <a:pt x="1204" y="0"/>
                  </a:moveTo>
                  <a:cubicBezTo>
                    <a:pt x="1161" y="0"/>
                    <a:pt x="1115" y="4"/>
                    <a:pt x="1068" y="12"/>
                  </a:cubicBezTo>
                  <a:cubicBezTo>
                    <a:pt x="601" y="112"/>
                    <a:pt x="434" y="279"/>
                    <a:pt x="367" y="446"/>
                  </a:cubicBezTo>
                  <a:cubicBezTo>
                    <a:pt x="234" y="513"/>
                    <a:pt x="201" y="646"/>
                    <a:pt x="201" y="679"/>
                  </a:cubicBezTo>
                  <a:cubicBezTo>
                    <a:pt x="167" y="679"/>
                    <a:pt x="67" y="779"/>
                    <a:pt x="34" y="913"/>
                  </a:cubicBezTo>
                  <a:cubicBezTo>
                    <a:pt x="0" y="1013"/>
                    <a:pt x="0" y="1246"/>
                    <a:pt x="167" y="1747"/>
                  </a:cubicBezTo>
                  <a:cubicBezTo>
                    <a:pt x="230" y="1978"/>
                    <a:pt x="386" y="2076"/>
                    <a:pt x="575" y="2076"/>
                  </a:cubicBezTo>
                  <a:cubicBezTo>
                    <a:pt x="687" y="2076"/>
                    <a:pt x="811" y="2042"/>
                    <a:pt x="934" y="1980"/>
                  </a:cubicBezTo>
                  <a:cubicBezTo>
                    <a:pt x="1268" y="1813"/>
                    <a:pt x="1435" y="1513"/>
                    <a:pt x="1502" y="1447"/>
                  </a:cubicBezTo>
                  <a:cubicBezTo>
                    <a:pt x="1535" y="1346"/>
                    <a:pt x="1735" y="1013"/>
                    <a:pt x="1735" y="646"/>
                  </a:cubicBezTo>
                  <a:cubicBezTo>
                    <a:pt x="1735" y="446"/>
                    <a:pt x="1702" y="279"/>
                    <a:pt x="1568" y="146"/>
                  </a:cubicBezTo>
                  <a:cubicBezTo>
                    <a:pt x="1466" y="44"/>
                    <a:pt x="1345" y="0"/>
                    <a:pt x="1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54"/>
            <p:cNvSpPr/>
            <p:nvPr/>
          </p:nvSpPr>
          <p:spPr>
            <a:xfrm>
              <a:off x="7226675" y="4326400"/>
              <a:ext cx="43375" cy="37325"/>
            </a:xfrm>
            <a:custGeom>
              <a:avLst/>
              <a:gdLst/>
              <a:ahLst/>
              <a:cxnLst/>
              <a:rect l="l" t="t" r="r" b="b"/>
              <a:pathLst>
                <a:path w="1735" h="1493" extrusionOk="0">
                  <a:moveTo>
                    <a:pt x="1023" y="0"/>
                  </a:moveTo>
                  <a:cubicBezTo>
                    <a:pt x="818" y="0"/>
                    <a:pt x="656" y="69"/>
                    <a:pt x="634" y="92"/>
                  </a:cubicBezTo>
                  <a:cubicBezTo>
                    <a:pt x="600" y="92"/>
                    <a:pt x="500" y="159"/>
                    <a:pt x="400" y="192"/>
                  </a:cubicBezTo>
                  <a:cubicBezTo>
                    <a:pt x="300" y="225"/>
                    <a:pt x="167" y="359"/>
                    <a:pt x="100" y="492"/>
                  </a:cubicBezTo>
                  <a:cubicBezTo>
                    <a:pt x="67" y="592"/>
                    <a:pt x="0" y="759"/>
                    <a:pt x="100" y="893"/>
                  </a:cubicBezTo>
                  <a:cubicBezTo>
                    <a:pt x="167" y="1026"/>
                    <a:pt x="300" y="1159"/>
                    <a:pt x="567" y="1226"/>
                  </a:cubicBezTo>
                  <a:cubicBezTo>
                    <a:pt x="901" y="1360"/>
                    <a:pt x="1067" y="1393"/>
                    <a:pt x="1134" y="1426"/>
                  </a:cubicBezTo>
                  <a:lnTo>
                    <a:pt x="1168" y="1493"/>
                  </a:lnTo>
                  <a:lnTo>
                    <a:pt x="1168" y="1393"/>
                  </a:lnTo>
                  <a:lnTo>
                    <a:pt x="1168" y="1360"/>
                  </a:lnTo>
                  <a:cubicBezTo>
                    <a:pt x="1168" y="1326"/>
                    <a:pt x="1168" y="1360"/>
                    <a:pt x="1234" y="1259"/>
                  </a:cubicBezTo>
                  <a:cubicBezTo>
                    <a:pt x="1268" y="1193"/>
                    <a:pt x="1368" y="1059"/>
                    <a:pt x="1501" y="893"/>
                  </a:cubicBezTo>
                  <a:cubicBezTo>
                    <a:pt x="1668" y="692"/>
                    <a:pt x="1735" y="526"/>
                    <a:pt x="1668" y="392"/>
                  </a:cubicBezTo>
                  <a:cubicBezTo>
                    <a:pt x="1635" y="259"/>
                    <a:pt x="1501" y="92"/>
                    <a:pt x="1334" y="59"/>
                  </a:cubicBezTo>
                  <a:cubicBezTo>
                    <a:pt x="1227" y="16"/>
                    <a:pt x="1120" y="0"/>
                    <a:pt x="1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54"/>
            <p:cNvSpPr/>
            <p:nvPr/>
          </p:nvSpPr>
          <p:spPr>
            <a:xfrm>
              <a:off x="7263350" y="4694775"/>
              <a:ext cx="59225" cy="40750"/>
            </a:xfrm>
            <a:custGeom>
              <a:avLst/>
              <a:gdLst/>
              <a:ahLst/>
              <a:cxnLst/>
              <a:rect l="l" t="t" r="r" b="b"/>
              <a:pathLst>
                <a:path w="2369" h="1630" extrusionOk="0">
                  <a:moveTo>
                    <a:pt x="1302" y="1"/>
                  </a:moveTo>
                  <a:cubicBezTo>
                    <a:pt x="1102" y="1"/>
                    <a:pt x="935" y="68"/>
                    <a:pt x="868" y="68"/>
                  </a:cubicBezTo>
                  <a:cubicBezTo>
                    <a:pt x="835" y="68"/>
                    <a:pt x="668" y="68"/>
                    <a:pt x="501" y="168"/>
                  </a:cubicBezTo>
                  <a:cubicBezTo>
                    <a:pt x="334" y="301"/>
                    <a:pt x="168" y="468"/>
                    <a:pt x="101" y="968"/>
                  </a:cubicBezTo>
                  <a:cubicBezTo>
                    <a:pt x="1" y="1302"/>
                    <a:pt x="268" y="1535"/>
                    <a:pt x="601" y="1602"/>
                  </a:cubicBezTo>
                  <a:cubicBezTo>
                    <a:pt x="699" y="1621"/>
                    <a:pt x="791" y="1630"/>
                    <a:pt x="875" y="1630"/>
                  </a:cubicBezTo>
                  <a:cubicBezTo>
                    <a:pt x="1077" y="1630"/>
                    <a:pt x="1231" y="1582"/>
                    <a:pt x="1302" y="1535"/>
                  </a:cubicBezTo>
                  <a:cubicBezTo>
                    <a:pt x="1368" y="1535"/>
                    <a:pt x="1769" y="1469"/>
                    <a:pt x="2002" y="1268"/>
                  </a:cubicBezTo>
                  <a:cubicBezTo>
                    <a:pt x="2269" y="1035"/>
                    <a:pt x="2369" y="701"/>
                    <a:pt x="2102" y="368"/>
                  </a:cubicBezTo>
                  <a:cubicBezTo>
                    <a:pt x="1769" y="1"/>
                    <a:pt x="1502" y="1"/>
                    <a:pt x="1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2" name="Google Shape;1992;p54"/>
          <p:cNvGrpSpPr/>
          <p:nvPr/>
        </p:nvGrpSpPr>
        <p:grpSpPr>
          <a:xfrm>
            <a:off x="7065906" y="1511883"/>
            <a:ext cx="1088630" cy="847397"/>
            <a:chOff x="4236550" y="1446263"/>
            <a:chExt cx="872300" cy="678950"/>
          </a:xfrm>
        </p:grpSpPr>
        <p:sp>
          <p:nvSpPr>
            <p:cNvPr id="1993" name="Google Shape;1993;p54"/>
            <p:cNvSpPr/>
            <p:nvPr/>
          </p:nvSpPr>
          <p:spPr>
            <a:xfrm>
              <a:off x="4304100" y="1709638"/>
              <a:ext cx="88400" cy="58150"/>
            </a:xfrm>
            <a:custGeom>
              <a:avLst/>
              <a:gdLst/>
              <a:ahLst/>
              <a:cxnLst/>
              <a:rect l="l" t="t" r="r" b="b"/>
              <a:pathLst>
                <a:path w="3536" h="2326" extrusionOk="0">
                  <a:moveTo>
                    <a:pt x="453" y="0"/>
                  </a:moveTo>
                  <a:cubicBezTo>
                    <a:pt x="423" y="0"/>
                    <a:pt x="395" y="2"/>
                    <a:pt x="367" y="5"/>
                  </a:cubicBezTo>
                  <a:cubicBezTo>
                    <a:pt x="134" y="72"/>
                    <a:pt x="0" y="239"/>
                    <a:pt x="34" y="305"/>
                  </a:cubicBezTo>
                  <a:cubicBezTo>
                    <a:pt x="100" y="405"/>
                    <a:pt x="200" y="439"/>
                    <a:pt x="300" y="506"/>
                  </a:cubicBezTo>
                  <a:cubicBezTo>
                    <a:pt x="434" y="606"/>
                    <a:pt x="534" y="672"/>
                    <a:pt x="701" y="839"/>
                  </a:cubicBezTo>
                  <a:cubicBezTo>
                    <a:pt x="1034" y="1139"/>
                    <a:pt x="1368" y="1540"/>
                    <a:pt x="1501" y="1640"/>
                  </a:cubicBezTo>
                  <a:cubicBezTo>
                    <a:pt x="1601" y="1740"/>
                    <a:pt x="2002" y="2140"/>
                    <a:pt x="2535" y="2273"/>
                  </a:cubicBezTo>
                  <a:cubicBezTo>
                    <a:pt x="2669" y="2309"/>
                    <a:pt x="2803" y="2326"/>
                    <a:pt x="2928" y="2326"/>
                  </a:cubicBezTo>
                  <a:cubicBezTo>
                    <a:pt x="3268" y="2326"/>
                    <a:pt x="3536" y="2202"/>
                    <a:pt x="3536" y="2007"/>
                  </a:cubicBezTo>
                  <a:cubicBezTo>
                    <a:pt x="3536" y="1840"/>
                    <a:pt x="3169" y="1740"/>
                    <a:pt x="2802" y="1573"/>
                  </a:cubicBezTo>
                  <a:cubicBezTo>
                    <a:pt x="2435" y="1406"/>
                    <a:pt x="2135" y="1139"/>
                    <a:pt x="2035" y="1073"/>
                  </a:cubicBezTo>
                  <a:cubicBezTo>
                    <a:pt x="1968" y="1006"/>
                    <a:pt x="1668" y="606"/>
                    <a:pt x="1201" y="272"/>
                  </a:cubicBezTo>
                  <a:cubicBezTo>
                    <a:pt x="992" y="123"/>
                    <a:pt x="702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54"/>
            <p:cNvSpPr/>
            <p:nvPr/>
          </p:nvSpPr>
          <p:spPr>
            <a:xfrm>
              <a:off x="4379150" y="1591138"/>
              <a:ext cx="72575" cy="63600"/>
            </a:xfrm>
            <a:custGeom>
              <a:avLst/>
              <a:gdLst/>
              <a:ahLst/>
              <a:cxnLst/>
              <a:rect l="l" t="t" r="r" b="b"/>
              <a:pathLst>
                <a:path w="2903" h="2544" extrusionOk="0">
                  <a:moveTo>
                    <a:pt x="457" y="0"/>
                  </a:moveTo>
                  <a:cubicBezTo>
                    <a:pt x="413" y="0"/>
                    <a:pt x="372" y="3"/>
                    <a:pt x="334" y="8"/>
                  </a:cubicBezTo>
                  <a:cubicBezTo>
                    <a:pt x="100" y="42"/>
                    <a:pt x="0" y="209"/>
                    <a:pt x="34" y="309"/>
                  </a:cubicBezTo>
                  <a:cubicBezTo>
                    <a:pt x="116" y="391"/>
                    <a:pt x="221" y="451"/>
                    <a:pt x="311" y="451"/>
                  </a:cubicBezTo>
                  <a:cubicBezTo>
                    <a:pt x="331" y="451"/>
                    <a:pt x="349" y="448"/>
                    <a:pt x="367" y="442"/>
                  </a:cubicBezTo>
                  <a:cubicBezTo>
                    <a:pt x="501" y="542"/>
                    <a:pt x="567" y="642"/>
                    <a:pt x="701" y="742"/>
                  </a:cubicBezTo>
                  <a:cubicBezTo>
                    <a:pt x="834" y="876"/>
                    <a:pt x="901" y="1009"/>
                    <a:pt x="1001" y="1176"/>
                  </a:cubicBezTo>
                  <a:cubicBezTo>
                    <a:pt x="1068" y="1343"/>
                    <a:pt x="1134" y="1476"/>
                    <a:pt x="1168" y="1510"/>
                  </a:cubicBezTo>
                  <a:cubicBezTo>
                    <a:pt x="1201" y="1543"/>
                    <a:pt x="1235" y="1710"/>
                    <a:pt x="1368" y="1876"/>
                  </a:cubicBezTo>
                  <a:cubicBezTo>
                    <a:pt x="1468" y="2077"/>
                    <a:pt x="1668" y="2310"/>
                    <a:pt x="1968" y="2410"/>
                  </a:cubicBezTo>
                  <a:cubicBezTo>
                    <a:pt x="2202" y="2544"/>
                    <a:pt x="2369" y="2544"/>
                    <a:pt x="2502" y="2544"/>
                  </a:cubicBezTo>
                  <a:cubicBezTo>
                    <a:pt x="2569" y="2544"/>
                    <a:pt x="2702" y="2544"/>
                    <a:pt x="2836" y="2510"/>
                  </a:cubicBezTo>
                  <a:cubicBezTo>
                    <a:pt x="2902" y="2444"/>
                    <a:pt x="2902" y="2310"/>
                    <a:pt x="2736" y="2110"/>
                  </a:cubicBezTo>
                  <a:cubicBezTo>
                    <a:pt x="2602" y="2010"/>
                    <a:pt x="2369" y="1876"/>
                    <a:pt x="2235" y="1776"/>
                  </a:cubicBezTo>
                  <a:cubicBezTo>
                    <a:pt x="2035" y="1676"/>
                    <a:pt x="1835" y="1276"/>
                    <a:pt x="1802" y="1209"/>
                  </a:cubicBezTo>
                  <a:cubicBezTo>
                    <a:pt x="1802" y="1176"/>
                    <a:pt x="1702" y="1043"/>
                    <a:pt x="1635" y="876"/>
                  </a:cubicBezTo>
                  <a:cubicBezTo>
                    <a:pt x="1535" y="676"/>
                    <a:pt x="1368" y="409"/>
                    <a:pt x="1134" y="242"/>
                  </a:cubicBezTo>
                  <a:cubicBezTo>
                    <a:pt x="967" y="74"/>
                    <a:pt x="682" y="0"/>
                    <a:pt x="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54"/>
            <p:cNvSpPr/>
            <p:nvPr/>
          </p:nvSpPr>
          <p:spPr>
            <a:xfrm>
              <a:off x="4515075" y="1502938"/>
              <a:ext cx="43375" cy="69925"/>
            </a:xfrm>
            <a:custGeom>
              <a:avLst/>
              <a:gdLst/>
              <a:ahLst/>
              <a:cxnLst/>
              <a:rect l="l" t="t" r="r" b="b"/>
              <a:pathLst>
                <a:path w="1735" h="2797" extrusionOk="0">
                  <a:moveTo>
                    <a:pt x="334" y="1"/>
                  </a:moveTo>
                  <a:cubicBezTo>
                    <a:pt x="101" y="1"/>
                    <a:pt x="1" y="67"/>
                    <a:pt x="1" y="201"/>
                  </a:cubicBezTo>
                  <a:cubicBezTo>
                    <a:pt x="1" y="267"/>
                    <a:pt x="67" y="368"/>
                    <a:pt x="167" y="501"/>
                  </a:cubicBezTo>
                  <a:cubicBezTo>
                    <a:pt x="201" y="568"/>
                    <a:pt x="234" y="668"/>
                    <a:pt x="334" y="768"/>
                  </a:cubicBezTo>
                  <a:cubicBezTo>
                    <a:pt x="434" y="1068"/>
                    <a:pt x="568" y="1402"/>
                    <a:pt x="568" y="1502"/>
                  </a:cubicBezTo>
                  <a:cubicBezTo>
                    <a:pt x="601" y="1568"/>
                    <a:pt x="601" y="2002"/>
                    <a:pt x="868" y="2369"/>
                  </a:cubicBezTo>
                  <a:cubicBezTo>
                    <a:pt x="1001" y="2569"/>
                    <a:pt x="1201" y="2736"/>
                    <a:pt x="1368" y="2769"/>
                  </a:cubicBezTo>
                  <a:cubicBezTo>
                    <a:pt x="1415" y="2788"/>
                    <a:pt x="1459" y="2796"/>
                    <a:pt x="1499" y="2796"/>
                  </a:cubicBezTo>
                  <a:cubicBezTo>
                    <a:pt x="1602" y="2796"/>
                    <a:pt x="1678" y="2741"/>
                    <a:pt x="1702" y="2669"/>
                  </a:cubicBezTo>
                  <a:cubicBezTo>
                    <a:pt x="1735" y="2536"/>
                    <a:pt x="1702" y="2436"/>
                    <a:pt x="1668" y="2369"/>
                  </a:cubicBezTo>
                  <a:cubicBezTo>
                    <a:pt x="1602" y="2269"/>
                    <a:pt x="1568" y="2169"/>
                    <a:pt x="1535" y="2035"/>
                  </a:cubicBezTo>
                  <a:cubicBezTo>
                    <a:pt x="1435" y="1769"/>
                    <a:pt x="1402" y="1402"/>
                    <a:pt x="1368" y="1335"/>
                  </a:cubicBezTo>
                  <a:cubicBezTo>
                    <a:pt x="1335" y="1235"/>
                    <a:pt x="1268" y="734"/>
                    <a:pt x="935" y="368"/>
                  </a:cubicBezTo>
                  <a:cubicBezTo>
                    <a:pt x="768" y="167"/>
                    <a:pt x="534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4"/>
            <p:cNvSpPr/>
            <p:nvPr/>
          </p:nvSpPr>
          <p:spPr>
            <a:xfrm>
              <a:off x="4675200" y="1446263"/>
              <a:ext cx="31700" cy="83675"/>
            </a:xfrm>
            <a:custGeom>
              <a:avLst/>
              <a:gdLst/>
              <a:ahLst/>
              <a:cxnLst/>
              <a:rect l="l" t="t" r="r" b="b"/>
              <a:pathLst>
                <a:path w="1268" h="3347" extrusionOk="0">
                  <a:moveTo>
                    <a:pt x="683" y="0"/>
                  </a:moveTo>
                  <a:cubicBezTo>
                    <a:pt x="649" y="0"/>
                    <a:pt x="622" y="12"/>
                    <a:pt x="601" y="33"/>
                  </a:cubicBezTo>
                  <a:cubicBezTo>
                    <a:pt x="500" y="133"/>
                    <a:pt x="500" y="266"/>
                    <a:pt x="534" y="366"/>
                  </a:cubicBezTo>
                  <a:cubicBezTo>
                    <a:pt x="534" y="500"/>
                    <a:pt x="534" y="633"/>
                    <a:pt x="500" y="800"/>
                  </a:cubicBezTo>
                  <a:cubicBezTo>
                    <a:pt x="467" y="1133"/>
                    <a:pt x="334" y="1500"/>
                    <a:pt x="300" y="1567"/>
                  </a:cubicBezTo>
                  <a:cubicBezTo>
                    <a:pt x="267" y="1701"/>
                    <a:pt x="100" y="2067"/>
                    <a:pt x="33" y="2534"/>
                  </a:cubicBezTo>
                  <a:cubicBezTo>
                    <a:pt x="0" y="2735"/>
                    <a:pt x="100" y="3001"/>
                    <a:pt x="167" y="3168"/>
                  </a:cubicBezTo>
                  <a:cubicBezTo>
                    <a:pt x="270" y="3298"/>
                    <a:pt x="374" y="3347"/>
                    <a:pt x="462" y="3347"/>
                  </a:cubicBezTo>
                  <a:cubicBezTo>
                    <a:pt x="487" y="3347"/>
                    <a:pt x="511" y="3343"/>
                    <a:pt x="534" y="3335"/>
                  </a:cubicBezTo>
                  <a:cubicBezTo>
                    <a:pt x="634" y="3302"/>
                    <a:pt x="634" y="3202"/>
                    <a:pt x="667" y="3102"/>
                  </a:cubicBezTo>
                  <a:cubicBezTo>
                    <a:pt x="667" y="2968"/>
                    <a:pt x="701" y="2835"/>
                    <a:pt x="767" y="2668"/>
                  </a:cubicBezTo>
                  <a:cubicBezTo>
                    <a:pt x="834" y="2334"/>
                    <a:pt x="967" y="1967"/>
                    <a:pt x="1001" y="1867"/>
                  </a:cubicBezTo>
                  <a:cubicBezTo>
                    <a:pt x="1034" y="1801"/>
                    <a:pt x="1268" y="1334"/>
                    <a:pt x="1201" y="833"/>
                  </a:cubicBezTo>
                  <a:cubicBezTo>
                    <a:pt x="1201" y="600"/>
                    <a:pt x="1101" y="333"/>
                    <a:pt x="967" y="166"/>
                  </a:cubicBezTo>
                  <a:cubicBezTo>
                    <a:pt x="853" y="52"/>
                    <a:pt x="755" y="0"/>
                    <a:pt x="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4"/>
            <p:cNvSpPr/>
            <p:nvPr/>
          </p:nvSpPr>
          <p:spPr>
            <a:xfrm>
              <a:off x="4808625" y="1446863"/>
              <a:ext cx="31700" cy="71525"/>
            </a:xfrm>
            <a:custGeom>
              <a:avLst/>
              <a:gdLst/>
              <a:ahLst/>
              <a:cxnLst/>
              <a:rect l="l" t="t" r="r" b="b"/>
              <a:pathLst>
                <a:path w="1268" h="2861" extrusionOk="0">
                  <a:moveTo>
                    <a:pt x="1027" y="0"/>
                  </a:moveTo>
                  <a:cubicBezTo>
                    <a:pt x="1009" y="0"/>
                    <a:pt x="989" y="3"/>
                    <a:pt x="968" y="9"/>
                  </a:cubicBezTo>
                  <a:cubicBezTo>
                    <a:pt x="834" y="9"/>
                    <a:pt x="767" y="142"/>
                    <a:pt x="634" y="175"/>
                  </a:cubicBezTo>
                  <a:cubicBezTo>
                    <a:pt x="601" y="276"/>
                    <a:pt x="534" y="442"/>
                    <a:pt x="467" y="576"/>
                  </a:cubicBezTo>
                  <a:cubicBezTo>
                    <a:pt x="334" y="843"/>
                    <a:pt x="167" y="1243"/>
                    <a:pt x="167" y="1343"/>
                  </a:cubicBezTo>
                  <a:cubicBezTo>
                    <a:pt x="134" y="1443"/>
                    <a:pt x="0" y="1843"/>
                    <a:pt x="134" y="2310"/>
                  </a:cubicBezTo>
                  <a:cubicBezTo>
                    <a:pt x="200" y="2510"/>
                    <a:pt x="367" y="2744"/>
                    <a:pt x="534" y="2811"/>
                  </a:cubicBezTo>
                  <a:cubicBezTo>
                    <a:pt x="615" y="2846"/>
                    <a:pt x="681" y="2860"/>
                    <a:pt x="734" y="2860"/>
                  </a:cubicBezTo>
                  <a:cubicBezTo>
                    <a:pt x="833" y="2860"/>
                    <a:pt x="891" y="2809"/>
                    <a:pt x="934" y="2744"/>
                  </a:cubicBezTo>
                  <a:cubicBezTo>
                    <a:pt x="968" y="2644"/>
                    <a:pt x="934" y="2577"/>
                    <a:pt x="934" y="2477"/>
                  </a:cubicBezTo>
                  <a:cubicBezTo>
                    <a:pt x="934" y="2410"/>
                    <a:pt x="868" y="2310"/>
                    <a:pt x="868" y="2177"/>
                  </a:cubicBezTo>
                  <a:cubicBezTo>
                    <a:pt x="868" y="1943"/>
                    <a:pt x="968" y="1643"/>
                    <a:pt x="968" y="1610"/>
                  </a:cubicBezTo>
                  <a:cubicBezTo>
                    <a:pt x="968" y="1510"/>
                    <a:pt x="1134" y="1243"/>
                    <a:pt x="1201" y="809"/>
                  </a:cubicBezTo>
                  <a:cubicBezTo>
                    <a:pt x="1268" y="609"/>
                    <a:pt x="1268" y="409"/>
                    <a:pt x="1201" y="242"/>
                  </a:cubicBezTo>
                  <a:cubicBezTo>
                    <a:pt x="1173" y="75"/>
                    <a:pt x="1122" y="0"/>
                    <a:pt x="10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54"/>
            <p:cNvSpPr/>
            <p:nvPr/>
          </p:nvSpPr>
          <p:spPr>
            <a:xfrm>
              <a:off x="4933700" y="1509613"/>
              <a:ext cx="65900" cy="47875"/>
            </a:xfrm>
            <a:custGeom>
              <a:avLst/>
              <a:gdLst/>
              <a:ahLst/>
              <a:cxnLst/>
              <a:rect l="l" t="t" r="r" b="b"/>
              <a:pathLst>
                <a:path w="2636" h="1915" extrusionOk="0">
                  <a:moveTo>
                    <a:pt x="2469" y="0"/>
                  </a:moveTo>
                  <a:cubicBezTo>
                    <a:pt x="2336" y="0"/>
                    <a:pt x="2269" y="101"/>
                    <a:pt x="2136" y="101"/>
                  </a:cubicBezTo>
                  <a:cubicBezTo>
                    <a:pt x="2036" y="167"/>
                    <a:pt x="1969" y="234"/>
                    <a:pt x="1835" y="301"/>
                  </a:cubicBezTo>
                  <a:cubicBezTo>
                    <a:pt x="1602" y="434"/>
                    <a:pt x="1202" y="601"/>
                    <a:pt x="1135" y="634"/>
                  </a:cubicBezTo>
                  <a:cubicBezTo>
                    <a:pt x="1035" y="668"/>
                    <a:pt x="668" y="768"/>
                    <a:pt x="334" y="1068"/>
                  </a:cubicBezTo>
                  <a:cubicBezTo>
                    <a:pt x="168" y="1168"/>
                    <a:pt x="34" y="1401"/>
                    <a:pt x="1" y="1568"/>
                  </a:cubicBezTo>
                  <a:cubicBezTo>
                    <a:pt x="1" y="1702"/>
                    <a:pt x="34" y="1835"/>
                    <a:pt x="168" y="1902"/>
                  </a:cubicBezTo>
                  <a:cubicBezTo>
                    <a:pt x="203" y="1911"/>
                    <a:pt x="234" y="1915"/>
                    <a:pt x="262" y="1915"/>
                  </a:cubicBezTo>
                  <a:cubicBezTo>
                    <a:pt x="339" y="1915"/>
                    <a:pt x="395" y="1884"/>
                    <a:pt x="468" y="1835"/>
                  </a:cubicBezTo>
                  <a:cubicBezTo>
                    <a:pt x="601" y="1802"/>
                    <a:pt x="668" y="1702"/>
                    <a:pt x="801" y="1668"/>
                  </a:cubicBezTo>
                  <a:cubicBezTo>
                    <a:pt x="1035" y="1568"/>
                    <a:pt x="1368" y="1435"/>
                    <a:pt x="1469" y="1401"/>
                  </a:cubicBezTo>
                  <a:cubicBezTo>
                    <a:pt x="1535" y="1335"/>
                    <a:pt x="1936" y="1235"/>
                    <a:pt x="2302" y="934"/>
                  </a:cubicBezTo>
                  <a:cubicBezTo>
                    <a:pt x="2469" y="768"/>
                    <a:pt x="2636" y="568"/>
                    <a:pt x="2636" y="334"/>
                  </a:cubicBezTo>
                  <a:cubicBezTo>
                    <a:pt x="2636" y="134"/>
                    <a:pt x="2603" y="0"/>
                    <a:pt x="2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54"/>
            <p:cNvSpPr/>
            <p:nvPr/>
          </p:nvSpPr>
          <p:spPr>
            <a:xfrm>
              <a:off x="5022100" y="1600013"/>
              <a:ext cx="57575" cy="45525"/>
            </a:xfrm>
            <a:custGeom>
              <a:avLst/>
              <a:gdLst/>
              <a:ahLst/>
              <a:cxnLst/>
              <a:rect l="l" t="t" r="r" b="b"/>
              <a:pathLst>
                <a:path w="2303" h="1821" extrusionOk="0">
                  <a:moveTo>
                    <a:pt x="1966" y="1"/>
                  </a:moveTo>
                  <a:cubicBezTo>
                    <a:pt x="1824" y="1"/>
                    <a:pt x="1671" y="33"/>
                    <a:pt x="1468" y="54"/>
                  </a:cubicBezTo>
                  <a:cubicBezTo>
                    <a:pt x="1168" y="154"/>
                    <a:pt x="801" y="321"/>
                    <a:pt x="701" y="354"/>
                  </a:cubicBezTo>
                  <a:cubicBezTo>
                    <a:pt x="634" y="387"/>
                    <a:pt x="268" y="621"/>
                    <a:pt x="101" y="1021"/>
                  </a:cubicBezTo>
                  <a:cubicBezTo>
                    <a:pt x="1" y="1221"/>
                    <a:pt x="67" y="1488"/>
                    <a:pt x="134" y="1655"/>
                  </a:cubicBezTo>
                  <a:cubicBezTo>
                    <a:pt x="202" y="1769"/>
                    <a:pt x="271" y="1821"/>
                    <a:pt x="350" y="1821"/>
                  </a:cubicBezTo>
                  <a:cubicBezTo>
                    <a:pt x="387" y="1821"/>
                    <a:pt x="425" y="1809"/>
                    <a:pt x="468" y="1788"/>
                  </a:cubicBezTo>
                  <a:cubicBezTo>
                    <a:pt x="568" y="1722"/>
                    <a:pt x="601" y="1655"/>
                    <a:pt x="634" y="1555"/>
                  </a:cubicBezTo>
                  <a:cubicBezTo>
                    <a:pt x="668" y="1488"/>
                    <a:pt x="735" y="1455"/>
                    <a:pt x="768" y="1355"/>
                  </a:cubicBezTo>
                  <a:cubicBezTo>
                    <a:pt x="901" y="1188"/>
                    <a:pt x="1101" y="1021"/>
                    <a:pt x="1135" y="1021"/>
                  </a:cubicBezTo>
                  <a:cubicBezTo>
                    <a:pt x="1168" y="988"/>
                    <a:pt x="1468" y="888"/>
                    <a:pt x="1802" y="721"/>
                  </a:cubicBezTo>
                  <a:cubicBezTo>
                    <a:pt x="1969" y="654"/>
                    <a:pt x="2136" y="521"/>
                    <a:pt x="2236" y="387"/>
                  </a:cubicBezTo>
                  <a:cubicBezTo>
                    <a:pt x="2302" y="287"/>
                    <a:pt x="2302" y="154"/>
                    <a:pt x="2236" y="54"/>
                  </a:cubicBezTo>
                  <a:cubicBezTo>
                    <a:pt x="2144" y="15"/>
                    <a:pt x="2057" y="1"/>
                    <a:pt x="19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54"/>
            <p:cNvSpPr/>
            <p:nvPr/>
          </p:nvSpPr>
          <p:spPr>
            <a:xfrm>
              <a:off x="4517575" y="1829538"/>
              <a:ext cx="75075" cy="57350"/>
            </a:xfrm>
            <a:custGeom>
              <a:avLst/>
              <a:gdLst/>
              <a:ahLst/>
              <a:cxnLst/>
              <a:rect l="l" t="t" r="r" b="b"/>
              <a:pathLst>
                <a:path w="3003" h="2294" extrusionOk="0">
                  <a:moveTo>
                    <a:pt x="229" y="0"/>
                  </a:moveTo>
                  <a:cubicBezTo>
                    <a:pt x="199" y="0"/>
                    <a:pt x="167" y="4"/>
                    <a:pt x="134" y="13"/>
                  </a:cubicBezTo>
                  <a:cubicBezTo>
                    <a:pt x="34" y="46"/>
                    <a:pt x="1" y="179"/>
                    <a:pt x="34" y="346"/>
                  </a:cubicBezTo>
                  <a:cubicBezTo>
                    <a:pt x="101" y="513"/>
                    <a:pt x="234" y="780"/>
                    <a:pt x="401" y="947"/>
                  </a:cubicBezTo>
                  <a:cubicBezTo>
                    <a:pt x="768" y="1280"/>
                    <a:pt x="1168" y="1480"/>
                    <a:pt x="1268" y="1514"/>
                  </a:cubicBezTo>
                  <a:cubicBezTo>
                    <a:pt x="1335" y="1547"/>
                    <a:pt x="1702" y="1781"/>
                    <a:pt x="2102" y="1981"/>
                  </a:cubicBezTo>
                  <a:cubicBezTo>
                    <a:pt x="2269" y="2047"/>
                    <a:pt x="2436" y="2148"/>
                    <a:pt x="2536" y="2214"/>
                  </a:cubicBezTo>
                  <a:cubicBezTo>
                    <a:pt x="2633" y="2263"/>
                    <a:pt x="2731" y="2294"/>
                    <a:pt x="2816" y="2294"/>
                  </a:cubicBezTo>
                  <a:cubicBezTo>
                    <a:pt x="2847" y="2294"/>
                    <a:pt x="2876" y="2290"/>
                    <a:pt x="2903" y="2281"/>
                  </a:cubicBezTo>
                  <a:cubicBezTo>
                    <a:pt x="3003" y="2214"/>
                    <a:pt x="3003" y="2114"/>
                    <a:pt x="2969" y="1881"/>
                  </a:cubicBezTo>
                  <a:cubicBezTo>
                    <a:pt x="2936" y="1714"/>
                    <a:pt x="2769" y="1514"/>
                    <a:pt x="2536" y="1347"/>
                  </a:cubicBezTo>
                  <a:cubicBezTo>
                    <a:pt x="2169" y="1013"/>
                    <a:pt x="1702" y="847"/>
                    <a:pt x="1635" y="813"/>
                  </a:cubicBezTo>
                  <a:cubicBezTo>
                    <a:pt x="1535" y="780"/>
                    <a:pt x="1168" y="546"/>
                    <a:pt x="868" y="346"/>
                  </a:cubicBezTo>
                  <a:cubicBezTo>
                    <a:pt x="701" y="279"/>
                    <a:pt x="634" y="179"/>
                    <a:pt x="501" y="113"/>
                  </a:cubicBezTo>
                  <a:cubicBezTo>
                    <a:pt x="401" y="38"/>
                    <a:pt x="320" y="0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54"/>
            <p:cNvSpPr/>
            <p:nvPr/>
          </p:nvSpPr>
          <p:spPr>
            <a:xfrm>
              <a:off x="4563450" y="1766963"/>
              <a:ext cx="79250" cy="36225"/>
            </a:xfrm>
            <a:custGeom>
              <a:avLst/>
              <a:gdLst/>
              <a:ahLst/>
              <a:cxnLst/>
              <a:rect l="l" t="t" r="r" b="b"/>
              <a:pathLst>
                <a:path w="3170" h="1449" extrusionOk="0">
                  <a:moveTo>
                    <a:pt x="283" y="0"/>
                  </a:moveTo>
                  <a:cubicBezTo>
                    <a:pt x="245" y="0"/>
                    <a:pt x="206" y="4"/>
                    <a:pt x="167" y="14"/>
                  </a:cubicBezTo>
                  <a:cubicBezTo>
                    <a:pt x="100" y="14"/>
                    <a:pt x="0" y="147"/>
                    <a:pt x="100" y="347"/>
                  </a:cubicBezTo>
                  <a:cubicBezTo>
                    <a:pt x="167" y="548"/>
                    <a:pt x="401" y="781"/>
                    <a:pt x="601" y="848"/>
                  </a:cubicBezTo>
                  <a:cubicBezTo>
                    <a:pt x="1068" y="1048"/>
                    <a:pt x="1501" y="1048"/>
                    <a:pt x="1601" y="1048"/>
                  </a:cubicBezTo>
                  <a:cubicBezTo>
                    <a:pt x="1668" y="1048"/>
                    <a:pt x="2068" y="1115"/>
                    <a:pt x="2335" y="1181"/>
                  </a:cubicBezTo>
                  <a:cubicBezTo>
                    <a:pt x="2502" y="1215"/>
                    <a:pt x="2602" y="1281"/>
                    <a:pt x="2669" y="1315"/>
                  </a:cubicBezTo>
                  <a:cubicBezTo>
                    <a:pt x="2769" y="1348"/>
                    <a:pt x="2836" y="1448"/>
                    <a:pt x="2969" y="1448"/>
                  </a:cubicBezTo>
                  <a:cubicBezTo>
                    <a:pt x="3102" y="1448"/>
                    <a:pt x="3169" y="1315"/>
                    <a:pt x="3102" y="1115"/>
                  </a:cubicBezTo>
                  <a:cubicBezTo>
                    <a:pt x="3069" y="881"/>
                    <a:pt x="2836" y="648"/>
                    <a:pt x="2635" y="514"/>
                  </a:cubicBezTo>
                  <a:cubicBezTo>
                    <a:pt x="2168" y="281"/>
                    <a:pt x="1668" y="281"/>
                    <a:pt x="1601" y="281"/>
                  </a:cubicBezTo>
                  <a:cubicBezTo>
                    <a:pt x="1501" y="281"/>
                    <a:pt x="1134" y="214"/>
                    <a:pt x="834" y="147"/>
                  </a:cubicBezTo>
                  <a:cubicBezTo>
                    <a:pt x="734" y="147"/>
                    <a:pt x="601" y="114"/>
                    <a:pt x="501" y="47"/>
                  </a:cubicBezTo>
                  <a:cubicBezTo>
                    <a:pt x="453" y="24"/>
                    <a:pt x="373" y="0"/>
                    <a:pt x="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54"/>
            <p:cNvSpPr/>
            <p:nvPr/>
          </p:nvSpPr>
          <p:spPr>
            <a:xfrm>
              <a:off x="4659350" y="1703288"/>
              <a:ext cx="49225" cy="45850"/>
            </a:xfrm>
            <a:custGeom>
              <a:avLst/>
              <a:gdLst/>
              <a:ahLst/>
              <a:cxnLst/>
              <a:rect l="l" t="t" r="r" b="b"/>
              <a:pathLst>
                <a:path w="1969" h="1834" extrusionOk="0">
                  <a:moveTo>
                    <a:pt x="326" y="1"/>
                  </a:moveTo>
                  <a:cubicBezTo>
                    <a:pt x="267" y="1"/>
                    <a:pt x="200" y="9"/>
                    <a:pt x="134" y="26"/>
                  </a:cubicBezTo>
                  <a:cubicBezTo>
                    <a:pt x="67" y="59"/>
                    <a:pt x="0" y="192"/>
                    <a:pt x="67" y="326"/>
                  </a:cubicBezTo>
                  <a:cubicBezTo>
                    <a:pt x="100" y="493"/>
                    <a:pt x="167" y="593"/>
                    <a:pt x="301" y="726"/>
                  </a:cubicBezTo>
                  <a:cubicBezTo>
                    <a:pt x="567" y="960"/>
                    <a:pt x="801" y="1093"/>
                    <a:pt x="834" y="1160"/>
                  </a:cubicBezTo>
                  <a:cubicBezTo>
                    <a:pt x="934" y="1193"/>
                    <a:pt x="1134" y="1360"/>
                    <a:pt x="1268" y="1460"/>
                  </a:cubicBezTo>
                  <a:lnTo>
                    <a:pt x="1435" y="1660"/>
                  </a:lnTo>
                  <a:cubicBezTo>
                    <a:pt x="1501" y="1727"/>
                    <a:pt x="1568" y="1760"/>
                    <a:pt x="1668" y="1827"/>
                  </a:cubicBezTo>
                  <a:cubicBezTo>
                    <a:pt x="1685" y="1831"/>
                    <a:pt x="1703" y="1833"/>
                    <a:pt x="1720" y="1833"/>
                  </a:cubicBezTo>
                  <a:cubicBezTo>
                    <a:pt x="1834" y="1833"/>
                    <a:pt x="1935" y="1739"/>
                    <a:pt x="1935" y="1593"/>
                  </a:cubicBezTo>
                  <a:cubicBezTo>
                    <a:pt x="1968" y="1460"/>
                    <a:pt x="1935" y="1227"/>
                    <a:pt x="1835" y="1060"/>
                  </a:cubicBezTo>
                  <a:cubicBezTo>
                    <a:pt x="1668" y="693"/>
                    <a:pt x="1301" y="526"/>
                    <a:pt x="1268" y="459"/>
                  </a:cubicBezTo>
                  <a:cubicBezTo>
                    <a:pt x="1235" y="426"/>
                    <a:pt x="968" y="226"/>
                    <a:pt x="768" y="126"/>
                  </a:cubicBezTo>
                  <a:cubicBezTo>
                    <a:pt x="634" y="59"/>
                    <a:pt x="567" y="59"/>
                    <a:pt x="467" y="26"/>
                  </a:cubicBezTo>
                  <a:cubicBezTo>
                    <a:pt x="434" y="9"/>
                    <a:pt x="384" y="1"/>
                    <a:pt x="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54"/>
            <p:cNvSpPr/>
            <p:nvPr/>
          </p:nvSpPr>
          <p:spPr>
            <a:xfrm>
              <a:off x="4753575" y="1692863"/>
              <a:ext cx="24200" cy="62450"/>
            </a:xfrm>
            <a:custGeom>
              <a:avLst/>
              <a:gdLst/>
              <a:ahLst/>
              <a:cxnLst/>
              <a:rect l="l" t="t" r="r" b="b"/>
              <a:pathLst>
                <a:path w="968" h="2498" extrusionOk="0">
                  <a:moveTo>
                    <a:pt x="459" y="1"/>
                  </a:moveTo>
                  <a:cubicBezTo>
                    <a:pt x="409" y="1"/>
                    <a:pt x="351" y="26"/>
                    <a:pt x="301" y="76"/>
                  </a:cubicBezTo>
                  <a:cubicBezTo>
                    <a:pt x="167" y="176"/>
                    <a:pt x="67" y="343"/>
                    <a:pt x="34" y="576"/>
                  </a:cubicBezTo>
                  <a:cubicBezTo>
                    <a:pt x="1" y="943"/>
                    <a:pt x="134" y="1243"/>
                    <a:pt x="134" y="1310"/>
                  </a:cubicBezTo>
                  <a:cubicBezTo>
                    <a:pt x="134" y="1343"/>
                    <a:pt x="167" y="1644"/>
                    <a:pt x="234" y="1944"/>
                  </a:cubicBezTo>
                  <a:cubicBezTo>
                    <a:pt x="301" y="2077"/>
                    <a:pt x="301" y="2144"/>
                    <a:pt x="334" y="2244"/>
                  </a:cubicBezTo>
                  <a:cubicBezTo>
                    <a:pt x="334" y="2311"/>
                    <a:pt x="401" y="2444"/>
                    <a:pt x="501" y="2477"/>
                  </a:cubicBezTo>
                  <a:cubicBezTo>
                    <a:pt x="525" y="2490"/>
                    <a:pt x="559" y="2497"/>
                    <a:pt x="596" y="2497"/>
                  </a:cubicBezTo>
                  <a:cubicBezTo>
                    <a:pt x="661" y="2497"/>
                    <a:pt x="738" y="2474"/>
                    <a:pt x="801" y="2411"/>
                  </a:cubicBezTo>
                  <a:cubicBezTo>
                    <a:pt x="868" y="2277"/>
                    <a:pt x="968" y="2077"/>
                    <a:pt x="968" y="1877"/>
                  </a:cubicBezTo>
                  <a:cubicBezTo>
                    <a:pt x="968" y="1510"/>
                    <a:pt x="835" y="1243"/>
                    <a:pt x="835" y="1143"/>
                  </a:cubicBezTo>
                  <a:cubicBezTo>
                    <a:pt x="835" y="1110"/>
                    <a:pt x="801" y="843"/>
                    <a:pt x="735" y="609"/>
                  </a:cubicBezTo>
                  <a:cubicBezTo>
                    <a:pt x="735" y="509"/>
                    <a:pt x="735" y="443"/>
                    <a:pt x="701" y="343"/>
                  </a:cubicBezTo>
                  <a:cubicBezTo>
                    <a:pt x="701" y="276"/>
                    <a:pt x="668" y="142"/>
                    <a:pt x="568" y="76"/>
                  </a:cubicBezTo>
                  <a:cubicBezTo>
                    <a:pt x="551" y="26"/>
                    <a:pt x="509" y="1"/>
                    <a:pt x="4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54"/>
            <p:cNvSpPr/>
            <p:nvPr/>
          </p:nvSpPr>
          <p:spPr>
            <a:xfrm>
              <a:off x="4831975" y="1713913"/>
              <a:ext cx="40050" cy="72900"/>
            </a:xfrm>
            <a:custGeom>
              <a:avLst/>
              <a:gdLst/>
              <a:ahLst/>
              <a:cxnLst/>
              <a:rect l="l" t="t" r="r" b="b"/>
              <a:pathLst>
                <a:path w="1602" h="2916" extrusionOk="0">
                  <a:moveTo>
                    <a:pt x="1335" y="1"/>
                  </a:moveTo>
                  <a:cubicBezTo>
                    <a:pt x="1101" y="1"/>
                    <a:pt x="901" y="134"/>
                    <a:pt x="734" y="335"/>
                  </a:cubicBezTo>
                  <a:cubicBezTo>
                    <a:pt x="434" y="768"/>
                    <a:pt x="367" y="1202"/>
                    <a:pt x="367" y="1302"/>
                  </a:cubicBezTo>
                  <a:cubicBezTo>
                    <a:pt x="334" y="1369"/>
                    <a:pt x="267" y="1802"/>
                    <a:pt x="200" y="2102"/>
                  </a:cubicBezTo>
                  <a:cubicBezTo>
                    <a:pt x="167" y="2269"/>
                    <a:pt x="100" y="2403"/>
                    <a:pt x="67" y="2469"/>
                  </a:cubicBezTo>
                  <a:cubicBezTo>
                    <a:pt x="34" y="2569"/>
                    <a:pt x="0" y="2636"/>
                    <a:pt x="34" y="2770"/>
                  </a:cubicBezTo>
                  <a:cubicBezTo>
                    <a:pt x="59" y="2872"/>
                    <a:pt x="143" y="2915"/>
                    <a:pt x="270" y="2915"/>
                  </a:cubicBezTo>
                  <a:cubicBezTo>
                    <a:pt x="310" y="2915"/>
                    <a:pt x="353" y="2911"/>
                    <a:pt x="401" y="2903"/>
                  </a:cubicBezTo>
                  <a:cubicBezTo>
                    <a:pt x="567" y="2803"/>
                    <a:pt x="767" y="2603"/>
                    <a:pt x="868" y="2403"/>
                  </a:cubicBezTo>
                  <a:cubicBezTo>
                    <a:pt x="1068" y="1936"/>
                    <a:pt x="1101" y="1502"/>
                    <a:pt x="1101" y="1435"/>
                  </a:cubicBezTo>
                  <a:cubicBezTo>
                    <a:pt x="1101" y="1402"/>
                    <a:pt x="1201" y="1002"/>
                    <a:pt x="1335" y="802"/>
                  </a:cubicBezTo>
                  <a:cubicBezTo>
                    <a:pt x="1401" y="668"/>
                    <a:pt x="1435" y="601"/>
                    <a:pt x="1501" y="501"/>
                  </a:cubicBezTo>
                  <a:cubicBezTo>
                    <a:pt x="1535" y="401"/>
                    <a:pt x="1601" y="301"/>
                    <a:pt x="1601" y="168"/>
                  </a:cubicBezTo>
                  <a:cubicBezTo>
                    <a:pt x="1601" y="101"/>
                    <a:pt x="1535" y="1"/>
                    <a:pt x="1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54"/>
            <p:cNvSpPr/>
            <p:nvPr/>
          </p:nvSpPr>
          <p:spPr>
            <a:xfrm>
              <a:off x="4862000" y="1775013"/>
              <a:ext cx="72575" cy="57525"/>
            </a:xfrm>
            <a:custGeom>
              <a:avLst/>
              <a:gdLst/>
              <a:ahLst/>
              <a:cxnLst/>
              <a:rect l="l" t="t" r="r" b="b"/>
              <a:pathLst>
                <a:path w="2903" h="2301" extrusionOk="0">
                  <a:moveTo>
                    <a:pt x="2384" y="1"/>
                  </a:moveTo>
                  <a:cubicBezTo>
                    <a:pt x="2221" y="1"/>
                    <a:pt x="2043" y="45"/>
                    <a:pt x="1901" y="125"/>
                  </a:cubicBezTo>
                  <a:cubicBezTo>
                    <a:pt x="1468" y="359"/>
                    <a:pt x="1201" y="793"/>
                    <a:pt x="1134" y="859"/>
                  </a:cubicBezTo>
                  <a:cubicBezTo>
                    <a:pt x="1034" y="959"/>
                    <a:pt x="834" y="1326"/>
                    <a:pt x="567" y="1526"/>
                  </a:cubicBezTo>
                  <a:cubicBezTo>
                    <a:pt x="467" y="1660"/>
                    <a:pt x="367" y="1727"/>
                    <a:pt x="300" y="1793"/>
                  </a:cubicBezTo>
                  <a:cubicBezTo>
                    <a:pt x="200" y="1860"/>
                    <a:pt x="67" y="1860"/>
                    <a:pt x="33" y="1993"/>
                  </a:cubicBezTo>
                  <a:cubicBezTo>
                    <a:pt x="0" y="2060"/>
                    <a:pt x="67" y="2227"/>
                    <a:pt x="300" y="2294"/>
                  </a:cubicBezTo>
                  <a:cubicBezTo>
                    <a:pt x="327" y="2298"/>
                    <a:pt x="356" y="2300"/>
                    <a:pt x="387" y="2300"/>
                  </a:cubicBezTo>
                  <a:cubicBezTo>
                    <a:pt x="587" y="2300"/>
                    <a:pt x="861" y="2214"/>
                    <a:pt x="1034" y="2127"/>
                  </a:cubicBezTo>
                  <a:cubicBezTo>
                    <a:pt x="1501" y="1827"/>
                    <a:pt x="1735" y="1393"/>
                    <a:pt x="1801" y="1326"/>
                  </a:cubicBezTo>
                  <a:cubicBezTo>
                    <a:pt x="1835" y="1226"/>
                    <a:pt x="2068" y="959"/>
                    <a:pt x="2302" y="793"/>
                  </a:cubicBezTo>
                  <a:cubicBezTo>
                    <a:pt x="2402" y="659"/>
                    <a:pt x="2502" y="626"/>
                    <a:pt x="2569" y="559"/>
                  </a:cubicBezTo>
                  <a:cubicBezTo>
                    <a:pt x="2669" y="526"/>
                    <a:pt x="2802" y="492"/>
                    <a:pt x="2869" y="359"/>
                  </a:cubicBezTo>
                  <a:cubicBezTo>
                    <a:pt x="2902" y="326"/>
                    <a:pt x="2869" y="159"/>
                    <a:pt x="2669" y="59"/>
                  </a:cubicBezTo>
                  <a:cubicBezTo>
                    <a:pt x="2590" y="19"/>
                    <a:pt x="2490" y="1"/>
                    <a:pt x="23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54"/>
            <p:cNvSpPr/>
            <p:nvPr/>
          </p:nvSpPr>
          <p:spPr>
            <a:xfrm>
              <a:off x="4236550" y="1934688"/>
              <a:ext cx="137625" cy="173700"/>
            </a:xfrm>
            <a:custGeom>
              <a:avLst/>
              <a:gdLst/>
              <a:ahLst/>
              <a:cxnLst/>
              <a:rect l="l" t="t" r="r" b="b"/>
              <a:pathLst>
                <a:path w="5505" h="6948" extrusionOk="0">
                  <a:moveTo>
                    <a:pt x="4955" y="1"/>
                  </a:moveTo>
                  <a:cubicBezTo>
                    <a:pt x="4918" y="1"/>
                    <a:pt x="4878" y="4"/>
                    <a:pt x="4837" y="10"/>
                  </a:cubicBezTo>
                  <a:cubicBezTo>
                    <a:pt x="4370" y="110"/>
                    <a:pt x="3870" y="477"/>
                    <a:pt x="3569" y="1010"/>
                  </a:cubicBezTo>
                  <a:cubicBezTo>
                    <a:pt x="3336" y="1577"/>
                    <a:pt x="3203" y="2078"/>
                    <a:pt x="3036" y="2411"/>
                  </a:cubicBezTo>
                  <a:cubicBezTo>
                    <a:pt x="2869" y="2745"/>
                    <a:pt x="2669" y="2912"/>
                    <a:pt x="2569" y="2978"/>
                  </a:cubicBezTo>
                  <a:cubicBezTo>
                    <a:pt x="2502" y="3079"/>
                    <a:pt x="2235" y="3279"/>
                    <a:pt x="1868" y="3612"/>
                  </a:cubicBezTo>
                  <a:cubicBezTo>
                    <a:pt x="1668" y="3779"/>
                    <a:pt x="1468" y="4013"/>
                    <a:pt x="1335" y="4313"/>
                  </a:cubicBezTo>
                  <a:cubicBezTo>
                    <a:pt x="1168" y="4580"/>
                    <a:pt x="1068" y="4846"/>
                    <a:pt x="1001" y="5113"/>
                  </a:cubicBezTo>
                  <a:cubicBezTo>
                    <a:pt x="901" y="5347"/>
                    <a:pt x="834" y="5580"/>
                    <a:pt x="734" y="5780"/>
                  </a:cubicBezTo>
                  <a:cubicBezTo>
                    <a:pt x="634" y="5947"/>
                    <a:pt x="534" y="6114"/>
                    <a:pt x="401" y="6247"/>
                  </a:cubicBezTo>
                  <a:cubicBezTo>
                    <a:pt x="200" y="6448"/>
                    <a:pt x="0" y="6514"/>
                    <a:pt x="0" y="6648"/>
                  </a:cubicBezTo>
                  <a:cubicBezTo>
                    <a:pt x="0" y="6681"/>
                    <a:pt x="34" y="6748"/>
                    <a:pt x="200" y="6948"/>
                  </a:cubicBezTo>
                  <a:cubicBezTo>
                    <a:pt x="334" y="6948"/>
                    <a:pt x="534" y="6915"/>
                    <a:pt x="734" y="6781"/>
                  </a:cubicBezTo>
                  <a:cubicBezTo>
                    <a:pt x="968" y="6648"/>
                    <a:pt x="1168" y="6481"/>
                    <a:pt x="1335" y="6247"/>
                  </a:cubicBezTo>
                  <a:cubicBezTo>
                    <a:pt x="1501" y="6014"/>
                    <a:pt x="1635" y="5747"/>
                    <a:pt x="1735" y="5480"/>
                  </a:cubicBezTo>
                  <a:cubicBezTo>
                    <a:pt x="1868" y="5247"/>
                    <a:pt x="1968" y="4980"/>
                    <a:pt x="2068" y="4780"/>
                  </a:cubicBezTo>
                  <a:cubicBezTo>
                    <a:pt x="2168" y="4580"/>
                    <a:pt x="2302" y="4413"/>
                    <a:pt x="2469" y="4279"/>
                  </a:cubicBezTo>
                  <a:cubicBezTo>
                    <a:pt x="2736" y="3979"/>
                    <a:pt x="3069" y="3746"/>
                    <a:pt x="3169" y="3646"/>
                  </a:cubicBezTo>
                  <a:cubicBezTo>
                    <a:pt x="3203" y="3579"/>
                    <a:pt x="3303" y="3479"/>
                    <a:pt x="3403" y="3345"/>
                  </a:cubicBezTo>
                  <a:cubicBezTo>
                    <a:pt x="3536" y="3179"/>
                    <a:pt x="3703" y="2978"/>
                    <a:pt x="3803" y="2778"/>
                  </a:cubicBezTo>
                  <a:cubicBezTo>
                    <a:pt x="4003" y="2311"/>
                    <a:pt x="4070" y="1778"/>
                    <a:pt x="4237" y="1344"/>
                  </a:cubicBezTo>
                  <a:cubicBezTo>
                    <a:pt x="4370" y="977"/>
                    <a:pt x="4704" y="677"/>
                    <a:pt x="4970" y="543"/>
                  </a:cubicBezTo>
                  <a:cubicBezTo>
                    <a:pt x="5204" y="377"/>
                    <a:pt x="5404" y="477"/>
                    <a:pt x="5504" y="343"/>
                  </a:cubicBezTo>
                  <a:cubicBezTo>
                    <a:pt x="5504" y="310"/>
                    <a:pt x="5504" y="243"/>
                    <a:pt x="5371" y="143"/>
                  </a:cubicBezTo>
                  <a:cubicBezTo>
                    <a:pt x="5261" y="61"/>
                    <a:pt x="5129" y="1"/>
                    <a:pt x="4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54"/>
            <p:cNvSpPr/>
            <p:nvPr/>
          </p:nvSpPr>
          <p:spPr>
            <a:xfrm>
              <a:off x="4400000" y="1948263"/>
              <a:ext cx="40050" cy="176950"/>
            </a:xfrm>
            <a:custGeom>
              <a:avLst/>
              <a:gdLst/>
              <a:ahLst/>
              <a:cxnLst/>
              <a:rect l="l" t="t" r="r" b="b"/>
              <a:pathLst>
                <a:path w="1602" h="7078" extrusionOk="0">
                  <a:moveTo>
                    <a:pt x="701" y="0"/>
                  </a:moveTo>
                  <a:cubicBezTo>
                    <a:pt x="567" y="0"/>
                    <a:pt x="434" y="134"/>
                    <a:pt x="300" y="301"/>
                  </a:cubicBezTo>
                  <a:cubicBezTo>
                    <a:pt x="34" y="701"/>
                    <a:pt x="0" y="1235"/>
                    <a:pt x="200" y="1735"/>
                  </a:cubicBezTo>
                  <a:cubicBezTo>
                    <a:pt x="434" y="2135"/>
                    <a:pt x="667" y="2536"/>
                    <a:pt x="701" y="2769"/>
                  </a:cubicBezTo>
                  <a:cubicBezTo>
                    <a:pt x="767" y="3036"/>
                    <a:pt x="701" y="3136"/>
                    <a:pt x="667" y="3236"/>
                  </a:cubicBezTo>
                  <a:cubicBezTo>
                    <a:pt x="634" y="3303"/>
                    <a:pt x="501" y="3470"/>
                    <a:pt x="267" y="3903"/>
                  </a:cubicBezTo>
                  <a:cubicBezTo>
                    <a:pt x="134" y="4070"/>
                    <a:pt x="34" y="4404"/>
                    <a:pt x="34" y="4704"/>
                  </a:cubicBezTo>
                  <a:cubicBezTo>
                    <a:pt x="100" y="4971"/>
                    <a:pt x="134" y="5271"/>
                    <a:pt x="200" y="5471"/>
                  </a:cubicBezTo>
                  <a:cubicBezTo>
                    <a:pt x="300" y="5704"/>
                    <a:pt x="334" y="5905"/>
                    <a:pt x="367" y="6071"/>
                  </a:cubicBezTo>
                  <a:cubicBezTo>
                    <a:pt x="434" y="6238"/>
                    <a:pt x="434" y="6405"/>
                    <a:pt x="434" y="6538"/>
                  </a:cubicBezTo>
                  <a:cubicBezTo>
                    <a:pt x="367" y="6772"/>
                    <a:pt x="300" y="6905"/>
                    <a:pt x="334" y="7039"/>
                  </a:cubicBezTo>
                  <a:cubicBezTo>
                    <a:pt x="334" y="7058"/>
                    <a:pt x="367" y="7077"/>
                    <a:pt x="434" y="7077"/>
                  </a:cubicBezTo>
                  <a:cubicBezTo>
                    <a:pt x="483" y="7077"/>
                    <a:pt x="549" y="7067"/>
                    <a:pt x="634" y="7039"/>
                  </a:cubicBezTo>
                  <a:cubicBezTo>
                    <a:pt x="734" y="6972"/>
                    <a:pt x="868" y="6872"/>
                    <a:pt x="968" y="6638"/>
                  </a:cubicBezTo>
                  <a:cubicBezTo>
                    <a:pt x="1034" y="6472"/>
                    <a:pt x="1068" y="6238"/>
                    <a:pt x="1068" y="5971"/>
                  </a:cubicBezTo>
                  <a:cubicBezTo>
                    <a:pt x="1068" y="5738"/>
                    <a:pt x="1001" y="5471"/>
                    <a:pt x="968" y="5271"/>
                  </a:cubicBezTo>
                  <a:cubicBezTo>
                    <a:pt x="901" y="5071"/>
                    <a:pt x="868" y="4871"/>
                    <a:pt x="868" y="4704"/>
                  </a:cubicBezTo>
                  <a:cubicBezTo>
                    <a:pt x="868" y="4504"/>
                    <a:pt x="934" y="4404"/>
                    <a:pt x="1001" y="4270"/>
                  </a:cubicBezTo>
                  <a:cubicBezTo>
                    <a:pt x="1168" y="3970"/>
                    <a:pt x="1368" y="3670"/>
                    <a:pt x="1401" y="3570"/>
                  </a:cubicBezTo>
                  <a:cubicBezTo>
                    <a:pt x="1468" y="3470"/>
                    <a:pt x="1501" y="3336"/>
                    <a:pt x="1535" y="3169"/>
                  </a:cubicBezTo>
                  <a:cubicBezTo>
                    <a:pt x="1601" y="3003"/>
                    <a:pt x="1535" y="2769"/>
                    <a:pt x="1501" y="2569"/>
                  </a:cubicBezTo>
                  <a:cubicBezTo>
                    <a:pt x="1368" y="2102"/>
                    <a:pt x="1101" y="1735"/>
                    <a:pt x="934" y="1401"/>
                  </a:cubicBezTo>
                  <a:cubicBezTo>
                    <a:pt x="767" y="1135"/>
                    <a:pt x="701" y="768"/>
                    <a:pt x="767" y="567"/>
                  </a:cubicBezTo>
                  <a:cubicBezTo>
                    <a:pt x="801" y="334"/>
                    <a:pt x="934" y="234"/>
                    <a:pt x="934" y="100"/>
                  </a:cubicBezTo>
                  <a:cubicBezTo>
                    <a:pt x="868" y="0"/>
                    <a:pt x="834" y="0"/>
                    <a:pt x="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54"/>
            <p:cNvSpPr/>
            <p:nvPr/>
          </p:nvSpPr>
          <p:spPr>
            <a:xfrm>
              <a:off x="5020425" y="1738888"/>
              <a:ext cx="40775" cy="41925"/>
            </a:xfrm>
            <a:custGeom>
              <a:avLst/>
              <a:gdLst/>
              <a:ahLst/>
              <a:cxnLst/>
              <a:rect l="l" t="t" r="r" b="b"/>
              <a:pathLst>
                <a:path w="1631" h="1677" extrusionOk="0">
                  <a:moveTo>
                    <a:pt x="1329" y="0"/>
                  </a:moveTo>
                  <a:cubicBezTo>
                    <a:pt x="1320" y="0"/>
                    <a:pt x="1311" y="1"/>
                    <a:pt x="1302" y="3"/>
                  </a:cubicBezTo>
                  <a:cubicBezTo>
                    <a:pt x="1035" y="3"/>
                    <a:pt x="902" y="236"/>
                    <a:pt x="835" y="336"/>
                  </a:cubicBezTo>
                  <a:cubicBezTo>
                    <a:pt x="735" y="503"/>
                    <a:pt x="601" y="636"/>
                    <a:pt x="568" y="670"/>
                  </a:cubicBezTo>
                  <a:cubicBezTo>
                    <a:pt x="568" y="737"/>
                    <a:pt x="401" y="837"/>
                    <a:pt x="268" y="937"/>
                  </a:cubicBezTo>
                  <a:cubicBezTo>
                    <a:pt x="168" y="1070"/>
                    <a:pt x="1" y="1170"/>
                    <a:pt x="1" y="1437"/>
                  </a:cubicBezTo>
                  <a:cubicBezTo>
                    <a:pt x="1" y="1584"/>
                    <a:pt x="162" y="1676"/>
                    <a:pt x="353" y="1676"/>
                  </a:cubicBezTo>
                  <a:cubicBezTo>
                    <a:pt x="423" y="1676"/>
                    <a:pt x="497" y="1664"/>
                    <a:pt x="568" y="1637"/>
                  </a:cubicBezTo>
                  <a:cubicBezTo>
                    <a:pt x="868" y="1570"/>
                    <a:pt x="1135" y="1304"/>
                    <a:pt x="1168" y="1270"/>
                  </a:cubicBezTo>
                  <a:cubicBezTo>
                    <a:pt x="1202" y="1237"/>
                    <a:pt x="1469" y="970"/>
                    <a:pt x="1535" y="636"/>
                  </a:cubicBezTo>
                  <a:cubicBezTo>
                    <a:pt x="1631" y="318"/>
                    <a:pt x="1514" y="0"/>
                    <a:pt x="1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54"/>
            <p:cNvSpPr/>
            <p:nvPr/>
          </p:nvSpPr>
          <p:spPr>
            <a:xfrm>
              <a:off x="4298175" y="1482338"/>
              <a:ext cx="810675" cy="497000"/>
            </a:xfrm>
            <a:custGeom>
              <a:avLst/>
              <a:gdLst/>
              <a:ahLst/>
              <a:cxnLst/>
              <a:rect l="l" t="t" r="r" b="b"/>
              <a:pathLst>
                <a:path w="32427" h="19880" extrusionOk="0">
                  <a:moveTo>
                    <a:pt x="18126" y="1"/>
                  </a:moveTo>
                  <a:cubicBezTo>
                    <a:pt x="16532" y="1"/>
                    <a:pt x="14947" y="228"/>
                    <a:pt x="13447" y="691"/>
                  </a:cubicBezTo>
                  <a:cubicBezTo>
                    <a:pt x="7142" y="2593"/>
                    <a:pt x="2539" y="8030"/>
                    <a:pt x="904" y="14334"/>
                  </a:cubicBezTo>
                  <a:cubicBezTo>
                    <a:pt x="1" y="17687"/>
                    <a:pt x="2783" y="19880"/>
                    <a:pt x="5461" y="19880"/>
                  </a:cubicBezTo>
                  <a:cubicBezTo>
                    <a:pt x="7233" y="19880"/>
                    <a:pt x="8959" y="18920"/>
                    <a:pt x="9544" y="16703"/>
                  </a:cubicBezTo>
                  <a:cubicBezTo>
                    <a:pt x="10411" y="13367"/>
                    <a:pt x="12679" y="10331"/>
                    <a:pt x="15848" y="9331"/>
                  </a:cubicBezTo>
                  <a:cubicBezTo>
                    <a:pt x="16676" y="9078"/>
                    <a:pt x="17494" y="8951"/>
                    <a:pt x="18291" y="8951"/>
                  </a:cubicBezTo>
                  <a:cubicBezTo>
                    <a:pt x="20544" y="8951"/>
                    <a:pt x="22619" y="9971"/>
                    <a:pt x="24221" y="12066"/>
                  </a:cubicBezTo>
                  <a:cubicBezTo>
                    <a:pt x="24932" y="12966"/>
                    <a:pt x="26046" y="13358"/>
                    <a:pt x="27186" y="13358"/>
                  </a:cubicBezTo>
                  <a:cubicBezTo>
                    <a:pt x="28453" y="13358"/>
                    <a:pt x="29751" y="12874"/>
                    <a:pt x="30559" y="12066"/>
                  </a:cubicBezTo>
                  <a:cubicBezTo>
                    <a:pt x="32427" y="10198"/>
                    <a:pt x="32060" y="7663"/>
                    <a:pt x="30559" y="5728"/>
                  </a:cubicBezTo>
                  <a:cubicBezTo>
                    <a:pt x="27642" y="1989"/>
                    <a:pt x="22843" y="1"/>
                    <a:pt x="18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54"/>
            <p:cNvSpPr/>
            <p:nvPr/>
          </p:nvSpPr>
          <p:spPr>
            <a:xfrm>
              <a:off x="4444200" y="1594588"/>
              <a:ext cx="493700" cy="226975"/>
            </a:xfrm>
            <a:custGeom>
              <a:avLst/>
              <a:gdLst/>
              <a:ahLst/>
              <a:cxnLst/>
              <a:rect l="l" t="t" r="r" b="b"/>
              <a:pathLst>
                <a:path w="19748" h="9079" extrusionOk="0">
                  <a:moveTo>
                    <a:pt x="11712" y="0"/>
                  </a:moveTo>
                  <a:cubicBezTo>
                    <a:pt x="11238" y="0"/>
                    <a:pt x="10786" y="26"/>
                    <a:pt x="10374" y="71"/>
                  </a:cubicBezTo>
                  <a:cubicBezTo>
                    <a:pt x="9073" y="237"/>
                    <a:pt x="8173" y="538"/>
                    <a:pt x="7839" y="638"/>
                  </a:cubicBezTo>
                  <a:cubicBezTo>
                    <a:pt x="7506" y="738"/>
                    <a:pt x="6605" y="1071"/>
                    <a:pt x="5571" y="1638"/>
                  </a:cubicBezTo>
                  <a:cubicBezTo>
                    <a:pt x="4537" y="2239"/>
                    <a:pt x="3369" y="3173"/>
                    <a:pt x="2435" y="4240"/>
                  </a:cubicBezTo>
                  <a:cubicBezTo>
                    <a:pt x="1501" y="5341"/>
                    <a:pt x="834" y="6509"/>
                    <a:pt x="434" y="7443"/>
                  </a:cubicBezTo>
                  <a:cubicBezTo>
                    <a:pt x="67" y="8377"/>
                    <a:pt x="0" y="9044"/>
                    <a:pt x="100" y="9077"/>
                  </a:cubicBezTo>
                  <a:cubicBezTo>
                    <a:pt x="104" y="9078"/>
                    <a:pt x="108" y="9078"/>
                    <a:pt x="112" y="9078"/>
                  </a:cubicBezTo>
                  <a:cubicBezTo>
                    <a:pt x="245" y="9078"/>
                    <a:pt x="447" y="8519"/>
                    <a:pt x="901" y="7676"/>
                  </a:cubicBezTo>
                  <a:cubicBezTo>
                    <a:pt x="1368" y="6842"/>
                    <a:pt x="2068" y="5741"/>
                    <a:pt x="3002" y="4741"/>
                  </a:cubicBezTo>
                  <a:cubicBezTo>
                    <a:pt x="3903" y="3773"/>
                    <a:pt x="5004" y="2906"/>
                    <a:pt x="6004" y="2372"/>
                  </a:cubicBezTo>
                  <a:cubicBezTo>
                    <a:pt x="7005" y="1839"/>
                    <a:pt x="7772" y="1505"/>
                    <a:pt x="8106" y="1405"/>
                  </a:cubicBezTo>
                  <a:cubicBezTo>
                    <a:pt x="8406" y="1271"/>
                    <a:pt x="9340" y="1005"/>
                    <a:pt x="10508" y="871"/>
                  </a:cubicBezTo>
                  <a:cubicBezTo>
                    <a:pt x="10929" y="823"/>
                    <a:pt x="11394" y="797"/>
                    <a:pt x="11880" y="797"/>
                  </a:cubicBezTo>
                  <a:cubicBezTo>
                    <a:pt x="12741" y="797"/>
                    <a:pt x="13670" y="879"/>
                    <a:pt x="14544" y="1071"/>
                  </a:cubicBezTo>
                  <a:cubicBezTo>
                    <a:pt x="15912" y="1372"/>
                    <a:pt x="17212" y="1905"/>
                    <a:pt x="18113" y="2406"/>
                  </a:cubicBezTo>
                  <a:cubicBezTo>
                    <a:pt x="18973" y="2866"/>
                    <a:pt x="19494" y="3214"/>
                    <a:pt x="19649" y="3214"/>
                  </a:cubicBezTo>
                  <a:cubicBezTo>
                    <a:pt x="19662" y="3214"/>
                    <a:pt x="19673" y="3211"/>
                    <a:pt x="19681" y="3206"/>
                  </a:cubicBezTo>
                  <a:cubicBezTo>
                    <a:pt x="19748" y="3106"/>
                    <a:pt x="19281" y="2572"/>
                    <a:pt x="18380" y="1939"/>
                  </a:cubicBezTo>
                  <a:cubicBezTo>
                    <a:pt x="17446" y="1372"/>
                    <a:pt x="16112" y="704"/>
                    <a:pt x="14677" y="371"/>
                  </a:cubicBezTo>
                  <a:cubicBezTo>
                    <a:pt x="13699" y="104"/>
                    <a:pt x="12661" y="0"/>
                    <a:pt x="11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1" name="Google Shape;2011;p54"/>
          <p:cNvGrpSpPr/>
          <p:nvPr/>
        </p:nvGrpSpPr>
        <p:grpSpPr>
          <a:xfrm rot="-3734398">
            <a:off x="8361507" y="3454396"/>
            <a:ext cx="1003332" cy="528815"/>
            <a:chOff x="7358900" y="3786888"/>
            <a:chExt cx="803925" cy="423700"/>
          </a:xfrm>
        </p:grpSpPr>
        <p:sp>
          <p:nvSpPr>
            <p:cNvPr id="2012" name="Google Shape;2012;p54"/>
            <p:cNvSpPr/>
            <p:nvPr/>
          </p:nvSpPr>
          <p:spPr>
            <a:xfrm>
              <a:off x="7494825" y="4067538"/>
              <a:ext cx="56750" cy="58700"/>
            </a:xfrm>
            <a:custGeom>
              <a:avLst/>
              <a:gdLst/>
              <a:ahLst/>
              <a:cxnLst/>
              <a:rect l="l" t="t" r="r" b="b"/>
              <a:pathLst>
                <a:path w="2270" h="2348" extrusionOk="0">
                  <a:moveTo>
                    <a:pt x="1969" y="1"/>
                  </a:moveTo>
                  <a:cubicBezTo>
                    <a:pt x="1802" y="1"/>
                    <a:pt x="1569" y="101"/>
                    <a:pt x="1402" y="201"/>
                  </a:cubicBezTo>
                  <a:cubicBezTo>
                    <a:pt x="1068" y="501"/>
                    <a:pt x="868" y="835"/>
                    <a:pt x="802" y="935"/>
                  </a:cubicBezTo>
                  <a:cubicBezTo>
                    <a:pt x="768" y="968"/>
                    <a:pt x="535" y="1335"/>
                    <a:pt x="368" y="1602"/>
                  </a:cubicBezTo>
                  <a:cubicBezTo>
                    <a:pt x="268" y="1702"/>
                    <a:pt x="201" y="1836"/>
                    <a:pt x="101" y="1936"/>
                  </a:cubicBezTo>
                  <a:cubicBezTo>
                    <a:pt x="68" y="2002"/>
                    <a:pt x="1" y="2102"/>
                    <a:pt x="34" y="2202"/>
                  </a:cubicBezTo>
                  <a:cubicBezTo>
                    <a:pt x="34" y="2304"/>
                    <a:pt x="112" y="2348"/>
                    <a:pt x="208" y="2348"/>
                  </a:cubicBezTo>
                  <a:cubicBezTo>
                    <a:pt x="238" y="2348"/>
                    <a:pt x="270" y="2344"/>
                    <a:pt x="301" y="2336"/>
                  </a:cubicBezTo>
                  <a:cubicBezTo>
                    <a:pt x="468" y="2336"/>
                    <a:pt x="701" y="2202"/>
                    <a:pt x="868" y="2036"/>
                  </a:cubicBezTo>
                  <a:cubicBezTo>
                    <a:pt x="1202" y="1769"/>
                    <a:pt x="1402" y="1369"/>
                    <a:pt x="1435" y="1302"/>
                  </a:cubicBezTo>
                  <a:cubicBezTo>
                    <a:pt x="1469" y="1202"/>
                    <a:pt x="1702" y="935"/>
                    <a:pt x="1869" y="701"/>
                  </a:cubicBezTo>
                  <a:cubicBezTo>
                    <a:pt x="1969" y="635"/>
                    <a:pt x="2036" y="535"/>
                    <a:pt x="2102" y="468"/>
                  </a:cubicBezTo>
                  <a:cubicBezTo>
                    <a:pt x="2203" y="435"/>
                    <a:pt x="2269" y="301"/>
                    <a:pt x="2269" y="168"/>
                  </a:cubicBezTo>
                  <a:cubicBezTo>
                    <a:pt x="2269" y="101"/>
                    <a:pt x="2169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54"/>
            <p:cNvSpPr/>
            <p:nvPr/>
          </p:nvSpPr>
          <p:spPr>
            <a:xfrm>
              <a:off x="7621600" y="3861563"/>
              <a:ext cx="61725" cy="49800"/>
            </a:xfrm>
            <a:custGeom>
              <a:avLst/>
              <a:gdLst/>
              <a:ahLst/>
              <a:cxnLst/>
              <a:rect l="l" t="t" r="r" b="b"/>
              <a:pathLst>
                <a:path w="2469" h="1992" extrusionOk="0">
                  <a:moveTo>
                    <a:pt x="2302" y="1"/>
                  </a:moveTo>
                  <a:cubicBezTo>
                    <a:pt x="2168" y="1"/>
                    <a:pt x="2102" y="34"/>
                    <a:pt x="1968" y="34"/>
                  </a:cubicBezTo>
                  <a:cubicBezTo>
                    <a:pt x="1835" y="101"/>
                    <a:pt x="1701" y="167"/>
                    <a:pt x="1635" y="201"/>
                  </a:cubicBezTo>
                  <a:cubicBezTo>
                    <a:pt x="1368" y="268"/>
                    <a:pt x="1001" y="434"/>
                    <a:pt x="934" y="501"/>
                  </a:cubicBezTo>
                  <a:cubicBezTo>
                    <a:pt x="801" y="534"/>
                    <a:pt x="367" y="735"/>
                    <a:pt x="167" y="1168"/>
                  </a:cubicBezTo>
                  <a:cubicBezTo>
                    <a:pt x="34" y="1368"/>
                    <a:pt x="0" y="1669"/>
                    <a:pt x="134" y="1835"/>
                  </a:cubicBezTo>
                  <a:cubicBezTo>
                    <a:pt x="217" y="1940"/>
                    <a:pt x="313" y="1992"/>
                    <a:pt x="390" y="1992"/>
                  </a:cubicBezTo>
                  <a:cubicBezTo>
                    <a:pt x="436" y="1992"/>
                    <a:pt x="476" y="1973"/>
                    <a:pt x="501" y="1935"/>
                  </a:cubicBezTo>
                  <a:cubicBezTo>
                    <a:pt x="534" y="1902"/>
                    <a:pt x="601" y="1769"/>
                    <a:pt x="634" y="1735"/>
                  </a:cubicBezTo>
                  <a:cubicBezTo>
                    <a:pt x="667" y="1669"/>
                    <a:pt x="701" y="1602"/>
                    <a:pt x="801" y="1535"/>
                  </a:cubicBezTo>
                  <a:cubicBezTo>
                    <a:pt x="968" y="1368"/>
                    <a:pt x="1201" y="1202"/>
                    <a:pt x="1268" y="1202"/>
                  </a:cubicBezTo>
                  <a:cubicBezTo>
                    <a:pt x="1301" y="1168"/>
                    <a:pt x="1668" y="1068"/>
                    <a:pt x="2035" y="835"/>
                  </a:cubicBezTo>
                  <a:cubicBezTo>
                    <a:pt x="2202" y="701"/>
                    <a:pt x="2369" y="534"/>
                    <a:pt x="2435" y="334"/>
                  </a:cubicBezTo>
                  <a:cubicBezTo>
                    <a:pt x="2469" y="101"/>
                    <a:pt x="2435" y="1"/>
                    <a:pt x="2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54"/>
            <p:cNvSpPr/>
            <p:nvPr/>
          </p:nvSpPr>
          <p:spPr>
            <a:xfrm>
              <a:off x="7687475" y="3892413"/>
              <a:ext cx="50900" cy="60600"/>
            </a:xfrm>
            <a:custGeom>
              <a:avLst/>
              <a:gdLst/>
              <a:ahLst/>
              <a:cxnLst/>
              <a:rect l="l" t="t" r="r" b="b"/>
              <a:pathLst>
                <a:path w="2036" h="2424" extrusionOk="0">
                  <a:moveTo>
                    <a:pt x="1835" y="1"/>
                  </a:moveTo>
                  <a:cubicBezTo>
                    <a:pt x="1702" y="1"/>
                    <a:pt x="1635" y="34"/>
                    <a:pt x="1502" y="168"/>
                  </a:cubicBezTo>
                  <a:cubicBezTo>
                    <a:pt x="1368" y="268"/>
                    <a:pt x="1301" y="301"/>
                    <a:pt x="1201" y="368"/>
                  </a:cubicBezTo>
                  <a:cubicBezTo>
                    <a:pt x="1001" y="535"/>
                    <a:pt x="668" y="768"/>
                    <a:pt x="568" y="835"/>
                  </a:cubicBezTo>
                  <a:cubicBezTo>
                    <a:pt x="501" y="868"/>
                    <a:pt x="134" y="1202"/>
                    <a:pt x="34" y="1669"/>
                  </a:cubicBezTo>
                  <a:cubicBezTo>
                    <a:pt x="0" y="1902"/>
                    <a:pt x="34" y="2202"/>
                    <a:pt x="201" y="2336"/>
                  </a:cubicBezTo>
                  <a:cubicBezTo>
                    <a:pt x="278" y="2398"/>
                    <a:pt x="348" y="2424"/>
                    <a:pt x="408" y="2424"/>
                  </a:cubicBezTo>
                  <a:cubicBezTo>
                    <a:pt x="477" y="2424"/>
                    <a:pt x="532" y="2389"/>
                    <a:pt x="568" y="2336"/>
                  </a:cubicBezTo>
                  <a:cubicBezTo>
                    <a:pt x="668" y="2269"/>
                    <a:pt x="634" y="2169"/>
                    <a:pt x="668" y="2102"/>
                  </a:cubicBezTo>
                  <a:cubicBezTo>
                    <a:pt x="668" y="2002"/>
                    <a:pt x="701" y="1936"/>
                    <a:pt x="734" y="1836"/>
                  </a:cubicBezTo>
                  <a:cubicBezTo>
                    <a:pt x="834" y="1669"/>
                    <a:pt x="1035" y="1469"/>
                    <a:pt x="1068" y="1435"/>
                  </a:cubicBezTo>
                  <a:cubicBezTo>
                    <a:pt x="1135" y="1369"/>
                    <a:pt x="1468" y="1202"/>
                    <a:pt x="1735" y="868"/>
                  </a:cubicBezTo>
                  <a:cubicBezTo>
                    <a:pt x="1868" y="701"/>
                    <a:pt x="2002" y="501"/>
                    <a:pt x="2002" y="301"/>
                  </a:cubicBezTo>
                  <a:cubicBezTo>
                    <a:pt x="2035" y="134"/>
                    <a:pt x="1969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54"/>
            <p:cNvSpPr/>
            <p:nvPr/>
          </p:nvSpPr>
          <p:spPr>
            <a:xfrm>
              <a:off x="7785050" y="3890488"/>
              <a:ext cx="26700" cy="68975"/>
            </a:xfrm>
            <a:custGeom>
              <a:avLst/>
              <a:gdLst/>
              <a:ahLst/>
              <a:cxnLst/>
              <a:rect l="l" t="t" r="r" b="b"/>
              <a:pathLst>
                <a:path w="1068" h="2759" extrusionOk="0">
                  <a:moveTo>
                    <a:pt x="599" y="1"/>
                  </a:moveTo>
                  <a:cubicBezTo>
                    <a:pt x="517" y="1"/>
                    <a:pt x="453" y="39"/>
                    <a:pt x="434" y="78"/>
                  </a:cubicBezTo>
                  <a:cubicBezTo>
                    <a:pt x="401" y="211"/>
                    <a:pt x="401" y="278"/>
                    <a:pt x="300" y="411"/>
                  </a:cubicBezTo>
                  <a:cubicBezTo>
                    <a:pt x="300" y="512"/>
                    <a:pt x="300" y="578"/>
                    <a:pt x="267" y="712"/>
                  </a:cubicBezTo>
                  <a:cubicBezTo>
                    <a:pt x="234" y="878"/>
                    <a:pt x="67" y="1279"/>
                    <a:pt x="67" y="1379"/>
                  </a:cubicBezTo>
                  <a:cubicBezTo>
                    <a:pt x="67" y="1412"/>
                    <a:pt x="0" y="1546"/>
                    <a:pt x="0" y="1746"/>
                  </a:cubicBezTo>
                  <a:cubicBezTo>
                    <a:pt x="0" y="1946"/>
                    <a:pt x="67" y="2179"/>
                    <a:pt x="167" y="2380"/>
                  </a:cubicBezTo>
                  <a:cubicBezTo>
                    <a:pt x="300" y="2580"/>
                    <a:pt x="467" y="2713"/>
                    <a:pt x="634" y="2746"/>
                  </a:cubicBezTo>
                  <a:cubicBezTo>
                    <a:pt x="673" y="2754"/>
                    <a:pt x="711" y="2758"/>
                    <a:pt x="746" y="2758"/>
                  </a:cubicBezTo>
                  <a:cubicBezTo>
                    <a:pt x="858" y="2758"/>
                    <a:pt x="942" y="2715"/>
                    <a:pt x="968" y="2613"/>
                  </a:cubicBezTo>
                  <a:cubicBezTo>
                    <a:pt x="1068" y="2413"/>
                    <a:pt x="901" y="2246"/>
                    <a:pt x="834" y="2046"/>
                  </a:cubicBezTo>
                  <a:cubicBezTo>
                    <a:pt x="801" y="1913"/>
                    <a:pt x="801" y="1846"/>
                    <a:pt x="801" y="1746"/>
                  </a:cubicBezTo>
                  <a:cubicBezTo>
                    <a:pt x="801" y="1679"/>
                    <a:pt x="834" y="1579"/>
                    <a:pt x="834" y="1546"/>
                  </a:cubicBezTo>
                  <a:cubicBezTo>
                    <a:pt x="834" y="1512"/>
                    <a:pt x="901" y="1412"/>
                    <a:pt x="934" y="1279"/>
                  </a:cubicBezTo>
                  <a:cubicBezTo>
                    <a:pt x="968" y="1145"/>
                    <a:pt x="1068" y="945"/>
                    <a:pt x="1068" y="712"/>
                  </a:cubicBezTo>
                  <a:cubicBezTo>
                    <a:pt x="1068" y="445"/>
                    <a:pt x="968" y="211"/>
                    <a:pt x="801" y="78"/>
                  </a:cubicBezTo>
                  <a:cubicBezTo>
                    <a:pt x="730" y="21"/>
                    <a:pt x="660" y="1"/>
                    <a:pt x="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54"/>
            <p:cNvSpPr/>
            <p:nvPr/>
          </p:nvSpPr>
          <p:spPr>
            <a:xfrm>
              <a:off x="7860100" y="3867363"/>
              <a:ext cx="40875" cy="55100"/>
            </a:xfrm>
            <a:custGeom>
              <a:avLst/>
              <a:gdLst/>
              <a:ahLst/>
              <a:cxnLst/>
              <a:rect l="l" t="t" r="r" b="b"/>
              <a:pathLst>
                <a:path w="1635" h="2204" extrusionOk="0">
                  <a:moveTo>
                    <a:pt x="272" y="1"/>
                  </a:moveTo>
                  <a:cubicBezTo>
                    <a:pt x="185" y="1"/>
                    <a:pt x="122" y="38"/>
                    <a:pt x="100" y="102"/>
                  </a:cubicBezTo>
                  <a:cubicBezTo>
                    <a:pt x="0" y="202"/>
                    <a:pt x="67" y="302"/>
                    <a:pt x="100" y="369"/>
                  </a:cubicBezTo>
                  <a:cubicBezTo>
                    <a:pt x="100" y="503"/>
                    <a:pt x="100" y="603"/>
                    <a:pt x="134" y="703"/>
                  </a:cubicBezTo>
                  <a:cubicBezTo>
                    <a:pt x="167" y="970"/>
                    <a:pt x="267" y="1336"/>
                    <a:pt x="301" y="1437"/>
                  </a:cubicBezTo>
                  <a:cubicBezTo>
                    <a:pt x="301" y="1503"/>
                    <a:pt x="467" y="1937"/>
                    <a:pt x="901" y="2137"/>
                  </a:cubicBezTo>
                  <a:cubicBezTo>
                    <a:pt x="968" y="2170"/>
                    <a:pt x="1101" y="2204"/>
                    <a:pt x="1235" y="2204"/>
                  </a:cubicBezTo>
                  <a:cubicBezTo>
                    <a:pt x="1301" y="2204"/>
                    <a:pt x="1435" y="2170"/>
                    <a:pt x="1501" y="2137"/>
                  </a:cubicBezTo>
                  <a:cubicBezTo>
                    <a:pt x="1635" y="2004"/>
                    <a:pt x="1635" y="1837"/>
                    <a:pt x="1568" y="1770"/>
                  </a:cubicBezTo>
                  <a:cubicBezTo>
                    <a:pt x="1468" y="1670"/>
                    <a:pt x="1401" y="1670"/>
                    <a:pt x="1335" y="1637"/>
                  </a:cubicBezTo>
                  <a:cubicBezTo>
                    <a:pt x="1301" y="1603"/>
                    <a:pt x="1301" y="1537"/>
                    <a:pt x="1235" y="1503"/>
                  </a:cubicBezTo>
                  <a:cubicBezTo>
                    <a:pt x="1101" y="1370"/>
                    <a:pt x="1001" y="1203"/>
                    <a:pt x="1001" y="1170"/>
                  </a:cubicBezTo>
                  <a:cubicBezTo>
                    <a:pt x="968" y="1136"/>
                    <a:pt x="968" y="803"/>
                    <a:pt x="801" y="469"/>
                  </a:cubicBezTo>
                  <a:cubicBezTo>
                    <a:pt x="734" y="302"/>
                    <a:pt x="601" y="136"/>
                    <a:pt x="434" y="36"/>
                  </a:cubicBezTo>
                  <a:cubicBezTo>
                    <a:pt x="375" y="12"/>
                    <a:pt x="320" y="1"/>
                    <a:pt x="2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54"/>
            <p:cNvSpPr/>
            <p:nvPr/>
          </p:nvSpPr>
          <p:spPr>
            <a:xfrm>
              <a:off x="7922650" y="3789613"/>
              <a:ext cx="31700" cy="69100"/>
            </a:xfrm>
            <a:custGeom>
              <a:avLst/>
              <a:gdLst/>
              <a:ahLst/>
              <a:cxnLst/>
              <a:rect l="l" t="t" r="r" b="b"/>
              <a:pathLst>
                <a:path w="1268" h="2764" extrusionOk="0">
                  <a:moveTo>
                    <a:pt x="260" y="1"/>
                  </a:moveTo>
                  <a:cubicBezTo>
                    <a:pt x="162" y="1"/>
                    <a:pt x="90" y="64"/>
                    <a:pt x="67" y="110"/>
                  </a:cubicBezTo>
                  <a:cubicBezTo>
                    <a:pt x="0" y="243"/>
                    <a:pt x="67" y="377"/>
                    <a:pt x="0" y="477"/>
                  </a:cubicBezTo>
                  <a:cubicBezTo>
                    <a:pt x="67" y="610"/>
                    <a:pt x="67" y="677"/>
                    <a:pt x="100" y="811"/>
                  </a:cubicBezTo>
                  <a:cubicBezTo>
                    <a:pt x="134" y="1077"/>
                    <a:pt x="234" y="1444"/>
                    <a:pt x="234" y="1511"/>
                  </a:cubicBezTo>
                  <a:cubicBezTo>
                    <a:pt x="267" y="1578"/>
                    <a:pt x="267" y="1945"/>
                    <a:pt x="434" y="2312"/>
                  </a:cubicBezTo>
                  <a:cubicBezTo>
                    <a:pt x="501" y="2478"/>
                    <a:pt x="667" y="2645"/>
                    <a:pt x="801" y="2745"/>
                  </a:cubicBezTo>
                  <a:cubicBezTo>
                    <a:pt x="856" y="2756"/>
                    <a:pt x="908" y="2764"/>
                    <a:pt x="955" y="2764"/>
                  </a:cubicBezTo>
                  <a:cubicBezTo>
                    <a:pt x="1049" y="2764"/>
                    <a:pt x="1123" y="2734"/>
                    <a:pt x="1168" y="2645"/>
                  </a:cubicBezTo>
                  <a:cubicBezTo>
                    <a:pt x="1268" y="2578"/>
                    <a:pt x="1234" y="2445"/>
                    <a:pt x="1234" y="2345"/>
                  </a:cubicBezTo>
                  <a:cubicBezTo>
                    <a:pt x="1168" y="2278"/>
                    <a:pt x="1134" y="2145"/>
                    <a:pt x="1134" y="2011"/>
                  </a:cubicBezTo>
                  <a:cubicBezTo>
                    <a:pt x="1101" y="1778"/>
                    <a:pt x="1068" y="1444"/>
                    <a:pt x="1068" y="1344"/>
                  </a:cubicBezTo>
                  <a:cubicBezTo>
                    <a:pt x="1068" y="1278"/>
                    <a:pt x="1068" y="911"/>
                    <a:pt x="834" y="477"/>
                  </a:cubicBezTo>
                  <a:cubicBezTo>
                    <a:pt x="767" y="277"/>
                    <a:pt x="567" y="77"/>
                    <a:pt x="400" y="43"/>
                  </a:cubicBezTo>
                  <a:cubicBezTo>
                    <a:pt x="350" y="13"/>
                    <a:pt x="302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54"/>
            <p:cNvSpPr/>
            <p:nvPr/>
          </p:nvSpPr>
          <p:spPr>
            <a:xfrm>
              <a:off x="7584075" y="4105238"/>
              <a:ext cx="27525" cy="83250"/>
            </a:xfrm>
            <a:custGeom>
              <a:avLst/>
              <a:gdLst/>
              <a:ahLst/>
              <a:cxnLst/>
              <a:rect l="l" t="t" r="r" b="b"/>
              <a:pathLst>
                <a:path w="1101" h="3330" extrusionOk="0">
                  <a:moveTo>
                    <a:pt x="866" y="0"/>
                  </a:moveTo>
                  <a:cubicBezTo>
                    <a:pt x="821" y="0"/>
                    <a:pt x="766" y="9"/>
                    <a:pt x="701" y="27"/>
                  </a:cubicBezTo>
                  <a:cubicBezTo>
                    <a:pt x="501" y="94"/>
                    <a:pt x="300" y="294"/>
                    <a:pt x="200" y="528"/>
                  </a:cubicBezTo>
                  <a:cubicBezTo>
                    <a:pt x="0" y="1028"/>
                    <a:pt x="100" y="1495"/>
                    <a:pt x="100" y="1628"/>
                  </a:cubicBezTo>
                  <a:cubicBezTo>
                    <a:pt x="134" y="1762"/>
                    <a:pt x="167" y="2196"/>
                    <a:pt x="200" y="2529"/>
                  </a:cubicBezTo>
                  <a:lnTo>
                    <a:pt x="200" y="2963"/>
                  </a:lnTo>
                  <a:cubicBezTo>
                    <a:pt x="200" y="3096"/>
                    <a:pt x="200" y="3196"/>
                    <a:pt x="300" y="3296"/>
                  </a:cubicBezTo>
                  <a:cubicBezTo>
                    <a:pt x="323" y="3319"/>
                    <a:pt x="356" y="3330"/>
                    <a:pt x="395" y="3330"/>
                  </a:cubicBezTo>
                  <a:cubicBezTo>
                    <a:pt x="475" y="3330"/>
                    <a:pt x="578" y="3285"/>
                    <a:pt x="667" y="3196"/>
                  </a:cubicBezTo>
                  <a:cubicBezTo>
                    <a:pt x="834" y="3029"/>
                    <a:pt x="934" y="2796"/>
                    <a:pt x="968" y="2529"/>
                  </a:cubicBezTo>
                  <a:cubicBezTo>
                    <a:pt x="1001" y="2029"/>
                    <a:pt x="867" y="1595"/>
                    <a:pt x="867" y="1495"/>
                  </a:cubicBezTo>
                  <a:cubicBezTo>
                    <a:pt x="867" y="1462"/>
                    <a:pt x="867" y="1095"/>
                    <a:pt x="934" y="795"/>
                  </a:cubicBezTo>
                  <a:cubicBezTo>
                    <a:pt x="934" y="661"/>
                    <a:pt x="968" y="528"/>
                    <a:pt x="1001" y="461"/>
                  </a:cubicBezTo>
                  <a:cubicBezTo>
                    <a:pt x="1001" y="361"/>
                    <a:pt x="1101" y="261"/>
                    <a:pt x="1034" y="127"/>
                  </a:cubicBezTo>
                  <a:cubicBezTo>
                    <a:pt x="1034" y="55"/>
                    <a:pt x="982" y="0"/>
                    <a:pt x="8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54"/>
            <p:cNvSpPr/>
            <p:nvPr/>
          </p:nvSpPr>
          <p:spPr>
            <a:xfrm>
              <a:off x="7686650" y="4140713"/>
              <a:ext cx="33375" cy="69875"/>
            </a:xfrm>
            <a:custGeom>
              <a:avLst/>
              <a:gdLst/>
              <a:ahLst/>
              <a:cxnLst/>
              <a:rect l="l" t="t" r="r" b="b"/>
              <a:pathLst>
                <a:path w="1335" h="2795" extrusionOk="0">
                  <a:moveTo>
                    <a:pt x="663" y="0"/>
                  </a:moveTo>
                  <a:cubicBezTo>
                    <a:pt x="616" y="0"/>
                    <a:pt x="561" y="12"/>
                    <a:pt x="500" y="43"/>
                  </a:cubicBezTo>
                  <a:cubicBezTo>
                    <a:pt x="267" y="109"/>
                    <a:pt x="100" y="343"/>
                    <a:pt x="67" y="576"/>
                  </a:cubicBezTo>
                  <a:cubicBezTo>
                    <a:pt x="0" y="777"/>
                    <a:pt x="33" y="1077"/>
                    <a:pt x="100" y="1244"/>
                  </a:cubicBezTo>
                  <a:cubicBezTo>
                    <a:pt x="167" y="1410"/>
                    <a:pt x="234" y="1510"/>
                    <a:pt x="234" y="1544"/>
                  </a:cubicBezTo>
                  <a:cubicBezTo>
                    <a:pt x="267" y="1610"/>
                    <a:pt x="434" y="1944"/>
                    <a:pt x="500" y="2111"/>
                  </a:cubicBezTo>
                  <a:cubicBezTo>
                    <a:pt x="534" y="2211"/>
                    <a:pt x="534" y="2278"/>
                    <a:pt x="534" y="2378"/>
                  </a:cubicBezTo>
                  <a:cubicBezTo>
                    <a:pt x="534" y="2444"/>
                    <a:pt x="534" y="2544"/>
                    <a:pt x="567" y="2678"/>
                  </a:cubicBezTo>
                  <a:cubicBezTo>
                    <a:pt x="589" y="2743"/>
                    <a:pt x="667" y="2794"/>
                    <a:pt x="793" y="2794"/>
                  </a:cubicBezTo>
                  <a:cubicBezTo>
                    <a:pt x="860" y="2794"/>
                    <a:pt x="941" y="2779"/>
                    <a:pt x="1034" y="2745"/>
                  </a:cubicBezTo>
                  <a:cubicBezTo>
                    <a:pt x="1201" y="2611"/>
                    <a:pt x="1334" y="2378"/>
                    <a:pt x="1334" y="2111"/>
                  </a:cubicBezTo>
                  <a:cubicBezTo>
                    <a:pt x="1334" y="1977"/>
                    <a:pt x="1334" y="1877"/>
                    <a:pt x="1268" y="1744"/>
                  </a:cubicBezTo>
                  <a:cubicBezTo>
                    <a:pt x="1234" y="1610"/>
                    <a:pt x="1201" y="1544"/>
                    <a:pt x="1168" y="1444"/>
                  </a:cubicBezTo>
                  <a:cubicBezTo>
                    <a:pt x="1068" y="1277"/>
                    <a:pt x="1001" y="1210"/>
                    <a:pt x="1001" y="1143"/>
                  </a:cubicBezTo>
                  <a:cubicBezTo>
                    <a:pt x="1001" y="1143"/>
                    <a:pt x="934" y="1043"/>
                    <a:pt x="901" y="943"/>
                  </a:cubicBezTo>
                  <a:cubicBezTo>
                    <a:pt x="867" y="877"/>
                    <a:pt x="834" y="777"/>
                    <a:pt x="834" y="710"/>
                  </a:cubicBezTo>
                  <a:lnTo>
                    <a:pt x="834" y="443"/>
                  </a:lnTo>
                  <a:cubicBezTo>
                    <a:pt x="767" y="376"/>
                    <a:pt x="834" y="243"/>
                    <a:pt x="834" y="109"/>
                  </a:cubicBezTo>
                  <a:cubicBezTo>
                    <a:pt x="834" y="63"/>
                    <a:pt x="769" y="0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54"/>
            <p:cNvSpPr/>
            <p:nvPr/>
          </p:nvSpPr>
          <p:spPr>
            <a:xfrm>
              <a:off x="7788375" y="4144688"/>
              <a:ext cx="39225" cy="58600"/>
            </a:xfrm>
            <a:custGeom>
              <a:avLst/>
              <a:gdLst/>
              <a:ahLst/>
              <a:cxnLst/>
              <a:rect l="l" t="t" r="r" b="b"/>
              <a:pathLst>
                <a:path w="1569" h="2344" extrusionOk="0">
                  <a:moveTo>
                    <a:pt x="313" y="1"/>
                  </a:moveTo>
                  <a:cubicBezTo>
                    <a:pt x="249" y="1"/>
                    <a:pt x="178" y="52"/>
                    <a:pt x="134" y="117"/>
                  </a:cubicBezTo>
                  <a:cubicBezTo>
                    <a:pt x="1" y="251"/>
                    <a:pt x="1" y="517"/>
                    <a:pt x="34" y="718"/>
                  </a:cubicBezTo>
                  <a:cubicBezTo>
                    <a:pt x="134" y="1085"/>
                    <a:pt x="434" y="1351"/>
                    <a:pt x="468" y="1418"/>
                  </a:cubicBezTo>
                  <a:cubicBezTo>
                    <a:pt x="534" y="1451"/>
                    <a:pt x="701" y="1718"/>
                    <a:pt x="835" y="1885"/>
                  </a:cubicBezTo>
                  <a:cubicBezTo>
                    <a:pt x="868" y="1952"/>
                    <a:pt x="935" y="2052"/>
                    <a:pt x="968" y="2085"/>
                  </a:cubicBezTo>
                  <a:cubicBezTo>
                    <a:pt x="1001" y="2119"/>
                    <a:pt x="1035" y="2219"/>
                    <a:pt x="1135" y="2285"/>
                  </a:cubicBezTo>
                  <a:cubicBezTo>
                    <a:pt x="1161" y="2325"/>
                    <a:pt x="1198" y="2344"/>
                    <a:pt x="1241" y="2344"/>
                  </a:cubicBezTo>
                  <a:cubicBezTo>
                    <a:pt x="1307" y="2344"/>
                    <a:pt x="1388" y="2299"/>
                    <a:pt x="1468" y="2219"/>
                  </a:cubicBezTo>
                  <a:cubicBezTo>
                    <a:pt x="1568" y="2052"/>
                    <a:pt x="1568" y="1785"/>
                    <a:pt x="1502" y="1585"/>
                  </a:cubicBezTo>
                  <a:cubicBezTo>
                    <a:pt x="1368" y="1185"/>
                    <a:pt x="1068" y="918"/>
                    <a:pt x="1035" y="884"/>
                  </a:cubicBezTo>
                  <a:cubicBezTo>
                    <a:pt x="1001" y="851"/>
                    <a:pt x="835" y="618"/>
                    <a:pt x="735" y="451"/>
                  </a:cubicBezTo>
                  <a:cubicBezTo>
                    <a:pt x="701" y="384"/>
                    <a:pt x="668" y="384"/>
                    <a:pt x="634" y="284"/>
                  </a:cubicBezTo>
                  <a:cubicBezTo>
                    <a:pt x="534" y="251"/>
                    <a:pt x="501" y="117"/>
                    <a:pt x="401" y="50"/>
                  </a:cubicBezTo>
                  <a:cubicBezTo>
                    <a:pt x="378" y="16"/>
                    <a:pt x="34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54"/>
            <p:cNvSpPr/>
            <p:nvPr/>
          </p:nvSpPr>
          <p:spPr>
            <a:xfrm>
              <a:off x="7883450" y="4129738"/>
              <a:ext cx="58400" cy="48900"/>
            </a:xfrm>
            <a:custGeom>
              <a:avLst/>
              <a:gdLst/>
              <a:ahLst/>
              <a:cxnLst/>
              <a:rect l="l" t="t" r="r" b="b"/>
              <a:pathLst>
                <a:path w="2336" h="1956" extrusionOk="0">
                  <a:moveTo>
                    <a:pt x="277" y="1"/>
                  </a:moveTo>
                  <a:cubicBezTo>
                    <a:pt x="242" y="1"/>
                    <a:pt x="206" y="5"/>
                    <a:pt x="167" y="15"/>
                  </a:cubicBezTo>
                  <a:cubicBezTo>
                    <a:pt x="67" y="48"/>
                    <a:pt x="0" y="148"/>
                    <a:pt x="34" y="315"/>
                  </a:cubicBezTo>
                  <a:cubicBezTo>
                    <a:pt x="67" y="482"/>
                    <a:pt x="167" y="682"/>
                    <a:pt x="334" y="815"/>
                  </a:cubicBezTo>
                  <a:cubicBezTo>
                    <a:pt x="634" y="1049"/>
                    <a:pt x="968" y="1182"/>
                    <a:pt x="1034" y="1216"/>
                  </a:cubicBezTo>
                  <a:cubicBezTo>
                    <a:pt x="1135" y="1282"/>
                    <a:pt x="1401" y="1382"/>
                    <a:pt x="1568" y="1549"/>
                  </a:cubicBezTo>
                  <a:cubicBezTo>
                    <a:pt x="1635" y="1649"/>
                    <a:pt x="1702" y="1683"/>
                    <a:pt x="1802" y="1783"/>
                  </a:cubicBezTo>
                  <a:cubicBezTo>
                    <a:pt x="1868" y="1849"/>
                    <a:pt x="1902" y="1949"/>
                    <a:pt x="2035" y="1949"/>
                  </a:cubicBezTo>
                  <a:cubicBezTo>
                    <a:pt x="2052" y="1954"/>
                    <a:pt x="2069" y="1956"/>
                    <a:pt x="2085" y="1956"/>
                  </a:cubicBezTo>
                  <a:cubicBezTo>
                    <a:pt x="2200" y="1956"/>
                    <a:pt x="2302" y="1853"/>
                    <a:pt x="2302" y="1649"/>
                  </a:cubicBezTo>
                  <a:cubicBezTo>
                    <a:pt x="2335" y="1416"/>
                    <a:pt x="2235" y="1182"/>
                    <a:pt x="2135" y="1015"/>
                  </a:cubicBezTo>
                  <a:cubicBezTo>
                    <a:pt x="1835" y="682"/>
                    <a:pt x="1468" y="515"/>
                    <a:pt x="1368" y="482"/>
                  </a:cubicBezTo>
                  <a:cubicBezTo>
                    <a:pt x="1335" y="415"/>
                    <a:pt x="1068" y="315"/>
                    <a:pt x="801" y="181"/>
                  </a:cubicBezTo>
                  <a:cubicBezTo>
                    <a:pt x="668" y="148"/>
                    <a:pt x="567" y="81"/>
                    <a:pt x="501" y="48"/>
                  </a:cubicBezTo>
                  <a:cubicBezTo>
                    <a:pt x="430" y="24"/>
                    <a:pt x="359" y="1"/>
                    <a:pt x="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54"/>
            <p:cNvSpPr/>
            <p:nvPr/>
          </p:nvSpPr>
          <p:spPr>
            <a:xfrm>
              <a:off x="7962675" y="4083388"/>
              <a:ext cx="65900" cy="35050"/>
            </a:xfrm>
            <a:custGeom>
              <a:avLst/>
              <a:gdLst/>
              <a:ahLst/>
              <a:cxnLst/>
              <a:rect l="l" t="t" r="r" b="b"/>
              <a:pathLst>
                <a:path w="2636" h="1402" extrusionOk="0">
                  <a:moveTo>
                    <a:pt x="701" y="1"/>
                  </a:moveTo>
                  <a:cubicBezTo>
                    <a:pt x="401" y="34"/>
                    <a:pt x="167" y="34"/>
                    <a:pt x="34" y="234"/>
                  </a:cubicBezTo>
                  <a:cubicBezTo>
                    <a:pt x="0" y="334"/>
                    <a:pt x="34" y="468"/>
                    <a:pt x="167" y="534"/>
                  </a:cubicBezTo>
                  <a:cubicBezTo>
                    <a:pt x="301" y="634"/>
                    <a:pt x="467" y="701"/>
                    <a:pt x="634" y="735"/>
                  </a:cubicBezTo>
                  <a:cubicBezTo>
                    <a:pt x="1001" y="835"/>
                    <a:pt x="1301" y="868"/>
                    <a:pt x="1368" y="868"/>
                  </a:cubicBezTo>
                  <a:cubicBezTo>
                    <a:pt x="1468" y="901"/>
                    <a:pt x="1702" y="1001"/>
                    <a:pt x="1902" y="1135"/>
                  </a:cubicBezTo>
                  <a:cubicBezTo>
                    <a:pt x="2035" y="1168"/>
                    <a:pt x="2068" y="1235"/>
                    <a:pt x="2169" y="1302"/>
                  </a:cubicBezTo>
                  <a:cubicBezTo>
                    <a:pt x="2202" y="1335"/>
                    <a:pt x="2302" y="1402"/>
                    <a:pt x="2402" y="1402"/>
                  </a:cubicBezTo>
                  <a:cubicBezTo>
                    <a:pt x="2535" y="1402"/>
                    <a:pt x="2636" y="1335"/>
                    <a:pt x="2636" y="1135"/>
                  </a:cubicBezTo>
                  <a:cubicBezTo>
                    <a:pt x="2636" y="968"/>
                    <a:pt x="2535" y="701"/>
                    <a:pt x="2369" y="534"/>
                  </a:cubicBezTo>
                  <a:cubicBezTo>
                    <a:pt x="2068" y="167"/>
                    <a:pt x="1568" y="67"/>
                    <a:pt x="1501" y="67"/>
                  </a:cubicBezTo>
                  <a:cubicBezTo>
                    <a:pt x="1368" y="67"/>
                    <a:pt x="1001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54"/>
            <p:cNvSpPr/>
            <p:nvPr/>
          </p:nvSpPr>
          <p:spPr>
            <a:xfrm>
              <a:off x="8026875" y="4021113"/>
              <a:ext cx="76750" cy="28950"/>
            </a:xfrm>
            <a:custGeom>
              <a:avLst/>
              <a:gdLst/>
              <a:ahLst/>
              <a:cxnLst/>
              <a:rect l="l" t="t" r="r" b="b"/>
              <a:pathLst>
                <a:path w="3070" h="1158" extrusionOk="0">
                  <a:moveTo>
                    <a:pt x="1786" y="1"/>
                  </a:moveTo>
                  <a:cubicBezTo>
                    <a:pt x="1672" y="1"/>
                    <a:pt x="1591" y="12"/>
                    <a:pt x="1569" y="23"/>
                  </a:cubicBezTo>
                  <a:cubicBezTo>
                    <a:pt x="1469" y="23"/>
                    <a:pt x="1068" y="57"/>
                    <a:pt x="768" y="157"/>
                  </a:cubicBezTo>
                  <a:cubicBezTo>
                    <a:pt x="601" y="190"/>
                    <a:pt x="501" y="190"/>
                    <a:pt x="401" y="223"/>
                  </a:cubicBezTo>
                  <a:cubicBezTo>
                    <a:pt x="268" y="290"/>
                    <a:pt x="168" y="323"/>
                    <a:pt x="101" y="457"/>
                  </a:cubicBezTo>
                  <a:cubicBezTo>
                    <a:pt x="1" y="524"/>
                    <a:pt x="101" y="657"/>
                    <a:pt x="234" y="724"/>
                  </a:cubicBezTo>
                  <a:cubicBezTo>
                    <a:pt x="334" y="857"/>
                    <a:pt x="601" y="891"/>
                    <a:pt x="801" y="891"/>
                  </a:cubicBezTo>
                  <a:cubicBezTo>
                    <a:pt x="1268" y="891"/>
                    <a:pt x="1602" y="824"/>
                    <a:pt x="1669" y="824"/>
                  </a:cubicBezTo>
                  <a:lnTo>
                    <a:pt x="1936" y="824"/>
                  </a:lnTo>
                  <a:cubicBezTo>
                    <a:pt x="2069" y="824"/>
                    <a:pt x="2169" y="857"/>
                    <a:pt x="2302" y="891"/>
                  </a:cubicBezTo>
                  <a:cubicBezTo>
                    <a:pt x="2436" y="957"/>
                    <a:pt x="2469" y="991"/>
                    <a:pt x="2569" y="1024"/>
                  </a:cubicBezTo>
                  <a:cubicBezTo>
                    <a:pt x="2636" y="1057"/>
                    <a:pt x="2669" y="1157"/>
                    <a:pt x="2803" y="1157"/>
                  </a:cubicBezTo>
                  <a:cubicBezTo>
                    <a:pt x="2936" y="1157"/>
                    <a:pt x="3070" y="1057"/>
                    <a:pt x="3070" y="857"/>
                  </a:cubicBezTo>
                  <a:cubicBezTo>
                    <a:pt x="3070" y="624"/>
                    <a:pt x="2836" y="357"/>
                    <a:pt x="2636" y="223"/>
                  </a:cubicBezTo>
                  <a:cubicBezTo>
                    <a:pt x="2369" y="45"/>
                    <a:pt x="2013" y="1"/>
                    <a:pt x="1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54"/>
            <p:cNvSpPr/>
            <p:nvPr/>
          </p:nvSpPr>
          <p:spPr>
            <a:xfrm>
              <a:off x="8080250" y="3937888"/>
              <a:ext cx="82575" cy="28775"/>
            </a:xfrm>
            <a:custGeom>
              <a:avLst/>
              <a:gdLst/>
              <a:ahLst/>
              <a:cxnLst/>
              <a:rect l="l" t="t" r="r" b="b"/>
              <a:pathLst>
                <a:path w="3303" h="1151" extrusionOk="0">
                  <a:moveTo>
                    <a:pt x="907" y="1"/>
                  </a:moveTo>
                  <a:cubicBezTo>
                    <a:pt x="830" y="1"/>
                    <a:pt x="750" y="6"/>
                    <a:pt x="668" y="17"/>
                  </a:cubicBezTo>
                  <a:cubicBezTo>
                    <a:pt x="434" y="117"/>
                    <a:pt x="167" y="217"/>
                    <a:pt x="101" y="450"/>
                  </a:cubicBezTo>
                  <a:cubicBezTo>
                    <a:pt x="1" y="617"/>
                    <a:pt x="34" y="784"/>
                    <a:pt x="167" y="817"/>
                  </a:cubicBezTo>
                  <a:cubicBezTo>
                    <a:pt x="212" y="828"/>
                    <a:pt x="249" y="832"/>
                    <a:pt x="282" y="832"/>
                  </a:cubicBezTo>
                  <a:cubicBezTo>
                    <a:pt x="349" y="832"/>
                    <a:pt x="401" y="817"/>
                    <a:pt x="468" y="817"/>
                  </a:cubicBezTo>
                  <a:cubicBezTo>
                    <a:pt x="534" y="784"/>
                    <a:pt x="668" y="784"/>
                    <a:pt x="801" y="784"/>
                  </a:cubicBezTo>
                  <a:cubicBezTo>
                    <a:pt x="1035" y="784"/>
                    <a:pt x="1368" y="850"/>
                    <a:pt x="1468" y="884"/>
                  </a:cubicBezTo>
                  <a:cubicBezTo>
                    <a:pt x="1535" y="951"/>
                    <a:pt x="1969" y="1151"/>
                    <a:pt x="2469" y="1151"/>
                  </a:cubicBezTo>
                  <a:cubicBezTo>
                    <a:pt x="2703" y="1151"/>
                    <a:pt x="2969" y="1117"/>
                    <a:pt x="3136" y="951"/>
                  </a:cubicBezTo>
                  <a:cubicBezTo>
                    <a:pt x="3303" y="784"/>
                    <a:pt x="3303" y="650"/>
                    <a:pt x="3203" y="550"/>
                  </a:cubicBezTo>
                  <a:cubicBezTo>
                    <a:pt x="3136" y="484"/>
                    <a:pt x="3003" y="484"/>
                    <a:pt x="2869" y="484"/>
                  </a:cubicBezTo>
                  <a:cubicBezTo>
                    <a:pt x="2803" y="417"/>
                    <a:pt x="2669" y="417"/>
                    <a:pt x="2502" y="383"/>
                  </a:cubicBezTo>
                  <a:cubicBezTo>
                    <a:pt x="2202" y="317"/>
                    <a:pt x="1835" y="183"/>
                    <a:pt x="1702" y="150"/>
                  </a:cubicBezTo>
                  <a:cubicBezTo>
                    <a:pt x="1618" y="122"/>
                    <a:pt x="1301" y="1"/>
                    <a:pt x="9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54"/>
            <p:cNvSpPr/>
            <p:nvPr/>
          </p:nvSpPr>
          <p:spPr>
            <a:xfrm>
              <a:off x="7428125" y="3786888"/>
              <a:ext cx="118250" cy="122525"/>
            </a:xfrm>
            <a:custGeom>
              <a:avLst/>
              <a:gdLst/>
              <a:ahLst/>
              <a:cxnLst/>
              <a:rect l="l" t="t" r="r" b="b"/>
              <a:pathLst>
                <a:path w="4730" h="4901" extrusionOk="0">
                  <a:moveTo>
                    <a:pt x="130" y="1"/>
                  </a:moveTo>
                  <a:cubicBezTo>
                    <a:pt x="107" y="1"/>
                    <a:pt x="86" y="6"/>
                    <a:pt x="67" y="19"/>
                  </a:cubicBezTo>
                  <a:cubicBezTo>
                    <a:pt x="0" y="86"/>
                    <a:pt x="0" y="319"/>
                    <a:pt x="167" y="586"/>
                  </a:cubicBezTo>
                  <a:cubicBezTo>
                    <a:pt x="334" y="886"/>
                    <a:pt x="601" y="1253"/>
                    <a:pt x="1001" y="1520"/>
                  </a:cubicBezTo>
                  <a:cubicBezTo>
                    <a:pt x="1201" y="1653"/>
                    <a:pt x="1401" y="1753"/>
                    <a:pt x="1602" y="1854"/>
                  </a:cubicBezTo>
                  <a:cubicBezTo>
                    <a:pt x="1768" y="1920"/>
                    <a:pt x="2002" y="1987"/>
                    <a:pt x="2102" y="2054"/>
                  </a:cubicBezTo>
                  <a:cubicBezTo>
                    <a:pt x="2402" y="2220"/>
                    <a:pt x="2536" y="2354"/>
                    <a:pt x="2569" y="2387"/>
                  </a:cubicBezTo>
                  <a:cubicBezTo>
                    <a:pt x="2602" y="2487"/>
                    <a:pt x="2736" y="2587"/>
                    <a:pt x="2836" y="2888"/>
                  </a:cubicBezTo>
                  <a:cubicBezTo>
                    <a:pt x="2902" y="3154"/>
                    <a:pt x="3003" y="3555"/>
                    <a:pt x="3203" y="3988"/>
                  </a:cubicBezTo>
                  <a:cubicBezTo>
                    <a:pt x="3403" y="4389"/>
                    <a:pt x="3736" y="4722"/>
                    <a:pt x="4103" y="4856"/>
                  </a:cubicBezTo>
                  <a:cubicBezTo>
                    <a:pt x="4198" y="4887"/>
                    <a:pt x="4283" y="4900"/>
                    <a:pt x="4358" y="4900"/>
                  </a:cubicBezTo>
                  <a:cubicBezTo>
                    <a:pt x="4599" y="4900"/>
                    <a:pt x="4729" y="4765"/>
                    <a:pt x="4704" y="4689"/>
                  </a:cubicBezTo>
                  <a:cubicBezTo>
                    <a:pt x="4704" y="4555"/>
                    <a:pt x="4537" y="4522"/>
                    <a:pt x="4370" y="4389"/>
                  </a:cubicBezTo>
                  <a:cubicBezTo>
                    <a:pt x="4203" y="4255"/>
                    <a:pt x="4037" y="4022"/>
                    <a:pt x="3903" y="3688"/>
                  </a:cubicBezTo>
                  <a:cubicBezTo>
                    <a:pt x="3770" y="3355"/>
                    <a:pt x="3703" y="2921"/>
                    <a:pt x="3570" y="2587"/>
                  </a:cubicBezTo>
                  <a:cubicBezTo>
                    <a:pt x="3436" y="2254"/>
                    <a:pt x="3236" y="1954"/>
                    <a:pt x="3169" y="1887"/>
                  </a:cubicBezTo>
                  <a:cubicBezTo>
                    <a:pt x="3069" y="1753"/>
                    <a:pt x="2836" y="1520"/>
                    <a:pt x="2435" y="1353"/>
                  </a:cubicBezTo>
                  <a:cubicBezTo>
                    <a:pt x="2269" y="1253"/>
                    <a:pt x="2069" y="1220"/>
                    <a:pt x="1902" y="1120"/>
                  </a:cubicBezTo>
                  <a:lnTo>
                    <a:pt x="1401" y="886"/>
                  </a:lnTo>
                  <a:cubicBezTo>
                    <a:pt x="796" y="553"/>
                    <a:pt x="356" y="1"/>
                    <a:pt x="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54"/>
            <p:cNvSpPr/>
            <p:nvPr/>
          </p:nvSpPr>
          <p:spPr>
            <a:xfrm>
              <a:off x="7358900" y="3900488"/>
              <a:ext cx="155150" cy="65575"/>
            </a:xfrm>
            <a:custGeom>
              <a:avLst/>
              <a:gdLst/>
              <a:ahLst/>
              <a:cxnLst/>
              <a:rect l="l" t="t" r="r" b="b"/>
              <a:pathLst>
                <a:path w="6206" h="2623" extrusionOk="0">
                  <a:moveTo>
                    <a:pt x="767" y="0"/>
                  </a:moveTo>
                  <a:cubicBezTo>
                    <a:pt x="684" y="0"/>
                    <a:pt x="606" y="4"/>
                    <a:pt x="534" y="11"/>
                  </a:cubicBezTo>
                  <a:cubicBezTo>
                    <a:pt x="201" y="45"/>
                    <a:pt x="1" y="178"/>
                    <a:pt x="34" y="312"/>
                  </a:cubicBezTo>
                  <a:cubicBezTo>
                    <a:pt x="101" y="445"/>
                    <a:pt x="301" y="478"/>
                    <a:pt x="501" y="512"/>
                  </a:cubicBezTo>
                  <a:cubicBezTo>
                    <a:pt x="768" y="545"/>
                    <a:pt x="1102" y="679"/>
                    <a:pt x="1368" y="845"/>
                  </a:cubicBezTo>
                  <a:cubicBezTo>
                    <a:pt x="1669" y="1012"/>
                    <a:pt x="1935" y="1312"/>
                    <a:pt x="2269" y="1546"/>
                  </a:cubicBezTo>
                  <a:cubicBezTo>
                    <a:pt x="2603" y="1779"/>
                    <a:pt x="2869" y="1846"/>
                    <a:pt x="2970" y="1879"/>
                  </a:cubicBezTo>
                  <a:cubicBezTo>
                    <a:pt x="3235" y="1986"/>
                    <a:pt x="4965" y="2622"/>
                    <a:pt x="5739" y="2622"/>
                  </a:cubicBezTo>
                  <a:cubicBezTo>
                    <a:pt x="5936" y="2622"/>
                    <a:pt x="6071" y="2581"/>
                    <a:pt x="6105" y="2480"/>
                  </a:cubicBezTo>
                  <a:cubicBezTo>
                    <a:pt x="6205" y="2113"/>
                    <a:pt x="3537" y="1279"/>
                    <a:pt x="3203" y="1146"/>
                  </a:cubicBezTo>
                  <a:cubicBezTo>
                    <a:pt x="3136" y="1112"/>
                    <a:pt x="2869" y="1012"/>
                    <a:pt x="2669" y="879"/>
                  </a:cubicBezTo>
                  <a:cubicBezTo>
                    <a:pt x="2603" y="845"/>
                    <a:pt x="2469" y="712"/>
                    <a:pt x="2302" y="612"/>
                  </a:cubicBezTo>
                  <a:cubicBezTo>
                    <a:pt x="2169" y="478"/>
                    <a:pt x="1969" y="312"/>
                    <a:pt x="1769" y="212"/>
                  </a:cubicBezTo>
                  <a:cubicBezTo>
                    <a:pt x="1428" y="55"/>
                    <a:pt x="1068" y="0"/>
                    <a:pt x="7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54"/>
            <p:cNvSpPr/>
            <p:nvPr/>
          </p:nvSpPr>
          <p:spPr>
            <a:xfrm>
              <a:off x="8033675" y="3819513"/>
              <a:ext cx="42425" cy="31050"/>
            </a:xfrm>
            <a:custGeom>
              <a:avLst/>
              <a:gdLst/>
              <a:ahLst/>
              <a:cxnLst/>
              <a:rect l="l" t="t" r="r" b="b"/>
              <a:pathLst>
                <a:path w="1697" h="1242" extrusionOk="0">
                  <a:moveTo>
                    <a:pt x="380" y="0"/>
                  </a:moveTo>
                  <a:cubicBezTo>
                    <a:pt x="165" y="0"/>
                    <a:pt x="1" y="155"/>
                    <a:pt x="29" y="382"/>
                  </a:cubicBezTo>
                  <a:cubicBezTo>
                    <a:pt x="62" y="582"/>
                    <a:pt x="229" y="615"/>
                    <a:pt x="363" y="715"/>
                  </a:cubicBezTo>
                  <a:cubicBezTo>
                    <a:pt x="529" y="782"/>
                    <a:pt x="663" y="882"/>
                    <a:pt x="696" y="882"/>
                  </a:cubicBezTo>
                  <a:cubicBezTo>
                    <a:pt x="730" y="882"/>
                    <a:pt x="863" y="1016"/>
                    <a:pt x="996" y="1082"/>
                  </a:cubicBezTo>
                  <a:cubicBezTo>
                    <a:pt x="1094" y="1180"/>
                    <a:pt x="1210" y="1242"/>
                    <a:pt x="1343" y="1242"/>
                  </a:cubicBezTo>
                  <a:cubicBezTo>
                    <a:pt x="1392" y="1242"/>
                    <a:pt x="1443" y="1234"/>
                    <a:pt x="1497" y="1216"/>
                  </a:cubicBezTo>
                  <a:cubicBezTo>
                    <a:pt x="1697" y="1116"/>
                    <a:pt x="1697" y="849"/>
                    <a:pt x="1530" y="582"/>
                  </a:cubicBezTo>
                  <a:cubicBezTo>
                    <a:pt x="1397" y="348"/>
                    <a:pt x="1130" y="215"/>
                    <a:pt x="1063" y="182"/>
                  </a:cubicBezTo>
                  <a:cubicBezTo>
                    <a:pt x="996" y="182"/>
                    <a:pt x="730" y="15"/>
                    <a:pt x="496" y="15"/>
                  </a:cubicBezTo>
                  <a:cubicBezTo>
                    <a:pt x="456" y="5"/>
                    <a:pt x="417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54"/>
            <p:cNvSpPr/>
            <p:nvPr/>
          </p:nvSpPr>
          <p:spPr>
            <a:xfrm>
              <a:off x="7466475" y="3788363"/>
              <a:ext cx="679675" cy="379950"/>
            </a:xfrm>
            <a:custGeom>
              <a:avLst/>
              <a:gdLst/>
              <a:ahLst/>
              <a:cxnLst/>
              <a:rect l="l" t="t" r="r" b="b"/>
              <a:pathLst>
                <a:path w="27187" h="15198" extrusionOk="0">
                  <a:moveTo>
                    <a:pt x="22085" y="1"/>
                  </a:moveTo>
                  <a:cubicBezTo>
                    <a:pt x="20119" y="1"/>
                    <a:pt x="18418" y="1367"/>
                    <a:pt x="17747" y="3296"/>
                  </a:cubicBezTo>
                  <a:cubicBezTo>
                    <a:pt x="17246" y="4697"/>
                    <a:pt x="15579" y="5864"/>
                    <a:pt x="13744" y="6198"/>
                  </a:cubicBezTo>
                  <a:cubicBezTo>
                    <a:pt x="13406" y="6256"/>
                    <a:pt x="13047" y="6286"/>
                    <a:pt x="12675" y="6286"/>
                  </a:cubicBezTo>
                  <a:cubicBezTo>
                    <a:pt x="11142" y="6286"/>
                    <a:pt x="9409" y="5784"/>
                    <a:pt x="8173" y="4763"/>
                  </a:cubicBezTo>
                  <a:cubicBezTo>
                    <a:pt x="7203" y="3949"/>
                    <a:pt x="6025" y="3485"/>
                    <a:pt x="4861" y="3485"/>
                  </a:cubicBezTo>
                  <a:cubicBezTo>
                    <a:pt x="3783" y="3485"/>
                    <a:pt x="2717" y="3882"/>
                    <a:pt x="1835" y="4763"/>
                  </a:cubicBezTo>
                  <a:cubicBezTo>
                    <a:pt x="234" y="6331"/>
                    <a:pt x="1" y="9500"/>
                    <a:pt x="1835" y="11101"/>
                  </a:cubicBezTo>
                  <a:cubicBezTo>
                    <a:pt x="4981" y="13727"/>
                    <a:pt x="8735" y="15198"/>
                    <a:pt x="12717" y="15198"/>
                  </a:cubicBezTo>
                  <a:cubicBezTo>
                    <a:pt x="13845" y="15198"/>
                    <a:pt x="14990" y="15080"/>
                    <a:pt x="16146" y="14837"/>
                  </a:cubicBezTo>
                  <a:cubicBezTo>
                    <a:pt x="20916" y="13836"/>
                    <a:pt x="24819" y="10301"/>
                    <a:pt x="26386" y="5664"/>
                  </a:cubicBezTo>
                  <a:cubicBezTo>
                    <a:pt x="27187" y="3362"/>
                    <a:pt x="25519" y="794"/>
                    <a:pt x="23251" y="160"/>
                  </a:cubicBezTo>
                  <a:cubicBezTo>
                    <a:pt x="22856" y="52"/>
                    <a:pt x="22465" y="1"/>
                    <a:pt x="22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54"/>
            <p:cNvSpPr/>
            <p:nvPr/>
          </p:nvSpPr>
          <p:spPr>
            <a:xfrm>
              <a:off x="7580725" y="3916563"/>
              <a:ext cx="441175" cy="139825"/>
            </a:xfrm>
            <a:custGeom>
              <a:avLst/>
              <a:gdLst/>
              <a:ahLst/>
              <a:cxnLst/>
              <a:rect l="l" t="t" r="r" b="b"/>
              <a:pathLst>
                <a:path w="17647" h="5593" extrusionOk="0">
                  <a:moveTo>
                    <a:pt x="17567" y="1"/>
                  </a:moveTo>
                  <a:cubicBezTo>
                    <a:pt x="17427" y="1"/>
                    <a:pt x="17132" y="487"/>
                    <a:pt x="16679" y="1036"/>
                  </a:cubicBezTo>
                  <a:cubicBezTo>
                    <a:pt x="16146" y="1703"/>
                    <a:pt x="15345" y="2471"/>
                    <a:pt x="14344" y="3071"/>
                  </a:cubicBezTo>
                  <a:cubicBezTo>
                    <a:pt x="13344" y="3705"/>
                    <a:pt x="12209" y="4139"/>
                    <a:pt x="11309" y="4372"/>
                  </a:cubicBezTo>
                  <a:cubicBezTo>
                    <a:pt x="10341" y="4639"/>
                    <a:pt x="9608" y="4706"/>
                    <a:pt x="9341" y="4706"/>
                  </a:cubicBezTo>
                  <a:cubicBezTo>
                    <a:pt x="9207" y="4722"/>
                    <a:pt x="8957" y="4731"/>
                    <a:pt x="8628" y="4731"/>
                  </a:cubicBezTo>
                  <a:cubicBezTo>
                    <a:pt x="8298" y="4731"/>
                    <a:pt x="7890" y="4722"/>
                    <a:pt x="7439" y="4706"/>
                  </a:cubicBezTo>
                  <a:cubicBezTo>
                    <a:pt x="6505" y="4672"/>
                    <a:pt x="5405" y="4505"/>
                    <a:pt x="4304" y="4239"/>
                  </a:cubicBezTo>
                  <a:cubicBezTo>
                    <a:pt x="2473" y="3867"/>
                    <a:pt x="789" y="3250"/>
                    <a:pt x="263" y="3250"/>
                  </a:cubicBezTo>
                  <a:cubicBezTo>
                    <a:pt x="175" y="3250"/>
                    <a:pt x="120" y="3267"/>
                    <a:pt x="101" y="3305"/>
                  </a:cubicBezTo>
                  <a:cubicBezTo>
                    <a:pt x="1" y="3471"/>
                    <a:pt x="1935" y="4405"/>
                    <a:pt x="4137" y="5006"/>
                  </a:cubicBezTo>
                  <a:cubicBezTo>
                    <a:pt x="5271" y="5306"/>
                    <a:pt x="6439" y="5506"/>
                    <a:pt x="7406" y="5540"/>
                  </a:cubicBezTo>
                  <a:cubicBezTo>
                    <a:pt x="7772" y="5579"/>
                    <a:pt x="8113" y="5592"/>
                    <a:pt x="8410" y="5592"/>
                  </a:cubicBezTo>
                  <a:cubicBezTo>
                    <a:pt x="8870" y="5592"/>
                    <a:pt x="9225" y="5560"/>
                    <a:pt x="9407" y="5540"/>
                  </a:cubicBezTo>
                  <a:cubicBezTo>
                    <a:pt x="9674" y="5540"/>
                    <a:pt x="10475" y="5473"/>
                    <a:pt x="11476" y="5206"/>
                  </a:cubicBezTo>
                  <a:cubicBezTo>
                    <a:pt x="12510" y="4972"/>
                    <a:pt x="13677" y="4472"/>
                    <a:pt x="14745" y="3738"/>
                  </a:cubicBezTo>
                  <a:cubicBezTo>
                    <a:pt x="15779" y="3038"/>
                    <a:pt x="16613" y="2137"/>
                    <a:pt x="17080" y="1370"/>
                  </a:cubicBezTo>
                  <a:cubicBezTo>
                    <a:pt x="17513" y="636"/>
                    <a:pt x="17647" y="36"/>
                    <a:pt x="17580" y="2"/>
                  </a:cubicBezTo>
                  <a:cubicBezTo>
                    <a:pt x="17576" y="1"/>
                    <a:pt x="17571" y="1"/>
                    <a:pt x="17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0" name="Google Shape;2030;p54"/>
          <p:cNvGrpSpPr/>
          <p:nvPr/>
        </p:nvGrpSpPr>
        <p:grpSpPr>
          <a:xfrm>
            <a:off x="7696865" y="2111125"/>
            <a:ext cx="529282" cy="589774"/>
            <a:chOff x="6048325" y="1642888"/>
            <a:chExt cx="612950" cy="682925"/>
          </a:xfrm>
        </p:grpSpPr>
        <p:sp>
          <p:nvSpPr>
            <p:cNvPr id="2031" name="Google Shape;2031;p54"/>
            <p:cNvSpPr/>
            <p:nvPr/>
          </p:nvSpPr>
          <p:spPr>
            <a:xfrm>
              <a:off x="6048325" y="1918488"/>
              <a:ext cx="85075" cy="50775"/>
            </a:xfrm>
            <a:custGeom>
              <a:avLst/>
              <a:gdLst/>
              <a:ahLst/>
              <a:cxnLst/>
              <a:rect l="l" t="t" r="r" b="b"/>
              <a:pathLst>
                <a:path w="3403" h="2031" extrusionOk="0">
                  <a:moveTo>
                    <a:pt x="2441" y="0"/>
                  </a:moveTo>
                  <a:cubicBezTo>
                    <a:pt x="2328" y="0"/>
                    <a:pt x="2224" y="31"/>
                    <a:pt x="2102" y="80"/>
                  </a:cubicBezTo>
                  <a:cubicBezTo>
                    <a:pt x="1935" y="147"/>
                    <a:pt x="1802" y="180"/>
                    <a:pt x="1735" y="280"/>
                  </a:cubicBezTo>
                  <a:cubicBezTo>
                    <a:pt x="1501" y="414"/>
                    <a:pt x="1435" y="514"/>
                    <a:pt x="1401" y="580"/>
                  </a:cubicBezTo>
                  <a:cubicBezTo>
                    <a:pt x="1268" y="647"/>
                    <a:pt x="968" y="1081"/>
                    <a:pt x="734" y="1247"/>
                  </a:cubicBezTo>
                  <a:cubicBezTo>
                    <a:pt x="567" y="1348"/>
                    <a:pt x="434" y="1414"/>
                    <a:pt x="334" y="1448"/>
                  </a:cubicBezTo>
                  <a:cubicBezTo>
                    <a:pt x="267" y="1481"/>
                    <a:pt x="167" y="1514"/>
                    <a:pt x="100" y="1614"/>
                  </a:cubicBezTo>
                  <a:cubicBezTo>
                    <a:pt x="0" y="1681"/>
                    <a:pt x="67" y="1848"/>
                    <a:pt x="334" y="1981"/>
                  </a:cubicBezTo>
                  <a:cubicBezTo>
                    <a:pt x="404" y="2016"/>
                    <a:pt x="490" y="2031"/>
                    <a:pt x="583" y="2031"/>
                  </a:cubicBezTo>
                  <a:cubicBezTo>
                    <a:pt x="758" y="2031"/>
                    <a:pt x="961" y="1980"/>
                    <a:pt x="1134" y="1915"/>
                  </a:cubicBezTo>
                  <a:cubicBezTo>
                    <a:pt x="1268" y="1815"/>
                    <a:pt x="1335" y="1748"/>
                    <a:pt x="1468" y="1648"/>
                  </a:cubicBezTo>
                  <a:cubicBezTo>
                    <a:pt x="1601" y="1581"/>
                    <a:pt x="1635" y="1481"/>
                    <a:pt x="1702" y="1414"/>
                  </a:cubicBezTo>
                  <a:cubicBezTo>
                    <a:pt x="1835" y="1247"/>
                    <a:pt x="1935" y="1147"/>
                    <a:pt x="1968" y="1114"/>
                  </a:cubicBezTo>
                  <a:cubicBezTo>
                    <a:pt x="1968" y="1081"/>
                    <a:pt x="2035" y="981"/>
                    <a:pt x="2169" y="914"/>
                  </a:cubicBezTo>
                  <a:cubicBezTo>
                    <a:pt x="2302" y="814"/>
                    <a:pt x="2369" y="780"/>
                    <a:pt x="2502" y="780"/>
                  </a:cubicBezTo>
                  <a:lnTo>
                    <a:pt x="2836" y="780"/>
                  </a:lnTo>
                  <a:cubicBezTo>
                    <a:pt x="2936" y="780"/>
                    <a:pt x="3069" y="814"/>
                    <a:pt x="3169" y="814"/>
                  </a:cubicBezTo>
                  <a:cubicBezTo>
                    <a:pt x="3303" y="814"/>
                    <a:pt x="3403" y="647"/>
                    <a:pt x="3269" y="447"/>
                  </a:cubicBezTo>
                  <a:cubicBezTo>
                    <a:pt x="3136" y="247"/>
                    <a:pt x="2836" y="80"/>
                    <a:pt x="2569" y="13"/>
                  </a:cubicBezTo>
                  <a:cubicBezTo>
                    <a:pt x="2524" y="4"/>
                    <a:pt x="2482" y="0"/>
                    <a:pt x="24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4"/>
            <p:cNvSpPr/>
            <p:nvPr/>
          </p:nvSpPr>
          <p:spPr>
            <a:xfrm>
              <a:off x="6093350" y="1996163"/>
              <a:ext cx="65075" cy="52450"/>
            </a:xfrm>
            <a:custGeom>
              <a:avLst/>
              <a:gdLst/>
              <a:ahLst/>
              <a:cxnLst/>
              <a:rect l="l" t="t" r="r" b="b"/>
              <a:pathLst>
                <a:path w="2603" h="2098" extrusionOk="0">
                  <a:moveTo>
                    <a:pt x="1890" y="0"/>
                  </a:moveTo>
                  <a:cubicBezTo>
                    <a:pt x="1848" y="0"/>
                    <a:pt x="1807" y="3"/>
                    <a:pt x="1769" y="8"/>
                  </a:cubicBezTo>
                  <a:cubicBezTo>
                    <a:pt x="1502" y="42"/>
                    <a:pt x="1201" y="209"/>
                    <a:pt x="1101" y="342"/>
                  </a:cubicBezTo>
                  <a:cubicBezTo>
                    <a:pt x="968" y="442"/>
                    <a:pt x="868" y="576"/>
                    <a:pt x="835" y="609"/>
                  </a:cubicBezTo>
                  <a:cubicBezTo>
                    <a:pt x="801" y="709"/>
                    <a:pt x="534" y="1076"/>
                    <a:pt x="368" y="1343"/>
                  </a:cubicBezTo>
                  <a:cubicBezTo>
                    <a:pt x="301" y="1443"/>
                    <a:pt x="201" y="1543"/>
                    <a:pt x="134" y="1643"/>
                  </a:cubicBezTo>
                  <a:cubicBezTo>
                    <a:pt x="34" y="1710"/>
                    <a:pt x="1" y="1810"/>
                    <a:pt x="1" y="1910"/>
                  </a:cubicBezTo>
                  <a:cubicBezTo>
                    <a:pt x="1" y="2014"/>
                    <a:pt x="82" y="2098"/>
                    <a:pt x="213" y="2098"/>
                  </a:cubicBezTo>
                  <a:cubicBezTo>
                    <a:pt x="250" y="2098"/>
                    <a:pt x="290" y="2091"/>
                    <a:pt x="334" y="2077"/>
                  </a:cubicBezTo>
                  <a:cubicBezTo>
                    <a:pt x="501" y="2077"/>
                    <a:pt x="734" y="1977"/>
                    <a:pt x="901" y="1810"/>
                  </a:cubicBezTo>
                  <a:cubicBezTo>
                    <a:pt x="1068" y="1643"/>
                    <a:pt x="1201" y="1409"/>
                    <a:pt x="1302" y="1309"/>
                  </a:cubicBezTo>
                  <a:cubicBezTo>
                    <a:pt x="1368" y="1176"/>
                    <a:pt x="1402" y="1076"/>
                    <a:pt x="1468" y="1043"/>
                  </a:cubicBezTo>
                  <a:cubicBezTo>
                    <a:pt x="1502" y="1043"/>
                    <a:pt x="1535" y="976"/>
                    <a:pt x="1635" y="876"/>
                  </a:cubicBezTo>
                  <a:cubicBezTo>
                    <a:pt x="1702" y="809"/>
                    <a:pt x="1802" y="742"/>
                    <a:pt x="1869" y="709"/>
                  </a:cubicBezTo>
                  <a:cubicBezTo>
                    <a:pt x="1969" y="676"/>
                    <a:pt x="2035" y="676"/>
                    <a:pt x="2135" y="609"/>
                  </a:cubicBezTo>
                  <a:cubicBezTo>
                    <a:pt x="2236" y="576"/>
                    <a:pt x="2336" y="609"/>
                    <a:pt x="2469" y="542"/>
                  </a:cubicBezTo>
                  <a:cubicBezTo>
                    <a:pt x="2536" y="509"/>
                    <a:pt x="2602" y="375"/>
                    <a:pt x="2402" y="209"/>
                  </a:cubicBezTo>
                  <a:cubicBezTo>
                    <a:pt x="2319" y="70"/>
                    <a:pt x="2097" y="0"/>
                    <a:pt x="18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54"/>
            <p:cNvSpPr/>
            <p:nvPr/>
          </p:nvSpPr>
          <p:spPr>
            <a:xfrm>
              <a:off x="6139225" y="2064738"/>
              <a:ext cx="50050" cy="53400"/>
            </a:xfrm>
            <a:custGeom>
              <a:avLst/>
              <a:gdLst/>
              <a:ahLst/>
              <a:cxnLst/>
              <a:rect l="l" t="t" r="r" b="b"/>
              <a:pathLst>
                <a:path w="2002" h="2136" extrusionOk="0">
                  <a:moveTo>
                    <a:pt x="1535" y="1"/>
                  </a:moveTo>
                  <a:cubicBezTo>
                    <a:pt x="1435" y="1"/>
                    <a:pt x="1335" y="1"/>
                    <a:pt x="1201" y="67"/>
                  </a:cubicBezTo>
                  <a:cubicBezTo>
                    <a:pt x="801" y="168"/>
                    <a:pt x="534" y="601"/>
                    <a:pt x="501" y="668"/>
                  </a:cubicBezTo>
                  <a:lnTo>
                    <a:pt x="167" y="1335"/>
                  </a:lnTo>
                  <a:cubicBezTo>
                    <a:pt x="134" y="1468"/>
                    <a:pt x="100" y="1569"/>
                    <a:pt x="34" y="1635"/>
                  </a:cubicBezTo>
                  <a:cubicBezTo>
                    <a:pt x="34" y="1735"/>
                    <a:pt x="0" y="1802"/>
                    <a:pt x="0" y="1935"/>
                  </a:cubicBezTo>
                  <a:cubicBezTo>
                    <a:pt x="34" y="2002"/>
                    <a:pt x="167" y="2102"/>
                    <a:pt x="200" y="2136"/>
                  </a:cubicBezTo>
                  <a:cubicBezTo>
                    <a:pt x="367" y="2102"/>
                    <a:pt x="567" y="1969"/>
                    <a:pt x="701" y="1802"/>
                  </a:cubicBezTo>
                  <a:cubicBezTo>
                    <a:pt x="1001" y="1468"/>
                    <a:pt x="1101" y="1135"/>
                    <a:pt x="1134" y="1102"/>
                  </a:cubicBezTo>
                  <a:cubicBezTo>
                    <a:pt x="1134" y="1068"/>
                    <a:pt x="1301" y="901"/>
                    <a:pt x="1468" y="768"/>
                  </a:cubicBezTo>
                  <a:cubicBezTo>
                    <a:pt x="1535" y="735"/>
                    <a:pt x="1601" y="668"/>
                    <a:pt x="1635" y="635"/>
                  </a:cubicBezTo>
                  <a:cubicBezTo>
                    <a:pt x="1701" y="568"/>
                    <a:pt x="1802" y="568"/>
                    <a:pt x="1935" y="468"/>
                  </a:cubicBezTo>
                  <a:cubicBezTo>
                    <a:pt x="2002" y="401"/>
                    <a:pt x="2002" y="268"/>
                    <a:pt x="1835" y="134"/>
                  </a:cubicBezTo>
                  <a:cubicBezTo>
                    <a:pt x="1802" y="67"/>
                    <a:pt x="1668" y="1"/>
                    <a:pt x="15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54"/>
            <p:cNvSpPr/>
            <p:nvPr/>
          </p:nvSpPr>
          <p:spPr>
            <a:xfrm>
              <a:off x="6181750" y="2125213"/>
              <a:ext cx="61725" cy="56750"/>
            </a:xfrm>
            <a:custGeom>
              <a:avLst/>
              <a:gdLst/>
              <a:ahLst/>
              <a:cxnLst/>
              <a:rect l="l" t="t" r="r" b="b"/>
              <a:pathLst>
                <a:path w="2469" h="2270" extrusionOk="0">
                  <a:moveTo>
                    <a:pt x="1852" y="1"/>
                  </a:moveTo>
                  <a:cubicBezTo>
                    <a:pt x="1768" y="1"/>
                    <a:pt x="1683" y="15"/>
                    <a:pt x="1602" y="50"/>
                  </a:cubicBezTo>
                  <a:cubicBezTo>
                    <a:pt x="1135" y="184"/>
                    <a:pt x="801" y="584"/>
                    <a:pt x="768" y="684"/>
                  </a:cubicBezTo>
                  <a:cubicBezTo>
                    <a:pt x="668" y="751"/>
                    <a:pt x="434" y="1184"/>
                    <a:pt x="301" y="1485"/>
                  </a:cubicBezTo>
                  <a:cubicBezTo>
                    <a:pt x="134" y="1751"/>
                    <a:pt x="0" y="1985"/>
                    <a:pt x="101" y="2185"/>
                  </a:cubicBezTo>
                  <a:cubicBezTo>
                    <a:pt x="143" y="2227"/>
                    <a:pt x="212" y="2269"/>
                    <a:pt x="299" y="2269"/>
                  </a:cubicBezTo>
                  <a:cubicBezTo>
                    <a:pt x="349" y="2269"/>
                    <a:pt x="406" y="2255"/>
                    <a:pt x="467" y="2218"/>
                  </a:cubicBezTo>
                  <a:cubicBezTo>
                    <a:pt x="634" y="2185"/>
                    <a:pt x="801" y="2018"/>
                    <a:pt x="934" y="1851"/>
                  </a:cubicBezTo>
                  <a:cubicBezTo>
                    <a:pt x="1168" y="1518"/>
                    <a:pt x="1335" y="1184"/>
                    <a:pt x="1401" y="1151"/>
                  </a:cubicBezTo>
                  <a:cubicBezTo>
                    <a:pt x="1435" y="1084"/>
                    <a:pt x="1635" y="884"/>
                    <a:pt x="1835" y="751"/>
                  </a:cubicBezTo>
                  <a:lnTo>
                    <a:pt x="2102" y="651"/>
                  </a:lnTo>
                  <a:cubicBezTo>
                    <a:pt x="2169" y="584"/>
                    <a:pt x="2302" y="551"/>
                    <a:pt x="2402" y="450"/>
                  </a:cubicBezTo>
                  <a:cubicBezTo>
                    <a:pt x="2469" y="384"/>
                    <a:pt x="2436" y="250"/>
                    <a:pt x="2269" y="117"/>
                  </a:cubicBezTo>
                  <a:cubicBezTo>
                    <a:pt x="2160" y="52"/>
                    <a:pt x="2009" y="1"/>
                    <a:pt x="1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4"/>
            <p:cNvSpPr/>
            <p:nvPr/>
          </p:nvSpPr>
          <p:spPr>
            <a:xfrm>
              <a:off x="6268475" y="2188863"/>
              <a:ext cx="47550" cy="67075"/>
            </a:xfrm>
            <a:custGeom>
              <a:avLst/>
              <a:gdLst/>
              <a:ahLst/>
              <a:cxnLst/>
              <a:rect l="l" t="t" r="r" b="b"/>
              <a:pathLst>
                <a:path w="1902" h="2683" extrusionOk="0">
                  <a:moveTo>
                    <a:pt x="1570" y="1"/>
                  </a:moveTo>
                  <a:cubicBezTo>
                    <a:pt x="1380" y="1"/>
                    <a:pt x="1151" y="123"/>
                    <a:pt x="1001" y="273"/>
                  </a:cubicBezTo>
                  <a:cubicBezTo>
                    <a:pt x="668" y="606"/>
                    <a:pt x="534" y="1040"/>
                    <a:pt x="501" y="1140"/>
                  </a:cubicBezTo>
                  <a:cubicBezTo>
                    <a:pt x="468" y="1207"/>
                    <a:pt x="368" y="1607"/>
                    <a:pt x="267" y="1874"/>
                  </a:cubicBezTo>
                  <a:lnTo>
                    <a:pt x="101" y="2208"/>
                  </a:lnTo>
                  <a:cubicBezTo>
                    <a:pt x="34" y="2308"/>
                    <a:pt x="1" y="2374"/>
                    <a:pt x="1" y="2508"/>
                  </a:cubicBezTo>
                  <a:cubicBezTo>
                    <a:pt x="28" y="2618"/>
                    <a:pt x="125" y="2683"/>
                    <a:pt x="252" y="2683"/>
                  </a:cubicBezTo>
                  <a:cubicBezTo>
                    <a:pt x="278" y="2683"/>
                    <a:pt x="306" y="2680"/>
                    <a:pt x="334" y="2675"/>
                  </a:cubicBezTo>
                  <a:cubicBezTo>
                    <a:pt x="534" y="2641"/>
                    <a:pt x="734" y="2474"/>
                    <a:pt x="868" y="2274"/>
                  </a:cubicBezTo>
                  <a:cubicBezTo>
                    <a:pt x="1168" y="1841"/>
                    <a:pt x="1201" y="1440"/>
                    <a:pt x="1235" y="1340"/>
                  </a:cubicBezTo>
                  <a:cubicBezTo>
                    <a:pt x="1235" y="1274"/>
                    <a:pt x="1402" y="973"/>
                    <a:pt x="1535" y="773"/>
                  </a:cubicBezTo>
                  <a:cubicBezTo>
                    <a:pt x="1568" y="640"/>
                    <a:pt x="1668" y="606"/>
                    <a:pt x="1702" y="506"/>
                  </a:cubicBezTo>
                  <a:cubicBezTo>
                    <a:pt x="1735" y="440"/>
                    <a:pt x="1835" y="340"/>
                    <a:pt x="1869" y="206"/>
                  </a:cubicBezTo>
                  <a:cubicBezTo>
                    <a:pt x="1902" y="139"/>
                    <a:pt x="1835" y="39"/>
                    <a:pt x="1635" y="6"/>
                  </a:cubicBezTo>
                  <a:cubicBezTo>
                    <a:pt x="1614" y="2"/>
                    <a:pt x="1593" y="1"/>
                    <a:pt x="1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4"/>
            <p:cNvSpPr/>
            <p:nvPr/>
          </p:nvSpPr>
          <p:spPr>
            <a:xfrm>
              <a:off x="6356050" y="2229863"/>
              <a:ext cx="29200" cy="73275"/>
            </a:xfrm>
            <a:custGeom>
              <a:avLst/>
              <a:gdLst/>
              <a:ahLst/>
              <a:cxnLst/>
              <a:rect l="l" t="t" r="r" b="b"/>
              <a:pathLst>
                <a:path w="1168" h="2931" extrusionOk="0">
                  <a:moveTo>
                    <a:pt x="834" y="0"/>
                  </a:moveTo>
                  <a:cubicBezTo>
                    <a:pt x="634" y="0"/>
                    <a:pt x="434" y="167"/>
                    <a:pt x="267" y="367"/>
                  </a:cubicBezTo>
                  <a:cubicBezTo>
                    <a:pt x="134" y="534"/>
                    <a:pt x="33" y="868"/>
                    <a:pt x="33" y="1035"/>
                  </a:cubicBezTo>
                  <a:cubicBezTo>
                    <a:pt x="0" y="1235"/>
                    <a:pt x="33" y="1368"/>
                    <a:pt x="33" y="1401"/>
                  </a:cubicBezTo>
                  <a:cubicBezTo>
                    <a:pt x="33" y="1535"/>
                    <a:pt x="134" y="1969"/>
                    <a:pt x="134" y="2202"/>
                  </a:cubicBezTo>
                  <a:cubicBezTo>
                    <a:pt x="134" y="2335"/>
                    <a:pt x="100" y="2469"/>
                    <a:pt x="100" y="2536"/>
                  </a:cubicBezTo>
                  <a:cubicBezTo>
                    <a:pt x="100" y="2636"/>
                    <a:pt x="33" y="2702"/>
                    <a:pt x="100" y="2836"/>
                  </a:cubicBezTo>
                  <a:cubicBezTo>
                    <a:pt x="124" y="2883"/>
                    <a:pt x="214" y="2930"/>
                    <a:pt x="324" y="2930"/>
                  </a:cubicBezTo>
                  <a:cubicBezTo>
                    <a:pt x="369" y="2930"/>
                    <a:pt x="418" y="2922"/>
                    <a:pt x="467" y="2903"/>
                  </a:cubicBezTo>
                  <a:cubicBezTo>
                    <a:pt x="634" y="2836"/>
                    <a:pt x="801" y="2569"/>
                    <a:pt x="834" y="2335"/>
                  </a:cubicBezTo>
                  <a:cubicBezTo>
                    <a:pt x="901" y="2069"/>
                    <a:pt x="867" y="1835"/>
                    <a:pt x="867" y="1668"/>
                  </a:cubicBezTo>
                  <a:cubicBezTo>
                    <a:pt x="867" y="1502"/>
                    <a:pt x="834" y="1368"/>
                    <a:pt x="834" y="1335"/>
                  </a:cubicBezTo>
                  <a:lnTo>
                    <a:pt x="834" y="1068"/>
                  </a:lnTo>
                  <a:cubicBezTo>
                    <a:pt x="834" y="934"/>
                    <a:pt x="834" y="868"/>
                    <a:pt x="867" y="734"/>
                  </a:cubicBezTo>
                  <a:lnTo>
                    <a:pt x="1001" y="501"/>
                  </a:lnTo>
                  <a:cubicBezTo>
                    <a:pt x="1001" y="401"/>
                    <a:pt x="1101" y="334"/>
                    <a:pt x="1134" y="201"/>
                  </a:cubicBezTo>
                  <a:cubicBezTo>
                    <a:pt x="1168" y="67"/>
                    <a:pt x="1034" y="0"/>
                    <a:pt x="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54"/>
            <p:cNvSpPr/>
            <p:nvPr/>
          </p:nvSpPr>
          <p:spPr>
            <a:xfrm>
              <a:off x="6439425" y="2251138"/>
              <a:ext cx="24225" cy="73650"/>
            </a:xfrm>
            <a:custGeom>
              <a:avLst/>
              <a:gdLst/>
              <a:ahLst/>
              <a:cxnLst/>
              <a:rect l="l" t="t" r="r" b="b"/>
              <a:pathLst>
                <a:path w="969" h="2946" extrusionOk="0">
                  <a:moveTo>
                    <a:pt x="639" y="0"/>
                  </a:moveTo>
                  <a:cubicBezTo>
                    <a:pt x="585" y="0"/>
                    <a:pt x="518" y="17"/>
                    <a:pt x="434" y="50"/>
                  </a:cubicBezTo>
                  <a:cubicBezTo>
                    <a:pt x="301" y="184"/>
                    <a:pt x="134" y="384"/>
                    <a:pt x="101" y="617"/>
                  </a:cubicBezTo>
                  <a:cubicBezTo>
                    <a:pt x="1" y="1017"/>
                    <a:pt x="101" y="1451"/>
                    <a:pt x="101" y="1518"/>
                  </a:cubicBezTo>
                  <a:cubicBezTo>
                    <a:pt x="101" y="1618"/>
                    <a:pt x="134" y="1951"/>
                    <a:pt x="134" y="2218"/>
                  </a:cubicBezTo>
                  <a:cubicBezTo>
                    <a:pt x="134" y="2352"/>
                    <a:pt x="101" y="2485"/>
                    <a:pt x="101" y="2552"/>
                  </a:cubicBezTo>
                  <a:cubicBezTo>
                    <a:pt x="101" y="2652"/>
                    <a:pt x="101" y="2785"/>
                    <a:pt x="134" y="2852"/>
                  </a:cubicBezTo>
                  <a:cubicBezTo>
                    <a:pt x="173" y="2910"/>
                    <a:pt x="234" y="2946"/>
                    <a:pt x="305" y="2946"/>
                  </a:cubicBezTo>
                  <a:cubicBezTo>
                    <a:pt x="356" y="2946"/>
                    <a:pt x="412" y="2927"/>
                    <a:pt x="468" y="2885"/>
                  </a:cubicBezTo>
                  <a:cubicBezTo>
                    <a:pt x="635" y="2819"/>
                    <a:pt x="801" y="2552"/>
                    <a:pt x="835" y="2352"/>
                  </a:cubicBezTo>
                  <a:cubicBezTo>
                    <a:pt x="968" y="1885"/>
                    <a:pt x="835" y="1484"/>
                    <a:pt x="835" y="1384"/>
                  </a:cubicBezTo>
                  <a:cubicBezTo>
                    <a:pt x="835" y="1318"/>
                    <a:pt x="801" y="984"/>
                    <a:pt x="801" y="717"/>
                  </a:cubicBezTo>
                  <a:lnTo>
                    <a:pt x="801" y="384"/>
                  </a:lnTo>
                  <a:cubicBezTo>
                    <a:pt x="801" y="317"/>
                    <a:pt x="835" y="184"/>
                    <a:pt x="768" y="50"/>
                  </a:cubicBezTo>
                  <a:cubicBezTo>
                    <a:pt x="735" y="17"/>
                    <a:pt x="693" y="0"/>
                    <a:pt x="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54"/>
            <p:cNvSpPr/>
            <p:nvPr/>
          </p:nvSpPr>
          <p:spPr>
            <a:xfrm>
              <a:off x="6538675" y="2252688"/>
              <a:ext cx="30875" cy="73125"/>
            </a:xfrm>
            <a:custGeom>
              <a:avLst/>
              <a:gdLst/>
              <a:ahLst/>
              <a:cxnLst/>
              <a:rect l="l" t="t" r="r" b="b"/>
              <a:pathLst>
                <a:path w="1235" h="2925" extrusionOk="0">
                  <a:moveTo>
                    <a:pt x="456" y="0"/>
                  </a:moveTo>
                  <a:cubicBezTo>
                    <a:pt x="389" y="0"/>
                    <a:pt x="311" y="26"/>
                    <a:pt x="234" y="88"/>
                  </a:cubicBezTo>
                  <a:cubicBezTo>
                    <a:pt x="67" y="255"/>
                    <a:pt x="0" y="488"/>
                    <a:pt x="34" y="789"/>
                  </a:cubicBezTo>
                  <a:cubicBezTo>
                    <a:pt x="67" y="1056"/>
                    <a:pt x="200" y="1222"/>
                    <a:pt x="234" y="1322"/>
                  </a:cubicBezTo>
                  <a:cubicBezTo>
                    <a:pt x="301" y="1456"/>
                    <a:pt x="334" y="1489"/>
                    <a:pt x="334" y="1556"/>
                  </a:cubicBezTo>
                  <a:cubicBezTo>
                    <a:pt x="367" y="1589"/>
                    <a:pt x="401" y="1889"/>
                    <a:pt x="367" y="2156"/>
                  </a:cubicBezTo>
                  <a:cubicBezTo>
                    <a:pt x="334" y="2457"/>
                    <a:pt x="200" y="2723"/>
                    <a:pt x="367" y="2890"/>
                  </a:cubicBezTo>
                  <a:cubicBezTo>
                    <a:pt x="403" y="2914"/>
                    <a:pt x="447" y="2925"/>
                    <a:pt x="493" y="2925"/>
                  </a:cubicBezTo>
                  <a:cubicBezTo>
                    <a:pt x="577" y="2925"/>
                    <a:pt x="670" y="2888"/>
                    <a:pt x="734" y="2823"/>
                  </a:cubicBezTo>
                  <a:cubicBezTo>
                    <a:pt x="868" y="2757"/>
                    <a:pt x="1001" y="2557"/>
                    <a:pt x="1068" y="2323"/>
                  </a:cubicBezTo>
                  <a:cubicBezTo>
                    <a:pt x="1235" y="1923"/>
                    <a:pt x="1134" y="1389"/>
                    <a:pt x="1068" y="1289"/>
                  </a:cubicBezTo>
                  <a:cubicBezTo>
                    <a:pt x="1068" y="1256"/>
                    <a:pt x="1034" y="1122"/>
                    <a:pt x="968" y="955"/>
                  </a:cubicBezTo>
                  <a:cubicBezTo>
                    <a:pt x="868" y="789"/>
                    <a:pt x="801" y="655"/>
                    <a:pt x="734" y="589"/>
                  </a:cubicBezTo>
                  <a:cubicBezTo>
                    <a:pt x="701" y="488"/>
                    <a:pt x="701" y="455"/>
                    <a:pt x="667" y="388"/>
                  </a:cubicBezTo>
                  <a:cubicBezTo>
                    <a:pt x="634" y="288"/>
                    <a:pt x="667" y="222"/>
                    <a:pt x="634" y="88"/>
                  </a:cubicBezTo>
                  <a:cubicBezTo>
                    <a:pt x="598" y="35"/>
                    <a:pt x="53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54"/>
            <p:cNvSpPr/>
            <p:nvPr/>
          </p:nvSpPr>
          <p:spPr>
            <a:xfrm>
              <a:off x="6286000" y="1832213"/>
              <a:ext cx="78400" cy="31575"/>
            </a:xfrm>
            <a:custGeom>
              <a:avLst/>
              <a:gdLst/>
              <a:ahLst/>
              <a:cxnLst/>
              <a:rect l="l" t="t" r="r" b="b"/>
              <a:pathLst>
                <a:path w="3136" h="1263" extrusionOk="0">
                  <a:moveTo>
                    <a:pt x="2928" y="1"/>
                  </a:moveTo>
                  <a:cubicBezTo>
                    <a:pt x="2857" y="1"/>
                    <a:pt x="2763" y="48"/>
                    <a:pt x="2669" y="95"/>
                  </a:cubicBezTo>
                  <a:cubicBezTo>
                    <a:pt x="2602" y="95"/>
                    <a:pt x="2469" y="129"/>
                    <a:pt x="2302" y="129"/>
                  </a:cubicBezTo>
                  <a:lnTo>
                    <a:pt x="1468" y="129"/>
                  </a:lnTo>
                  <a:cubicBezTo>
                    <a:pt x="1444" y="129"/>
                    <a:pt x="1407" y="127"/>
                    <a:pt x="1361" y="127"/>
                  </a:cubicBezTo>
                  <a:cubicBezTo>
                    <a:pt x="1156" y="127"/>
                    <a:pt x="761" y="150"/>
                    <a:pt x="434" y="395"/>
                  </a:cubicBezTo>
                  <a:cubicBezTo>
                    <a:pt x="234" y="529"/>
                    <a:pt x="0" y="762"/>
                    <a:pt x="0" y="962"/>
                  </a:cubicBezTo>
                  <a:cubicBezTo>
                    <a:pt x="0" y="1196"/>
                    <a:pt x="134" y="1263"/>
                    <a:pt x="267" y="1263"/>
                  </a:cubicBezTo>
                  <a:cubicBezTo>
                    <a:pt x="400" y="1263"/>
                    <a:pt x="434" y="1196"/>
                    <a:pt x="500" y="1129"/>
                  </a:cubicBezTo>
                  <a:cubicBezTo>
                    <a:pt x="601" y="1096"/>
                    <a:pt x="667" y="1063"/>
                    <a:pt x="801" y="1029"/>
                  </a:cubicBezTo>
                  <a:cubicBezTo>
                    <a:pt x="1068" y="896"/>
                    <a:pt x="1401" y="896"/>
                    <a:pt x="1468" y="896"/>
                  </a:cubicBezTo>
                  <a:cubicBezTo>
                    <a:pt x="1501" y="896"/>
                    <a:pt x="1568" y="899"/>
                    <a:pt x="1661" y="899"/>
                  </a:cubicBezTo>
                  <a:cubicBezTo>
                    <a:pt x="1846" y="899"/>
                    <a:pt x="2135" y="885"/>
                    <a:pt x="2469" y="796"/>
                  </a:cubicBezTo>
                  <a:cubicBezTo>
                    <a:pt x="2735" y="762"/>
                    <a:pt x="2969" y="596"/>
                    <a:pt x="3069" y="395"/>
                  </a:cubicBezTo>
                  <a:cubicBezTo>
                    <a:pt x="3136" y="229"/>
                    <a:pt x="3102" y="62"/>
                    <a:pt x="3002" y="28"/>
                  </a:cubicBezTo>
                  <a:cubicBezTo>
                    <a:pt x="2983" y="9"/>
                    <a:pt x="2957" y="1"/>
                    <a:pt x="29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54"/>
            <p:cNvSpPr/>
            <p:nvPr/>
          </p:nvSpPr>
          <p:spPr>
            <a:xfrm>
              <a:off x="6311000" y="1884488"/>
              <a:ext cx="75075" cy="30550"/>
            </a:xfrm>
            <a:custGeom>
              <a:avLst/>
              <a:gdLst/>
              <a:ahLst/>
              <a:cxnLst/>
              <a:rect l="l" t="t" r="r" b="b"/>
              <a:pathLst>
                <a:path w="3003" h="1222" extrusionOk="0">
                  <a:moveTo>
                    <a:pt x="2793" y="1"/>
                  </a:moveTo>
                  <a:cubicBezTo>
                    <a:pt x="2784" y="1"/>
                    <a:pt x="2776" y="2"/>
                    <a:pt x="2769" y="6"/>
                  </a:cubicBezTo>
                  <a:cubicBezTo>
                    <a:pt x="2636" y="39"/>
                    <a:pt x="2569" y="139"/>
                    <a:pt x="2536" y="239"/>
                  </a:cubicBezTo>
                  <a:cubicBezTo>
                    <a:pt x="2469" y="306"/>
                    <a:pt x="2403" y="373"/>
                    <a:pt x="2269" y="406"/>
                  </a:cubicBezTo>
                  <a:cubicBezTo>
                    <a:pt x="2129" y="466"/>
                    <a:pt x="1941" y="478"/>
                    <a:pt x="1798" y="478"/>
                  </a:cubicBezTo>
                  <a:cubicBezTo>
                    <a:pt x="1703" y="478"/>
                    <a:pt x="1629" y="473"/>
                    <a:pt x="1602" y="473"/>
                  </a:cubicBezTo>
                  <a:cubicBezTo>
                    <a:pt x="1535" y="473"/>
                    <a:pt x="1435" y="406"/>
                    <a:pt x="1268" y="406"/>
                  </a:cubicBezTo>
                  <a:cubicBezTo>
                    <a:pt x="1207" y="394"/>
                    <a:pt x="1133" y="386"/>
                    <a:pt x="1053" y="386"/>
                  </a:cubicBezTo>
                  <a:cubicBezTo>
                    <a:pt x="915" y="386"/>
                    <a:pt x="761" y="409"/>
                    <a:pt x="635" y="473"/>
                  </a:cubicBezTo>
                  <a:cubicBezTo>
                    <a:pt x="368" y="506"/>
                    <a:pt x="168" y="673"/>
                    <a:pt x="101" y="840"/>
                  </a:cubicBezTo>
                  <a:cubicBezTo>
                    <a:pt x="1" y="1006"/>
                    <a:pt x="34" y="1173"/>
                    <a:pt x="168" y="1206"/>
                  </a:cubicBezTo>
                  <a:cubicBezTo>
                    <a:pt x="201" y="1218"/>
                    <a:pt x="234" y="1221"/>
                    <a:pt x="268" y="1221"/>
                  </a:cubicBezTo>
                  <a:cubicBezTo>
                    <a:pt x="334" y="1221"/>
                    <a:pt x="401" y="1206"/>
                    <a:pt x="468" y="1206"/>
                  </a:cubicBezTo>
                  <a:cubicBezTo>
                    <a:pt x="535" y="1206"/>
                    <a:pt x="668" y="1173"/>
                    <a:pt x="801" y="1173"/>
                  </a:cubicBezTo>
                  <a:cubicBezTo>
                    <a:pt x="846" y="1162"/>
                    <a:pt x="887" y="1158"/>
                    <a:pt x="927" y="1158"/>
                  </a:cubicBezTo>
                  <a:cubicBezTo>
                    <a:pt x="1009" y="1158"/>
                    <a:pt x="1090" y="1173"/>
                    <a:pt x="1202" y="1173"/>
                  </a:cubicBezTo>
                  <a:cubicBezTo>
                    <a:pt x="1368" y="1206"/>
                    <a:pt x="1502" y="1206"/>
                    <a:pt x="1535" y="1206"/>
                  </a:cubicBezTo>
                  <a:lnTo>
                    <a:pt x="1936" y="1206"/>
                  </a:lnTo>
                  <a:cubicBezTo>
                    <a:pt x="2002" y="1206"/>
                    <a:pt x="2136" y="1206"/>
                    <a:pt x="2269" y="1173"/>
                  </a:cubicBezTo>
                  <a:cubicBezTo>
                    <a:pt x="2403" y="1140"/>
                    <a:pt x="2503" y="1106"/>
                    <a:pt x="2636" y="1006"/>
                  </a:cubicBezTo>
                  <a:cubicBezTo>
                    <a:pt x="2836" y="840"/>
                    <a:pt x="3003" y="573"/>
                    <a:pt x="3003" y="339"/>
                  </a:cubicBezTo>
                  <a:cubicBezTo>
                    <a:pt x="3003" y="130"/>
                    <a:pt x="2868" y="1"/>
                    <a:pt x="2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54"/>
            <p:cNvSpPr/>
            <p:nvPr/>
          </p:nvSpPr>
          <p:spPr>
            <a:xfrm>
              <a:off x="6335200" y="1946538"/>
              <a:ext cx="71725" cy="30450"/>
            </a:xfrm>
            <a:custGeom>
              <a:avLst/>
              <a:gdLst/>
              <a:ahLst/>
              <a:cxnLst/>
              <a:rect l="l" t="t" r="r" b="b"/>
              <a:pathLst>
                <a:path w="2869" h="1218" extrusionOk="0">
                  <a:moveTo>
                    <a:pt x="2590" y="0"/>
                  </a:moveTo>
                  <a:cubicBezTo>
                    <a:pt x="2535" y="0"/>
                    <a:pt x="2485" y="9"/>
                    <a:pt x="2435" y="25"/>
                  </a:cubicBezTo>
                  <a:cubicBezTo>
                    <a:pt x="2268" y="59"/>
                    <a:pt x="2135" y="59"/>
                    <a:pt x="2035" y="125"/>
                  </a:cubicBezTo>
                  <a:cubicBezTo>
                    <a:pt x="1668" y="159"/>
                    <a:pt x="1368" y="226"/>
                    <a:pt x="1301" y="226"/>
                  </a:cubicBezTo>
                  <a:cubicBezTo>
                    <a:pt x="1201" y="226"/>
                    <a:pt x="834" y="226"/>
                    <a:pt x="467" y="459"/>
                  </a:cubicBezTo>
                  <a:cubicBezTo>
                    <a:pt x="300" y="526"/>
                    <a:pt x="100" y="693"/>
                    <a:pt x="34" y="859"/>
                  </a:cubicBezTo>
                  <a:cubicBezTo>
                    <a:pt x="0" y="1026"/>
                    <a:pt x="34" y="1160"/>
                    <a:pt x="167" y="1193"/>
                  </a:cubicBezTo>
                  <a:cubicBezTo>
                    <a:pt x="217" y="1210"/>
                    <a:pt x="267" y="1218"/>
                    <a:pt x="317" y="1218"/>
                  </a:cubicBezTo>
                  <a:cubicBezTo>
                    <a:pt x="367" y="1218"/>
                    <a:pt x="417" y="1210"/>
                    <a:pt x="467" y="1193"/>
                  </a:cubicBezTo>
                  <a:cubicBezTo>
                    <a:pt x="601" y="1193"/>
                    <a:pt x="667" y="1160"/>
                    <a:pt x="801" y="1126"/>
                  </a:cubicBezTo>
                  <a:cubicBezTo>
                    <a:pt x="1034" y="1026"/>
                    <a:pt x="1368" y="993"/>
                    <a:pt x="1468" y="993"/>
                  </a:cubicBezTo>
                  <a:cubicBezTo>
                    <a:pt x="1535" y="959"/>
                    <a:pt x="1935" y="959"/>
                    <a:pt x="2335" y="793"/>
                  </a:cubicBezTo>
                  <a:cubicBezTo>
                    <a:pt x="2502" y="693"/>
                    <a:pt x="2702" y="526"/>
                    <a:pt x="2802" y="359"/>
                  </a:cubicBezTo>
                  <a:cubicBezTo>
                    <a:pt x="2869" y="192"/>
                    <a:pt x="2836" y="59"/>
                    <a:pt x="2769" y="25"/>
                  </a:cubicBezTo>
                  <a:cubicBezTo>
                    <a:pt x="2702" y="9"/>
                    <a:pt x="2644" y="0"/>
                    <a:pt x="2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54"/>
            <p:cNvSpPr/>
            <p:nvPr/>
          </p:nvSpPr>
          <p:spPr>
            <a:xfrm>
              <a:off x="6383550" y="1980688"/>
              <a:ext cx="58400" cy="42900"/>
            </a:xfrm>
            <a:custGeom>
              <a:avLst/>
              <a:gdLst/>
              <a:ahLst/>
              <a:cxnLst/>
              <a:rect l="l" t="t" r="r" b="b"/>
              <a:pathLst>
                <a:path w="2336" h="1716" extrusionOk="0">
                  <a:moveTo>
                    <a:pt x="1933" y="1"/>
                  </a:moveTo>
                  <a:cubicBezTo>
                    <a:pt x="1812" y="1"/>
                    <a:pt x="1670" y="34"/>
                    <a:pt x="1535" y="94"/>
                  </a:cubicBezTo>
                  <a:cubicBezTo>
                    <a:pt x="1202" y="160"/>
                    <a:pt x="902" y="427"/>
                    <a:pt x="868" y="461"/>
                  </a:cubicBezTo>
                  <a:cubicBezTo>
                    <a:pt x="835" y="527"/>
                    <a:pt x="535" y="694"/>
                    <a:pt x="334" y="961"/>
                  </a:cubicBezTo>
                  <a:cubicBezTo>
                    <a:pt x="101" y="1195"/>
                    <a:pt x="1" y="1495"/>
                    <a:pt x="201" y="1662"/>
                  </a:cubicBezTo>
                  <a:cubicBezTo>
                    <a:pt x="249" y="1700"/>
                    <a:pt x="299" y="1716"/>
                    <a:pt x="353" y="1716"/>
                  </a:cubicBezTo>
                  <a:cubicBezTo>
                    <a:pt x="488" y="1716"/>
                    <a:pt x="644" y="1614"/>
                    <a:pt x="835" y="1495"/>
                  </a:cubicBezTo>
                  <a:cubicBezTo>
                    <a:pt x="1035" y="1328"/>
                    <a:pt x="1268" y="1161"/>
                    <a:pt x="1335" y="1128"/>
                  </a:cubicBezTo>
                  <a:cubicBezTo>
                    <a:pt x="1369" y="1094"/>
                    <a:pt x="1602" y="928"/>
                    <a:pt x="1869" y="761"/>
                  </a:cubicBezTo>
                  <a:cubicBezTo>
                    <a:pt x="2102" y="594"/>
                    <a:pt x="2336" y="361"/>
                    <a:pt x="2236" y="160"/>
                  </a:cubicBezTo>
                  <a:cubicBezTo>
                    <a:pt x="2199" y="50"/>
                    <a:pt x="2081" y="1"/>
                    <a:pt x="19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54"/>
            <p:cNvSpPr/>
            <p:nvPr/>
          </p:nvSpPr>
          <p:spPr>
            <a:xfrm>
              <a:off x="6436100" y="1993588"/>
              <a:ext cx="48375" cy="65450"/>
            </a:xfrm>
            <a:custGeom>
              <a:avLst/>
              <a:gdLst/>
              <a:ahLst/>
              <a:cxnLst/>
              <a:rect l="l" t="t" r="r" b="b"/>
              <a:pathLst>
                <a:path w="1935" h="2618" extrusionOk="0">
                  <a:moveTo>
                    <a:pt x="1617" y="0"/>
                  </a:moveTo>
                  <a:cubicBezTo>
                    <a:pt x="1599" y="0"/>
                    <a:pt x="1582" y="4"/>
                    <a:pt x="1568" y="11"/>
                  </a:cubicBezTo>
                  <a:cubicBezTo>
                    <a:pt x="1468" y="78"/>
                    <a:pt x="1401" y="145"/>
                    <a:pt x="1268" y="312"/>
                  </a:cubicBezTo>
                  <a:cubicBezTo>
                    <a:pt x="1201" y="378"/>
                    <a:pt x="1135" y="478"/>
                    <a:pt x="1034" y="545"/>
                  </a:cubicBezTo>
                  <a:cubicBezTo>
                    <a:pt x="868" y="779"/>
                    <a:pt x="634" y="979"/>
                    <a:pt x="534" y="1045"/>
                  </a:cubicBezTo>
                  <a:cubicBezTo>
                    <a:pt x="501" y="1146"/>
                    <a:pt x="167" y="1412"/>
                    <a:pt x="34" y="1846"/>
                  </a:cubicBezTo>
                  <a:cubicBezTo>
                    <a:pt x="0" y="2113"/>
                    <a:pt x="34" y="2346"/>
                    <a:pt x="167" y="2513"/>
                  </a:cubicBezTo>
                  <a:cubicBezTo>
                    <a:pt x="239" y="2585"/>
                    <a:pt x="320" y="2618"/>
                    <a:pt x="390" y="2618"/>
                  </a:cubicBezTo>
                  <a:cubicBezTo>
                    <a:pt x="451" y="2618"/>
                    <a:pt x="503" y="2593"/>
                    <a:pt x="534" y="2547"/>
                  </a:cubicBezTo>
                  <a:cubicBezTo>
                    <a:pt x="634" y="2480"/>
                    <a:pt x="634" y="2380"/>
                    <a:pt x="668" y="2313"/>
                  </a:cubicBezTo>
                  <a:lnTo>
                    <a:pt x="801" y="2046"/>
                  </a:lnTo>
                  <a:cubicBezTo>
                    <a:pt x="934" y="1846"/>
                    <a:pt x="1135" y="1646"/>
                    <a:pt x="1168" y="1613"/>
                  </a:cubicBezTo>
                  <a:cubicBezTo>
                    <a:pt x="1201" y="1546"/>
                    <a:pt x="1568" y="1312"/>
                    <a:pt x="1768" y="912"/>
                  </a:cubicBezTo>
                  <a:cubicBezTo>
                    <a:pt x="1835" y="679"/>
                    <a:pt x="1935" y="445"/>
                    <a:pt x="1835" y="245"/>
                  </a:cubicBezTo>
                  <a:cubicBezTo>
                    <a:pt x="1782" y="60"/>
                    <a:pt x="1687" y="0"/>
                    <a:pt x="1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4"/>
            <p:cNvSpPr/>
            <p:nvPr/>
          </p:nvSpPr>
          <p:spPr>
            <a:xfrm>
              <a:off x="6513650" y="2007788"/>
              <a:ext cx="33375" cy="67200"/>
            </a:xfrm>
            <a:custGeom>
              <a:avLst/>
              <a:gdLst/>
              <a:ahLst/>
              <a:cxnLst/>
              <a:rect l="l" t="t" r="r" b="b"/>
              <a:pathLst>
                <a:path w="1335" h="2688" extrusionOk="0">
                  <a:moveTo>
                    <a:pt x="833" y="0"/>
                  </a:moveTo>
                  <a:cubicBezTo>
                    <a:pt x="751" y="0"/>
                    <a:pt x="687" y="39"/>
                    <a:pt x="668" y="77"/>
                  </a:cubicBezTo>
                  <a:cubicBezTo>
                    <a:pt x="634" y="177"/>
                    <a:pt x="634" y="277"/>
                    <a:pt x="668" y="377"/>
                  </a:cubicBezTo>
                  <a:cubicBezTo>
                    <a:pt x="668" y="444"/>
                    <a:pt x="668" y="578"/>
                    <a:pt x="601" y="644"/>
                  </a:cubicBezTo>
                  <a:cubicBezTo>
                    <a:pt x="568" y="811"/>
                    <a:pt x="368" y="1111"/>
                    <a:pt x="334" y="1211"/>
                  </a:cubicBezTo>
                  <a:cubicBezTo>
                    <a:pt x="301" y="1245"/>
                    <a:pt x="234" y="1311"/>
                    <a:pt x="167" y="1478"/>
                  </a:cubicBezTo>
                  <a:cubicBezTo>
                    <a:pt x="67" y="1612"/>
                    <a:pt x="1" y="1912"/>
                    <a:pt x="34" y="2112"/>
                  </a:cubicBezTo>
                  <a:cubicBezTo>
                    <a:pt x="34" y="2312"/>
                    <a:pt x="201" y="2579"/>
                    <a:pt x="368" y="2646"/>
                  </a:cubicBezTo>
                  <a:cubicBezTo>
                    <a:pt x="426" y="2675"/>
                    <a:pt x="479" y="2687"/>
                    <a:pt x="525" y="2687"/>
                  </a:cubicBezTo>
                  <a:cubicBezTo>
                    <a:pt x="637" y="2687"/>
                    <a:pt x="711" y="2616"/>
                    <a:pt x="734" y="2546"/>
                  </a:cubicBezTo>
                  <a:lnTo>
                    <a:pt x="734" y="2279"/>
                  </a:lnTo>
                  <a:cubicBezTo>
                    <a:pt x="734" y="2212"/>
                    <a:pt x="801" y="2112"/>
                    <a:pt x="801" y="2045"/>
                  </a:cubicBezTo>
                  <a:cubicBezTo>
                    <a:pt x="801" y="1945"/>
                    <a:pt x="835" y="1878"/>
                    <a:pt x="868" y="1778"/>
                  </a:cubicBezTo>
                  <a:cubicBezTo>
                    <a:pt x="901" y="1712"/>
                    <a:pt x="1001" y="1612"/>
                    <a:pt x="1001" y="1578"/>
                  </a:cubicBezTo>
                  <a:cubicBezTo>
                    <a:pt x="1035" y="1578"/>
                    <a:pt x="1068" y="1445"/>
                    <a:pt x="1168" y="1345"/>
                  </a:cubicBezTo>
                  <a:cubicBezTo>
                    <a:pt x="1201" y="1278"/>
                    <a:pt x="1235" y="1211"/>
                    <a:pt x="1302" y="1078"/>
                  </a:cubicBezTo>
                  <a:cubicBezTo>
                    <a:pt x="1335" y="944"/>
                    <a:pt x="1335" y="844"/>
                    <a:pt x="1335" y="711"/>
                  </a:cubicBezTo>
                  <a:cubicBezTo>
                    <a:pt x="1335" y="444"/>
                    <a:pt x="1201" y="211"/>
                    <a:pt x="1035" y="77"/>
                  </a:cubicBezTo>
                  <a:cubicBezTo>
                    <a:pt x="964" y="21"/>
                    <a:pt x="894" y="0"/>
                    <a:pt x="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4"/>
            <p:cNvSpPr/>
            <p:nvPr/>
          </p:nvSpPr>
          <p:spPr>
            <a:xfrm>
              <a:off x="6577875" y="2011938"/>
              <a:ext cx="28375" cy="70875"/>
            </a:xfrm>
            <a:custGeom>
              <a:avLst/>
              <a:gdLst/>
              <a:ahLst/>
              <a:cxnLst/>
              <a:rect l="l" t="t" r="r" b="b"/>
              <a:pathLst>
                <a:path w="1135" h="2835" extrusionOk="0">
                  <a:moveTo>
                    <a:pt x="599" y="1"/>
                  </a:moveTo>
                  <a:cubicBezTo>
                    <a:pt x="517" y="1"/>
                    <a:pt x="453" y="39"/>
                    <a:pt x="434" y="78"/>
                  </a:cubicBezTo>
                  <a:cubicBezTo>
                    <a:pt x="334" y="178"/>
                    <a:pt x="400" y="278"/>
                    <a:pt x="334" y="345"/>
                  </a:cubicBezTo>
                  <a:cubicBezTo>
                    <a:pt x="334" y="412"/>
                    <a:pt x="300" y="545"/>
                    <a:pt x="300" y="678"/>
                  </a:cubicBezTo>
                  <a:cubicBezTo>
                    <a:pt x="300" y="912"/>
                    <a:pt x="234" y="1245"/>
                    <a:pt x="167" y="1346"/>
                  </a:cubicBezTo>
                  <a:cubicBezTo>
                    <a:pt x="167" y="1412"/>
                    <a:pt x="0" y="1746"/>
                    <a:pt x="67" y="2213"/>
                  </a:cubicBezTo>
                  <a:cubicBezTo>
                    <a:pt x="67" y="2413"/>
                    <a:pt x="167" y="2613"/>
                    <a:pt x="300" y="2747"/>
                  </a:cubicBezTo>
                  <a:cubicBezTo>
                    <a:pt x="378" y="2809"/>
                    <a:pt x="448" y="2835"/>
                    <a:pt x="508" y="2835"/>
                  </a:cubicBezTo>
                  <a:cubicBezTo>
                    <a:pt x="577" y="2835"/>
                    <a:pt x="632" y="2800"/>
                    <a:pt x="667" y="2747"/>
                  </a:cubicBezTo>
                  <a:cubicBezTo>
                    <a:pt x="767" y="2680"/>
                    <a:pt x="767" y="2580"/>
                    <a:pt x="767" y="2513"/>
                  </a:cubicBezTo>
                  <a:cubicBezTo>
                    <a:pt x="767" y="2413"/>
                    <a:pt x="801" y="2346"/>
                    <a:pt x="801" y="2213"/>
                  </a:cubicBezTo>
                  <a:cubicBezTo>
                    <a:pt x="834" y="1946"/>
                    <a:pt x="967" y="1679"/>
                    <a:pt x="967" y="1579"/>
                  </a:cubicBezTo>
                  <a:cubicBezTo>
                    <a:pt x="967" y="1546"/>
                    <a:pt x="1134" y="1112"/>
                    <a:pt x="1101" y="678"/>
                  </a:cubicBezTo>
                  <a:cubicBezTo>
                    <a:pt x="1101" y="445"/>
                    <a:pt x="967" y="211"/>
                    <a:pt x="801" y="78"/>
                  </a:cubicBezTo>
                  <a:cubicBezTo>
                    <a:pt x="730" y="22"/>
                    <a:pt x="660" y="1"/>
                    <a:pt x="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4"/>
            <p:cNvSpPr/>
            <p:nvPr/>
          </p:nvSpPr>
          <p:spPr>
            <a:xfrm>
              <a:off x="6060000" y="1671963"/>
              <a:ext cx="95075" cy="152125"/>
            </a:xfrm>
            <a:custGeom>
              <a:avLst/>
              <a:gdLst/>
              <a:ahLst/>
              <a:cxnLst/>
              <a:rect l="l" t="t" r="r" b="b"/>
              <a:pathLst>
                <a:path w="3803" h="6085" extrusionOk="0">
                  <a:moveTo>
                    <a:pt x="267" y="1"/>
                  </a:moveTo>
                  <a:cubicBezTo>
                    <a:pt x="134" y="1"/>
                    <a:pt x="0" y="267"/>
                    <a:pt x="134" y="634"/>
                  </a:cubicBezTo>
                  <a:cubicBezTo>
                    <a:pt x="267" y="1001"/>
                    <a:pt x="601" y="1368"/>
                    <a:pt x="934" y="1668"/>
                  </a:cubicBezTo>
                  <a:cubicBezTo>
                    <a:pt x="1268" y="2002"/>
                    <a:pt x="1535" y="2269"/>
                    <a:pt x="1668" y="2536"/>
                  </a:cubicBezTo>
                  <a:cubicBezTo>
                    <a:pt x="1802" y="2836"/>
                    <a:pt x="1835" y="3103"/>
                    <a:pt x="1868" y="3169"/>
                  </a:cubicBezTo>
                  <a:cubicBezTo>
                    <a:pt x="1935" y="3236"/>
                    <a:pt x="1968" y="3503"/>
                    <a:pt x="2002" y="3837"/>
                  </a:cubicBezTo>
                  <a:cubicBezTo>
                    <a:pt x="2035" y="4170"/>
                    <a:pt x="2135" y="4604"/>
                    <a:pt x="2269" y="5037"/>
                  </a:cubicBezTo>
                  <a:cubicBezTo>
                    <a:pt x="2435" y="5504"/>
                    <a:pt x="2769" y="5938"/>
                    <a:pt x="3136" y="6038"/>
                  </a:cubicBezTo>
                  <a:cubicBezTo>
                    <a:pt x="3226" y="6068"/>
                    <a:pt x="3316" y="6085"/>
                    <a:pt x="3397" y="6085"/>
                  </a:cubicBezTo>
                  <a:cubicBezTo>
                    <a:pt x="3496" y="6085"/>
                    <a:pt x="3581" y="6060"/>
                    <a:pt x="3636" y="6005"/>
                  </a:cubicBezTo>
                  <a:cubicBezTo>
                    <a:pt x="3770" y="5938"/>
                    <a:pt x="3803" y="5838"/>
                    <a:pt x="3770" y="5805"/>
                  </a:cubicBezTo>
                  <a:cubicBezTo>
                    <a:pt x="3703" y="5671"/>
                    <a:pt x="3536" y="5671"/>
                    <a:pt x="3436" y="5538"/>
                  </a:cubicBezTo>
                  <a:cubicBezTo>
                    <a:pt x="3269" y="5438"/>
                    <a:pt x="3036" y="5138"/>
                    <a:pt x="3002" y="4804"/>
                  </a:cubicBezTo>
                  <a:cubicBezTo>
                    <a:pt x="2936" y="4437"/>
                    <a:pt x="2869" y="4003"/>
                    <a:pt x="2836" y="3670"/>
                  </a:cubicBezTo>
                  <a:cubicBezTo>
                    <a:pt x="2802" y="3336"/>
                    <a:pt x="2769" y="3036"/>
                    <a:pt x="2702" y="2936"/>
                  </a:cubicBezTo>
                  <a:cubicBezTo>
                    <a:pt x="2669" y="2836"/>
                    <a:pt x="2636" y="2502"/>
                    <a:pt x="2435" y="2135"/>
                  </a:cubicBezTo>
                  <a:cubicBezTo>
                    <a:pt x="2202" y="1702"/>
                    <a:pt x="1802" y="1368"/>
                    <a:pt x="1468" y="1101"/>
                  </a:cubicBezTo>
                  <a:cubicBezTo>
                    <a:pt x="1101" y="834"/>
                    <a:pt x="801" y="601"/>
                    <a:pt x="634" y="367"/>
                  </a:cubicBezTo>
                  <a:cubicBezTo>
                    <a:pt x="467" y="167"/>
                    <a:pt x="367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4"/>
            <p:cNvSpPr/>
            <p:nvPr/>
          </p:nvSpPr>
          <p:spPr>
            <a:xfrm>
              <a:off x="6189250" y="1642888"/>
              <a:ext cx="46725" cy="160150"/>
            </a:xfrm>
            <a:custGeom>
              <a:avLst/>
              <a:gdLst/>
              <a:ahLst/>
              <a:cxnLst/>
              <a:rect l="l" t="t" r="r" b="b"/>
              <a:pathLst>
                <a:path w="1869" h="6406" extrusionOk="0">
                  <a:moveTo>
                    <a:pt x="123" y="0"/>
                  </a:moveTo>
                  <a:cubicBezTo>
                    <a:pt x="83" y="0"/>
                    <a:pt x="52" y="11"/>
                    <a:pt x="34" y="29"/>
                  </a:cubicBezTo>
                  <a:cubicBezTo>
                    <a:pt x="1" y="163"/>
                    <a:pt x="101" y="330"/>
                    <a:pt x="167" y="496"/>
                  </a:cubicBezTo>
                  <a:cubicBezTo>
                    <a:pt x="268" y="763"/>
                    <a:pt x="301" y="1063"/>
                    <a:pt x="301" y="1464"/>
                  </a:cubicBezTo>
                  <a:cubicBezTo>
                    <a:pt x="301" y="1831"/>
                    <a:pt x="268" y="2231"/>
                    <a:pt x="268" y="2631"/>
                  </a:cubicBezTo>
                  <a:cubicBezTo>
                    <a:pt x="268" y="2998"/>
                    <a:pt x="334" y="3298"/>
                    <a:pt x="368" y="3432"/>
                  </a:cubicBezTo>
                  <a:cubicBezTo>
                    <a:pt x="368" y="3532"/>
                    <a:pt x="468" y="3832"/>
                    <a:pt x="634" y="4132"/>
                  </a:cubicBezTo>
                  <a:cubicBezTo>
                    <a:pt x="801" y="4433"/>
                    <a:pt x="1001" y="4766"/>
                    <a:pt x="1101" y="5033"/>
                  </a:cubicBezTo>
                  <a:cubicBezTo>
                    <a:pt x="1168" y="5367"/>
                    <a:pt x="1202" y="5667"/>
                    <a:pt x="1168" y="5867"/>
                  </a:cubicBezTo>
                  <a:cubicBezTo>
                    <a:pt x="1135" y="6100"/>
                    <a:pt x="1035" y="6267"/>
                    <a:pt x="1135" y="6367"/>
                  </a:cubicBezTo>
                  <a:cubicBezTo>
                    <a:pt x="1143" y="6393"/>
                    <a:pt x="1167" y="6405"/>
                    <a:pt x="1201" y="6405"/>
                  </a:cubicBezTo>
                  <a:cubicBezTo>
                    <a:pt x="1300" y="6405"/>
                    <a:pt x="1486" y="6299"/>
                    <a:pt x="1635" y="6100"/>
                  </a:cubicBezTo>
                  <a:cubicBezTo>
                    <a:pt x="1835" y="5800"/>
                    <a:pt x="1869" y="5333"/>
                    <a:pt x="1802" y="4866"/>
                  </a:cubicBezTo>
                  <a:cubicBezTo>
                    <a:pt x="1669" y="4433"/>
                    <a:pt x="1468" y="4099"/>
                    <a:pt x="1335" y="3799"/>
                  </a:cubicBezTo>
                  <a:cubicBezTo>
                    <a:pt x="1202" y="3532"/>
                    <a:pt x="1135" y="3332"/>
                    <a:pt x="1135" y="3265"/>
                  </a:cubicBezTo>
                  <a:cubicBezTo>
                    <a:pt x="1101" y="3198"/>
                    <a:pt x="1035" y="2998"/>
                    <a:pt x="1035" y="2665"/>
                  </a:cubicBezTo>
                  <a:cubicBezTo>
                    <a:pt x="1035" y="2331"/>
                    <a:pt x="1101" y="1897"/>
                    <a:pt x="1035" y="1464"/>
                  </a:cubicBezTo>
                  <a:cubicBezTo>
                    <a:pt x="1001" y="1030"/>
                    <a:pt x="835" y="596"/>
                    <a:pt x="601" y="296"/>
                  </a:cubicBezTo>
                  <a:cubicBezTo>
                    <a:pt x="407" y="78"/>
                    <a:pt x="230" y="0"/>
                    <a:pt x="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4"/>
            <p:cNvSpPr/>
            <p:nvPr/>
          </p:nvSpPr>
          <p:spPr>
            <a:xfrm>
              <a:off x="6084175" y="1759888"/>
              <a:ext cx="577100" cy="520425"/>
            </a:xfrm>
            <a:custGeom>
              <a:avLst/>
              <a:gdLst/>
              <a:ahLst/>
              <a:cxnLst/>
              <a:rect l="l" t="t" r="r" b="b"/>
              <a:pathLst>
                <a:path w="23084" h="20817" extrusionOk="0">
                  <a:moveTo>
                    <a:pt x="4834" y="0"/>
                  </a:moveTo>
                  <a:cubicBezTo>
                    <a:pt x="4453" y="0"/>
                    <a:pt x="4072" y="50"/>
                    <a:pt x="3703" y="153"/>
                  </a:cubicBezTo>
                  <a:cubicBezTo>
                    <a:pt x="1302" y="787"/>
                    <a:pt x="1" y="3255"/>
                    <a:pt x="568" y="5623"/>
                  </a:cubicBezTo>
                  <a:cubicBezTo>
                    <a:pt x="2483" y="13773"/>
                    <a:pt x="9171" y="20817"/>
                    <a:pt x="17925" y="20817"/>
                  </a:cubicBezTo>
                  <a:cubicBezTo>
                    <a:pt x="18164" y="20817"/>
                    <a:pt x="18405" y="20812"/>
                    <a:pt x="18647" y="20801"/>
                  </a:cubicBezTo>
                  <a:cubicBezTo>
                    <a:pt x="21049" y="20667"/>
                    <a:pt x="23084" y="18833"/>
                    <a:pt x="23084" y="16331"/>
                  </a:cubicBezTo>
                  <a:cubicBezTo>
                    <a:pt x="23084" y="14047"/>
                    <a:pt x="21136" y="11858"/>
                    <a:pt x="18803" y="11858"/>
                  </a:cubicBezTo>
                  <a:cubicBezTo>
                    <a:pt x="18751" y="11858"/>
                    <a:pt x="18699" y="11859"/>
                    <a:pt x="18647" y="11861"/>
                  </a:cubicBezTo>
                  <a:cubicBezTo>
                    <a:pt x="18488" y="11869"/>
                    <a:pt x="18330" y="11873"/>
                    <a:pt x="18174" y="11873"/>
                  </a:cubicBezTo>
                  <a:cubicBezTo>
                    <a:pt x="13223" y="11873"/>
                    <a:pt x="10274" y="7816"/>
                    <a:pt x="9207" y="3288"/>
                  </a:cubicBezTo>
                  <a:cubicBezTo>
                    <a:pt x="8760" y="1305"/>
                    <a:pt x="6793" y="0"/>
                    <a:pt x="48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4"/>
            <p:cNvSpPr/>
            <p:nvPr/>
          </p:nvSpPr>
          <p:spPr>
            <a:xfrm>
              <a:off x="6200925" y="1871238"/>
              <a:ext cx="355275" cy="301100"/>
            </a:xfrm>
            <a:custGeom>
              <a:avLst/>
              <a:gdLst/>
              <a:ahLst/>
              <a:cxnLst/>
              <a:rect l="l" t="t" r="r" b="b"/>
              <a:pathLst>
                <a:path w="14211" h="12044" extrusionOk="0">
                  <a:moveTo>
                    <a:pt x="80" y="0"/>
                  </a:moveTo>
                  <a:cubicBezTo>
                    <a:pt x="76" y="0"/>
                    <a:pt x="72" y="1"/>
                    <a:pt x="67" y="2"/>
                  </a:cubicBezTo>
                  <a:cubicBezTo>
                    <a:pt x="1" y="2"/>
                    <a:pt x="34" y="536"/>
                    <a:pt x="234" y="1336"/>
                  </a:cubicBezTo>
                  <a:cubicBezTo>
                    <a:pt x="468" y="2137"/>
                    <a:pt x="868" y="3171"/>
                    <a:pt x="1402" y="4172"/>
                  </a:cubicBezTo>
                  <a:cubicBezTo>
                    <a:pt x="1969" y="5206"/>
                    <a:pt x="2669" y="6173"/>
                    <a:pt x="3303" y="6873"/>
                  </a:cubicBezTo>
                  <a:cubicBezTo>
                    <a:pt x="3637" y="7240"/>
                    <a:pt x="3903" y="7541"/>
                    <a:pt x="4170" y="7807"/>
                  </a:cubicBezTo>
                  <a:cubicBezTo>
                    <a:pt x="4404" y="8041"/>
                    <a:pt x="4571" y="8208"/>
                    <a:pt x="4704" y="8308"/>
                  </a:cubicBezTo>
                  <a:cubicBezTo>
                    <a:pt x="5138" y="8708"/>
                    <a:pt x="7139" y="10409"/>
                    <a:pt x="9474" y="11310"/>
                  </a:cubicBezTo>
                  <a:cubicBezTo>
                    <a:pt x="9741" y="11410"/>
                    <a:pt x="10041" y="11510"/>
                    <a:pt x="10341" y="11577"/>
                  </a:cubicBezTo>
                  <a:cubicBezTo>
                    <a:pt x="10642" y="11677"/>
                    <a:pt x="10875" y="11744"/>
                    <a:pt x="11175" y="11844"/>
                  </a:cubicBezTo>
                  <a:cubicBezTo>
                    <a:pt x="11709" y="11977"/>
                    <a:pt x="12243" y="12044"/>
                    <a:pt x="12710" y="12044"/>
                  </a:cubicBezTo>
                  <a:cubicBezTo>
                    <a:pt x="13644" y="12044"/>
                    <a:pt x="14211" y="11744"/>
                    <a:pt x="14177" y="11677"/>
                  </a:cubicBezTo>
                  <a:cubicBezTo>
                    <a:pt x="14144" y="11543"/>
                    <a:pt x="13577" y="11644"/>
                    <a:pt x="12743" y="11543"/>
                  </a:cubicBezTo>
                  <a:cubicBezTo>
                    <a:pt x="12343" y="11477"/>
                    <a:pt x="11842" y="11377"/>
                    <a:pt x="11342" y="11210"/>
                  </a:cubicBezTo>
                  <a:cubicBezTo>
                    <a:pt x="11075" y="11143"/>
                    <a:pt x="10808" y="11043"/>
                    <a:pt x="10542" y="10910"/>
                  </a:cubicBezTo>
                  <a:cubicBezTo>
                    <a:pt x="10308" y="10810"/>
                    <a:pt x="10008" y="10710"/>
                    <a:pt x="9741" y="10576"/>
                  </a:cubicBezTo>
                  <a:cubicBezTo>
                    <a:pt x="7539" y="9709"/>
                    <a:pt x="5605" y="8074"/>
                    <a:pt x="5238" y="7707"/>
                  </a:cubicBezTo>
                  <a:cubicBezTo>
                    <a:pt x="4837" y="7340"/>
                    <a:pt x="3170" y="5706"/>
                    <a:pt x="2069" y="3805"/>
                  </a:cubicBezTo>
                  <a:cubicBezTo>
                    <a:pt x="1535" y="2871"/>
                    <a:pt x="1035" y="1903"/>
                    <a:pt x="735" y="1169"/>
                  </a:cubicBezTo>
                  <a:cubicBezTo>
                    <a:pt x="411" y="491"/>
                    <a:pt x="214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0" name="Google Shape;2050;p54"/>
          <p:cNvGrpSpPr/>
          <p:nvPr/>
        </p:nvGrpSpPr>
        <p:grpSpPr>
          <a:xfrm rot="8710117">
            <a:off x="6265289" y="2414698"/>
            <a:ext cx="596649" cy="314503"/>
            <a:chOff x="7358900" y="3786888"/>
            <a:chExt cx="803925" cy="423700"/>
          </a:xfrm>
        </p:grpSpPr>
        <p:sp>
          <p:nvSpPr>
            <p:cNvPr id="2051" name="Google Shape;2051;p54"/>
            <p:cNvSpPr/>
            <p:nvPr/>
          </p:nvSpPr>
          <p:spPr>
            <a:xfrm>
              <a:off x="7494825" y="4067538"/>
              <a:ext cx="56750" cy="58700"/>
            </a:xfrm>
            <a:custGeom>
              <a:avLst/>
              <a:gdLst/>
              <a:ahLst/>
              <a:cxnLst/>
              <a:rect l="l" t="t" r="r" b="b"/>
              <a:pathLst>
                <a:path w="2270" h="2348" extrusionOk="0">
                  <a:moveTo>
                    <a:pt x="1969" y="1"/>
                  </a:moveTo>
                  <a:cubicBezTo>
                    <a:pt x="1802" y="1"/>
                    <a:pt x="1569" y="101"/>
                    <a:pt x="1402" y="201"/>
                  </a:cubicBezTo>
                  <a:cubicBezTo>
                    <a:pt x="1068" y="501"/>
                    <a:pt x="868" y="835"/>
                    <a:pt x="802" y="935"/>
                  </a:cubicBezTo>
                  <a:cubicBezTo>
                    <a:pt x="768" y="968"/>
                    <a:pt x="535" y="1335"/>
                    <a:pt x="368" y="1602"/>
                  </a:cubicBezTo>
                  <a:cubicBezTo>
                    <a:pt x="268" y="1702"/>
                    <a:pt x="201" y="1836"/>
                    <a:pt x="101" y="1936"/>
                  </a:cubicBezTo>
                  <a:cubicBezTo>
                    <a:pt x="68" y="2002"/>
                    <a:pt x="1" y="2102"/>
                    <a:pt x="34" y="2202"/>
                  </a:cubicBezTo>
                  <a:cubicBezTo>
                    <a:pt x="34" y="2304"/>
                    <a:pt x="112" y="2348"/>
                    <a:pt x="208" y="2348"/>
                  </a:cubicBezTo>
                  <a:cubicBezTo>
                    <a:pt x="238" y="2348"/>
                    <a:pt x="270" y="2344"/>
                    <a:pt x="301" y="2336"/>
                  </a:cubicBezTo>
                  <a:cubicBezTo>
                    <a:pt x="468" y="2336"/>
                    <a:pt x="701" y="2202"/>
                    <a:pt x="868" y="2036"/>
                  </a:cubicBezTo>
                  <a:cubicBezTo>
                    <a:pt x="1202" y="1769"/>
                    <a:pt x="1402" y="1369"/>
                    <a:pt x="1435" y="1302"/>
                  </a:cubicBezTo>
                  <a:cubicBezTo>
                    <a:pt x="1469" y="1202"/>
                    <a:pt x="1702" y="935"/>
                    <a:pt x="1869" y="701"/>
                  </a:cubicBezTo>
                  <a:cubicBezTo>
                    <a:pt x="1969" y="635"/>
                    <a:pt x="2036" y="535"/>
                    <a:pt x="2102" y="468"/>
                  </a:cubicBezTo>
                  <a:cubicBezTo>
                    <a:pt x="2203" y="435"/>
                    <a:pt x="2269" y="301"/>
                    <a:pt x="2269" y="168"/>
                  </a:cubicBezTo>
                  <a:cubicBezTo>
                    <a:pt x="2269" y="101"/>
                    <a:pt x="2169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4"/>
            <p:cNvSpPr/>
            <p:nvPr/>
          </p:nvSpPr>
          <p:spPr>
            <a:xfrm>
              <a:off x="7621600" y="3861563"/>
              <a:ext cx="61725" cy="49800"/>
            </a:xfrm>
            <a:custGeom>
              <a:avLst/>
              <a:gdLst/>
              <a:ahLst/>
              <a:cxnLst/>
              <a:rect l="l" t="t" r="r" b="b"/>
              <a:pathLst>
                <a:path w="2469" h="1992" extrusionOk="0">
                  <a:moveTo>
                    <a:pt x="2302" y="1"/>
                  </a:moveTo>
                  <a:cubicBezTo>
                    <a:pt x="2168" y="1"/>
                    <a:pt x="2102" y="34"/>
                    <a:pt x="1968" y="34"/>
                  </a:cubicBezTo>
                  <a:cubicBezTo>
                    <a:pt x="1835" y="101"/>
                    <a:pt x="1701" y="167"/>
                    <a:pt x="1635" y="201"/>
                  </a:cubicBezTo>
                  <a:cubicBezTo>
                    <a:pt x="1368" y="268"/>
                    <a:pt x="1001" y="434"/>
                    <a:pt x="934" y="501"/>
                  </a:cubicBezTo>
                  <a:cubicBezTo>
                    <a:pt x="801" y="534"/>
                    <a:pt x="367" y="735"/>
                    <a:pt x="167" y="1168"/>
                  </a:cubicBezTo>
                  <a:cubicBezTo>
                    <a:pt x="34" y="1368"/>
                    <a:pt x="0" y="1669"/>
                    <a:pt x="134" y="1835"/>
                  </a:cubicBezTo>
                  <a:cubicBezTo>
                    <a:pt x="217" y="1940"/>
                    <a:pt x="313" y="1992"/>
                    <a:pt x="390" y="1992"/>
                  </a:cubicBezTo>
                  <a:cubicBezTo>
                    <a:pt x="436" y="1992"/>
                    <a:pt x="476" y="1973"/>
                    <a:pt x="501" y="1935"/>
                  </a:cubicBezTo>
                  <a:cubicBezTo>
                    <a:pt x="534" y="1902"/>
                    <a:pt x="601" y="1769"/>
                    <a:pt x="634" y="1735"/>
                  </a:cubicBezTo>
                  <a:cubicBezTo>
                    <a:pt x="667" y="1669"/>
                    <a:pt x="701" y="1602"/>
                    <a:pt x="801" y="1535"/>
                  </a:cubicBezTo>
                  <a:cubicBezTo>
                    <a:pt x="968" y="1368"/>
                    <a:pt x="1201" y="1202"/>
                    <a:pt x="1268" y="1202"/>
                  </a:cubicBezTo>
                  <a:cubicBezTo>
                    <a:pt x="1301" y="1168"/>
                    <a:pt x="1668" y="1068"/>
                    <a:pt x="2035" y="835"/>
                  </a:cubicBezTo>
                  <a:cubicBezTo>
                    <a:pt x="2202" y="701"/>
                    <a:pt x="2369" y="534"/>
                    <a:pt x="2435" y="334"/>
                  </a:cubicBezTo>
                  <a:cubicBezTo>
                    <a:pt x="2469" y="101"/>
                    <a:pt x="2435" y="1"/>
                    <a:pt x="2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4"/>
            <p:cNvSpPr/>
            <p:nvPr/>
          </p:nvSpPr>
          <p:spPr>
            <a:xfrm>
              <a:off x="7687475" y="3892413"/>
              <a:ext cx="50900" cy="60600"/>
            </a:xfrm>
            <a:custGeom>
              <a:avLst/>
              <a:gdLst/>
              <a:ahLst/>
              <a:cxnLst/>
              <a:rect l="l" t="t" r="r" b="b"/>
              <a:pathLst>
                <a:path w="2036" h="2424" extrusionOk="0">
                  <a:moveTo>
                    <a:pt x="1835" y="1"/>
                  </a:moveTo>
                  <a:cubicBezTo>
                    <a:pt x="1702" y="1"/>
                    <a:pt x="1635" y="34"/>
                    <a:pt x="1502" y="168"/>
                  </a:cubicBezTo>
                  <a:cubicBezTo>
                    <a:pt x="1368" y="268"/>
                    <a:pt x="1301" y="301"/>
                    <a:pt x="1201" y="368"/>
                  </a:cubicBezTo>
                  <a:cubicBezTo>
                    <a:pt x="1001" y="535"/>
                    <a:pt x="668" y="768"/>
                    <a:pt x="568" y="835"/>
                  </a:cubicBezTo>
                  <a:cubicBezTo>
                    <a:pt x="501" y="868"/>
                    <a:pt x="134" y="1202"/>
                    <a:pt x="34" y="1669"/>
                  </a:cubicBezTo>
                  <a:cubicBezTo>
                    <a:pt x="0" y="1902"/>
                    <a:pt x="34" y="2202"/>
                    <a:pt x="201" y="2336"/>
                  </a:cubicBezTo>
                  <a:cubicBezTo>
                    <a:pt x="278" y="2398"/>
                    <a:pt x="348" y="2424"/>
                    <a:pt x="408" y="2424"/>
                  </a:cubicBezTo>
                  <a:cubicBezTo>
                    <a:pt x="477" y="2424"/>
                    <a:pt x="532" y="2389"/>
                    <a:pt x="568" y="2336"/>
                  </a:cubicBezTo>
                  <a:cubicBezTo>
                    <a:pt x="668" y="2269"/>
                    <a:pt x="634" y="2169"/>
                    <a:pt x="668" y="2102"/>
                  </a:cubicBezTo>
                  <a:cubicBezTo>
                    <a:pt x="668" y="2002"/>
                    <a:pt x="701" y="1936"/>
                    <a:pt x="734" y="1836"/>
                  </a:cubicBezTo>
                  <a:cubicBezTo>
                    <a:pt x="834" y="1669"/>
                    <a:pt x="1035" y="1469"/>
                    <a:pt x="1068" y="1435"/>
                  </a:cubicBezTo>
                  <a:cubicBezTo>
                    <a:pt x="1135" y="1369"/>
                    <a:pt x="1468" y="1202"/>
                    <a:pt x="1735" y="868"/>
                  </a:cubicBezTo>
                  <a:cubicBezTo>
                    <a:pt x="1868" y="701"/>
                    <a:pt x="2002" y="501"/>
                    <a:pt x="2002" y="301"/>
                  </a:cubicBezTo>
                  <a:cubicBezTo>
                    <a:pt x="2035" y="134"/>
                    <a:pt x="1969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4"/>
            <p:cNvSpPr/>
            <p:nvPr/>
          </p:nvSpPr>
          <p:spPr>
            <a:xfrm>
              <a:off x="7785050" y="3890488"/>
              <a:ext cx="26700" cy="68975"/>
            </a:xfrm>
            <a:custGeom>
              <a:avLst/>
              <a:gdLst/>
              <a:ahLst/>
              <a:cxnLst/>
              <a:rect l="l" t="t" r="r" b="b"/>
              <a:pathLst>
                <a:path w="1068" h="2759" extrusionOk="0">
                  <a:moveTo>
                    <a:pt x="599" y="1"/>
                  </a:moveTo>
                  <a:cubicBezTo>
                    <a:pt x="517" y="1"/>
                    <a:pt x="453" y="39"/>
                    <a:pt x="434" y="78"/>
                  </a:cubicBezTo>
                  <a:cubicBezTo>
                    <a:pt x="401" y="211"/>
                    <a:pt x="401" y="278"/>
                    <a:pt x="300" y="411"/>
                  </a:cubicBezTo>
                  <a:cubicBezTo>
                    <a:pt x="300" y="512"/>
                    <a:pt x="300" y="578"/>
                    <a:pt x="267" y="712"/>
                  </a:cubicBezTo>
                  <a:cubicBezTo>
                    <a:pt x="234" y="878"/>
                    <a:pt x="67" y="1279"/>
                    <a:pt x="67" y="1379"/>
                  </a:cubicBezTo>
                  <a:cubicBezTo>
                    <a:pt x="67" y="1412"/>
                    <a:pt x="0" y="1546"/>
                    <a:pt x="0" y="1746"/>
                  </a:cubicBezTo>
                  <a:cubicBezTo>
                    <a:pt x="0" y="1946"/>
                    <a:pt x="67" y="2179"/>
                    <a:pt x="167" y="2380"/>
                  </a:cubicBezTo>
                  <a:cubicBezTo>
                    <a:pt x="300" y="2580"/>
                    <a:pt x="467" y="2713"/>
                    <a:pt x="634" y="2746"/>
                  </a:cubicBezTo>
                  <a:cubicBezTo>
                    <a:pt x="673" y="2754"/>
                    <a:pt x="711" y="2758"/>
                    <a:pt x="746" y="2758"/>
                  </a:cubicBezTo>
                  <a:cubicBezTo>
                    <a:pt x="858" y="2758"/>
                    <a:pt x="942" y="2715"/>
                    <a:pt x="968" y="2613"/>
                  </a:cubicBezTo>
                  <a:cubicBezTo>
                    <a:pt x="1068" y="2413"/>
                    <a:pt x="901" y="2246"/>
                    <a:pt x="834" y="2046"/>
                  </a:cubicBezTo>
                  <a:cubicBezTo>
                    <a:pt x="801" y="1913"/>
                    <a:pt x="801" y="1846"/>
                    <a:pt x="801" y="1746"/>
                  </a:cubicBezTo>
                  <a:cubicBezTo>
                    <a:pt x="801" y="1679"/>
                    <a:pt x="834" y="1579"/>
                    <a:pt x="834" y="1546"/>
                  </a:cubicBezTo>
                  <a:cubicBezTo>
                    <a:pt x="834" y="1512"/>
                    <a:pt x="901" y="1412"/>
                    <a:pt x="934" y="1279"/>
                  </a:cubicBezTo>
                  <a:cubicBezTo>
                    <a:pt x="968" y="1145"/>
                    <a:pt x="1068" y="945"/>
                    <a:pt x="1068" y="712"/>
                  </a:cubicBezTo>
                  <a:cubicBezTo>
                    <a:pt x="1068" y="445"/>
                    <a:pt x="968" y="211"/>
                    <a:pt x="801" y="78"/>
                  </a:cubicBezTo>
                  <a:cubicBezTo>
                    <a:pt x="730" y="21"/>
                    <a:pt x="660" y="1"/>
                    <a:pt x="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4"/>
            <p:cNvSpPr/>
            <p:nvPr/>
          </p:nvSpPr>
          <p:spPr>
            <a:xfrm>
              <a:off x="7860100" y="3867363"/>
              <a:ext cx="40875" cy="55100"/>
            </a:xfrm>
            <a:custGeom>
              <a:avLst/>
              <a:gdLst/>
              <a:ahLst/>
              <a:cxnLst/>
              <a:rect l="l" t="t" r="r" b="b"/>
              <a:pathLst>
                <a:path w="1635" h="2204" extrusionOk="0">
                  <a:moveTo>
                    <a:pt x="272" y="1"/>
                  </a:moveTo>
                  <a:cubicBezTo>
                    <a:pt x="185" y="1"/>
                    <a:pt x="122" y="38"/>
                    <a:pt x="100" y="102"/>
                  </a:cubicBezTo>
                  <a:cubicBezTo>
                    <a:pt x="0" y="202"/>
                    <a:pt x="67" y="302"/>
                    <a:pt x="100" y="369"/>
                  </a:cubicBezTo>
                  <a:cubicBezTo>
                    <a:pt x="100" y="503"/>
                    <a:pt x="100" y="603"/>
                    <a:pt x="134" y="703"/>
                  </a:cubicBezTo>
                  <a:cubicBezTo>
                    <a:pt x="167" y="970"/>
                    <a:pt x="267" y="1336"/>
                    <a:pt x="301" y="1437"/>
                  </a:cubicBezTo>
                  <a:cubicBezTo>
                    <a:pt x="301" y="1503"/>
                    <a:pt x="467" y="1937"/>
                    <a:pt x="901" y="2137"/>
                  </a:cubicBezTo>
                  <a:cubicBezTo>
                    <a:pt x="968" y="2170"/>
                    <a:pt x="1101" y="2204"/>
                    <a:pt x="1235" y="2204"/>
                  </a:cubicBezTo>
                  <a:cubicBezTo>
                    <a:pt x="1301" y="2204"/>
                    <a:pt x="1435" y="2170"/>
                    <a:pt x="1501" y="2137"/>
                  </a:cubicBezTo>
                  <a:cubicBezTo>
                    <a:pt x="1635" y="2004"/>
                    <a:pt x="1635" y="1837"/>
                    <a:pt x="1568" y="1770"/>
                  </a:cubicBezTo>
                  <a:cubicBezTo>
                    <a:pt x="1468" y="1670"/>
                    <a:pt x="1401" y="1670"/>
                    <a:pt x="1335" y="1637"/>
                  </a:cubicBezTo>
                  <a:cubicBezTo>
                    <a:pt x="1301" y="1603"/>
                    <a:pt x="1301" y="1537"/>
                    <a:pt x="1235" y="1503"/>
                  </a:cubicBezTo>
                  <a:cubicBezTo>
                    <a:pt x="1101" y="1370"/>
                    <a:pt x="1001" y="1203"/>
                    <a:pt x="1001" y="1170"/>
                  </a:cubicBezTo>
                  <a:cubicBezTo>
                    <a:pt x="968" y="1136"/>
                    <a:pt x="968" y="803"/>
                    <a:pt x="801" y="469"/>
                  </a:cubicBezTo>
                  <a:cubicBezTo>
                    <a:pt x="734" y="302"/>
                    <a:pt x="601" y="136"/>
                    <a:pt x="434" y="36"/>
                  </a:cubicBezTo>
                  <a:cubicBezTo>
                    <a:pt x="375" y="12"/>
                    <a:pt x="320" y="1"/>
                    <a:pt x="2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4"/>
            <p:cNvSpPr/>
            <p:nvPr/>
          </p:nvSpPr>
          <p:spPr>
            <a:xfrm>
              <a:off x="7922650" y="3789613"/>
              <a:ext cx="31700" cy="69100"/>
            </a:xfrm>
            <a:custGeom>
              <a:avLst/>
              <a:gdLst/>
              <a:ahLst/>
              <a:cxnLst/>
              <a:rect l="l" t="t" r="r" b="b"/>
              <a:pathLst>
                <a:path w="1268" h="2764" extrusionOk="0">
                  <a:moveTo>
                    <a:pt x="260" y="1"/>
                  </a:moveTo>
                  <a:cubicBezTo>
                    <a:pt x="162" y="1"/>
                    <a:pt x="90" y="64"/>
                    <a:pt x="67" y="110"/>
                  </a:cubicBezTo>
                  <a:cubicBezTo>
                    <a:pt x="0" y="243"/>
                    <a:pt x="67" y="377"/>
                    <a:pt x="0" y="477"/>
                  </a:cubicBezTo>
                  <a:cubicBezTo>
                    <a:pt x="67" y="610"/>
                    <a:pt x="67" y="677"/>
                    <a:pt x="100" y="811"/>
                  </a:cubicBezTo>
                  <a:cubicBezTo>
                    <a:pt x="134" y="1077"/>
                    <a:pt x="234" y="1444"/>
                    <a:pt x="234" y="1511"/>
                  </a:cubicBezTo>
                  <a:cubicBezTo>
                    <a:pt x="267" y="1578"/>
                    <a:pt x="267" y="1945"/>
                    <a:pt x="434" y="2312"/>
                  </a:cubicBezTo>
                  <a:cubicBezTo>
                    <a:pt x="501" y="2478"/>
                    <a:pt x="667" y="2645"/>
                    <a:pt x="801" y="2745"/>
                  </a:cubicBezTo>
                  <a:cubicBezTo>
                    <a:pt x="856" y="2756"/>
                    <a:pt x="908" y="2764"/>
                    <a:pt x="955" y="2764"/>
                  </a:cubicBezTo>
                  <a:cubicBezTo>
                    <a:pt x="1049" y="2764"/>
                    <a:pt x="1123" y="2734"/>
                    <a:pt x="1168" y="2645"/>
                  </a:cubicBezTo>
                  <a:cubicBezTo>
                    <a:pt x="1268" y="2578"/>
                    <a:pt x="1234" y="2445"/>
                    <a:pt x="1234" y="2345"/>
                  </a:cubicBezTo>
                  <a:cubicBezTo>
                    <a:pt x="1168" y="2278"/>
                    <a:pt x="1134" y="2145"/>
                    <a:pt x="1134" y="2011"/>
                  </a:cubicBezTo>
                  <a:cubicBezTo>
                    <a:pt x="1101" y="1778"/>
                    <a:pt x="1068" y="1444"/>
                    <a:pt x="1068" y="1344"/>
                  </a:cubicBezTo>
                  <a:cubicBezTo>
                    <a:pt x="1068" y="1278"/>
                    <a:pt x="1068" y="911"/>
                    <a:pt x="834" y="477"/>
                  </a:cubicBezTo>
                  <a:cubicBezTo>
                    <a:pt x="767" y="277"/>
                    <a:pt x="567" y="77"/>
                    <a:pt x="400" y="43"/>
                  </a:cubicBezTo>
                  <a:cubicBezTo>
                    <a:pt x="350" y="13"/>
                    <a:pt x="302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4"/>
            <p:cNvSpPr/>
            <p:nvPr/>
          </p:nvSpPr>
          <p:spPr>
            <a:xfrm>
              <a:off x="7584075" y="4105238"/>
              <a:ext cx="27525" cy="83250"/>
            </a:xfrm>
            <a:custGeom>
              <a:avLst/>
              <a:gdLst/>
              <a:ahLst/>
              <a:cxnLst/>
              <a:rect l="l" t="t" r="r" b="b"/>
              <a:pathLst>
                <a:path w="1101" h="3330" extrusionOk="0">
                  <a:moveTo>
                    <a:pt x="866" y="0"/>
                  </a:moveTo>
                  <a:cubicBezTo>
                    <a:pt x="821" y="0"/>
                    <a:pt x="766" y="9"/>
                    <a:pt x="701" y="27"/>
                  </a:cubicBezTo>
                  <a:cubicBezTo>
                    <a:pt x="501" y="94"/>
                    <a:pt x="300" y="294"/>
                    <a:pt x="200" y="528"/>
                  </a:cubicBezTo>
                  <a:cubicBezTo>
                    <a:pt x="0" y="1028"/>
                    <a:pt x="100" y="1495"/>
                    <a:pt x="100" y="1628"/>
                  </a:cubicBezTo>
                  <a:cubicBezTo>
                    <a:pt x="134" y="1762"/>
                    <a:pt x="167" y="2196"/>
                    <a:pt x="200" y="2529"/>
                  </a:cubicBezTo>
                  <a:lnTo>
                    <a:pt x="200" y="2963"/>
                  </a:lnTo>
                  <a:cubicBezTo>
                    <a:pt x="200" y="3096"/>
                    <a:pt x="200" y="3196"/>
                    <a:pt x="300" y="3296"/>
                  </a:cubicBezTo>
                  <a:cubicBezTo>
                    <a:pt x="323" y="3319"/>
                    <a:pt x="356" y="3330"/>
                    <a:pt x="395" y="3330"/>
                  </a:cubicBezTo>
                  <a:cubicBezTo>
                    <a:pt x="475" y="3330"/>
                    <a:pt x="578" y="3285"/>
                    <a:pt x="667" y="3196"/>
                  </a:cubicBezTo>
                  <a:cubicBezTo>
                    <a:pt x="834" y="3029"/>
                    <a:pt x="934" y="2796"/>
                    <a:pt x="968" y="2529"/>
                  </a:cubicBezTo>
                  <a:cubicBezTo>
                    <a:pt x="1001" y="2029"/>
                    <a:pt x="867" y="1595"/>
                    <a:pt x="867" y="1495"/>
                  </a:cubicBezTo>
                  <a:cubicBezTo>
                    <a:pt x="867" y="1462"/>
                    <a:pt x="867" y="1095"/>
                    <a:pt x="934" y="795"/>
                  </a:cubicBezTo>
                  <a:cubicBezTo>
                    <a:pt x="934" y="661"/>
                    <a:pt x="968" y="528"/>
                    <a:pt x="1001" y="461"/>
                  </a:cubicBezTo>
                  <a:cubicBezTo>
                    <a:pt x="1001" y="361"/>
                    <a:pt x="1101" y="261"/>
                    <a:pt x="1034" y="127"/>
                  </a:cubicBezTo>
                  <a:cubicBezTo>
                    <a:pt x="1034" y="55"/>
                    <a:pt x="982" y="0"/>
                    <a:pt x="8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4"/>
            <p:cNvSpPr/>
            <p:nvPr/>
          </p:nvSpPr>
          <p:spPr>
            <a:xfrm>
              <a:off x="7686650" y="4140713"/>
              <a:ext cx="33375" cy="69875"/>
            </a:xfrm>
            <a:custGeom>
              <a:avLst/>
              <a:gdLst/>
              <a:ahLst/>
              <a:cxnLst/>
              <a:rect l="l" t="t" r="r" b="b"/>
              <a:pathLst>
                <a:path w="1335" h="2795" extrusionOk="0">
                  <a:moveTo>
                    <a:pt x="663" y="0"/>
                  </a:moveTo>
                  <a:cubicBezTo>
                    <a:pt x="616" y="0"/>
                    <a:pt x="561" y="12"/>
                    <a:pt x="500" y="43"/>
                  </a:cubicBezTo>
                  <a:cubicBezTo>
                    <a:pt x="267" y="109"/>
                    <a:pt x="100" y="343"/>
                    <a:pt x="67" y="576"/>
                  </a:cubicBezTo>
                  <a:cubicBezTo>
                    <a:pt x="0" y="777"/>
                    <a:pt x="33" y="1077"/>
                    <a:pt x="100" y="1244"/>
                  </a:cubicBezTo>
                  <a:cubicBezTo>
                    <a:pt x="167" y="1410"/>
                    <a:pt x="234" y="1510"/>
                    <a:pt x="234" y="1544"/>
                  </a:cubicBezTo>
                  <a:cubicBezTo>
                    <a:pt x="267" y="1610"/>
                    <a:pt x="434" y="1944"/>
                    <a:pt x="500" y="2111"/>
                  </a:cubicBezTo>
                  <a:cubicBezTo>
                    <a:pt x="534" y="2211"/>
                    <a:pt x="534" y="2278"/>
                    <a:pt x="534" y="2378"/>
                  </a:cubicBezTo>
                  <a:cubicBezTo>
                    <a:pt x="534" y="2444"/>
                    <a:pt x="534" y="2544"/>
                    <a:pt x="567" y="2678"/>
                  </a:cubicBezTo>
                  <a:cubicBezTo>
                    <a:pt x="589" y="2743"/>
                    <a:pt x="667" y="2794"/>
                    <a:pt x="793" y="2794"/>
                  </a:cubicBezTo>
                  <a:cubicBezTo>
                    <a:pt x="860" y="2794"/>
                    <a:pt x="941" y="2779"/>
                    <a:pt x="1034" y="2745"/>
                  </a:cubicBezTo>
                  <a:cubicBezTo>
                    <a:pt x="1201" y="2611"/>
                    <a:pt x="1334" y="2378"/>
                    <a:pt x="1334" y="2111"/>
                  </a:cubicBezTo>
                  <a:cubicBezTo>
                    <a:pt x="1334" y="1977"/>
                    <a:pt x="1334" y="1877"/>
                    <a:pt x="1268" y="1744"/>
                  </a:cubicBezTo>
                  <a:cubicBezTo>
                    <a:pt x="1234" y="1610"/>
                    <a:pt x="1201" y="1544"/>
                    <a:pt x="1168" y="1444"/>
                  </a:cubicBezTo>
                  <a:cubicBezTo>
                    <a:pt x="1068" y="1277"/>
                    <a:pt x="1001" y="1210"/>
                    <a:pt x="1001" y="1143"/>
                  </a:cubicBezTo>
                  <a:cubicBezTo>
                    <a:pt x="1001" y="1143"/>
                    <a:pt x="934" y="1043"/>
                    <a:pt x="901" y="943"/>
                  </a:cubicBezTo>
                  <a:cubicBezTo>
                    <a:pt x="867" y="877"/>
                    <a:pt x="834" y="777"/>
                    <a:pt x="834" y="710"/>
                  </a:cubicBezTo>
                  <a:lnTo>
                    <a:pt x="834" y="443"/>
                  </a:lnTo>
                  <a:cubicBezTo>
                    <a:pt x="767" y="376"/>
                    <a:pt x="834" y="243"/>
                    <a:pt x="834" y="109"/>
                  </a:cubicBezTo>
                  <a:cubicBezTo>
                    <a:pt x="834" y="63"/>
                    <a:pt x="769" y="0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4"/>
            <p:cNvSpPr/>
            <p:nvPr/>
          </p:nvSpPr>
          <p:spPr>
            <a:xfrm>
              <a:off x="7788375" y="4144688"/>
              <a:ext cx="39225" cy="58600"/>
            </a:xfrm>
            <a:custGeom>
              <a:avLst/>
              <a:gdLst/>
              <a:ahLst/>
              <a:cxnLst/>
              <a:rect l="l" t="t" r="r" b="b"/>
              <a:pathLst>
                <a:path w="1569" h="2344" extrusionOk="0">
                  <a:moveTo>
                    <a:pt x="313" y="1"/>
                  </a:moveTo>
                  <a:cubicBezTo>
                    <a:pt x="249" y="1"/>
                    <a:pt x="178" y="52"/>
                    <a:pt x="134" y="117"/>
                  </a:cubicBezTo>
                  <a:cubicBezTo>
                    <a:pt x="1" y="251"/>
                    <a:pt x="1" y="517"/>
                    <a:pt x="34" y="718"/>
                  </a:cubicBezTo>
                  <a:cubicBezTo>
                    <a:pt x="134" y="1085"/>
                    <a:pt x="434" y="1351"/>
                    <a:pt x="468" y="1418"/>
                  </a:cubicBezTo>
                  <a:cubicBezTo>
                    <a:pt x="534" y="1451"/>
                    <a:pt x="701" y="1718"/>
                    <a:pt x="835" y="1885"/>
                  </a:cubicBezTo>
                  <a:cubicBezTo>
                    <a:pt x="868" y="1952"/>
                    <a:pt x="935" y="2052"/>
                    <a:pt x="968" y="2085"/>
                  </a:cubicBezTo>
                  <a:cubicBezTo>
                    <a:pt x="1001" y="2119"/>
                    <a:pt x="1035" y="2219"/>
                    <a:pt x="1135" y="2285"/>
                  </a:cubicBezTo>
                  <a:cubicBezTo>
                    <a:pt x="1161" y="2325"/>
                    <a:pt x="1198" y="2344"/>
                    <a:pt x="1241" y="2344"/>
                  </a:cubicBezTo>
                  <a:cubicBezTo>
                    <a:pt x="1307" y="2344"/>
                    <a:pt x="1388" y="2299"/>
                    <a:pt x="1468" y="2219"/>
                  </a:cubicBezTo>
                  <a:cubicBezTo>
                    <a:pt x="1568" y="2052"/>
                    <a:pt x="1568" y="1785"/>
                    <a:pt x="1502" y="1585"/>
                  </a:cubicBezTo>
                  <a:cubicBezTo>
                    <a:pt x="1368" y="1185"/>
                    <a:pt x="1068" y="918"/>
                    <a:pt x="1035" y="884"/>
                  </a:cubicBezTo>
                  <a:cubicBezTo>
                    <a:pt x="1001" y="851"/>
                    <a:pt x="835" y="618"/>
                    <a:pt x="735" y="451"/>
                  </a:cubicBezTo>
                  <a:cubicBezTo>
                    <a:pt x="701" y="384"/>
                    <a:pt x="668" y="384"/>
                    <a:pt x="634" y="284"/>
                  </a:cubicBezTo>
                  <a:cubicBezTo>
                    <a:pt x="534" y="251"/>
                    <a:pt x="501" y="117"/>
                    <a:pt x="401" y="50"/>
                  </a:cubicBezTo>
                  <a:cubicBezTo>
                    <a:pt x="378" y="16"/>
                    <a:pt x="34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4"/>
            <p:cNvSpPr/>
            <p:nvPr/>
          </p:nvSpPr>
          <p:spPr>
            <a:xfrm>
              <a:off x="7883450" y="4129738"/>
              <a:ext cx="58400" cy="48900"/>
            </a:xfrm>
            <a:custGeom>
              <a:avLst/>
              <a:gdLst/>
              <a:ahLst/>
              <a:cxnLst/>
              <a:rect l="l" t="t" r="r" b="b"/>
              <a:pathLst>
                <a:path w="2336" h="1956" extrusionOk="0">
                  <a:moveTo>
                    <a:pt x="277" y="1"/>
                  </a:moveTo>
                  <a:cubicBezTo>
                    <a:pt x="242" y="1"/>
                    <a:pt x="206" y="5"/>
                    <a:pt x="167" y="15"/>
                  </a:cubicBezTo>
                  <a:cubicBezTo>
                    <a:pt x="67" y="48"/>
                    <a:pt x="0" y="148"/>
                    <a:pt x="34" y="315"/>
                  </a:cubicBezTo>
                  <a:cubicBezTo>
                    <a:pt x="67" y="482"/>
                    <a:pt x="167" y="682"/>
                    <a:pt x="334" y="815"/>
                  </a:cubicBezTo>
                  <a:cubicBezTo>
                    <a:pt x="634" y="1049"/>
                    <a:pt x="968" y="1182"/>
                    <a:pt x="1034" y="1216"/>
                  </a:cubicBezTo>
                  <a:cubicBezTo>
                    <a:pt x="1135" y="1282"/>
                    <a:pt x="1401" y="1382"/>
                    <a:pt x="1568" y="1549"/>
                  </a:cubicBezTo>
                  <a:cubicBezTo>
                    <a:pt x="1635" y="1649"/>
                    <a:pt x="1702" y="1683"/>
                    <a:pt x="1802" y="1783"/>
                  </a:cubicBezTo>
                  <a:cubicBezTo>
                    <a:pt x="1868" y="1849"/>
                    <a:pt x="1902" y="1949"/>
                    <a:pt x="2035" y="1949"/>
                  </a:cubicBezTo>
                  <a:cubicBezTo>
                    <a:pt x="2052" y="1954"/>
                    <a:pt x="2069" y="1956"/>
                    <a:pt x="2085" y="1956"/>
                  </a:cubicBezTo>
                  <a:cubicBezTo>
                    <a:pt x="2200" y="1956"/>
                    <a:pt x="2302" y="1853"/>
                    <a:pt x="2302" y="1649"/>
                  </a:cubicBezTo>
                  <a:cubicBezTo>
                    <a:pt x="2335" y="1416"/>
                    <a:pt x="2235" y="1182"/>
                    <a:pt x="2135" y="1015"/>
                  </a:cubicBezTo>
                  <a:cubicBezTo>
                    <a:pt x="1835" y="682"/>
                    <a:pt x="1468" y="515"/>
                    <a:pt x="1368" y="482"/>
                  </a:cubicBezTo>
                  <a:cubicBezTo>
                    <a:pt x="1335" y="415"/>
                    <a:pt x="1068" y="315"/>
                    <a:pt x="801" y="181"/>
                  </a:cubicBezTo>
                  <a:cubicBezTo>
                    <a:pt x="668" y="148"/>
                    <a:pt x="567" y="81"/>
                    <a:pt x="501" y="48"/>
                  </a:cubicBezTo>
                  <a:cubicBezTo>
                    <a:pt x="430" y="24"/>
                    <a:pt x="359" y="1"/>
                    <a:pt x="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4"/>
            <p:cNvSpPr/>
            <p:nvPr/>
          </p:nvSpPr>
          <p:spPr>
            <a:xfrm>
              <a:off x="7962675" y="4083388"/>
              <a:ext cx="65900" cy="35050"/>
            </a:xfrm>
            <a:custGeom>
              <a:avLst/>
              <a:gdLst/>
              <a:ahLst/>
              <a:cxnLst/>
              <a:rect l="l" t="t" r="r" b="b"/>
              <a:pathLst>
                <a:path w="2636" h="1402" extrusionOk="0">
                  <a:moveTo>
                    <a:pt x="701" y="1"/>
                  </a:moveTo>
                  <a:cubicBezTo>
                    <a:pt x="401" y="34"/>
                    <a:pt x="167" y="34"/>
                    <a:pt x="34" y="234"/>
                  </a:cubicBezTo>
                  <a:cubicBezTo>
                    <a:pt x="0" y="334"/>
                    <a:pt x="34" y="468"/>
                    <a:pt x="167" y="534"/>
                  </a:cubicBezTo>
                  <a:cubicBezTo>
                    <a:pt x="301" y="634"/>
                    <a:pt x="467" y="701"/>
                    <a:pt x="634" y="735"/>
                  </a:cubicBezTo>
                  <a:cubicBezTo>
                    <a:pt x="1001" y="835"/>
                    <a:pt x="1301" y="868"/>
                    <a:pt x="1368" y="868"/>
                  </a:cubicBezTo>
                  <a:cubicBezTo>
                    <a:pt x="1468" y="901"/>
                    <a:pt x="1702" y="1001"/>
                    <a:pt x="1902" y="1135"/>
                  </a:cubicBezTo>
                  <a:cubicBezTo>
                    <a:pt x="2035" y="1168"/>
                    <a:pt x="2068" y="1235"/>
                    <a:pt x="2169" y="1302"/>
                  </a:cubicBezTo>
                  <a:cubicBezTo>
                    <a:pt x="2202" y="1335"/>
                    <a:pt x="2302" y="1402"/>
                    <a:pt x="2402" y="1402"/>
                  </a:cubicBezTo>
                  <a:cubicBezTo>
                    <a:pt x="2535" y="1402"/>
                    <a:pt x="2636" y="1335"/>
                    <a:pt x="2636" y="1135"/>
                  </a:cubicBezTo>
                  <a:cubicBezTo>
                    <a:pt x="2636" y="968"/>
                    <a:pt x="2535" y="701"/>
                    <a:pt x="2369" y="534"/>
                  </a:cubicBezTo>
                  <a:cubicBezTo>
                    <a:pt x="2068" y="167"/>
                    <a:pt x="1568" y="67"/>
                    <a:pt x="1501" y="67"/>
                  </a:cubicBezTo>
                  <a:cubicBezTo>
                    <a:pt x="1368" y="67"/>
                    <a:pt x="1001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4"/>
            <p:cNvSpPr/>
            <p:nvPr/>
          </p:nvSpPr>
          <p:spPr>
            <a:xfrm>
              <a:off x="8026875" y="4021113"/>
              <a:ext cx="76750" cy="28950"/>
            </a:xfrm>
            <a:custGeom>
              <a:avLst/>
              <a:gdLst/>
              <a:ahLst/>
              <a:cxnLst/>
              <a:rect l="l" t="t" r="r" b="b"/>
              <a:pathLst>
                <a:path w="3070" h="1158" extrusionOk="0">
                  <a:moveTo>
                    <a:pt x="1786" y="1"/>
                  </a:moveTo>
                  <a:cubicBezTo>
                    <a:pt x="1672" y="1"/>
                    <a:pt x="1591" y="12"/>
                    <a:pt x="1569" y="23"/>
                  </a:cubicBezTo>
                  <a:cubicBezTo>
                    <a:pt x="1469" y="23"/>
                    <a:pt x="1068" y="57"/>
                    <a:pt x="768" y="157"/>
                  </a:cubicBezTo>
                  <a:cubicBezTo>
                    <a:pt x="601" y="190"/>
                    <a:pt x="501" y="190"/>
                    <a:pt x="401" y="223"/>
                  </a:cubicBezTo>
                  <a:cubicBezTo>
                    <a:pt x="268" y="290"/>
                    <a:pt x="168" y="323"/>
                    <a:pt x="101" y="457"/>
                  </a:cubicBezTo>
                  <a:cubicBezTo>
                    <a:pt x="1" y="524"/>
                    <a:pt x="101" y="657"/>
                    <a:pt x="234" y="724"/>
                  </a:cubicBezTo>
                  <a:cubicBezTo>
                    <a:pt x="334" y="857"/>
                    <a:pt x="601" y="891"/>
                    <a:pt x="801" y="891"/>
                  </a:cubicBezTo>
                  <a:cubicBezTo>
                    <a:pt x="1268" y="891"/>
                    <a:pt x="1602" y="824"/>
                    <a:pt x="1669" y="824"/>
                  </a:cubicBezTo>
                  <a:lnTo>
                    <a:pt x="1936" y="824"/>
                  </a:lnTo>
                  <a:cubicBezTo>
                    <a:pt x="2069" y="824"/>
                    <a:pt x="2169" y="857"/>
                    <a:pt x="2302" y="891"/>
                  </a:cubicBezTo>
                  <a:cubicBezTo>
                    <a:pt x="2436" y="957"/>
                    <a:pt x="2469" y="991"/>
                    <a:pt x="2569" y="1024"/>
                  </a:cubicBezTo>
                  <a:cubicBezTo>
                    <a:pt x="2636" y="1057"/>
                    <a:pt x="2669" y="1157"/>
                    <a:pt x="2803" y="1157"/>
                  </a:cubicBezTo>
                  <a:cubicBezTo>
                    <a:pt x="2936" y="1157"/>
                    <a:pt x="3070" y="1057"/>
                    <a:pt x="3070" y="857"/>
                  </a:cubicBezTo>
                  <a:cubicBezTo>
                    <a:pt x="3070" y="624"/>
                    <a:pt x="2836" y="357"/>
                    <a:pt x="2636" y="223"/>
                  </a:cubicBezTo>
                  <a:cubicBezTo>
                    <a:pt x="2369" y="45"/>
                    <a:pt x="2013" y="1"/>
                    <a:pt x="1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4"/>
            <p:cNvSpPr/>
            <p:nvPr/>
          </p:nvSpPr>
          <p:spPr>
            <a:xfrm>
              <a:off x="8080250" y="3937888"/>
              <a:ext cx="82575" cy="28775"/>
            </a:xfrm>
            <a:custGeom>
              <a:avLst/>
              <a:gdLst/>
              <a:ahLst/>
              <a:cxnLst/>
              <a:rect l="l" t="t" r="r" b="b"/>
              <a:pathLst>
                <a:path w="3303" h="1151" extrusionOk="0">
                  <a:moveTo>
                    <a:pt x="907" y="1"/>
                  </a:moveTo>
                  <a:cubicBezTo>
                    <a:pt x="830" y="1"/>
                    <a:pt x="750" y="6"/>
                    <a:pt x="668" y="17"/>
                  </a:cubicBezTo>
                  <a:cubicBezTo>
                    <a:pt x="434" y="117"/>
                    <a:pt x="167" y="217"/>
                    <a:pt x="101" y="450"/>
                  </a:cubicBezTo>
                  <a:cubicBezTo>
                    <a:pt x="1" y="617"/>
                    <a:pt x="34" y="784"/>
                    <a:pt x="167" y="817"/>
                  </a:cubicBezTo>
                  <a:cubicBezTo>
                    <a:pt x="212" y="828"/>
                    <a:pt x="249" y="832"/>
                    <a:pt x="282" y="832"/>
                  </a:cubicBezTo>
                  <a:cubicBezTo>
                    <a:pt x="349" y="832"/>
                    <a:pt x="401" y="817"/>
                    <a:pt x="468" y="817"/>
                  </a:cubicBezTo>
                  <a:cubicBezTo>
                    <a:pt x="534" y="784"/>
                    <a:pt x="668" y="784"/>
                    <a:pt x="801" y="784"/>
                  </a:cubicBezTo>
                  <a:cubicBezTo>
                    <a:pt x="1035" y="784"/>
                    <a:pt x="1368" y="850"/>
                    <a:pt x="1468" y="884"/>
                  </a:cubicBezTo>
                  <a:cubicBezTo>
                    <a:pt x="1535" y="951"/>
                    <a:pt x="1969" y="1151"/>
                    <a:pt x="2469" y="1151"/>
                  </a:cubicBezTo>
                  <a:cubicBezTo>
                    <a:pt x="2703" y="1151"/>
                    <a:pt x="2969" y="1117"/>
                    <a:pt x="3136" y="951"/>
                  </a:cubicBezTo>
                  <a:cubicBezTo>
                    <a:pt x="3303" y="784"/>
                    <a:pt x="3303" y="650"/>
                    <a:pt x="3203" y="550"/>
                  </a:cubicBezTo>
                  <a:cubicBezTo>
                    <a:pt x="3136" y="484"/>
                    <a:pt x="3003" y="484"/>
                    <a:pt x="2869" y="484"/>
                  </a:cubicBezTo>
                  <a:cubicBezTo>
                    <a:pt x="2803" y="417"/>
                    <a:pt x="2669" y="417"/>
                    <a:pt x="2502" y="383"/>
                  </a:cubicBezTo>
                  <a:cubicBezTo>
                    <a:pt x="2202" y="317"/>
                    <a:pt x="1835" y="183"/>
                    <a:pt x="1702" y="150"/>
                  </a:cubicBezTo>
                  <a:cubicBezTo>
                    <a:pt x="1618" y="122"/>
                    <a:pt x="1301" y="1"/>
                    <a:pt x="9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4"/>
            <p:cNvSpPr/>
            <p:nvPr/>
          </p:nvSpPr>
          <p:spPr>
            <a:xfrm>
              <a:off x="7428125" y="3786888"/>
              <a:ext cx="118250" cy="122525"/>
            </a:xfrm>
            <a:custGeom>
              <a:avLst/>
              <a:gdLst/>
              <a:ahLst/>
              <a:cxnLst/>
              <a:rect l="l" t="t" r="r" b="b"/>
              <a:pathLst>
                <a:path w="4730" h="4901" extrusionOk="0">
                  <a:moveTo>
                    <a:pt x="130" y="1"/>
                  </a:moveTo>
                  <a:cubicBezTo>
                    <a:pt x="107" y="1"/>
                    <a:pt x="86" y="6"/>
                    <a:pt x="67" y="19"/>
                  </a:cubicBezTo>
                  <a:cubicBezTo>
                    <a:pt x="0" y="86"/>
                    <a:pt x="0" y="319"/>
                    <a:pt x="167" y="586"/>
                  </a:cubicBezTo>
                  <a:cubicBezTo>
                    <a:pt x="334" y="886"/>
                    <a:pt x="601" y="1253"/>
                    <a:pt x="1001" y="1520"/>
                  </a:cubicBezTo>
                  <a:cubicBezTo>
                    <a:pt x="1201" y="1653"/>
                    <a:pt x="1401" y="1753"/>
                    <a:pt x="1602" y="1854"/>
                  </a:cubicBezTo>
                  <a:cubicBezTo>
                    <a:pt x="1768" y="1920"/>
                    <a:pt x="2002" y="1987"/>
                    <a:pt x="2102" y="2054"/>
                  </a:cubicBezTo>
                  <a:cubicBezTo>
                    <a:pt x="2402" y="2220"/>
                    <a:pt x="2536" y="2354"/>
                    <a:pt x="2569" y="2387"/>
                  </a:cubicBezTo>
                  <a:cubicBezTo>
                    <a:pt x="2602" y="2487"/>
                    <a:pt x="2736" y="2587"/>
                    <a:pt x="2836" y="2888"/>
                  </a:cubicBezTo>
                  <a:cubicBezTo>
                    <a:pt x="2902" y="3154"/>
                    <a:pt x="3003" y="3555"/>
                    <a:pt x="3203" y="3988"/>
                  </a:cubicBezTo>
                  <a:cubicBezTo>
                    <a:pt x="3403" y="4389"/>
                    <a:pt x="3736" y="4722"/>
                    <a:pt x="4103" y="4856"/>
                  </a:cubicBezTo>
                  <a:cubicBezTo>
                    <a:pt x="4198" y="4887"/>
                    <a:pt x="4283" y="4900"/>
                    <a:pt x="4358" y="4900"/>
                  </a:cubicBezTo>
                  <a:cubicBezTo>
                    <a:pt x="4599" y="4900"/>
                    <a:pt x="4729" y="4765"/>
                    <a:pt x="4704" y="4689"/>
                  </a:cubicBezTo>
                  <a:cubicBezTo>
                    <a:pt x="4704" y="4555"/>
                    <a:pt x="4537" y="4522"/>
                    <a:pt x="4370" y="4389"/>
                  </a:cubicBezTo>
                  <a:cubicBezTo>
                    <a:pt x="4203" y="4255"/>
                    <a:pt x="4037" y="4022"/>
                    <a:pt x="3903" y="3688"/>
                  </a:cubicBezTo>
                  <a:cubicBezTo>
                    <a:pt x="3770" y="3355"/>
                    <a:pt x="3703" y="2921"/>
                    <a:pt x="3570" y="2587"/>
                  </a:cubicBezTo>
                  <a:cubicBezTo>
                    <a:pt x="3436" y="2254"/>
                    <a:pt x="3236" y="1954"/>
                    <a:pt x="3169" y="1887"/>
                  </a:cubicBezTo>
                  <a:cubicBezTo>
                    <a:pt x="3069" y="1753"/>
                    <a:pt x="2836" y="1520"/>
                    <a:pt x="2435" y="1353"/>
                  </a:cubicBezTo>
                  <a:cubicBezTo>
                    <a:pt x="2269" y="1253"/>
                    <a:pt x="2069" y="1220"/>
                    <a:pt x="1902" y="1120"/>
                  </a:cubicBezTo>
                  <a:lnTo>
                    <a:pt x="1401" y="886"/>
                  </a:lnTo>
                  <a:cubicBezTo>
                    <a:pt x="796" y="553"/>
                    <a:pt x="356" y="1"/>
                    <a:pt x="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4"/>
            <p:cNvSpPr/>
            <p:nvPr/>
          </p:nvSpPr>
          <p:spPr>
            <a:xfrm>
              <a:off x="7358900" y="3900488"/>
              <a:ext cx="155150" cy="65575"/>
            </a:xfrm>
            <a:custGeom>
              <a:avLst/>
              <a:gdLst/>
              <a:ahLst/>
              <a:cxnLst/>
              <a:rect l="l" t="t" r="r" b="b"/>
              <a:pathLst>
                <a:path w="6206" h="2623" extrusionOk="0">
                  <a:moveTo>
                    <a:pt x="767" y="0"/>
                  </a:moveTo>
                  <a:cubicBezTo>
                    <a:pt x="684" y="0"/>
                    <a:pt x="606" y="4"/>
                    <a:pt x="534" y="11"/>
                  </a:cubicBezTo>
                  <a:cubicBezTo>
                    <a:pt x="201" y="45"/>
                    <a:pt x="1" y="178"/>
                    <a:pt x="34" y="312"/>
                  </a:cubicBezTo>
                  <a:cubicBezTo>
                    <a:pt x="101" y="445"/>
                    <a:pt x="301" y="478"/>
                    <a:pt x="501" y="512"/>
                  </a:cubicBezTo>
                  <a:cubicBezTo>
                    <a:pt x="768" y="545"/>
                    <a:pt x="1102" y="679"/>
                    <a:pt x="1368" y="845"/>
                  </a:cubicBezTo>
                  <a:cubicBezTo>
                    <a:pt x="1669" y="1012"/>
                    <a:pt x="1935" y="1312"/>
                    <a:pt x="2269" y="1546"/>
                  </a:cubicBezTo>
                  <a:cubicBezTo>
                    <a:pt x="2603" y="1779"/>
                    <a:pt x="2869" y="1846"/>
                    <a:pt x="2970" y="1879"/>
                  </a:cubicBezTo>
                  <a:cubicBezTo>
                    <a:pt x="3235" y="1986"/>
                    <a:pt x="4965" y="2622"/>
                    <a:pt x="5739" y="2622"/>
                  </a:cubicBezTo>
                  <a:cubicBezTo>
                    <a:pt x="5936" y="2622"/>
                    <a:pt x="6071" y="2581"/>
                    <a:pt x="6105" y="2480"/>
                  </a:cubicBezTo>
                  <a:cubicBezTo>
                    <a:pt x="6205" y="2113"/>
                    <a:pt x="3537" y="1279"/>
                    <a:pt x="3203" y="1146"/>
                  </a:cubicBezTo>
                  <a:cubicBezTo>
                    <a:pt x="3136" y="1112"/>
                    <a:pt x="2869" y="1012"/>
                    <a:pt x="2669" y="879"/>
                  </a:cubicBezTo>
                  <a:cubicBezTo>
                    <a:pt x="2603" y="845"/>
                    <a:pt x="2469" y="712"/>
                    <a:pt x="2302" y="612"/>
                  </a:cubicBezTo>
                  <a:cubicBezTo>
                    <a:pt x="2169" y="478"/>
                    <a:pt x="1969" y="312"/>
                    <a:pt x="1769" y="212"/>
                  </a:cubicBezTo>
                  <a:cubicBezTo>
                    <a:pt x="1428" y="55"/>
                    <a:pt x="1068" y="0"/>
                    <a:pt x="7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4"/>
            <p:cNvSpPr/>
            <p:nvPr/>
          </p:nvSpPr>
          <p:spPr>
            <a:xfrm>
              <a:off x="8033675" y="3819513"/>
              <a:ext cx="42425" cy="31050"/>
            </a:xfrm>
            <a:custGeom>
              <a:avLst/>
              <a:gdLst/>
              <a:ahLst/>
              <a:cxnLst/>
              <a:rect l="l" t="t" r="r" b="b"/>
              <a:pathLst>
                <a:path w="1697" h="1242" extrusionOk="0">
                  <a:moveTo>
                    <a:pt x="380" y="0"/>
                  </a:moveTo>
                  <a:cubicBezTo>
                    <a:pt x="165" y="0"/>
                    <a:pt x="1" y="155"/>
                    <a:pt x="29" y="382"/>
                  </a:cubicBezTo>
                  <a:cubicBezTo>
                    <a:pt x="62" y="582"/>
                    <a:pt x="229" y="615"/>
                    <a:pt x="363" y="715"/>
                  </a:cubicBezTo>
                  <a:cubicBezTo>
                    <a:pt x="529" y="782"/>
                    <a:pt x="663" y="882"/>
                    <a:pt x="696" y="882"/>
                  </a:cubicBezTo>
                  <a:cubicBezTo>
                    <a:pt x="730" y="882"/>
                    <a:pt x="863" y="1016"/>
                    <a:pt x="996" y="1082"/>
                  </a:cubicBezTo>
                  <a:cubicBezTo>
                    <a:pt x="1094" y="1180"/>
                    <a:pt x="1210" y="1242"/>
                    <a:pt x="1343" y="1242"/>
                  </a:cubicBezTo>
                  <a:cubicBezTo>
                    <a:pt x="1392" y="1242"/>
                    <a:pt x="1443" y="1234"/>
                    <a:pt x="1497" y="1216"/>
                  </a:cubicBezTo>
                  <a:cubicBezTo>
                    <a:pt x="1697" y="1116"/>
                    <a:pt x="1697" y="849"/>
                    <a:pt x="1530" y="582"/>
                  </a:cubicBezTo>
                  <a:cubicBezTo>
                    <a:pt x="1397" y="348"/>
                    <a:pt x="1130" y="215"/>
                    <a:pt x="1063" y="182"/>
                  </a:cubicBezTo>
                  <a:cubicBezTo>
                    <a:pt x="996" y="182"/>
                    <a:pt x="730" y="15"/>
                    <a:pt x="496" y="15"/>
                  </a:cubicBezTo>
                  <a:cubicBezTo>
                    <a:pt x="456" y="5"/>
                    <a:pt x="417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4"/>
            <p:cNvSpPr/>
            <p:nvPr/>
          </p:nvSpPr>
          <p:spPr>
            <a:xfrm>
              <a:off x="7466475" y="3788363"/>
              <a:ext cx="679675" cy="379950"/>
            </a:xfrm>
            <a:custGeom>
              <a:avLst/>
              <a:gdLst/>
              <a:ahLst/>
              <a:cxnLst/>
              <a:rect l="l" t="t" r="r" b="b"/>
              <a:pathLst>
                <a:path w="27187" h="15198" extrusionOk="0">
                  <a:moveTo>
                    <a:pt x="22085" y="1"/>
                  </a:moveTo>
                  <a:cubicBezTo>
                    <a:pt x="20119" y="1"/>
                    <a:pt x="18418" y="1367"/>
                    <a:pt x="17747" y="3296"/>
                  </a:cubicBezTo>
                  <a:cubicBezTo>
                    <a:pt x="17246" y="4697"/>
                    <a:pt x="15579" y="5864"/>
                    <a:pt x="13744" y="6198"/>
                  </a:cubicBezTo>
                  <a:cubicBezTo>
                    <a:pt x="13406" y="6256"/>
                    <a:pt x="13047" y="6286"/>
                    <a:pt x="12675" y="6286"/>
                  </a:cubicBezTo>
                  <a:cubicBezTo>
                    <a:pt x="11142" y="6286"/>
                    <a:pt x="9409" y="5784"/>
                    <a:pt x="8173" y="4763"/>
                  </a:cubicBezTo>
                  <a:cubicBezTo>
                    <a:pt x="7203" y="3949"/>
                    <a:pt x="6025" y="3485"/>
                    <a:pt x="4861" y="3485"/>
                  </a:cubicBezTo>
                  <a:cubicBezTo>
                    <a:pt x="3783" y="3485"/>
                    <a:pt x="2717" y="3882"/>
                    <a:pt x="1835" y="4763"/>
                  </a:cubicBezTo>
                  <a:cubicBezTo>
                    <a:pt x="234" y="6331"/>
                    <a:pt x="1" y="9500"/>
                    <a:pt x="1835" y="11101"/>
                  </a:cubicBezTo>
                  <a:cubicBezTo>
                    <a:pt x="4981" y="13727"/>
                    <a:pt x="8735" y="15198"/>
                    <a:pt x="12717" y="15198"/>
                  </a:cubicBezTo>
                  <a:cubicBezTo>
                    <a:pt x="13845" y="15198"/>
                    <a:pt x="14990" y="15080"/>
                    <a:pt x="16146" y="14837"/>
                  </a:cubicBezTo>
                  <a:cubicBezTo>
                    <a:pt x="20916" y="13836"/>
                    <a:pt x="24819" y="10301"/>
                    <a:pt x="26386" y="5664"/>
                  </a:cubicBezTo>
                  <a:cubicBezTo>
                    <a:pt x="27187" y="3362"/>
                    <a:pt x="25519" y="794"/>
                    <a:pt x="23251" y="160"/>
                  </a:cubicBezTo>
                  <a:cubicBezTo>
                    <a:pt x="22856" y="52"/>
                    <a:pt x="22465" y="1"/>
                    <a:pt x="22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4"/>
            <p:cNvSpPr/>
            <p:nvPr/>
          </p:nvSpPr>
          <p:spPr>
            <a:xfrm>
              <a:off x="7580725" y="3916563"/>
              <a:ext cx="441175" cy="139825"/>
            </a:xfrm>
            <a:custGeom>
              <a:avLst/>
              <a:gdLst/>
              <a:ahLst/>
              <a:cxnLst/>
              <a:rect l="l" t="t" r="r" b="b"/>
              <a:pathLst>
                <a:path w="17647" h="5593" extrusionOk="0">
                  <a:moveTo>
                    <a:pt x="17567" y="1"/>
                  </a:moveTo>
                  <a:cubicBezTo>
                    <a:pt x="17427" y="1"/>
                    <a:pt x="17132" y="487"/>
                    <a:pt x="16679" y="1036"/>
                  </a:cubicBezTo>
                  <a:cubicBezTo>
                    <a:pt x="16146" y="1703"/>
                    <a:pt x="15345" y="2471"/>
                    <a:pt x="14344" y="3071"/>
                  </a:cubicBezTo>
                  <a:cubicBezTo>
                    <a:pt x="13344" y="3705"/>
                    <a:pt x="12209" y="4139"/>
                    <a:pt x="11309" y="4372"/>
                  </a:cubicBezTo>
                  <a:cubicBezTo>
                    <a:pt x="10341" y="4639"/>
                    <a:pt x="9608" y="4706"/>
                    <a:pt x="9341" y="4706"/>
                  </a:cubicBezTo>
                  <a:cubicBezTo>
                    <a:pt x="9207" y="4722"/>
                    <a:pt x="8957" y="4731"/>
                    <a:pt x="8628" y="4731"/>
                  </a:cubicBezTo>
                  <a:cubicBezTo>
                    <a:pt x="8298" y="4731"/>
                    <a:pt x="7890" y="4722"/>
                    <a:pt x="7439" y="4706"/>
                  </a:cubicBezTo>
                  <a:cubicBezTo>
                    <a:pt x="6505" y="4672"/>
                    <a:pt x="5405" y="4505"/>
                    <a:pt x="4304" y="4239"/>
                  </a:cubicBezTo>
                  <a:cubicBezTo>
                    <a:pt x="2473" y="3867"/>
                    <a:pt x="789" y="3250"/>
                    <a:pt x="263" y="3250"/>
                  </a:cubicBezTo>
                  <a:cubicBezTo>
                    <a:pt x="175" y="3250"/>
                    <a:pt x="120" y="3267"/>
                    <a:pt x="101" y="3305"/>
                  </a:cubicBezTo>
                  <a:cubicBezTo>
                    <a:pt x="1" y="3471"/>
                    <a:pt x="1935" y="4405"/>
                    <a:pt x="4137" y="5006"/>
                  </a:cubicBezTo>
                  <a:cubicBezTo>
                    <a:pt x="5271" y="5306"/>
                    <a:pt x="6439" y="5506"/>
                    <a:pt x="7406" y="5540"/>
                  </a:cubicBezTo>
                  <a:cubicBezTo>
                    <a:pt x="7772" y="5579"/>
                    <a:pt x="8113" y="5592"/>
                    <a:pt x="8410" y="5592"/>
                  </a:cubicBezTo>
                  <a:cubicBezTo>
                    <a:pt x="8870" y="5592"/>
                    <a:pt x="9225" y="5560"/>
                    <a:pt x="9407" y="5540"/>
                  </a:cubicBezTo>
                  <a:cubicBezTo>
                    <a:pt x="9674" y="5540"/>
                    <a:pt x="10475" y="5473"/>
                    <a:pt x="11476" y="5206"/>
                  </a:cubicBezTo>
                  <a:cubicBezTo>
                    <a:pt x="12510" y="4972"/>
                    <a:pt x="13677" y="4472"/>
                    <a:pt x="14745" y="3738"/>
                  </a:cubicBezTo>
                  <a:cubicBezTo>
                    <a:pt x="15779" y="3038"/>
                    <a:pt x="16613" y="2137"/>
                    <a:pt x="17080" y="1370"/>
                  </a:cubicBezTo>
                  <a:cubicBezTo>
                    <a:pt x="17513" y="636"/>
                    <a:pt x="17647" y="36"/>
                    <a:pt x="17580" y="2"/>
                  </a:cubicBezTo>
                  <a:cubicBezTo>
                    <a:pt x="17576" y="1"/>
                    <a:pt x="17571" y="1"/>
                    <a:pt x="17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0"/>
          <p:cNvSpPr txBox="1">
            <a:spLocks noGrp="1"/>
          </p:cNvSpPr>
          <p:nvPr>
            <p:ph type="title"/>
          </p:nvPr>
        </p:nvSpPr>
        <p:spPr>
          <a:xfrm>
            <a:off x="610738" y="616849"/>
            <a:ext cx="791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Morfologia do microorganismo </a:t>
            </a:r>
            <a:endParaRPr/>
          </a:p>
        </p:txBody>
      </p:sp>
      <p:sp>
        <p:nvSpPr>
          <p:cNvPr id="654" name="Google Shape;654;p30"/>
          <p:cNvSpPr txBox="1">
            <a:spLocks noGrp="1"/>
          </p:cNvSpPr>
          <p:nvPr>
            <p:ph type="body" idx="1"/>
          </p:nvPr>
        </p:nvSpPr>
        <p:spPr>
          <a:xfrm>
            <a:off x="610503" y="1421142"/>
            <a:ext cx="7916700" cy="31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Diplococo riniforme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Gram-negativo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Superfície com pili 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Aeróbio obrigatório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Encontra-se em pares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Diâmetro de 0,6nm por 1,0nm 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600"/>
          </a:p>
        </p:txBody>
      </p:sp>
      <p:pic>
        <p:nvPicPr>
          <p:cNvPr id="655" name="Google Shape;6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784075"/>
            <a:ext cx="3533650" cy="228535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30"/>
          <p:cNvSpPr txBox="1"/>
          <p:nvPr/>
        </p:nvSpPr>
        <p:spPr>
          <a:xfrm>
            <a:off x="4572000" y="4143950"/>
            <a:ext cx="37065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Figura 2 - </a:t>
            </a:r>
            <a:r>
              <a:rPr lang="en" sz="1200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Neisseria gonorrhoeae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Cultura, isolamento e identificação de</a:t>
            </a:r>
            <a:r>
              <a:rPr lang="en" sz="1200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Neisseria gonorrhoeae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1" name="Google Shape;661;p31"/>
          <p:cNvGraphicFramePr/>
          <p:nvPr/>
        </p:nvGraphicFramePr>
        <p:xfrm>
          <a:off x="1515388" y="1373439"/>
          <a:ext cx="6000500" cy="2867749"/>
        </p:xfrm>
        <a:graphic>
          <a:graphicData uri="http://schemas.openxmlformats.org/drawingml/2006/table">
            <a:tbl>
              <a:tblPr>
                <a:noFill/>
                <a:tableStyleId>{34A38C06-77F5-42AE-99F4-3F525785375F}</a:tableStyleId>
              </a:tblPr>
              <a:tblGrid>
                <a:gridCol w="2104675"/>
                <a:gridCol w="3895825"/>
              </a:tblGrid>
              <a:tr h="641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Pili</a:t>
                      </a:r>
                      <a:endParaRPr sz="19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179999" marR="179999" lvl="0" indent="0" algn="ctr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Microfibrilas especializadas em aderência à célula hospedeira</a:t>
                      </a:r>
                      <a:endParaRPr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</a:tr>
              <a:tr h="751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Proteína porina (Por)</a:t>
                      </a:r>
                      <a:endParaRPr sz="8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Proteínas que formam poros na célula hospedeira</a:t>
                      </a:r>
                      <a:endParaRPr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</a:tr>
              <a:tr h="637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Proteína Opa</a:t>
                      </a:r>
                      <a:endParaRPr sz="8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179999" marR="179999" lvl="0" indent="0" algn="ctr" rtl="0"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“</a:t>
                      </a:r>
                      <a:r>
                        <a:rPr lang="en" i="1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opacity-associated proteins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”, proteínas associadas a opacidade. São proteínas de adesão.</a:t>
                      </a:r>
                      <a:endParaRPr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</a:tr>
              <a:tr h="641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LOS</a:t>
                      </a:r>
                      <a:endParaRPr sz="8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179999" marR="179999" lvl="0" indent="0" algn="ctr" rtl="0"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Antígeno responsável pelo recrutamento da TNF-α, causando dano tecidual</a:t>
                      </a:r>
                      <a:endParaRPr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662" name="Google Shape;662;p31"/>
          <p:cNvSpPr/>
          <p:nvPr/>
        </p:nvSpPr>
        <p:spPr>
          <a:xfrm>
            <a:off x="7715048" y="4913912"/>
            <a:ext cx="4319" cy="1134"/>
          </a:xfrm>
          <a:custGeom>
            <a:avLst/>
            <a:gdLst/>
            <a:ahLst/>
            <a:cxnLst/>
            <a:rect l="l" t="t" r="r" b="b"/>
            <a:pathLst>
              <a:path w="80" h="21" extrusionOk="0">
                <a:moveTo>
                  <a:pt x="0" y="1"/>
                </a:moveTo>
                <a:cubicBezTo>
                  <a:pt x="14" y="14"/>
                  <a:pt x="27" y="21"/>
                  <a:pt x="40" y="21"/>
                </a:cubicBezTo>
                <a:cubicBezTo>
                  <a:pt x="53" y="21"/>
                  <a:pt x="66" y="14"/>
                  <a:pt x="79" y="1"/>
                </a:cubicBezTo>
                <a:lnTo>
                  <a:pt x="79" y="1"/>
                </a:lnTo>
                <a:cubicBezTo>
                  <a:pt x="79" y="1"/>
                  <a:pt x="68" y="12"/>
                  <a:pt x="44" y="12"/>
                </a:cubicBezTo>
                <a:cubicBezTo>
                  <a:pt x="33" y="12"/>
                  <a:pt x="18" y="10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3" name="Google Shape;663;p31"/>
          <p:cNvGrpSpPr/>
          <p:nvPr/>
        </p:nvGrpSpPr>
        <p:grpSpPr>
          <a:xfrm>
            <a:off x="1965349" y="2705911"/>
            <a:ext cx="372544" cy="283656"/>
            <a:chOff x="1970224" y="2681511"/>
            <a:chExt cx="372544" cy="283656"/>
          </a:xfrm>
        </p:grpSpPr>
        <p:grpSp>
          <p:nvGrpSpPr>
            <p:cNvPr id="664" name="Google Shape;664;p31"/>
            <p:cNvGrpSpPr/>
            <p:nvPr/>
          </p:nvGrpSpPr>
          <p:grpSpPr>
            <a:xfrm>
              <a:off x="2064288" y="2681511"/>
              <a:ext cx="278481" cy="283656"/>
              <a:chOff x="1114460" y="2675938"/>
              <a:chExt cx="166815" cy="169905"/>
            </a:xfrm>
          </p:grpSpPr>
          <p:sp>
            <p:nvSpPr>
              <p:cNvPr id="665" name="Google Shape;665;p31"/>
              <p:cNvSpPr/>
              <p:nvPr/>
            </p:nvSpPr>
            <p:spPr>
              <a:xfrm>
                <a:off x="1114460" y="2741592"/>
                <a:ext cx="133450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4170" extrusionOk="0">
                    <a:moveTo>
                      <a:pt x="2669" y="0"/>
                    </a:moveTo>
                    <a:cubicBezTo>
                      <a:pt x="0" y="0"/>
                      <a:pt x="0" y="4170"/>
                      <a:pt x="2669" y="4170"/>
                    </a:cubicBezTo>
                    <a:cubicBezTo>
                      <a:pt x="5337" y="4170"/>
                      <a:pt x="5337" y="0"/>
                      <a:pt x="26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1"/>
              <p:cNvSpPr/>
              <p:nvPr/>
            </p:nvSpPr>
            <p:spPr>
              <a:xfrm>
                <a:off x="1214550" y="2675938"/>
                <a:ext cx="6672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70" extrusionOk="0">
                    <a:moveTo>
                      <a:pt x="1334" y="1"/>
                    </a:moveTo>
                    <a:cubicBezTo>
                      <a:pt x="0" y="1"/>
                      <a:pt x="0" y="2069"/>
                      <a:pt x="1334" y="2069"/>
                    </a:cubicBezTo>
                    <a:cubicBezTo>
                      <a:pt x="2669" y="2069"/>
                      <a:pt x="2669" y="1"/>
                      <a:pt x="13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7" name="Google Shape;667;p31"/>
            <p:cNvSpPr/>
            <p:nvPr/>
          </p:nvSpPr>
          <p:spPr>
            <a:xfrm>
              <a:off x="1970224" y="2793574"/>
              <a:ext cx="76747" cy="59549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" name="Google Shape;668;p31"/>
          <p:cNvSpPr txBox="1">
            <a:spLocks noGrp="1"/>
          </p:cNvSpPr>
          <p:nvPr>
            <p:ph type="title"/>
          </p:nvPr>
        </p:nvSpPr>
        <p:spPr>
          <a:xfrm>
            <a:off x="620725" y="616849"/>
            <a:ext cx="790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Fatores de virulência</a:t>
            </a:r>
            <a:endParaRPr/>
          </a:p>
        </p:txBody>
      </p:sp>
      <p:grpSp>
        <p:nvGrpSpPr>
          <p:cNvPr id="669" name="Google Shape;669;p31"/>
          <p:cNvGrpSpPr/>
          <p:nvPr/>
        </p:nvGrpSpPr>
        <p:grpSpPr>
          <a:xfrm rot="-8100000" flipH="1">
            <a:off x="7823328" y="510432"/>
            <a:ext cx="864328" cy="303815"/>
            <a:chOff x="-2486050" y="3374463"/>
            <a:chExt cx="637900" cy="224225"/>
          </a:xfrm>
        </p:grpSpPr>
        <p:sp>
          <p:nvSpPr>
            <p:cNvPr id="670" name="Google Shape;670;p31"/>
            <p:cNvSpPr/>
            <p:nvPr/>
          </p:nvSpPr>
          <p:spPr>
            <a:xfrm>
              <a:off x="-2426775" y="34713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1"/>
            <p:cNvSpPr/>
            <p:nvPr/>
          </p:nvSpPr>
          <p:spPr>
            <a:xfrm>
              <a:off x="-2432600" y="3474338"/>
              <a:ext cx="32550" cy="50500"/>
            </a:xfrm>
            <a:custGeom>
              <a:avLst/>
              <a:gdLst/>
              <a:ahLst/>
              <a:cxnLst/>
              <a:rect l="l" t="t" r="r" b="b"/>
              <a:pathLst>
                <a:path w="1302" h="2020" extrusionOk="0">
                  <a:moveTo>
                    <a:pt x="468" y="0"/>
                  </a:moveTo>
                  <a:cubicBezTo>
                    <a:pt x="437" y="0"/>
                    <a:pt x="403" y="5"/>
                    <a:pt x="367" y="14"/>
                  </a:cubicBezTo>
                  <a:cubicBezTo>
                    <a:pt x="0" y="81"/>
                    <a:pt x="201" y="915"/>
                    <a:pt x="234" y="1048"/>
                  </a:cubicBezTo>
                  <a:cubicBezTo>
                    <a:pt x="234" y="1177"/>
                    <a:pt x="358" y="2019"/>
                    <a:pt x="786" y="2019"/>
                  </a:cubicBezTo>
                  <a:cubicBezTo>
                    <a:pt x="801" y="2019"/>
                    <a:pt x="818" y="2018"/>
                    <a:pt x="834" y="2016"/>
                  </a:cubicBezTo>
                  <a:cubicBezTo>
                    <a:pt x="1301" y="1916"/>
                    <a:pt x="1034" y="1015"/>
                    <a:pt x="1001" y="881"/>
                  </a:cubicBezTo>
                  <a:cubicBezTo>
                    <a:pt x="1001" y="757"/>
                    <a:pt x="886" y="0"/>
                    <a:pt x="4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-2358375" y="3522488"/>
              <a:ext cx="26700" cy="39800"/>
            </a:xfrm>
            <a:custGeom>
              <a:avLst/>
              <a:gdLst/>
              <a:ahLst/>
              <a:cxnLst/>
              <a:rect l="l" t="t" r="r" b="b"/>
              <a:pathLst>
                <a:path w="1068" h="1592" extrusionOk="0">
                  <a:moveTo>
                    <a:pt x="533" y="0"/>
                  </a:moveTo>
                  <a:cubicBezTo>
                    <a:pt x="473" y="0"/>
                    <a:pt x="407" y="17"/>
                    <a:pt x="334" y="56"/>
                  </a:cubicBezTo>
                  <a:cubicBezTo>
                    <a:pt x="0" y="223"/>
                    <a:pt x="234" y="790"/>
                    <a:pt x="234" y="890"/>
                  </a:cubicBezTo>
                  <a:cubicBezTo>
                    <a:pt x="266" y="955"/>
                    <a:pt x="267" y="1592"/>
                    <a:pt x="701" y="1592"/>
                  </a:cubicBezTo>
                  <a:cubicBezTo>
                    <a:pt x="712" y="1592"/>
                    <a:pt x="723" y="1591"/>
                    <a:pt x="734" y="1591"/>
                  </a:cubicBezTo>
                  <a:cubicBezTo>
                    <a:pt x="1001" y="1591"/>
                    <a:pt x="1068" y="1391"/>
                    <a:pt x="1068" y="1124"/>
                  </a:cubicBezTo>
                  <a:cubicBezTo>
                    <a:pt x="1068" y="924"/>
                    <a:pt x="1001" y="690"/>
                    <a:pt x="1001" y="657"/>
                  </a:cubicBezTo>
                  <a:cubicBezTo>
                    <a:pt x="1001" y="571"/>
                    <a:pt x="879" y="0"/>
                    <a:pt x="5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-2285000" y="3547763"/>
              <a:ext cx="35875" cy="40100"/>
            </a:xfrm>
            <a:custGeom>
              <a:avLst/>
              <a:gdLst/>
              <a:ahLst/>
              <a:cxnLst/>
              <a:rect l="l" t="t" r="r" b="b"/>
              <a:pathLst>
                <a:path w="1435" h="1604" extrusionOk="0">
                  <a:moveTo>
                    <a:pt x="521" y="0"/>
                  </a:moveTo>
                  <a:cubicBezTo>
                    <a:pt x="464" y="0"/>
                    <a:pt x="402" y="14"/>
                    <a:pt x="334" y="46"/>
                  </a:cubicBezTo>
                  <a:cubicBezTo>
                    <a:pt x="1" y="213"/>
                    <a:pt x="267" y="813"/>
                    <a:pt x="301" y="913"/>
                  </a:cubicBezTo>
                  <a:cubicBezTo>
                    <a:pt x="331" y="973"/>
                    <a:pt x="524" y="1604"/>
                    <a:pt x="856" y="1604"/>
                  </a:cubicBezTo>
                  <a:cubicBezTo>
                    <a:pt x="891" y="1604"/>
                    <a:pt x="929" y="1597"/>
                    <a:pt x="968" y="1580"/>
                  </a:cubicBezTo>
                  <a:cubicBezTo>
                    <a:pt x="1435" y="1414"/>
                    <a:pt x="1101" y="746"/>
                    <a:pt x="1001" y="613"/>
                  </a:cubicBezTo>
                  <a:cubicBezTo>
                    <a:pt x="1001" y="555"/>
                    <a:pt x="877" y="0"/>
                    <a:pt x="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-2185750" y="3557938"/>
              <a:ext cx="41700" cy="40750"/>
            </a:xfrm>
            <a:custGeom>
              <a:avLst/>
              <a:gdLst/>
              <a:ahLst/>
              <a:cxnLst/>
              <a:rect l="l" t="t" r="r" b="b"/>
              <a:pathLst>
                <a:path w="1668" h="1630" extrusionOk="0">
                  <a:moveTo>
                    <a:pt x="555" y="1"/>
                  </a:moveTo>
                  <a:cubicBezTo>
                    <a:pt x="486" y="1"/>
                    <a:pt x="412" y="22"/>
                    <a:pt x="334" y="73"/>
                  </a:cubicBezTo>
                  <a:cubicBezTo>
                    <a:pt x="0" y="306"/>
                    <a:pt x="434" y="907"/>
                    <a:pt x="467" y="1007"/>
                  </a:cubicBezTo>
                  <a:cubicBezTo>
                    <a:pt x="524" y="1063"/>
                    <a:pt x="775" y="1630"/>
                    <a:pt x="1096" y="1630"/>
                  </a:cubicBezTo>
                  <a:cubicBezTo>
                    <a:pt x="1151" y="1630"/>
                    <a:pt x="1209" y="1613"/>
                    <a:pt x="1268" y="1574"/>
                  </a:cubicBezTo>
                  <a:cubicBezTo>
                    <a:pt x="1668" y="1340"/>
                    <a:pt x="1201" y="673"/>
                    <a:pt x="1134" y="573"/>
                  </a:cubicBezTo>
                  <a:cubicBezTo>
                    <a:pt x="1107" y="517"/>
                    <a:pt x="894" y="1"/>
                    <a:pt x="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-2090700" y="3548988"/>
              <a:ext cx="35050" cy="37200"/>
            </a:xfrm>
            <a:custGeom>
              <a:avLst/>
              <a:gdLst/>
              <a:ahLst/>
              <a:cxnLst/>
              <a:rect l="l" t="t" r="r" b="b"/>
              <a:pathLst>
                <a:path w="1402" h="1488" extrusionOk="0">
                  <a:moveTo>
                    <a:pt x="373" y="1"/>
                  </a:moveTo>
                  <a:cubicBezTo>
                    <a:pt x="262" y="1"/>
                    <a:pt x="156" y="40"/>
                    <a:pt x="68" y="164"/>
                  </a:cubicBezTo>
                  <a:cubicBezTo>
                    <a:pt x="1" y="331"/>
                    <a:pt x="68" y="497"/>
                    <a:pt x="168" y="664"/>
                  </a:cubicBezTo>
                  <a:cubicBezTo>
                    <a:pt x="234" y="831"/>
                    <a:pt x="368" y="931"/>
                    <a:pt x="401" y="998"/>
                  </a:cubicBezTo>
                  <a:cubicBezTo>
                    <a:pt x="468" y="1031"/>
                    <a:pt x="568" y="1198"/>
                    <a:pt x="701" y="1331"/>
                  </a:cubicBezTo>
                  <a:cubicBezTo>
                    <a:pt x="795" y="1401"/>
                    <a:pt x="904" y="1487"/>
                    <a:pt x="1030" y="1487"/>
                  </a:cubicBezTo>
                  <a:cubicBezTo>
                    <a:pt x="1084" y="1487"/>
                    <a:pt x="1141" y="1471"/>
                    <a:pt x="1202" y="1431"/>
                  </a:cubicBezTo>
                  <a:cubicBezTo>
                    <a:pt x="1402" y="1331"/>
                    <a:pt x="1402" y="1064"/>
                    <a:pt x="1302" y="831"/>
                  </a:cubicBezTo>
                  <a:cubicBezTo>
                    <a:pt x="1202" y="597"/>
                    <a:pt x="1035" y="431"/>
                    <a:pt x="1002" y="397"/>
                  </a:cubicBezTo>
                  <a:cubicBezTo>
                    <a:pt x="1002" y="364"/>
                    <a:pt x="835" y="197"/>
                    <a:pt x="668" y="64"/>
                  </a:cubicBezTo>
                  <a:cubicBezTo>
                    <a:pt x="574" y="32"/>
                    <a:pt x="472" y="1"/>
                    <a:pt x="3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-1982275" y="3529963"/>
              <a:ext cx="36700" cy="34750"/>
            </a:xfrm>
            <a:custGeom>
              <a:avLst/>
              <a:gdLst/>
              <a:ahLst/>
              <a:cxnLst/>
              <a:rect l="l" t="t" r="r" b="b"/>
              <a:pathLst>
                <a:path w="1468" h="1390" extrusionOk="0">
                  <a:moveTo>
                    <a:pt x="354" y="1"/>
                  </a:moveTo>
                  <a:cubicBezTo>
                    <a:pt x="241" y="1"/>
                    <a:pt x="143" y="58"/>
                    <a:pt x="67" y="191"/>
                  </a:cubicBezTo>
                  <a:cubicBezTo>
                    <a:pt x="0" y="358"/>
                    <a:pt x="67" y="524"/>
                    <a:pt x="200" y="658"/>
                  </a:cubicBezTo>
                  <a:cubicBezTo>
                    <a:pt x="334" y="825"/>
                    <a:pt x="467" y="925"/>
                    <a:pt x="501" y="958"/>
                  </a:cubicBezTo>
                  <a:lnTo>
                    <a:pt x="801" y="1258"/>
                  </a:lnTo>
                  <a:cubicBezTo>
                    <a:pt x="866" y="1324"/>
                    <a:pt x="960" y="1389"/>
                    <a:pt x="1083" y="1389"/>
                  </a:cubicBezTo>
                  <a:cubicBezTo>
                    <a:pt x="1148" y="1389"/>
                    <a:pt x="1221" y="1371"/>
                    <a:pt x="1301" y="1325"/>
                  </a:cubicBezTo>
                  <a:cubicBezTo>
                    <a:pt x="1468" y="1192"/>
                    <a:pt x="1468" y="958"/>
                    <a:pt x="1368" y="791"/>
                  </a:cubicBezTo>
                  <a:cubicBezTo>
                    <a:pt x="1301" y="591"/>
                    <a:pt x="1068" y="424"/>
                    <a:pt x="1034" y="358"/>
                  </a:cubicBezTo>
                  <a:cubicBezTo>
                    <a:pt x="1001" y="324"/>
                    <a:pt x="834" y="158"/>
                    <a:pt x="634" y="91"/>
                  </a:cubicBezTo>
                  <a:cubicBezTo>
                    <a:pt x="534" y="33"/>
                    <a:pt x="439" y="1"/>
                    <a:pt x="3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-1918075" y="3505538"/>
              <a:ext cx="49225" cy="29625"/>
            </a:xfrm>
            <a:custGeom>
              <a:avLst/>
              <a:gdLst/>
              <a:ahLst/>
              <a:cxnLst/>
              <a:rect l="l" t="t" r="r" b="b"/>
              <a:pathLst>
                <a:path w="1969" h="1185" extrusionOk="0">
                  <a:moveTo>
                    <a:pt x="538" y="0"/>
                  </a:moveTo>
                  <a:cubicBezTo>
                    <a:pt x="396" y="0"/>
                    <a:pt x="260" y="50"/>
                    <a:pt x="168" y="201"/>
                  </a:cubicBezTo>
                  <a:cubicBezTo>
                    <a:pt x="1" y="534"/>
                    <a:pt x="668" y="901"/>
                    <a:pt x="768" y="934"/>
                  </a:cubicBezTo>
                  <a:cubicBezTo>
                    <a:pt x="814" y="957"/>
                    <a:pt x="1142" y="1184"/>
                    <a:pt x="1420" y="1184"/>
                  </a:cubicBezTo>
                  <a:cubicBezTo>
                    <a:pt x="1546" y="1184"/>
                    <a:pt x="1662" y="1137"/>
                    <a:pt x="1735" y="1001"/>
                  </a:cubicBezTo>
                  <a:cubicBezTo>
                    <a:pt x="1969" y="601"/>
                    <a:pt x="1235" y="267"/>
                    <a:pt x="1135" y="201"/>
                  </a:cubicBezTo>
                  <a:cubicBezTo>
                    <a:pt x="1091" y="179"/>
                    <a:pt x="805" y="0"/>
                    <a:pt x="5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-1885550" y="3454663"/>
              <a:ext cx="36600" cy="21150"/>
            </a:xfrm>
            <a:custGeom>
              <a:avLst/>
              <a:gdLst/>
              <a:ahLst/>
              <a:cxnLst/>
              <a:rect l="l" t="t" r="r" b="b"/>
              <a:pathLst>
                <a:path w="1464" h="846" extrusionOk="0">
                  <a:moveTo>
                    <a:pt x="797" y="31"/>
                  </a:moveTo>
                  <a:cubicBezTo>
                    <a:pt x="737" y="31"/>
                    <a:pt x="690" y="34"/>
                    <a:pt x="668" y="34"/>
                  </a:cubicBezTo>
                  <a:cubicBezTo>
                    <a:pt x="601" y="101"/>
                    <a:pt x="1" y="1"/>
                    <a:pt x="34" y="534"/>
                  </a:cubicBezTo>
                  <a:cubicBezTo>
                    <a:pt x="79" y="801"/>
                    <a:pt x="345" y="846"/>
                    <a:pt x="548" y="846"/>
                  </a:cubicBezTo>
                  <a:cubicBezTo>
                    <a:pt x="649" y="846"/>
                    <a:pt x="735" y="835"/>
                    <a:pt x="768" y="835"/>
                  </a:cubicBezTo>
                  <a:cubicBezTo>
                    <a:pt x="777" y="835"/>
                    <a:pt x="796" y="835"/>
                    <a:pt x="822" y="835"/>
                  </a:cubicBezTo>
                  <a:cubicBezTo>
                    <a:pt x="992" y="835"/>
                    <a:pt x="1464" y="810"/>
                    <a:pt x="1435" y="434"/>
                  </a:cubicBezTo>
                  <a:cubicBezTo>
                    <a:pt x="1383" y="71"/>
                    <a:pt x="1008" y="31"/>
                    <a:pt x="797" y="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-1914725" y="3388938"/>
              <a:ext cx="45875" cy="40825"/>
            </a:xfrm>
            <a:custGeom>
              <a:avLst/>
              <a:gdLst/>
              <a:ahLst/>
              <a:cxnLst/>
              <a:rect l="l" t="t" r="r" b="b"/>
              <a:pathLst>
                <a:path w="1835" h="1633" extrusionOk="0">
                  <a:moveTo>
                    <a:pt x="1291" y="1"/>
                  </a:moveTo>
                  <a:cubicBezTo>
                    <a:pt x="973" y="1"/>
                    <a:pt x="657" y="516"/>
                    <a:pt x="601" y="628"/>
                  </a:cubicBezTo>
                  <a:cubicBezTo>
                    <a:pt x="501" y="728"/>
                    <a:pt x="0" y="1295"/>
                    <a:pt x="467" y="1596"/>
                  </a:cubicBezTo>
                  <a:cubicBezTo>
                    <a:pt x="510" y="1621"/>
                    <a:pt x="555" y="1633"/>
                    <a:pt x="599" y="1633"/>
                  </a:cubicBezTo>
                  <a:cubicBezTo>
                    <a:pt x="899" y="1633"/>
                    <a:pt x="1210" y="1120"/>
                    <a:pt x="1268" y="1062"/>
                  </a:cubicBezTo>
                  <a:cubicBezTo>
                    <a:pt x="1334" y="928"/>
                    <a:pt x="1835" y="295"/>
                    <a:pt x="1468" y="61"/>
                  </a:cubicBezTo>
                  <a:cubicBezTo>
                    <a:pt x="1410" y="19"/>
                    <a:pt x="1351" y="1"/>
                    <a:pt x="1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-1968100" y="3383238"/>
              <a:ext cx="41725" cy="49150"/>
            </a:xfrm>
            <a:custGeom>
              <a:avLst/>
              <a:gdLst/>
              <a:ahLst/>
              <a:cxnLst/>
              <a:rect l="l" t="t" r="r" b="b"/>
              <a:pathLst>
                <a:path w="1669" h="1966" extrusionOk="0">
                  <a:moveTo>
                    <a:pt x="1158" y="1"/>
                  </a:moveTo>
                  <a:cubicBezTo>
                    <a:pt x="789" y="1"/>
                    <a:pt x="559" y="734"/>
                    <a:pt x="467" y="856"/>
                  </a:cubicBezTo>
                  <a:cubicBezTo>
                    <a:pt x="434" y="990"/>
                    <a:pt x="0" y="1723"/>
                    <a:pt x="501" y="1957"/>
                  </a:cubicBezTo>
                  <a:cubicBezTo>
                    <a:pt x="525" y="1963"/>
                    <a:pt x="549" y="1966"/>
                    <a:pt x="572" y="1966"/>
                  </a:cubicBezTo>
                  <a:cubicBezTo>
                    <a:pt x="933" y="1966"/>
                    <a:pt x="1172" y="1282"/>
                    <a:pt x="1235" y="1156"/>
                  </a:cubicBezTo>
                  <a:cubicBezTo>
                    <a:pt x="1268" y="1023"/>
                    <a:pt x="1668" y="189"/>
                    <a:pt x="1268" y="22"/>
                  </a:cubicBezTo>
                  <a:cubicBezTo>
                    <a:pt x="1230" y="8"/>
                    <a:pt x="1194" y="1"/>
                    <a:pt x="11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>
              <a:off x="-2016475" y="3405363"/>
              <a:ext cx="31725" cy="44750"/>
            </a:xfrm>
            <a:custGeom>
              <a:avLst/>
              <a:gdLst/>
              <a:ahLst/>
              <a:cxnLst/>
              <a:rect l="l" t="t" r="r" b="b"/>
              <a:pathLst>
                <a:path w="1269" h="1790" extrusionOk="0">
                  <a:moveTo>
                    <a:pt x="944" y="1"/>
                  </a:moveTo>
                  <a:cubicBezTo>
                    <a:pt x="715" y="1"/>
                    <a:pt x="599" y="184"/>
                    <a:pt x="568" y="338"/>
                  </a:cubicBezTo>
                  <a:cubicBezTo>
                    <a:pt x="468" y="572"/>
                    <a:pt x="401" y="772"/>
                    <a:pt x="401" y="805"/>
                  </a:cubicBezTo>
                  <a:cubicBezTo>
                    <a:pt x="368" y="939"/>
                    <a:pt x="1" y="1506"/>
                    <a:pt x="434" y="1772"/>
                  </a:cubicBezTo>
                  <a:cubicBezTo>
                    <a:pt x="464" y="1784"/>
                    <a:pt x="493" y="1790"/>
                    <a:pt x="523" y="1790"/>
                  </a:cubicBezTo>
                  <a:cubicBezTo>
                    <a:pt x="659" y="1790"/>
                    <a:pt x="791" y="1670"/>
                    <a:pt x="901" y="1506"/>
                  </a:cubicBezTo>
                  <a:cubicBezTo>
                    <a:pt x="1035" y="1339"/>
                    <a:pt x="1101" y="1105"/>
                    <a:pt x="1101" y="1072"/>
                  </a:cubicBezTo>
                  <a:cubicBezTo>
                    <a:pt x="1101" y="972"/>
                    <a:pt x="1235" y="772"/>
                    <a:pt x="1235" y="505"/>
                  </a:cubicBezTo>
                  <a:cubicBezTo>
                    <a:pt x="1268" y="271"/>
                    <a:pt x="1201" y="38"/>
                    <a:pt x="1001" y="5"/>
                  </a:cubicBezTo>
                  <a:cubicBezTo>
                    <a:pt x="981" y="2"/>
                    <a:pt x="962" y="1"/>
                    <a:pt x="9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-2111550" y="3430638"/>
              <a:ext cx="43400" cy="39450"/>
            </a:xfrm>
            <a:custGeom>
              <a:avLst/>
              <a:gdLst/>
              <a:ahLst/>
              <a:cxnLst/>
              <a:rect l="l" t="t" r="r" b="b"/>
              <a:pathLst>
                <a:path w="1736" h="1578" extrusionOk="0">
                  <a:moveTo>
                    <a:pt x="1180" y="1"/>
                  </a:moveTo>
                  <a:cubicBezTo>
                    <a:pt x="851" y="1"/>
                    <a:pt x="563" y="510"/>
                    <a:pt x="535" y="595"/>
                  </a:cubicBezTo>
                  <a:cubicBezTo>
                    <a:pt x="501" y="661"/>
                    <a:pt x="1" y="1262"/>
                    <a:pt x="468" y="1529"/>
                  </a:cubicBezTo>
                  <a:cubicBezTo>
                    <a:pt x="517" y="1563"/>
                    <a:pt x="567" y="1578"/>
                    <a:pt x="616" y="1578"/>
                  </a:cubicBezTo>
                  <a:cubicBezTo>
                    <a:pt x="902" y="1578"/>
                    <a:pt x="1173" y="1080"/>
                    <a:pt x="1202" y="995"/>
                  </a:cubicBezTo>
                  <a:cubicBezTo>
                    <a:pt x="1302" y="928"/>
                    <a:pt x="1735" y="294"/>
                    <a:pt x="1369" y="61"/>
                  </a:cubicBezTo>
                  <a:cubicBezTo>
                    <a:pt x="1305" y="19"/>
                    <a:pt x="1242" y="1"/>
                    <a:pt x="11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>
              <a:off x="-2178250" y="3431588"/>
              <a:ext cx="35050" cy="37325"/>
            </a:xfrm>
            <a:custGeom>
              <a:avLst/>
              <a:gdLst/>
              <a:ahLst/>
              <a:cxnLst/>
              <a:rect l="l" t="t" r="r" b="b"/>
              <a:pathLst>
                <a:path w="1402" h="1493" extrusionOk="0">
                  <a:moveTo>
                    <a:pt x="1026" y="0"/>
                  </a:moveTo>
                  <a:cubicBezTo>
                    <a:pt x="908" y="0"/>
                    <a:pt x="777" y="62"/>
                    <a:pt x="634" y="123"/>
                  </a:cubicBezTo>
                  <a:cubicBezTo>
                    <a:pt x="467" y="256"/>
                    <a:pt x="334" y="457"/>
                    <a:pt x="301" y="523"/>
                  </a:cubicBezTo>
                  <a:cubicBezTo>
                    <a:pt x="234" y="557"/>
                    <a:pt x="134" y="723"/>
                    <a:pt x="34" y="924"/>
                  </a:cubicBezTo>
                  <a:cubicBezTo>
                    <a:pt x="0" y="1124"/>
                    <a:pt x="0" y="1357"/>
                    <a:pt x="234" y="1457"/>
                  </a:cubicBezTo>
                  <a:cubicBezTo>
                    <a:pt x="275" y="1482"/>
                    <a:pt x="315" y="1492"/>
                    <a:pt x="355" y="1492"/>
                  </a:cubicBezTo>
                  <a:cubicBezTo>
                    <a:pt x="480" y="1492"/>
                    <a:pt x="600" y="1391"/>
                    <a:pt x="701" y="1291"/>
                  </a:cubicBezTo>
                  <a:cubicBezTo>
                    <a:pt x="834" y="1190"/>
                    <a:pt x="901" y="990"/>
                    <a:pt x="968" y="957"/>
                  </a:cubicBezTo>
                  <a:cubicBezTo>
                    <a:pt x="968" y="924"/>
                    <a:pt x="1134" y="790"/>
                    <a:pt x="1201" y="623"/>
                  </a:cubicBezTo>
                  <a:cubicBezTo>
                    <a:pt x="1335" y="457"/>
                    <a:pt x="1401" y="256"/>
                    <a:pt x="1235" y="90"/>
                  </a:cubicBezTo>
                  <a:cubicBezTo>
                    <a:pt x="1170" y="25"/>
                    <a:pt x="1100" y="0"/>
                    <a:pt x="1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1"/>
            <p:cNvSpPr/>
            <p:nvPr/>
          </p:nvSpPr>
          <p:spPr>
            <a:xfrm>
              <a:off x="-2259975" y="3428163"/>
              <a:ext cx="49225" cy="38775"/>
            </a:xfrm>
            <a:custGeom>
              <a:avLst/>
              <a:gdLst/>
              <a:ahLst/>
              <a:cxnLst/>
              <a:rect l="l" t="t" r="r" b="b"/>
              <a:pathLst>
                <a:path w="1969" h="1551" extrusionOk="0">
                  <a:moveTo>
                    <a:pt x="1403" y="1"/>
                  </a:moveTo>
                  <a:cubicBezTo>
                    <a:pt x="1076" y="1"/>
                    <a:pt x="721" y="447"/>
                    <a:pt x="667" y="527"/>
                  </a:cubicBezTo>
                  <a:cubicBezTo>
                    <a:pt x="601" y="594"/>
                    <a:pt x="0" y="1094"/>
                    <a:pt x="401" y="1494"/>
                  </a:cubicBezTo>
                  <a:cubicBezTo>
                    <a:pt x="445" y="1534"/>
                    <a:pt x="497" y="1550"/>
                    <a:pt x="552" y="1550"/>
                  </a:cubicBezTo>
                  <a:cubicBezTo>
                    <a:pt x="824" y="1550"/>
                    <a:pt x="1185" y="1144"/>
                    <a:pt x="1268" y="1061"/>
                  </a:cubicBezTo>
                  <a:cubicBezTo>
                    <a:pt x="1335" y="994"/>
                    <a:pt x="1968" y="393"/>
                    <a:pt x="1635" y="93"/>
                  </a:cubicBezTo>
                  <a:cubicBezTo>
                    <a:pt x="1562" y="27"/>
                    <a:pt x="1484" y="1"/>
                    <a:pt x="14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1"/>
            <p:cNvSpPr/>
            <p:nvPr/>
          </p:nvSpPr>
          <p:spPr>
            <a:xfrm>
              <a:off x="-2320025" y="3417113"/>
              <a:ext cx="43400" cy="28300"/>
            </a:xfrm>
            <a:custGeom>
              <a:avLst/>
              <a:gdLst/>
              <a:ahLst/>
              <a:cxnLst/>
              <a:rect l="l" t="t" r="r" b="b"/>
              <a:pathLst>
                <a:path w="1736" h="1132" extrusionOk="0">
                  <a:moveTo>
                    <a:pt x="1242" y="1"/>
                  </a:moveTo>
                  <a:cubicBezTo>
                    <a:pt x="985" y="1"/>
                    <a:pt x="691" y="222"/>
                    <a:pt x="668" y="268"/>
                  </a:cubicBezTo>
                  <a:cubicBezTo>
                    <a:pt x="568" y="302"/>
                    <a:pt x="1" y="669"/>
                    <a:pt x="401" y="1036"/>
                  </a:cubicBezTo>
                  <a:cubicBezTo>
                    <a:pt x="479" y="1105"/>
                    <a:pt x="562" y="1132"/>
                    <a:pt x="643" y="1132"/>
                  </a:cubicBezTo>
                  <a:cubicBezTo>
                    <a:pt x="874" y="1132"/>
                    <a:pt x="1094" y="918"/>
                    <a:pt x="1168" y="869"/>
                  </a:cubicBezTo>
                  <a:cubicBezTo>
                    <a:pt x="1201" y="802"/>
                    <a:pt x="1735" y="535"/>
                    <a:pt x="1535" y="168"/>
                  </a:cubicBezTo>
                  <a:cubicBezTo>
                    <a:pt x="1463" y="45"/>
                    <a:pt x="1356" y="1"/>
                    <a:pt x="1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1"/>
            <p:cNvSpPr/>
            <p:nvPr/>
          </p:nvSpPr>
          <p:spPr>
            <a:xfrm>
              <a:off x="-2376725" y="3383913"/>
              <a:ext cx="49225" cy="31575"/>
            </a:xfrm>
            <a:custGeom>
              <a:avLst/>
              <a:gdLst/>
              <a:ahLst/>
              <a:cxnLst/>
              <a:rect l="l" t="t" r="r" b="b"/>
              <a:pathLst>
                <a:path w="1969" h="1263" extrusionOk="0">
                  <a:moveTo>
                    <a:pt x="1415" y="0"/>
                  </a:moveTo>
                  <a:cubicBezTo>
                    <a:pt x="1133" y="0"/>
                    <a:pt x="792" y="304"/>
                    <a:pt x="768" y="329"/>
                  </a:cubicBezTo>
                  <a:cubicBezTo>
                    <a:pt x="667" y="362"/>
                    <a:pt x="0" y="762"/>
                    <a:pt x="334" y="1163"/>
                  </a:cubicBezTo>
                  <a:cubicBezTo>
                    <a:pt x="398" y="1235"/>
                    <a:pt x="478" y="1263"/>
                    <a:pt x="564" y="1263"/>
                  </a:cubicBezTo>
                  <a:cubicBezTo>
                    <a:pt x="833" y="1263"/>
                    <a:pt x="1159" y="988"/>
                    <a:pt x="1235" y="963"/>
                  </a:cubicBezTo>
                  <a:cubicBezTo>
                    <a:pt x="1268" y="863"/>
                    <a:pt x="1968" y="496"/>
                    <a:pt x="1668" y="129"/>
                  </a:cubicBezTo>
                  <a:cubicBezTo>
                    <a:pt x="1600" y="36"/>
                    <a:pt x="1511" y="0"/>
                    <a:pt x="1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1"/>
            <p:cNvSpPr/>
            <p:nvPr/>
          </p:nvSpPr>
          <p:spPr>
            <a:xfrm>
              <a:off x="-2486050" y="3374463"/>
              <a:ext cx="637900" cy="199250"/>
            </a:xfrm>
            <a:custGeom>
              <a:avLst/>
              <a:gdLst/>
              <a:ahLst/>
              <a:cxnLst/>
              <a:rect l="l" t="t" r="r" b="b"/>
              <a:pathLst>
                <a:path w="25516" h="7970" extrusionOk="0">
                  <a:moveTo>
                    <a:pt x="3013" y="1"/>
                  </a:moveTo>
                  <a:cubicBezTo>
                    <a:pt x="1211" y="1"/>
                    <a:pt x="0" y="2925"/>
                    <a:pt x="1938" y="4309"/>
                  </a:cubicBezTo>
                  <a:cubicBezTo>
                    <a:pt x="4840" y="6378"/>
                    <a:pt x="8209" y="7578"/>
                    <a:pt x="11812" y="7912"/>
                  </a:cubicBezTo>
                  <a:cubicBezTo>
                    <a:pt x="12269" y="7951"/>
                    <a:pt x="12725" y="7970"/>
                    <a:pt x="13178" y="7970"/>
                  </a:cubicBezTo>
                  <a:cubicBezTo>
                    <a:pt x="16590" y="7970"/>
                    <a:pt x="19881" y="6922"/>
                    <a:pt x="23120" y="5744"/>
                  </a:cubicBezTo>
                  <a:cubicBezTo>
                    <a:pt x="25516" y="4845"/>
                    <a:pt x="24820" y="1258"/>
                    <a:pt x="22673" y="1258"/>
                  </a:cubicBezTo>
                  <a:cubicBezTo>
                    <a:pt x="22429" y="1258"/>
                    <a:pt x="22165" y="1305"/>
                    <a:pt x="21886" y="1407"/>
                  </a:cubicBezTo>
                  <a:cubicBezTo>
                    <a:pt x="19056" y="2453"/>
                    <a:pt x="16255" y="3499"/>
                    <a:pt x="13169" y="3499"/>
                  </a:cubicBezTo>
                  <a:cubicBezTo>
                    <a:pt x="12908" y="3499"/>
                    <a:pt x="12645" y="3491"/>
                    <a:pt x="12379" y="3475"/>
                  </a:cubicBezTo>
                  <a:cubicBezTo>
                    <a:pt x="9377" y="3309"/>
                    <a:pt x="6575" y="2175"/>
                    <a:pt x="4173" y="407"/>
                  </a:cubicBezTo>
                  <a:cubicBezTo>
                    <a:pt x="3776" y="123"/>
                    <a:pt x="3382" y="1"/>
                    <a:pt x="30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1"/>
            <p:cNvSpPr/>
            <p:nvPr/>
          </p:nvSpPr>
          <p:spPr>
            <a:xfrm>
              <a:off x="-1928900" y="3434663"/>
              <a:ext cx="30875" cy="44500"/>
            </a:xfrm>
            <a:custGeom>
              <a:avLst/>
              <a:gdLst/>
              <a:ahLst/>
              <a:cxnLst/>
              <a:rect l="l" t="t" r="r" b="b"/>
              <a:pathLst>
                <a:path w="1235" h="1780" extrusionOk="0">
                  <a:moveTo>
                    <a:pt x="359" y="0"/>
                  </a:moveTo>
                  <a:cubicBezTo>
                    <a:pt x="242" y="0"/>
                    <a:pt x="134" y="50"/>
                    <a:pt x="67" y="167"/>
                  </a:cubicBezTo>
                  <a:cubicBezTo>
                    <a:pt x="0" y="334"/>
                    <a:pt x="67" y="467"/>
                    <a:pt x="167" y="634"/>
                  </a:cubicBezTo>
                  <a:cubicBezTo>
                    <a:pt x="234" y="767"/>
                    <a:pt x="334" y="934"/>
                    <a:pt x="334" y="967"/>
                  </a:cubicBezTo>
                  <a:cubicBezTo>
                    <a:pt x="367" y="1001"/>
                    <a:pt x="400" y="1168"/>
                    <a:pt x="434" y="1334"/>
                  </a:cubicBezTo>
                  <a:cubicBezTo>
                    <a:pt x="500" y="1501"/>
                    <a:pt x="534" y="1668"/>
                    <a:pt x="734" y="1768"/>
                  </a:cubicBezTo>
                  <a:cubicBezTo>
                    <a:pt x="757" y="1776"/>
                    <a:pt x="781" y="1779"/>
                    <a:pt x="805" y="1779"/>
                  </a:cubicBezTo>
                  <a:cubicBezTo>
                    <a:pt x="986" y="1779"/>
                    <a:pt x="1172" y="1570"/>
                    <a:pt x="1201" y="1334"/>
                  </a:cubicBezTo>
                  <a:cubicBezTo>
                    <a:pt x="1234" y="1067"/>
                    <a:pt x="1101" y="734"/>
                    <a:pt x="1068" y="667"/>
                  </a:cubicBezTo>
                  <a:cubicBezTo>
                    <a:pt x="1034" y="600"/>
                    <a:pt x="934" y="300"/>
                    <a:pt x="701" y="133"/>
                  </a:cubicBezTo>
                  <a:cubicBezTo>
                    <a:pt x="601" y="50"/>
                    <a:pt x="475" y="0"/>
                    <a:pt x="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9" name="Google Shape;689;p31"/>
          <p:cNvSpPr/>
          <p:nvPr/>
        </p:nvSpPr>
        <p:spPr>
          <a:xfrm>
            <a:off x="8226600" y="2705888"/>
            <a:ext cx="66725" cy="51750"/>
          </a:xfrm>
          <a:custGeom>
            <a:avLst/>
            <a:gdLst/>
            <a:ahLst/>
            <a:cxnLst/>
            <a:rect l="l" t="t" r="r" b="b"/>
            <a:pathLst>
              <a:path w="2669" h="2070" extrusionOk="0">
                <a:moveTo>
                  <a:pt x="1334" y="1"/>
                </a:moveTo>
                <a:cubicBezTo>
                  <a:pt x="0" y="1"/>
                  <a:pt x="0" y="2069"/>
                  <a:pt x="1334" y="2069"/>
                </a:cubicBezTo>
                <a:cubicBezTo>
                  <a:pt x="2669" y="2069"/>
                  <a:pt x="2669" y="1"/>
                  <a:pt x="13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1"/>
          <p:cNvSpPr/>
          <p:nvPr/>
        </p:nvSpPr>
        <p:spPr>
          <a:xfrm>
            <a:off x="892350" y="4689288"/>
            <a:ext cx="66725" cy="51750"/>
          </a:xfrm>
          <a:custGeom>
            <a:avLst/>
            <a:gdLst/>
            <a:ahLst/>
            <a:cxnLst/>
            <a:rect l="l" t="t" r="r" b="b"/>
            <a:pathLst>
              <a:path w="2669" h="2070" extrusionOk="0">
                <a:moveTo>
                  <a:pt x="1334" y="1"/>
                </a:moveTo>
                <a:cubicBezTo>
                  <a:pt x="0" y="1"/>
                  <a:pt x="0" y="2069"/>
                  <a:pt x="1334" y="2069"/>
                </a:cubicBezTo>
                <a:cubicBezTo>
                  <a:pt x="2669" y="2069"/>
                  <a:pt x="2669" y="1"/>
                  <a:pt x="13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1" name="Google Shape;691;p31"/>
          <p:cNvGrpSpPr/>
          <p:nvPr/>
        </p:nvGrpSpPr>
        <p:grpSpPr>
          <a:xfrm rot="8999984">
            <a:off x="460493" y="3966991"/>
            <a:ext cx="363773" cy="539718"/>
            <a:chOff x="-754587" y="2025825"/>
            <a:chExt cx="221950" cy="329300"/>
          </a:xfrm>
        </p:grpSpPr>
        <p:sp>
          <p:nvSpPr>
            <p:cNvPr id="692" name="Google Shape;692;p31"/>
            <p:cNvSpPr/>
            <p:nvPr/>
          </p:nvSpPr>
          <p:spPr>
            <a:xfrm>
              <a:off x="-746987" y="2103925"/>
              <a:ext cx="37550" cy="41875"/>
            </a:xfrm>
            <a:custGeom>
              <a:avLst/>
              <a:gdLst/>
              <a:ahLst/>
              <a:cxnLst/>
              <a:rect l="l" t="t" r="r" b="b"/>
              <a:pathLst>
                <a:path w="1502" h="1675" extrusionOk="0">
                  <a:moveTo>
                    <a:pt x="921" y="1"/>
                  </a:moveTo>
                  <a:cubicBezTo>
                    <a:pt x="631" y="1"/>
                    <a:pt x="432" y="623"/>
                    <a:pt x="401" y="684"/>
                  </a:cubicBezTo>
                  <a:cubicBezTo>
                    <a:pt x="401" y="784"/>
                    <a:pt x="1" y="1484"/>
                    <a:pt x="434" y="1651"/>
                  </a:cubicBezTo>
                  <a:cubicBezTo>
                    <a:pt x="478" y="1667"/>
                    <a:pt x="520" y="1674"/>
                    <a:pt x="559" y="1674"/>
                  </a:cubicBezTo>
                  <a:cubicBezTo>
                    <a:pt x="937" y="1674"/>
                    <a:pt x="1102" y="1014"/>
                    <a:pt x="1102" y="984"/>
                  </a:cubicBezTo>
                  <a:cubicBezTo>
                    <a:pt x="1135" y="851"/>
                    <a:pt x="1502" y="184"/>
                    <a:pt x="1001" y="17"/>
                  </a:cubicBezTo>
                  <a:cubicBezTo>
                    <a:pt x="974" y="6"/>
                    <a:pt x="947" y="1"/>
                    <a:pt x="9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1"/>
            <p:cNvSpPr/>
            <p:nvPr/>
          </p:nvSpPr>
          <p:spPr>
            <a:xfrm>
              <a:off x="-643562" y="2066875"/>
              <a:ext cx="50875" cy="24700"/>
            </a:xfrm>
            <a:custGeom>
              <a:avLst/>
              <a:gdLst/>
              <a:ahLst/>
              <a:cxnLst/>
              <a:rect l="l" t="t" r="r" b="b"/>
              <a:pathLst>
                <a:path w="2035" h="988" extrusionOk="0">
                  <a:moveTo>
                    <a:pt x="545" y="0"/>
                  </a:moveTo>
                  <a:cubicBezTo>
                    <a:pt x="339" y="0"/>
                    <a:pt x="146" y="68"/>
                    <a:pt x="100" y="298"/>
                  </a:cubicBezTo>
                  <a:cubicBezTo>
                    <a:pt x="0" y="665"/>
                    <a:pt x="801" y="832"/>
                    <a:pt x="934" y="865"/>
                  </a:cubicBezTo>
                  <a:cubicBezTo>
                    <a:pt x="974" y="865"/>
                    <a:pt x="1297" y="987"/>
                    <a:pt x="1574" y="987"/>
                  </a:cubicBezTo>
                  <a:cubicBezTo>
                    <a:pt x="1754" y="987"/>
                    <a:pt x="1916" y="936"/>
                    <a:pt x="1968" y="765"/>
                  </a:cubicBezTo>
                  <a:cubicBezTo>
                    <a:pt x="2035" y="298"/>
                    <a:pt x="1168" y="164"/>
                    <a:pt x="1101" y="131"/>
                  </a:cubicBezTo>
                  <a:cubicBezTo>
                    <a:pt x="1047" y="95"/>
                    <a:pt x="787" y="0"/>
                    <a:pt x="5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-727812" y="2163975"/>
              <a:ext cx="41725" cy="38250"/>
            </a:xfrm>
            <a:custGeom>
              <a:avLst/>
              <a:gdLst/>
              <a:ahLst/>
              <a:cxnLst/>
              <a:rect l="l" t="t" r="r" b="b"/>
              <a:pathLst>
                <a:path w="1669" h="1530" extrusionOk="0">
                  <a:moveTo>
                    <a:pt x="1055" y="1"/>
                  </a:moveTo>
                  <a:cubicBezTo>
                    <a:pt x="776" y="1"/>
                    <a:pt x="530" y="498"/>
                    <a:pt x="501" y="584"/>
                  </a:cubicBezTo>
                  <a:cubicBezTo>
                    <a:pt x="468" y="650"/>
                    <a:pt x="1" y="1284"/>
                    <a:pt x="401" y="1484"/>
                  </a:cubicBezTo>
                  <a:cubicBezTo>
                    <a:pt x="461" y="1516"/>
                    <a:pt x="518" y="1530"/>
                    <a:pt x="573" y="1530"/>
                  </a:cubicBezTo>
                  <a:cubicBezTo>
                    <a:pt x="921" y="1530"/>
                    <a:pt x="1173" y="979"/>
                    <a:pt x="1202" y="950"/>
                  </a:cubicBezTo>
                  <a:cubicBezTo>
                    <a:pt x="1235" y="884"/>
                    <a:pt x="1669" y="283"/>
                    <a:pt x="1202" y="50"/>
                  </a:cubicBezTo>
                  <a:cubicBezTo>
                    <a:pt x="1153" y="15"/>
                    <a:pt x="1104" y="1"/>
                    <a:pt x="1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-709462" y="2210700"/>
              <a:ext cx="43400" cy="50825"/>
            </a:xfrm>
            <a:custGeom>
              <a:avLst/>
              <a:gdLst/>
              <a:ahLst/>
              <a:cxnLst/>
              <a:rect l="l" t="t" r="r" b="b"/>
              <a:pathLst>
                <a:path w="1736" h="2033" extrusionOk="0">
                  <a:moveTo>
                    <a:pt x="1393" y="1"/>
                  </a:moveTo>
                  <a:cubicBezTo>
                    <a:pt x="1251" y="1"/>
                    <a:pt x="1110" y="151"/>
                    <a:pt x="968" y="349"/>
                  </a:cubicBezTo>
                  <a:cubicBezTo>
                    <a:pt x="801" y="549"/>
                    <a:pt x="668" y="783"/>
                    <a:pt x="635" y="849"/>
                  </a:cubicBezTo>
                  <a:cubicBezTo>
                    <a:pt x="601" y="883"/>
                    <a:pt x="434" y="1083"/>
                    <a:pt x="268" y="1350"/>
                  </a:cubicBezTo>
                  <a:cubicBezTo>
                    <a:pt x="134" y="1550"/>
                    <a:pt x="1" y="1783"/>
                    <a:pt x="168" y="1950"/>
                  </a:cubicBezTo>
                  <a:cubicBezTo>
                    <a:pt x="225" y="2007"/>
                    <a:pt x="293" y="2033"/>
                    <a:pt x="367" y="2033"/>
                  </a:cubicBezTo>
                  <a:cubicBezTo>
                    <a:pt x="509" y="2033"/>
                    <a:pt x="670" y="1937"/>
                    <a:pt x="801" y="1783"/>
                  </a:cubicBezTo>
                  <a:cubicBezTo>
                    <a:pt x="1068" y="1583"/>
                    <a:pt x="1235" y="1283"/>
                    <a:pt x="1268" y="1250"/>
                  </a:cubicBezTo>
                  <a:cubicBezTo>
                    <a:pt x="1302" y="1183"/>
                    <a:pt x="1502" y="949"/>
                    <a:pt x="1602" y="649"/>
                  </a:cubicBezTo>
                  <a:cubicBezTo>
                    <a:pt x="1735" y="382"/>
                    <a:pt x="1735" y="82"/>
                    <a:pt x="1469" y="15"/>
                  </a:cubicBezTo>
                  <a:cubicBezTo>
                    <a:pt x="1443" y="5"/>
                    <a:pt x="1418" y="1"/>
                    <a:pt x="1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-692787" y="2274325"/>
              <a:ext cx="41725" cy="38075"/>
            </a:xfrm>
            <a:custGeom>
              <a:avLst/>
              <a:gdLst/>
              <a:ahLst/>
              <a:cxnLst/>
              <a:rect l="l" t="t" r="r" b="b"/>
              <a:pathLst>
                <a:path w="1669" h="1523" extrusionOk="0">
                  <a:moveTo>
                    <a:pt x="1100" y="0"/>
                  </a:moveTo>
                  <a:cubicBezTo>
                    <a:pt x="816" y="0"/>
                    <a:pt x="559" y="482"/>
                    <a:pt x="501" y="539"/>
                  </a:cubicBezTo>
                  <a:cubicBezTo>
                    <a:pt x="468" y="639"/>
                    <a:pt x="1" y="1206"/>
                    <a:pt x="401" y="1473"/>
                  </a:cubicBezTo>
                  <a:cubicBezTo>
                    <a:pt x="460" y="1508"/>
                    <a:pt x="518" y="1523"/>
                    <a:pt x="574" y="1523"/>
                  </a:cubicBezTo>
                  <a:cubicBezTo>
                    <a:pt x="894" y="1523"/>
                    <a:pt x="1140" y="1030"/>
                    <a:pt x="1168" y="973"/>
                  </a:cubicBezTo>
                  <a:cubicBezTo>
                    <a:pt x="1235" y="873"/>
                    <a:pt x="1669" y="339"/>
                    <a:pt x="1235" y="39"/>
                  </a:cubicBezTo>
                  <a:cubicBezTo>
                    <a:pt x="1190" y="12"/>
                    <a:pt x="1145" y="0"/>
                    <a:pt x="11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-630237" y="2313550"/>
              <a:ext cx="22550" cy="41575"/>
            </a:xfrm>
            <a:custGeom>
              <a:avLst/>
              <a:gdLst/>
              <a:ahLst/>
              <a:cxnLst/>
              <a:rect l="l" t="t" r="r" b="b"/>
              <a:pathLst>
                <a:path w="902" h="1663" extrusionOk="0">
                  <a:moveTo>
                    <a:pt x="459" y="0"/>
                  </a:moveTo>
                  <a:cubicBezTo>
                    <a:pt x="441" y="0"/>
                    <a:pt x="421" y="2"/>
                    <a:pt x="401" y="4"/>
                  </a:cubicBezTo>
                  <a:cubicBezTo>
                    <a:pt x="1" y="104"/>
                    <a:pt x="67" y="738"/>
                    <a:pt x="67" y="805"/>
                  </a:cubicBezTo>
                  <a:cubicBezTo>
                    <a:pt x="67" y="838"/>
                    <a:pt x="1" y="1072"/>
                    <a:pt x="1" y="1239"/>
                  </a:cubicBezTo>
                  <a:cubicBezTo>
                    <a:pt x="67" y="1405"/>
                    <a:pt x="101" y="1606"/>
                    <a:pt x="301" y="1639"/>
                  </a:cubicBezTo>
                  <a:cubicBezTo>
                    <a:pt x="334" y="1655"/>
                    <a:pt x="366" y="1663"/>
                    <a:pt x="397" y="1663"/>
                  </a:cubicBezTo>
                  <a:cubicBezTo>
                    <a:pt x="554" y="1663"/>
                    <a:pt x="684" y="1472"/>
                    <a:pt x="768" y="1305"/>
                  </a:cubicBezTo>
                  <a:cubicBezTo>
                    <a:pt x="835" y="1105"/>
                    <a:pt x="835" y="838"/>
                    <a:pt x="835" y="805"/>
                  </a:cubicBezTo>
                  <a:cubicBezTo>
                    <a:pt x="835" y="772"/>
                    <a:pt x="901" y="571"/>
                    <a:pt x="835" y="338"/>
                  </a:cubicBezTo>
                  <a:cubicBezTo>
                    <a:pt x="774" y="155"/>
                    <a:pt x="657" y="0"/>
                    <a:pt x="4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-581037" y="2292300"/>
              <a:ext cx="45900" cy="32075"/>
            </a:xfrm>
            <a:custGeom>
              <a:avLst/>
              <a:gdLst/>
              <a:ahLst/>
              <a:cxnLst/>
              <a:rect l="l" t="t" r="r" b="b"/>
              <a:pathLst>
                <a:path w="1836" h="1283" extrusionOk="0">
                  <a:moveTo>
                    <a:pt x="509" y="0"/>
                  </a:moveTo>
                  <a:cubicBezTo>
                    <a:pt x="401" y="0"/>
                    <a:pt x="295" y="42"/>
                    <a:pt x="201" y="154"/>
                  </a:cubicBezTo>
                  <a:cubicBezTo>
                    <a:pt x="1" y="487"/>
                    <a:pt x="601" y="921"/>
                    <a:pt x="668" y="954"/>
                  </a:cubicBezTo>
                  <a:cubicBezTo>
                    <a:pt x="743" y="979"/>
                    <a:pt x="1077" y="1283"/>
                    <a:pt x="1353" y="1283"/>
                  </a:cubicBezTo>
                  <a:cubicBezTo>
                    <a:pt x="1447" y="1283"/>
                    <a:pt x="1534" y="1248"/>
                    <a:pt x="1602" y="1155"/>
                  </a:cubicBezTo>
                  <a:cubicBezTo>
                    <a:pt x="1835" y="754"/>
                    <a:pt x="1168" y="321"/>
                    <a:pt x="1135" y="321"/>
                  </a:cubicBezTo>
                  <a:cubicBezTo>
                    <a:pt x="1063" y="273"/>
                    <a:pt x="784" y="0"/>
                    <a:pt x="5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-577687" y="2241275"/>
              <a:ext cx="45050" cy="25000"/>
            </a:xfrm>
            <a:custGeom>
              <a:avLst/>
              <a:gdLst/>
              <a:ahLst/>
              <a:cxnLst/>
              <a:rect l="l" t="t" r="r" b="b"/>
              <a:pathLst>
                <a:path w="1802" h="1000" extrusionOk="0">
                  <a:moveTo>
                    <a:pt x="499" y="1"/>
                  </a:moveTo>
                  <a:cubicBezTo>
                    <a:pt x="313" y="1"/>
                    <a:pt x="130" y="74"/>
                    <a:pt x="67" y="327"/>
                  </a:cubicBezTo>
                  <a:cubicBezTo>
                    <a:pt x="0" y="694"/>
                    <a:pt x="634" y="827"/>
                    <a:pt x="701" y="861"/>
                  </a:cubicBezTo>
                  <a:cubicBezTo>
                    <a:pt x="765" y="861"/>
                    <a:pt x="1024" y="999"/>
                    <a:pt x="1254" y="999"/>
                  </a:cubicBezTo>
                  <a:cubicBezTo>
                    <a:pt x="1380" y="999"/>
                    <a:pt x="1497" y="957"/>
                    <a:pt x="1568" y="827"/>
                  </a:cubicBezTo>
                  <a:cubicBezTo>
                    <a:pt x="1802" y="360"/>
                    <a:pt x="1034" y="127"/>
                    <a:pt x="968" y="127"/>
                  </a:cubicBezTo>
                  <a:cubicBezTo>
                    <a:pt x="915" y="92"/>
                    <a:pt x="705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-590212" y="2186125"/>
              <a:ext cx="41725" cy="21425"/>
            </a:xfrm>
            <a:custGeom>
              <a:avLst/>
              <a:gdLst/>
              <a:ahLst/>
              <a:cxnLst/>
              <a:rect l="l" t="t" r="r" b="b"/>
              <a:pathLst>
                <a:path w="1669" h="857" extrusionOk="0">
                  <a:moveTo>
                    <a:pt x="532" y="0"/>
                  </a:moveTo>
                  <a:cubicBezTo>
                    <a:pt x="337" y="0"/>
                    <a:pt x="122" y="72"/>
                    <a:pt x="68" y="365"/>
                  </a:cubicBezTo>
                  <a:cubicBezTo>
                    <a:pt x="1" y="732"/>
                    <a:pt x="668" y="798"/>
                    <a:pt x="735" y="798"/>
                  </a:cubicBezTo>
                  <a:cubicBezTo>
                    <a:pt x="785" y="798"/>
                    <a:pt x="977" y="857"/>
                    <a:pt x="1164" y="857"/>
                  </a:cubicBezTo>
                  <a:cubicBezTo>
                    <a:pt x="1352" y="857"/>
                    <a:pt x="1535" y="798"/>
                    <a:pt x="1569" y="565"/>
                  </a:cubicBezTo>
                  <a:cubicBezTo>
                    <a:pt x="1669" y="98"/>
                    <a:pt x="968" y="64"/>
                    <a:pt x="868" y="64"/>
                  </a:cubicBezTo>
                  <a:cubicBezTo>
                    <a:pt x="838" y="49"/>
                    <a:pt x="692" y="0"/>
                    <a:pt x="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-610212" y="2129350"/>
              <a:ext cx="45875" cy="23775"/>
            </a:xfrm>
            <a:custGeom>
              <a:avLst/>
              <a:gdLst/>
              <a:ahLst/>
              <a:cxnLst/>
              <a:rect l="l" t="t" r="r" b="b"/>
              <a:pathLst>
                <a:path w="1835" h="951" extrusionOk="0">
                  <a:moveTo>
                    <a:pt x="467" y="0"/>
                  </a:moveTo>
                  <a:cubicBezTo>
                    <a:pt x="200" y="0"/>
                    <a:pt x="0" y="134"/>
                    <a:pt x="0" y="367"/>
                  </a:cubicBezTo>
                  <a:cubicBezTo>
                    <a:pt x="0" y="534"/>
                    <a:pt x="200" y="634"/>
                    <a:pt x="367" y="701"/>
                  </a:cubicBezTo>
                  <a:cubicBezTo>
                    <a:pt x="534" y="768"/>
                    <a:pt x="768" y="801"/>
                    <a:pt x="801" y="801"/>
                  </a:cubicBezTo>
                  <a:cubicBezTo>
                    <a:pt x="834" y="834"/>
                    <a:pt x="1034" y="868"/>
                    <a:pt x="1268" y="934"/>
                  </a:cubicBezTo>
                  <a:cubicBezTo>
                    <a:pt x="1326" y="944"/>
                    <a:pt x="1384" y="951"/>
                    <a:pt x="1440" y="951"/>
                  </a:cubicBezTo>
                  <a:cubicBezTo>
                    <a:pt x="1576" y="951"/>
                    <a:pt x="1697" y="910"/>
                    <a:pt x="1768" y="768"/>
                  </a:cubicBezTo>
                  <a:cubicBezTo>
                    <a:pt x="1835" y="534"/>
                    <a:pt x="1668" y="367"/>
                    <a:pt x="1468" y="267"/>
                  </a:cubicBezTo>
                  <a:cubicBezTo>
                    <a:pt x="1268" y="134"/>
                    <a:pt x="1001" y="101"/>
                    <a:pt x="968" y="101"/>
                  </a:cubicBezTo>
                  <a:cubicBezTo>
                    <a:pt x="934" y="34"/>
                    <a:pt x="667" y="0"/>
                    <a:pt x="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-754587" y="2025825"/>
              <a:ext cx="199425" cy="304525"/>
            </a:xfrm>
            <a:custGeom>
              <a:avLst/>
              <a:gdLst/>
              <a:ahLst/>
              <a:cxnLst/>
              <a:rect l="l" t="t" r="r" b="b"/>
              <a:pathLst>
                <a:path w="7977" h="12181" extrusionOk="0">
                  <a:moveTo>
                    <a:pt x="3100" y="1"/>
                  </a:moveTo>
                  <a:cubicBezTo>
                    <a:pt x="1562" y="1"/>
                    <a:pt x="1" y="1607"/>
                    <a:pt x="972" y="3341"/>
                  </a:cubicBezTo>
                  <a:cubicBezTo>
                    <a:pt x="2139" y="5409"/>
                    <a:pt x="2973" y="7611"/>
                    <a:pt x="3307" y="9946"/>
                  </a:cubicBezTo>
                  <a:cubicBezTo>
                    <a:pt x="3474" y="11146"/>
                    <a:pt x="4241" y="12147"/>
                    <a:pt x="5575" y="12181"/>
                  </a:cubicBezTo>
                  <a:cubicBezTo>
                    <a:pt x="6643" y="12181"/>
                    <a:pt x="7977" y="11146"/>
                    <a:pt x="7810" y="9946"/>
                  </a:cubicBezTo>
                  <a:cubicBezTo>
                    <a:pt x="7410" y="6777"/>
                    <a:pt x="6476" y="3841"/>
                    <a:pt x="4908" y="1073"/>
                  </a:cubicBezTo>
                  <a:cubicBezTo>
                    <a:pt x="4458" y="315"/>
                    <a:pt x="3781" y="1"/>
                    <a:pt x="3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-706962" y="2048750"/>
              <a:ext cx="43400" cy="43100"/>
            </a:xfrm>
            <a:custGeom>
              <a:avLst/>
              <a:gdLst/>
              <a:ahLst/>
              <a:cxnLst/>
              <a:rect l="l" t="t" r="r" b="b"/>
              <a:pathLst>
                <a:path w="1736" h="1724" extrusionOk="0">
                  <a:moveTo>
                    <a:pt x="1293" y="0"/>
                  </a:moveTo>
                  <a:cubicBezTo>
                    <a:pt x="1218" y="0"/>
                    <a:pt x="1137" y="8"/>
                    <a:pt x="1068" y="22"/>
                  </a:cubicBezTo>
                  <a:cubicBezTo>
                    <a:pt x="735" y="89"/>
                    <a:pt x="468" y="389"/>
                    <a:pt x="401" y="422"/>
                  </a:cubicBezTo>
                  <a:cubicBezTo>
                    <a:pt x="368" y="523"/>
                    <a:pt x="68" y="756"/>
                    <a:pt x="34" y="1090"/>
                  </a:cubicBezTo>
                  <a:cubicBezTo>
                    <a:pt x="1" y="1256"/>
                    <a:pt x="34" y="1423"/>
                    <a:pt x="68" y="1557"/>
                  </a:cubicBezTo>
                  <a:cubicBezTo>
                    <a:pt x="134" y="1690"/>
                    <a:pt x="234" y="1723"/>
                    <a:pt x="368" y="1723"/>
                  </a:cubicBezTo>
                  <a:cubicBezTo>
                    <a:pt x="568" y="1690"/>
                    <a:pt x="668" y="1523"/>
                    <a:pt x="735" y="1356"/>
                  </a:cubicBezTo>
                  <a:cubicBezTo>
                    <a:pt x="835" y="1190"/>
                    <a:pt x="968" y="1056"/>
                    <a:pt x="1002" y="1023"/>
                  </a:cubicBezTo>
                  <a:cubicBezTo>
                    <a:pt x="1035" y="990"/>
                    <a:pt x="1202" y="856"/>
                    <a:pt x="1369" y="756"/>
                  </a:cubicBezTo>
                  <a:cubicBezTo>
                    <a:pt x="1535" y="689"/>
                    <a:pt x="1702" y="589"/>
                    <a:pt x="1735" y="389"/>
                  </a:cubicBezTo>
                  <a:cubicBezTo>
                    <a:pt x="1735" y="256"/>
                    <a:pt x="1702" y="189"/>
                    <a:pt x="1535" y="56"/>
                  </a:cubicBezTo>
                  <a:cubicBezTo>
                    <a:pt x="1496" y="16"/>
                    <a:pt x="1400" y="0"/>
                    <a:pt x="1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32"/>
          <p:cNvSpPr txBox="1">
            <a:spLocks noGrp="1"/>
          </p:cNvSpPr>
          <p:nvPr>
            <p:ph type="title"/>
          </p:nvPr>
        </p:nvSpPr>
        <p:spPr>
          <a:xfrm>
            <a:off x="616250" y="616274"/>
            <a:ext cx="7906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Mecanismo de patogenicidade</a:t>
            </a:r>
            <a:endParaRPr/>
          </a:p>
        </p:txBody>
      </p:sp>
      <p:sp>
        <p:nvSpPr>
          <p:cNvPr id="709" name="Google Shape;709;p32"/>
          <p:cNvSpPr txBox="1">
            <a:spLocks noGrp="1"/>
          </p:cNvSpPr>
          <p:nvPr>
            <p:ph type="title"/>
          </p:nvPr>
        </p:nvSpPr>
        <p:spPr>
          <a:xfrm>
            <a:off x="1024425" y="3415794"/>
            <a:ext cx="1509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</a:rPr>
              <a:t>Adesão</a:t>
            </a:r>
            <a:endParaRPr sz="2500">
              <a:solidFill>
                <a:schemeClr val="accent6"/>
              </a:solidFill>
            </a:endParaRPr>
          </a:p>
        </p:txBody>
      </p:sp>
      <p:sp>
        <p:nvSpPr>
          <p:cNvPr id="710" name="Google Shape;710;p32"/>
          <p:cNvSpPr txBox="1">
            <a:spLocks noGrp="1"/>
          </p:cNvSpPr>
          <p:nvPr>
            <p:ph type="subTitle" idx="4294967295"/>
          </p:nvPr>
        </p:nvSpPr>
        <p:spPr>
          <a:xfrm>
            <a:off x="881350" y="3851550"/>
            <a:ext cx="177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Mediada pelo pili e proteína Opa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1" name="Google Shape;711;p32"/>
          <p:cNvSpPr txBox="1">
            <a:spLocks noGrp="1"/>
          </p:cNvSpPr>
          <p:nvPr>
            <p:ph type="title"/>
          </p:nvPr>
        </p:nvSpPr>
        <p:spPr>
          <a:xfrm>
            <a:off x="3782762" y="3415800"/>
            <a:ext cx="168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</a:rPr>
              <a:t>Infecção</a:t>
            </a:r>
            <a:endParaRPr sz="2500">
              <a:solidFill>
                <a:schemeClr val="accent6"/>
              </a:solidFill>
            </a:endParaRPr>
          </a:p>
        </p:txBody>
      </p:sp>
      <p:sp>
        <p:nvSpPr>
          <p:cNvPr id="712" name="Google Shape;712;p32"/>
          <p:cNvSpPr txBox="1">
            <a:spLocks noGrp="1"/>
          </p:cNvSpPr>
          <p:nvPr>
            <p:ph type="subTitle" idx="4294967295"/>
          </p:nvPr>
        </p:nvSpPr>
        <p:spPr>
          <a:xfrm>
            <a:off x="3732899" y="3851550"/>
            <a:ext cx="172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Penetração celular e posterior liberação no espaço endotelial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3" name="Google Shape;713;p32"/>
          <p:cNvSpPr txBox="1">
            <a:spLocks noGrp="1"/>
          </p:cNvSpPr>
          <p:nvPr>
            <p:ph type="title"/>
          </p:nvPr>
        </p:nvSpPr>
        <p:spPr>
          <a:xfrm>
            <a:off x="6607475" y="3415800"/>
            <a:ext cx="160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</a:rPr>
              <a:t>Dano tecidual</a:t>
            </a:r>
            <a:endParaRPr sz="2500">
              <a:solidFill>
                <a:schemeClr val="accent6"/>
              </a:solidFill>
            </a:endParaRPr>
          </a:p>
        </p:txBody>
      </p:sp>
      <p:sp>
        <p:nvSpPr>
          <p:cNvPr id="714" name="Google Shape;714;p32"/>
          <p:cNvSpPr txBox="1">
            <a:spLocks noGrp="1"/>
          </p:cNvSpPr>
          <p:nvPr>
            <p:ph type="subTitle" idx="4294967295"/>
          </p:nvPr>
        </p:nvSpPr>
        <p:spPr>
          <a:xfrm>
            <a:off x="6661956" y="3943500"/>
            <a:ext cx="154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LOS estimula liberação de TNF-</a:t>
            </a:r>
            <a:r>
              <a:rPr lang="en" sz="1050">
                <a:solidFill>
                  <a:srgbClr val="4D515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α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15" name="Google Shape;715;p32"/>
          <p:cNvCxnSpPr/>
          <p:nvPr/>
        </p:nvCxnSpPr>
        <p:spPr>
          <a:xfrm rot="10800000">
            <a:off x="1779075" y="2690700"/>
            <a:ext cx="0" cy="7251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6" name="Google Shape;716;p32"/>
          <p:cNvCxnSpPr/>
          <p:nvPr/>
        </p:nvCxnSpPr>
        <p:spPr>
          <a:xfrm rot="10800000">
            <a:off x="4569650" y="2644425"/>
            <a:ext cx="0" cy="7251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7" name="Google Shape;717;p32"/>
          <p:cNvCxnSpPr/>
          <p:nvPr/>
        </p:nvCxnSpPr>
        <p:spPr>
          <a:xfrm rot="10800000">
            <a:off x="7362125" y="2690700"/>
            <a:ext cx="0" cy="7251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8" name="Google Shape;718;p32"/>
          <p:cNvSpPr/>
          <p:nvPr/>
        </p:nvSpPr>
        <p:spPr>
          <a:xfrm rot="-333715">
            <a:off x="-268523" y="1637049"/>
            <a:ext cx="9790283" cy="1676662"/>
          </a:xfrm>
          <a:custGeom>
            <a:avLst/>
            <a:gdLst/>
            <a:ahLst/>
            <a:cxnLst/>
            <a:rect l="l" t="t" r="r" b="b"/>
            <a:pathLst>
              <a:path w="65048" h="49825" extrusionOk="0">
                <a:moveTo>
                  <a:pt x="15431" y="0"/>
                </a:moveTo>
                <a:cubicBezTo>
                  <a:pt x="11768" y="0"/>
                  <a:pt x="8152" y="957"/>
                  <a:pt x="5305" y="3204"/>
                </a:cubicBezTo>
                <a:cubicBezTo>
                  <a:pt x="1969" y="5873"/>
                  <a:pt x="1" y="10209"/>
                  <a:pt x="234" y="14446"/>
                </a:cubicBezTo>
                <a:cubicBezTo>
                  <a:pt x="434" y="18716"/>
                  <a:pt x="2803" y="22818"/>
                  <a:pt x="6405" y="25153"/>
                </a:cubicBezTo>
                <a:cubicBezTo>
                  <a:pt x="13811" y="29957"/>
                  <a:pt x="24718" y="26921"/>
                  <a:pt x="31423" y="32625"/>
                </a:cubicBezTo>
                <a:cubicBezTo>
                  <a:pt x="36393" y="36828"/>
                  <a:pt x="37461" y="44734"/>
                  <a:pt x="42965" y="48237"/>
                </a:cubicBezTo>
                <a:cubicBezTo>
                  <a:pt x="44700" y="49319"/>
                  <a:pt x="46725" y="49825"/>
                  <a:pt x="48773" y="49825"/>
                </a:cubicBezTo>
                <a:cubicBezTo>
                  <a:pt x="51016" y="49825"/>
                  <a:pt x="53288" y="49219"/>
                  <a:pt x="55240" y="48103"/>
                </a:cubicBezTo>
                <a:cubicBezTo>
                  <a:pt x="58943" y="45968"/>
                  <a:pt x="61578" y="42232"/>
                  <a:pt x="62979" y="38129"/>
                </a:cubicBezTo>
                <a:cubicBezTo>
                  <a:pt x="65047" y="32259"/>
                  <a:pt x="64680" y="25320"/>
                  <a:pt x="61178" y="20150"/>
                </a:cubicBezTo>
                <a:cubicBezTo>
                  <a:pt x="58676" y="16447"/>
                  <a:pt x="54340" y="13745"/>
                  <a:pt x="49836" y="13312"/>
                </a:cubicBezTo>
                <a:cubicBezTo>
                  <a:pt x="49680" y="13298"/>
                  <a:pt x="49522" y="13291"/>
                  <a:pt x="49362" y="13291"/>
                </a:cubicBezTo>
                <a:cubicBezTo>
                  <a:pt x="48002" y="13291"/>
                  <a:pt x="46532" y="13744"/>
                  <a:pt x="45170" y="13744"/>
                </a:cubicBezTo>
                <a:cubicBezTo>
                  <a:pt x="44780" y="13744"/>
                  <a:pt x="44399" y="13707"/>
                  <a:pt x="44032" y="13612"/>
                </a:cubicBezTo>
                <a:cubicBezTo>
                  <a:pt x="41597" y="12978"/>
                  <a:pt x="38628" y="10076"/>
                  <a:pt x="36494" y="8675"/>
                </a:cubicBezTo>
                <a:cubicBezTo>
                  <a:pt x="31790" y="5539"/>
                  <a:pt x="26953" y="2370"/>
                  <a:pt x="21483" y="836"/>
                </a:cubicBezTo>
                <a:cubicBezTo>
                  <a:pt x="19535" y="298"/>
                  <a:pt x="17476" y="0"/>
                  <a:pt x="154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2"/>
          <p:cNvSpPr/>
          <p:nvPr/>
        </p:nvSpPr>
        <p:spPr>
          <a:xfrm>
            <a:off x="1739650" y="2402175"/>
            <a:ext cx="78900" cy="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0" name="Google Shape;720;p32"/>
          <p:cNvGrpSpPr/>
          <p:nvPr/>
        </p:nvGrpSpPr>
        <p:grpSpPr>
          <a:xfrm>
            <a:off x="4279240" y="2006606"/>
            <a:ext cx="585510" cy="591555"/>
            <a:chOff x="5718975" y="5298299"/>
            <a:chExt cx="983225" cy="993376"/>
          </a:xfrm>
        </p:grpSpPr>
        <p:sp>
          <p:nvSpPr>
            <p:cNvPr id="721" name="Google Shape;721;p32"/>
            <p:cNvSpPr/>
            <p:nvPr/>
          </p:nvSpPr>
          <p:spPr>
            <a:xfrm>
              <a:off x="6204325" y="6038975"/>
              <a:ext cx="12525" cy="204350"/>
            </a:xfrm>
            <a:custGeom>
              <a:avLst/>
              <a:gdLst/>
              <a:ahLst/>
              <a:cxnLst/>
              <a:rect l="l" t="t" r="r" b="b"/>
              <a:pathLst>
                <a:path w="501" h="8174" extrusionOk="0">
                  <a:moveTo>
                    <a:pt x="234" y="1"/>
                  </a:moveTo>
                  <a:cubicBezTo>
                    <a:pt x="100" y="1"/>
                    <a:pt x="0" y="68"/>
                    <a:pt x="0" y="234"/>
                  </a:cubicBezTo>
                  <a:lnTo>
                    <a:pt x="0" y="7907"/>
                  </a:lnTo>
                  <a:cubicBezTo>
                    <a:pt x="0" y="8040"/>
                    <a:pt x="67" y="8173"/>
                    <a:pt x="234" y="8173"/>
                  </a:cubicBezTo>
                  <a:cubicBezTo>
                    <a:pt x="367" y="8173"/>
                    <a:pt x="500" y="8040"/>
                    <a:pt x="500" y="7907"/>
                  </a:cubicBezTo>
                  <a:lnTo>
                    <a:pt x="500" y="234"/>
                  </a:lnTo>
                  <a:cubicBezTo>
                    <a:pt x="500" y="101"/>
                    <a:pt x="400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2"/>
            <p:cNvSpPr/>
            <p:nvPr/>
          </p:nvSpPr>
          <p:spPr>
            <a:xfrm>
              <a:off x="6170125" y="6210775"/>
              <a:ext cx="80925" cy="80900"/>
            </a:xfrm>
            <a:custGeom>
              <a:avLst/>
              <a:gdLst/>
              <a:ahLst/>
              <a:cxnLst/>
              <a:rect l="l" t="t" r="r" b="b"/>
              <a:pathLst>
                <a:path w="3237" h="3236" extrusionOk="0">
                  <a:moveTo>
                    <a:pt x="1602" y="0"/>
                  </a:moveTo>
                  <a:cubicBezTo>
                    <a:pt x="701" y="0"/>
                    <a:pt x="0" y="734"/>
                    <a:pt x="0" y="1635"/>
                  </a:cubicBezTo>
                  <a:cubicBezTo>
                    <a:pt x="0" y="2502"/>
                    <a:pt x="701" y="3236"/>
                    <a:pt x="1602" y="3236"/>
                  </a:cubicBezTo>
                  <a:cubicBezTo>
                    <a:pt x="2502" y="3236"/>
                    <a:pt x="3236" y="2502"/>
                    <a:pt x="3236" y="1635"/>
                  </a:cubicBezTo>
                  <a:cubicBezTo>
                    <a:pt x="3236" y="734"/>
                    <a:pt x="2502" y="0"/>
                    <a:pt x="1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6323575" y="6005225"/>
              <a:ext cx="111750" cy="179725"/>
            </a:xfrm>
            <a:custGeom>
              <a:avLst/>
              <a:gdLst/>
              <a:ahLst/>
              <a:cxnLst/>
              <a:rect l="l" t="t" r="r" b="b"/>
              <a:pathLst>
                <a:path w="4470" h="7189" extrusionOk="0">
                  <a:moveTo>
                    <a:pt x="314" y="0"/>
                  </a:moveTo>
                  <a:cubicBezTo>
                    <a:pt x="264" y="0"/>
                    <a:pt x="213" y="15"/>
                    <a:pt x="167" y="50"/>
                  </a:cubicBezTo>
                  <a:cubicBezTo>
                    <a:pt x="67" y="117"/>
                    <a:pt x="0" y="283"/>
                    <a:pt x="100" y="417"/>
                  </a:cubicBezTo>
                  <a:lnTo>
                    <a:pt x="3936" y="7055"/>
                  </a:lnTo>
                  <a:cubicBezTo>
                    <a:pt x="4003" y="7122"/>
                    <a:pt x="4103" y="7188"/>
                    <a:pt x="4170" y="7188"/>
                  </a:cubicBezTo>
                  <a:cubicBezTo>
                    <a:pt x="4236" y="7188"/>
                    <a:pt x="4270" y="7188"/>
                    <a:pt x="4303" y="7122"/>
                  </a:cubicBezTo>
                  <a:cubicBezTo>
                    <a:pt x="4437" y="7055"/>
                    <a:pt x="4470" y="6888"/>
                    <a:pt x="4403" y="6755"/>
                  </a:cubicBezTo>
                  <a:lnTo>
                    <a:pt x="567" y="117"/>
                  </a:lnTo>
                  <a:cubicBezTo>
                    <a:pt x="502" y="51"/>
                    <a:pt x="409" y="0"/>
                    <a:pt x="3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2"/>
            <p:cNvSpPr/>
            <p:nvPr/>
          </p:nvSpPr>
          <p:spPr>
            <a:xfrm>
              <a:off x="6394450" y="6149900"/>
              <a:ext cx="81750" cy="81750"/>
            </a:xfrm>
            <a:custGeom>
              <a:avLst/>
              <a:gdLst/>
              <a:ahLst/>
              <a:cxnLst/>
              <a:rect l="l" t="t" r="r" b="b"/>
              <a:pathLst>
                <a:path w="3270" h="3270" extrusionOk="0">
                  <a:moveTo>
                    <a:pt x="1635" y="0"/>
                  </a:moveTo>
                  <a:cubicBezTo>
                    <a:pt x="734" y="0"/>
                    <a:pt x="0" y="734"/>
                    <a:pt x="0" y="1635"/>
                  </a:cubicBezTo>
                  <a:cubicBezTo>
                    <a:pt x="0" y="2536"/>
                    <a:pt x="734" y="3269"/>
                    <a:pt x="1635" y="3269"/>
                  </a:cubicBezTo>
                  <a:cubicBezTo>
                    <a:pt x="2536" y="3269"/>
                    <a:pt x="3269" y="2536"/>
                    <a:pt x="3269" y="1635"/>
                  </a:cubicBezTo>
                  <a:cubicBezTo>
                    <a:pt x="3269" y="734"/>
                    <a:pt x="2536" y="0"/>
                    <a:pt x="1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2"/>
            <p:cNvSpPr/>
            <p:nvPr/>
          </p:nvSpPr>
          <p:spPr>
            <a:xfrm>
              <a:off x="6414475" y="5915550"/>
              <a:ext cx="181800" cy="109275"/>
            </a:xfrm>
            <a:custGeom>
              <a:avLst/>
              <a:gdLst/>
              <a:ahLst/>
              <a:cxnLst/>
              <a:rect l="l" t="t" r="r" b="b"/>
              <a:pathLst>
                <a:path w="7272" h="4371" extrusionOk="0">
                  <a:moveTo>
                    <a:pt x="327" y="1"/>
                  </a:moveTo>
                  <a:cubicBezTo>
                    <a:pt x="234" y="1"/>
                    <a:pt x="145" y="45"/>
                    <a:pt x="100" y="134"/>
                  </a:cubicBezTo>
                  <a:cubicBezTo>
                    <a:pt x="0" y="268"/>
                    <a:pt x="67" y="435"/>
                    <a:pt x="167" y="501"/>
                  </a:cubicBezTo>
                  <a:lnTo>
                    <a:pt x="6805" y="4337"/>
                  </a:lnTo>
                  <a:cubicBezTo>
                    <a:pt x="6838" y="4371"/>
                    <a:pt x="6872" y="4371"/>
                    <a:pt x="6938" y="4371"/>
                  </a:cubicBezTo>
                  <a:cubicBezTo>
                    <a:pt x="7038" y="4371"/>
                    <a:pt x="7138" y="4337"/>
                    <a:pt x="7172" y="4271"/>
                  </a:cubicBezTo>
                  <a:cubicBezTo>
                    <a:pt x="7272" y="4137"/>
                    <a:pt x="7205" y="3970"/>
                    <a:pt x="7105" y="3870"/>
                  </a:cubicBezTo>
                  <a:lnTo>
                    <a:pt x="467" y="34"/>
                  </a:lnTo>
                  <a:cubicBezTo>
                    <a:pt x="423" y="12"/>
                    <a:pt x="374" y="1"/>
                    <a:pt x="3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6560400" y="5985600"/>
              <a:ext cx="81750" cy="80925"/>
            </a:xfrm>
            <a:custGeom>
              <a:avLst/>
              <a:gdLst/>
              <a:ahLst/>
              <a:cxnLst/>
              <a:rect l="l" t="t" r="r" b="b"/>
              <a:pathLst>
                <a:path w="3270" h="3237" extrusionOk="0">
                  <a:moveTo>
                    <a:pt x="1635" y="1"/>
                  </a:moveTo>
                  <a:cubicBezTo>
                    <a:pt x="734" y="1"/>
                    <a:pt x="1" y="735"/>
                    <a:pt x="1" y="1602"/>
                  </a:cubicBezTo>
                  <a:cubicBezTo>
                    <a:pt x="1" y="2503"/>
                    <a:pt x="734" y="3237"/>
                    <a:pt x="1635" y="3237"/>
                  </a:cubicBezTo>
                  <a:cubicBezTo>
                    <a:pt x="2536" y="3237"/>
                    <a:pt x="3270" y="2503"/>
                    <a:pt x="3270" y="1602"/>
                  </a:cubicBezTo>
                  <a:cubicBezTo>
                    <a:pt x="3270" y="735"/>
                    <a:pt x="2536" y="1"/>
                    <a:pt x="1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2"/>
            <p:cNvSpPr/>
            <p:nvPr/>
          </p:nvSpPr>
          <p:spPr>
            <a:xfrm>
              <a:off x="5767325" y="5794650"/>
              <a:ext cx="204350" cy="12525"/>
            </a:xfrm>
            <a:custGeom>
              <a:avLst/>
              <a:gdLst/>
              <a:ahLst/>
              <a:cxnLst/>
              <a:rect l="l" t="t" r="r" b="b"/>
              <a:pathLst>
                <a:path w="8174" h="501" extrusionOk="0">
                  <a:moveTo>
                    <a:pt x="234" y="0"/>
                  </a:moveTo>
                  <a:cubicBezTo>
                    <a:pt x="134" y="0"/>
                    <a:pt x="1" y="134"/>
                    <a:pt x="1" y="267"/>
                  </a:cubicBezTo>
                  <a:cubicBezTo>
                    <a:pt x="1" y="367"/>
                    <a:pt x="68" y="501"/>
                    <a:pt x="234" y="501"/>
                  </a:cubicBezTo>
                  <a:lnTo>
                    <a:pt x="7907" y="501"/>
                  </a:lnTo>
                  <a:cubicBezTo>
                    <a:pt x="8073" y="501"/>
                    <a:pt x="8173" y="367"/>
                    <a:pt x="8173" y="267"/>
                  </a:cubicBezTo>
                  <a:cubicBezTo>
                    <a:pt x="8173" y="134"/>
                    <a:pt x="8073" y="0"/>
                    <a:pt x="79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2"/>
            <p:cNvSpPr/>
            <p:nvPr/>
          </p:nvSpPr>
          <p:spPr>
            <a:xfrm>
              <a:off x="6447825" y="5794650"/>
              <a:ext cx="204325" cy="12525"/>
            </a:xfrm>
            <a:custGeom>
              <a:avLst/>
              <a:gdLst/>
              <a:ahLst/>
              <a:cxnLst/>
              <a:rect l="l" t="t" r="r" b="b"/>
              <a:pathLst>
                <a:path w="8173" h="501" extrusionOk="0">
                  <a:moveTo>
                    <a:pt x="267" y="0"/>
                  </a:moveTo>
                  <a:cubicBezTo>
                    <a:pt x="134" y="0"/>
                    <a:pt x="0" y="134"/>
                    <a:pt x="0" y="267"/>
                  </a:cubicBezTo>
                  <a:cubicBezTo>
                    <a:pt x="0" y="367"/>
                    <a:pt x="100" y="501"/>
                    <a:pt x="267" y="501"/>
                  </a:cubicBezTo>
                  <a:lnTo>
                    <a:pt x="7939" y="501"/>
                  </a:lnTo>
                  <a:cubicBezTo>
                    <a:pt x="8106" y="501"/>
                    <a:pt x="8173" y="367"/>
                    <a:pt x="8173" y="267"/>
                  </a:cubicBezTo>
                  <a:cubicBezTo>
                    <a:pt x="8173" y="134"/>
                    <a:pt x="8106" y="0"/>
                    <a:pt x="79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2"/>
            <p:cNvSpPr/>
            <p:nvPr/>
          </p:nvSpPr>
          <p:spPr>
            <a:xfrm>
              <a:off x="6621275" y="5758775"/>
              <a:ext cx="80925" cy="81750"/>
            </a:xfrm>
            <a:custGeom>
              <a:avLst/>
              <a:gdLst/>
              <a:ahLst/>
              <a:cxnLst/>
              <a:rect l="l" t="t" r="r" b="b"/>
              <a:pathLst>
                <a:path w="3237" h="3270" extrusionOk="0">
                  <a:moveTo>
                    <a:pt x="1635" y="1"/>
                  </a:moveTo>
                  <a:cubicBezTo>
                    <a:pt x="734" y="1"/>
                    <a:pt x="1" y="735"/>
                    <a:pt x="1" y="1635"/>
                  </a:cubicBezTo>
                  <a:cubicBezTo>
                    <a:pt x="1" y="2536"/>
                    <a:pt x="734" y="3270"/>
                    <a:pt x="1635" y="3270"/>
                  </a:cubicBezTo>
                  <a:cubicBezTo>
                    <a:pt x="2502" y="3270"/>
                    <a:pt x="3236" y="2536"/>
                    <a:pt x="3236" y="1635"/>
                  </a:cubicBezTo>
                  <a:cubicBezTo>
                    <a:pt x="3236" y="735"/>
                    <a:pt x="2502" y="1"/>
                    <a:pt x="1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2"/>
            <p:cNvSpPr/>
            <p:nvPr/>
          </p:nvSpPr>
          <p:spPr>
            <a:xfrm>
              <a:off x="5823200" y="5915550"/>
              <a:ext cx="181825" cy="109275"/>
            </a:xfrm>
            <a:custGeom>
              <a:avLst/>
              <a:gdLst/>
              <a:ahLst/>
              <a:cxnLst/>
              <a:rect l="l" t="t" r="r" b="b"/>
              <a:pathLst>
                <a:path w="7273" h="4371" extrusionOk="0">
                  <a:moveTo>
                    <a:pt x="6945" y="1"/>
                  </a:moveTo>
                  <a:cubicBezTo>
                    <a:pt x="6898" y="1"/>
                    <a:pt x="6850" y="12"/>
                    <a:pt x="6806" y="34"/>
                  </a:cubicBezTo>
                  <a:lnTo>
                    <a:pt x="168" y="3870"/>
                  </a:lnTo>
                  <a:cubicBezTo>
                    <a:pt x="68" y="3970"/>
                    <a:pt x="1" y="4137"/>
                    <a:pt x="101" y="4271"/>
                  </a:cubicBezTo>
                  <a:cubicBezTo>
                    <a:pt x="168" y="4337"/>
                    <a:pt x="268" y="4371"/>
                    <a:pt x="334" y="4371"/>
                  </a:cubicBezTo>
                  <a:cubicBezTo>
                    <a:pt x="401" y="4371"/>
                    <a:pt x="434" y="4371"/>
                    <a:pt x="468" y="4337"/>
                  </a:cubicBezTo>
                  <a:lnTo>
                    <a:pt x="7106" y="501"/>
                  </a:lnTo>
                  <a:cubicBezTo>
                    <a:pt x="7239" y="401"/>
                    <a:pt x="7273" y="268"/>
                    <a:pt x="7173" y="134"/>
                  </a:cubicBezTo>
                  <a:cubicBezTo>
                    <a:pt x="7128" y="45"/>
                    <a:pt x="7039" y="1"/>
                    <a:pt x="6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2"/>
            <p:cNvSpPr/>
            <p:nvPr/>
          </p:nvSpPr>
          <p:spPr>
            <a:xfrm>
              <a:off x="5779000" y="5985600"/>
              <a:ext cx="80925" cy="80925"/>
            </a:xfrm>
            <a:custGeom>
              <a:avLst/>
              <a:gdLst/>
              <a:ahLst/>
              <a:cxnLst/>
              <a:rect l="l" t="t" r="r" b="b"/>
              <a:pathLst>
                <a:path w="3237" h="3237" extrusionOk="0">
                  <a:moveTo>
                    <a:pt x="1635" y="1"/>
                  </a:moveTo>
                  <a:cubicBezTo>
                    <a:pt x="735" y="1"/>
                    <a:pt x="1" y="735"/>
                    <a:pt x="1" y="1602"/>
                  </a:cubicBezTo>
                  <a:cubicBezTo>
                    <a:pt x="1" y="2503"/>
                    <a:pt x="735" y="3237"/>
                    <a:pt x="1635" y="3237"/>
                  </a:cubicBezTo>
                  <a:cubicBezTo>
                    <a:pt x="2503" y="3237"/>
                    <a:pt x="3237" y="2503"/>
                    <a:pt x="3237" y="1602"/>
                  </a:cubicBezTo>
                  <a:cubicBezTo>
                    <a:pt x="3237" y="735"/>
                    <a:pt x="2503" y="1"/>
                    <a:pt x="1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2"/>
            <p:cNvSpPr/>
            <p:nvPr/>
          </p:nvSpPr>
          <p:spPr>
            <a:xfrm>
              <a:off x="5920775" y="5515275"/>
              <a:ext cx="579600" cy="579600"/>
            </a:xfrm>
            <a:custGeom>
              <a:avLst/>
              <a:gdLst/>
              <a:ahLst/>
              <a:cxnLst/>
              <a:rect l="l" t="t" r="r" b="b"/>
              <a:pathLst>
                <a:path w="23184" h="23184" extrusionOk="0">
                  <a:moveTo>
                    <a:pt x="11576" y="1"/>
                  </a:moveTo>
                  <a:cubicBezTo>
                    <a:pt x="5171" y="1"/>
                    <a:pt x="1" y="5204"/>
                    <a:pt x="1" y="11609"/>
                  </a:cubicBezTo>
                  <a:cubicBezTo>
                    <a:pt x="1" y="17980"/>
                    <a:pt x="5171" y="23184"/>
                    <a:pt x="11576" y="23184"/>
                  </a:cubicBezTo>
                  <a:cubicBezTo>
                    <a:pt x="17980" y="23184"/>
                    <a:pt x="23184" y="17980"/>
                    <a:pt x="23184" y="11609"/>
                  </a:cubicBezTo>
                  <a:cubicBezTo>
                    <a:pt x="23184" y="5204"/>
                    <a:pt x="17980" y="1"/>
                    <a:pt x="115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2"/>
            <p:cNvSpPr/>
            <p:nvPr/>
          </p:nvSpPr>
          <p:spPr>
            <a:xfrm>
              <a:off x="5718975" y="5759613"/>
              <a:ext cx="80900" cy="81750"/>
            </a:xfrm>
            <a:custGeom>
              <a:avLst/>
              <a:gdLst/>
              <a:ahLst/>
              <a:cxnLst/>
              <a:rect l="l" t="t" r="r" b="b"/>
              <a:pathLst>
                <a:path w="3236" h="3270" extrusionOk="0">
                  <a:moveTo>
                    <a:pt x="1635" y="0"/>
                  </a:moveTo>
                  <a:cubicBezTo>
                    <a:pt x="734" y="0"/>
                    <a:pt x="0" y="734"/>
                    <a:pt x="0" y="1635"/>
                  </a:cubicBezTo>
                  <a:cubicBezTo>
                    <a:pt x="0" y="2535"/>
                    <a:pt x="734" y="3269"/>
                    <a:pt x="1635" y="3269"/>
                  </a:cubicBezTo>
                  <a:cubicBezTo>
                    <a:pt x="2535" y="3269"/>
                    <a:pt x="3236" y="2535"/>
                    <a:pt x="3236" y="1635"/>
                  </a:cubicBezTo>
                  <a:cubicBezTo>
                    <a:pt x="3236" y="734"/>
                    <a:pt x="2535" y="0"/>
                    <a:pt x="1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2"/>
            <p:cNvSpPr/>
            <p:nvPr/>
          </p:nvSpPr>
          <p:spPr>
            <a:xfrm>
              <a:off x="6486600" y="5497450"/>
              <a:ext cx="37548" cy="37149"/>
            </a:xfrm>
            <a:custGeom>
              <a:avLst/>
              <a:gdLst/>
              <a:ahLst/>
              <a:cxnLst/>
              <a:rect l="l" t="t" r="r" b="b"/>
              <a:pathLst>
                <a:path w="3270" h="3236" extrusionOk="0">
                  <a:moveTo>
                    <a:pt x="1635" y="0"/>
                  </a:moveTo>
                  <a:cubicBezTo>
                    <a:pt x="734" y="0"/>
                    <a:pt x="0" y="734"/>
                    <a:pt x="0" y="1635"/>
                  </a:cubicBezTo>
                  <a:cubicBezTo>
                    <a:pt x="0" y="2535"/>
                    <a:pt x="734" y="3236"/>
                    <a:pt x="1635" y="3236"/>
                  </a:cubicBezTo>
                  <a:cubicBezTo>
                    <a:pt x="2535" y="3236"/>
                    <a:pt x="3269" y="2535"/>
                    <a:pt x="3269" y="1635"/>
                  </a:cubicBezTo>
                  <a:cubicBezTo>
                    <a:pt x="3269" y="734"/>
                    <a:pt x="2535" y="0"/>
                    <a:pt x="1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2"/>
            <p:cNvSpPr/>
            <p:nvPr/>
          </p:nvSpPr>
          <p:spPr>
            <a:xfrm rot="10800000">
              <a:off x="6202650" y="5346649"/>
              <a:ext cx="12525" cy="204350"/>
            </a:xfrm>
            <a:custGeom>
              <a:avLst/>
              <a:gdLst/>
              <a:ahLst/>
              <a:cxnLst/>
              <a:rect l="l" t="t" r="r" b="b"/>
              <a:pathLst>
                <a:path w="501" h="8174" extrusionOk="0">
                  <a:moveTo>
                    <a:pt x="234" y="1"/>
                  </a:moveTo>
                  <a:cubicBezTo>
                    <a:pt x="100" y="1"/>
                    <a:pt x="0" y="68"/>
                    <a:pt x="0" y="234"/>
                  </a:cubicBezTo>
                  <a:lnTo>
                    <a:pt x="0" y="7907"/>
                  </a:lnTo>
                  <a:cubicBezTo>
                    <a:pt x="0" y="8040"/>
                    <a:pt x="67" y="8173"/>
                    <a:pt x="234" y="8173"/>
                  </a:cubicBezTo>
                  <a:cubicBezTo>
                    <a:pt x="367" y="8173"/>
                    <a:pt x="500" y="8040"/>
                    <a:pt x="500" y="7907"/>
                  </a:cubicBezTo>
                  <a:lnTo>
                    <a:pt x="500" y="234"/>
                  </a:lnTo>
                  <a:cubicBezTo>
                    <a:pt x="500" y="101"/>
                    <a:pt x="400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2"/>
            <p:cNvSpPr/>
            <p:nvPr/>
          </p:nvSpPr>
          <p:spPr>
            <a:xfrm rot="10800000">
              <a:off x="6168450" y="5298299"/>
              <a:ext cx="80925" cy="80900"/>
            </a:xfrm>
            <a:custGeom>
              <a:avLst/>
              <a:gdLst/>
              <a:ahLst/>
              <a:cxnLst/>
              <a:rect l="l" t="t" r="r" b="b"/>
              <a:pathLst>
                <a:path w="3237" h="3236" extrusionOk="0">
                  <a:moveTo>
                    <a:pt x="1602" y="0"/>
                  </a:moveTo>
                  <a:cubicBezTo>
                    <a:pt x="701" y="0"/>
                    <a:pt x="0" y="734"/>
                    <a:pt x="0" y="1635"/>
                  </a:cubicBezTo>
                  <a:cubicBezTo>
                    <a:pt x="0" y="2502"/>
                    <a:pt x="701" y="3236"/>
                    <a:pt x="1602" y="3236"/>
                  </a:cubicBezTo>
                  <a:cubicBezTo>
                    <a:pt x="2502" y="3236"/>
                    <a:pt x="3236" y="2502"/>
                    <a:pt x="3236" y="1635"/>
                  </a:cubicBezTo>
                  <a:cubicBezTo>
                    <a:pt x="3236" y="734"/>
                    <a:pt x="2502" y="0"/>
                    <a:pt x="1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2"/>
            <p:cNvSpPr/>
            <p:nvPr/>
          </p:nvSpPr>
          <p:spPr>
            <a:xfrm rot="10800000">
              <a:off x="5984175" y="5405024"/>
              <a:ext cx="111750" cy="179725"/>
            </a:xfrm>
            <a:custGeom>
              <a:avLst/>
              <a:gdLst/>
              <a:ahLst/>
              <a:cxnLst/>
              <a:rect l="l" t="t" r="r" b="b"/>
              <a:pathLst>
                <a:path w="4470" h="7189" extrusionOk="0">
                  <a:moveTo>
                    <a:pt x="314" y="0"/>
                  </a:moveTo>
                  <a:cubicBezTo>
                    <a:pt x="264" y="0"/>
                    <a:pt x="213" y="15"/>
                    <a:pt x="167" y="50"/>
                  </a:cubicBezTo>
                  <a:cubicBezTo>
                    <a:pt x="67" y="117"/>
                    <a:pt x="0" y="283"/>
                    <a:pt x="100" y="417"/>
                  </a:cubicBezTo>
                  <a:lnTo>
                    <a:pt x="3936" y="7055"/>
                  </a:lnTo>
                  <a:cubicBezTo>
                    <a:pt x="4003" y="7122"/>
                    <a:pt x="4103" y="7188"/>
                    <a:pt x="4170" y="7188"/>
                  </a:cubicBezTo>
                  <a:cubicBezTo>
                    <a:pt x="4236" y="7188"/>
                    <a:pt x="4270" y="7188"/>
                    <a:pt x="4303" y="7122"/>
                  </a:cubicBezTo>
                  <a:cubicBezTo>
                    <a:pt x="4437" y="7055"/>
                    <a:pt x="4470" y="6888"/>
                    <a:pt x="4403" y="6755"/>
                  </a:cubicBezTo>
                  <a:lnTo>
                    <a:pt x="567" y="117"/>
                  </a:lnTo>
                  <a:cubicBezTo>
                    <a:pt x="502" y="51"/>
                    <a:pt x="409" y="0"/>
                    <a:pt x="3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2"/>
            <p:cNvSpPr/>
            <p:nvPr/>
          </p:nvSpPr>
          <p:spPr>
            <a:xfrm rot="10800000">
              <a:off x="5943300" y="5358324"/>
              <a:ext cx="81750" cy="81750"/>
            </a:xfrm>
            <a:custGeom>
              <a:avLst/>
              <a:gdLst/>
              <a:ahLst/>
              <a:cxnLst/>
              <a:rect l="l" t="t" r="r" b="b"/>
              <a:pathLst>
                <a:path w="3270" h="3270" extrusionOk="0">
                  <a:moveTo>
                    <a:pt x="1635" y="0"/>
                  </a:moveTo>
                  <a:cubicBezTo>
                    <a:pt x="734" y="0"/>
                    <a:pt x="0" y="734"/>
                    <a:pt x="0" y="1635"/>
                  </a:cubicBezTo>
                  <a:cubicBezTo>
                    <a:pt x="0" y="2536"/>
                    <a:pt x="734" y="3269"/>
                    <a:pt x="1635" y="3269"/>
                  </a:cubicBezTo>
                  <a:cubicBezTo>
                    <a:pt x="2536" y="3269"/>
                    <a:pt x="3269" y="2536"/>
                    <a:pt x="3269" y="1635"/>
                  </a:cubicBezTo>
                  <a:cubicBezTo>
                    <a:pt x="3269" y="734"/>
                    <a:pt x="2536" y="0"/>
                    <a:pt x="1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2"/>
            <p:cNvSpPr/>
            <p:nvPr/>
          </p:nvSpPr>
          <p:spPr>
            <a:xfrm rot="10800000">
              <a:off x="6323575" y="5405024"/>
              <a:ext cx="111775" cy="179725"/>
            </a:xfrm>
            <a:custGeom>
              <a:avLst/>
              <a:gdLst/>
              <a:ahLst/>
              <a:cxnLst/>
              <a:rect l="l" t="t" r="r" b="b"/>
              <a:pathLst>
                <a:path w="4471" h="7189" extrusionOk="0">
                  <a:moveTo>
                    <a:pt x="4156" y="0"/>
                  </a:moveTo>
                  <a:cubicBezTo>
                    <a:pt x="4062" y="0"/>
                    <a:pt x="3969" y="51"/>
                    <a:pt x="3904" y="117"/>
                  </a:cubicBezTo>
                  <a:lnTo>
                    <a:pt x="67" y="6755"/>
                  </a:lnTo>
                  <a:cubicBezTo>
                    <a:pt x="1" y="6888"/>
                    <a:pt x="34" y="7055"/>
                    <a:pt x="168" y="7122"/>
                  </a:cubicBezTo>
                  <a:cubicBezTo>
                    <a:pt x="201" y="7188"/>
                    <a:pt x="234" y="7188"/>
                    <a:pt x="301" y="7188"/>
                  </a:cubicBezTo>
                  <a:cubicBezTo>
                    <a:pt x="401" y="7188"/>
                    <a:pt x="501" y="7122"/>
                    <a:pt x="534" y="7055"/>
                  </a:cubicBezTo>
                  <a:lnTo>
                    <a:pt x="4371" y="417"/>
                  </a:lnTo>
                  <a:cubicBezTo>
                    <a:pt x="4471" y="283"/>
                    <a:pt x="4404" y="117"/>
                    <a:pt x="4304" y="50"/>
                  </a:cubicBezTo>
                  <a:cubicBezTo>
                    <a:pt x="4257" y="15"/>
                    <a:pt x="4207" y="0"/>
                    <a:pt x="4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2"/>
            <p:cNvSpPr/>
            <p:nvPr/>
          </p:nvSpPr>
          <p:spPr>
            <a:xfrm rot="10800000">
              <a:off x="6394450" y="5358324"/>
              <a:ext cx="81750" cy="81750"/>
            </a:xfrm>
            <a:custGeom>
              <a:avLst/>
              <a:gdLst/>
              <a:ahLst/>
              <a:cxnLst/>
              <a:rect l="l" t="t" r="r" b="b"/>
              <a:pathLst>
                <a:path w="3270" h="3270" extrusionOk="0">
                  <a:moveTo>
                    <a:pt x="1635" y="0"/>
                  </a:moveTo>
                  <a:cubicBezTo>
                    <a:pt x="734" y="0"/>
                    <a:pt x="0" y="734"/>
                    <a:pt x="0" y="1635"/>
                  </a:cubicBezTo>
                  <a:cubicBezTo>
                    <a:pt x="0" y="2536"/>
                    <a:pt x="734" y="3269"/>
                    <a:pt x="1635" y="3269"/>
                  </a:cubicBezTo>
                  <a:cubicBezTo>
                    <a:pt x="2535" y="3269"/>
                    <a:pt x="3269" y="2536"/>
                    <a:pt x="3269" y="1635"/>
                  </a:cubicBezTo>
                  <a:cubicBezTo>
                    <a:pt x="3269" y="734"/>
                    <a:pt x="2535" y="0"/>
                    <a:pt x="1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5905750" y="6094875"/>
              <a:ext cx="37548" cy="37149"/>
            </a:xfrm>
            <a:custGeom>
              <a:avLst/>
              <a:gdLst/>
              <a:ahLst/>
              <a:cxnLst/>
              <a:rect l="l" t="t" r="r" b="b"/>
              <a:pathLst>
                <a:path w="3270" h="3236" extrusionOk="0">
                  <a:moveTo>
                    <a:pt x="1635" y="0"/>
                  </a:moveTo>
                  <a:cubicBezTo>
                    <a:pt x="734" y="0"/>
                    <a:pt x="0" y="734"/>
                    <a:pt x="0" y="1635"/>
                  </a:cubicBezTo>
                  <a:cubicBezTo>
                    <a:pt x="0" y="2535"/>
                    <a:pt x="734" y="3236"/>
                    <a:pt x="1635" y="3236"/>
                  </a:cubicBezTo>
                  <a:cubicBezTo>
                    <a:pt x="2535" y="3236"/>
                    <a:pt x="3269" y="2535"/>
                    <a:pt x="3269" y="1635"/>
                  </a:cubicBezTo>
                  <a:cubicBezTo>
                    <a:pt x="3269" y="734"/>
                    <a:pt x="2535" y="0"/>
                    <a:pt x="1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5943300" y="5497450"/>
              <a:ext cx="37548" cy="37149"/>
            </a:xfrm>
            <a:custGeom>
              <a:avLst/>
              <a:gdLst/>
              <a:ahLst/>
              <a:cxnLst/>
              <a:rect l="l" t="t" r="r" b="b"/>
              <a:pathLst>
                <a:path w="3270" h="3236" extrusionOk="0">
                  <a:moveTo>
                    <a:pt x="1635" y="0"/>
                  </a:moveTo>
                  <a:cubicBezTo>
                    <a:pt x="734" y="0"/>
                    <a:pt x="0" y="734"/>
                    <a:pt x="0" y="1635"/>
                  </a:cubicBezTo>
                  <a:cubicBezTo>
                    <a:pt x="0" y="2535"/>
                    <a:pt x="734" y="3236"/>
                    <a:pt x="1635" y="3236"/>
                  </a:cubicBezTo>
                  <a:cubicBezTo>
                    <a:pt x="2535" y="3236"/>
                    <a:pt x="3269" y="2535"/>
                    <a:pt x="3269" y="1635"/>
                  </a:cubicBezTo>
                  <a:cubicBezTo>
                    <a:pt x="3269" y="734"/>
                    <a:pt x="2535" y="0"/>
                    <a:pt x="1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6642963" y="5928925"/>
              <a:ext cx="37548" cy="37149"/>
            </a:xfrm>
            <a:custGeom>
              <a:avLst/>
              <a:gdLst/>
              <a:ahLst/>
              <a:cxnLst/>
              <a:rect l="l" t="t" r="r" b="b"/>
              <a:pathLst>
                <a:path w="3270" h="3236" extrusionOk="0">
                  <a:moveTo>
                    <a:pt x="1635" y="0"/>
                  </a:moveTo>
                  <a:cubicBezTo>
                    <a:pt x="734" y="0"/>
                    <a:pt x="0" y="734"/>
                    <a:pt x="0" y="1635"/>
                  </a:cubicBezTo>
                  <a:cubicBezTo>
                    <a:pt x="0" y="2535"/>
                    <a:pt x="734" y="3236"/>
                    <a:pt x="1635" y="3236"/>
                  </a:cubicBezTo>
                  <a:cubicBezTo>
                    <a:pt x="2535" y="3236"/>
                    <a:pt x="3269" y="2535"/>
                    <a:pt x="3269" y="1635"/>
                  </a:cubicBezTo>
                  <a:cubicBezTo>
                    <a:pt x="3269" y="734"/>
                    <a:pt x="2535" y="0"/>
                    <a:pt x="1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2"/>
            <p:cNvSpPr/>
            <p:nvPr/>
          </p:nvSpPr>
          <p:spPr>
            <a:xfrm>
              <a:off x="5833663" y="5560825"/>
              <a:ext cx="37548" cy="37149"/>
            </a:xfrm>
            <a:custGeom>
              <a:avLst/>
              <a:gdLst/>
              <a:ahLst/>
              <a:cxnLst/>
              <a:rect l="l" t="t" r="r" b="b"/>
              <a:pathLst>
                <a:path w="3270" h="3236" extrusionOk="0">
                  <a:moveTo>
                    <a:pt x="1635" y="0"/>
                  </a:moveTo>
                  <a:cubicBezTo>
                    <a:pt x="734" y="0"/>
                    <a:pt x="0" y="734"/>
                    <a:pt x="0" y="1635"/>
                  </a:cubicBezTo>
                  <a:cubicBezTo>
                    <a:pt x="0" y="2535"/>
                    <a:pt x="734" y="3236"/>
                    <a:pt x="1635" y="3236"/>
                  </a:cubicBezTo>
                  <a:cubicBezTo>
                    <a:pt x="2535" y="3236"/>
                    <a:pt x="3269" y="2535"/>
                    <a:pt x="3269" y="1635"/>
                  </a:cubicBezTo>
                  <a:cubicBezTo>
                    <a:pt x="3269" y="734"/>
                    <a:pt x="2535" y="0"/>
                    <a:pt x="1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" name="Google Shape;745;p32"/>
          <p:cNvGrpSpPr/>
          <p:nvPr/>
        </p:nvGrpSpPr>
        <p:grpSpPr>
          <a:xfrm>
            <a:off x="7030950" y="2086625"/>
            <a:ext cx="662376" cy="665410"/>
            <a:chOff x="7030950" y="2239025"/>
            <a:chExt cx="662376" cy="665410"/>
          </a:xfrm>
        </p:grpSpPr>
        <p:sp>
          <p:nvSpPr>
            <p:cNvPr id="746" name="Google Shape;746;p32"/>
            <p:cNvSpPr/>
            <p:nvPr/>
          </p:nvSpPr>
          <p:spPr>
            <a:xfrm>
              <a:off x="7030950" y="2239025"/>
              <a:ext cx="662376" cy="665410"/>
            </a:xfrm>
            <a:custGeom>
              <a:avLst/>
              <a:gdLst/>
              <a:ahLst/>
              <a:cxnLst/>
              <a:rect l="l" t="t" r="r" b="b"/>
              <a:pathLst>
                <a:path w="21450" h="21550" extrusionOk="0">
                  <a:moveTo>
                    <a:pt x="10675" y="0"/>
                  </a:moveTo>
                  <a:cubicBezTo>
                    <a:pt x="10174" y="0"/>
                    <a:pt x="9808" y="401"/>
                    <a:pt x="9808" y="868"/>
                  </a:cubicBezTo>
                  <a:cubicBezTo>
                    <a:pt x="9808" y="1335"/>
                    <a:pt x="10141" y="1668"/>
                    <a:pt x="10575" y="1735"/>
                  </a:cubicBezTo>
                  <a:lnTo>
                    <a:pt x="10575" y="4537"/>
                  </a:lnTo>
                  <a:cubicBezTo>
                    <a:pt x="10008" y="4537"/>
                    <a:pt x="9507" y="4637"/>
                    <a:pt x="9074" y="4737"/>
                  </a:cubicBezTo>
                  <a:lnTo>
                    <a:pt x="8840" y="4137"/>
                  </a:lnTo>
                  <a:cubicBezTo>
                    <a:pt x="8907" y="4137"/>
                    <a:pt x="8940" y="4070"/>
                    <a:pt x="8940" y="4070"/>
                  </a:cubicBezTo>
                  <a:cubicBezTo>
                    <a:pt x="9341" y="3836"/>
                    <a:pt x="9507" y="3303"/>
                    <a:pt x="9274" y="2869"/>
                  </a:cubicBezTo>
                  <a:cubicBezTo>
                    <a:pt x="9090" y="2594"/>
                    <a:pt x="8780" y="2429"/>
                    <a:pt x="8474" y="2429"/>
                  </a:cubicBezTo>
                  <a:cubicBezTo>
                    <a:pt x="8336" y="2429"/>
                    <a:pt x="8198" y="2463"/>
                    <a:pt x="8073" y="2536"/>
                  </a:cubicBezTo>
                  <a:cubicBezTo>
                    <a:pt x="7639" y="2802"/>
                    <a:pt x="7473" y="3336"/>
                    <a:pt x="7739" y="3736"/>
                  </a:cubicBezTo>
                  <a:cubicBezTo>
                    <a:pt x="7906" y="4037"/>
                    <a:pt x="8240" y="4203"/>
                    <a:pt x="8573" y="4203"/>
                  </a:cubicBezTo>
                  <a:lnTo>
                    <a:pt x="8773" y="4837"/>
                  </a:lnTo>
                  <a:cubicBezTo>
                    <a:pt x="8407" y="4971"/>
                    <a:pt x="8073" y="5071"/>
                    <a:pt x="7739" y="5304"/>
                  </a:cubicBezTo>
                  <a:lnTo>
                    <a:pt x="6338" y="2902"/>
                  </a:lnTo>
                  <a:cubicBezTo>
                    <a:pt x="6672" y="2636"/>
                    <a:pt x="6772" y="2169"/>
                    <a:pt x="6572" y="1802"/>
                  </a:cubicBezTo>
                  <a:cubicBezTo>
                    <a:pt x="6393" y="1510"/>
                    <a:pt x="6093" y="1340"/>
                    <a:pt x="5784" y="1340"/>
                  </a:cubicBezTo>
                  <a:cubicBezTo>
                    <a:pt x="5633" y="1340"/>
                    <a:pt x="5480" y="1380"/>
                    <a:pt x="5338" y="1468"/>
                  </a:cubicBezTo>
                  <a:cubicBezTo>
                    <a:pt x="4937" y="1702"/>
                    <a:pt x="4771" y="2235"/>
                    <a:pt x="5004" y="2669"/>
                  </a:cubicBezTo>
                  <a:cubicBezTo>
                    <a:pt x="5176" y="2939"/>
                    <a:pt x="5456" y="3101"/>
                    <a:pt x="5765" y="3101"/>
                  </a:cubicBezTo>
                  <a:cubicBezTo>
                    <a:pt x="5876" y="3101"/>
                    <a:pt x="5990" y="3080"/>
                    <a:pt x="6105" y="3036"/>
                  </a:cubicBezTo>
                  <a:lnTo>
                    <a:pt x="7473" y="5404"/>
                  </a:lnTo>
                  <a:cubicBezTo>
                    <a:pt x="7006" y="5704"/>
                    <a:pt x="6605" y="6038"/>
                    <a:pt x="6238" y="6405"/>
                  </a:cubicBezTo>
                  <a:lnTo>
                    <a:pt x="5805" y="6138"/>
                  </a:lnTo>
                  <a:cubicBezTo>
                    <a:pt x="5971" y="5871"/>
                    <a:pt x="6005" y="5504"/>
                    <a:pt x="5838" y="5204"/>
                  </a:cubicBezTo>
                  <a:cubicBezTo>
                    <a:pt x="5677" y="4929"/>
                    <a:pt x="5375" y="4764"/>
                    <a:pt x="5060" y="4764"/>
                  </a:cubicBezTo>
                  <a:cubicBezTo>
                    <a:pt x="4917" y="4764"/>
                    <a:pt x="4772" y="4798"/>
                    <a:pt x="4637" y="4871"/>
                  </a:cubicBezTo>
                  <a:cubicBezTo>
                    <a:pt x="4237" y="5137"/>
                    <a:pt x="4070" y="5671"/>
                    <a:pt x="4304" y="6071"/>
                  </a:cubicBezTo>
                  <a:cubicBezTo>
                    <a:pt x="4483" y="6363"/>
                    <a:pt x="4782" y="6533"/>
                    <a:pt x="5081" y="6533"/>
                  </a:cubicBezTo>
                  <a:cubicBezTo>
                    <a:pt x="5227" y="6533"/>
                    <a:pt x="5373" y="6493"/>
                    <a:pt x="5504" y="6405"/>
                  </a:cubicBezTo>
                  <a:cubicBezTo>
                    <a:pt x="5571" y="6372"/>
                    <a:pt x="5605" y="6372"/>
                    <a:pt x="5605" y="6338"/>
                  </a:cubicBezTo>
                  <a:lnTo>
                    <a:pt x="6005" y="6638"/>
                  </a:lnTo>
                  <a:cubicBezTo>
                    <a:pt x="5971" y="6705"/>
                    <a:pt x="5905" y="6772"/>
                    <a:pt x="5838" y="6839"/>
                  </a:cubicBezTo>
                  <a:cubicBezTo>
                    <a:pt x="5671" y="7039"/>
                    <a:pt x="5504" y="7239"/>
                    <a:pt x="5404" y="7506"/>
                  </a:cubicBezTo>
                  <a:lnTo>
                    <a:pt x="3003" y="6138"/>
                  </a:lnTo>
                  <a:cubicBezTo>
                    <a:pt x="3169" y="5704"/>
                    <a:pt x="3003" y="5237"/>
                    <a:pt x="2636" y="5037"/>
                  </a:cubicBezTo>
                  <a:cubicBezTo>
                    <a:pt x="2511" y="4964"/>
                    <a:pt x="2370" y="4931"/>
                    <a:pt x="2228" y="4931"/>
                  </a:cubicBezTo>
                  <a:cubicBezTo>
                    <a:pt x="1914" y="4931"/>
                    <a:pt x="1596" y="5095"/>
                    <a:pt x="1435" y="5371"/>
                  </a:cubicBezTo>
                  <a:cubicBezTo>
                    <a:pt x="1168" y="5805"/>
                    <a:pt x="1335" y="6338"/>
                    <a:pt x="1768" y="6605"/>
                  </a:cubicBezTo>
                  <a:cubicBezTo>
                    <a:pt x="1896" y="6674"/>
                    <a:pt x="2039" y="6708"/>
                    <a:pt x="2183" y="6708"/>
                  </a:cubicBezTo>
                  <a:cubicBezTo>
                    <a:pt x="2454" y="6708"/>
                    <a:pt x="2728" y="6590"/>
                    <a:pt x="2903" y="6372"/>
                  </a:cubicBezTo>
                  <a:lnTo>
                    <a:pt x="5271" y="7773"/>
                  </a:lnTo>
                  <a:cubicBezTo>
                    <a:pt x="5004" y="8173"/>
                    <a:pt x="4837" y="8607"/>
                    <a:pt x="4737" y="9107"/>
                  </a:cubicBezTo>
                  <a:lnTo>
                    <a:pt x="4304" y="9007"/>
                  </a:lnTo>
                  <a:cubicBezTo>
                    <a:pt x="4304" y="8840"/>
                    <a:pt x="4270" y="8707"/>
                    <a:pt x="4170" y="8607"/>
                  </a:cubicBezTo>
                  <a:cubicBezTo>
                    <a:pt x="4013" y="8315"/>
                    <a:pt x="3721" y="8144"/>
                    <a:pt x="3415" y="8144"/>
                  </a:cubicBezTo>
                  <a:cubicBezTo>
                    <a:pt x="3265" y="8144"/>
                    <a:pt x="3112" y="8185"/>
                    <a:pt x="2969" y="8273"/>
                  </a:cubicBezTo>
                  <a:cubicBezTo>
                    <a:pt x="2569" y="8506"/>
                    <a:pt x="2402" y="9040"/>
                    <a:pt x="2636" y="9474"/>
                  </a:cubicBezTo>
                  <a:cubicBezTo>
                    <a:pt x="2819" y="9749"/>
                    <a:pt x="3129" y="9914"/>
                    <a:pt x="3435" y="9914"/>
                  </a:cubicBezTo>
                  <a:cubicBezTo>
                    <a:pt x="3574" y="9914"/>
                    <a:pt x="3712" y="9880"/>
                    <a:pt x="3837" y="9807"/>
                  </a:cubicBezTo>
                  <a:cubicBezTo>
                    <a:pt x="4070" y="9674"/>
                    <a:pt x="4170" y="9507"/>
                    <a:pt x="4237" y="9307"/>
                  </a:cubicBezTo>
                  <a:lnTo>
                    <a:pt x="4604" y="9374"/>
                  </a:lnTo>
                  <a:cubicBezTo>
                    <a:pt x="4504" y="9807"/>
                    <a:pt x="4437" y="10208"/>
                    <a:pt x="4437" y="10675"/>
                  </a:cubicBezTo>
                  <a:lnTo>
                    <a:pt x="1768" y="10675"/>
                  </a:lnTo>
                  <a:cubicBezTo>
                    <a:pt x="1668" y="10274"/>
                    <a:pt x="1335" y="9941"/>
                    <a:pt x="901" y="9941"/>
                  </a:cubicBezTo>
                  <a:cubicBezTo>
                    <a:pt x="401" y="9941"/>
                    <a:pt x="1" y="10341"/>
                    <a:pt x="1" y="10808"/>
                  </a:cubicBezTo>
                  <a:cubicBezTo>
                    <a:pt x="1" y="11308"/>
                    <a:pt x="434" y="11675"/>
                    <a:pt x="901" y="11675"/>
                  </a:cubicBezTo>
                  <a:cubicBezTo>
                    <a:pt x="1335" y="11675"/>
                    <a:pt x="1668" y="11342"/>
                    <a:pt x="1768" y="10908"/>
                  </a:cubicBezTo>
                  <a:lnTo>
                    <a:pt x="4437" y="10908"/>
                  </a:lnTo>
                  <a:cubicBezTo>
                    <a:pt x="4437" y="11375"/>
                    <a:pt x="4504" y="11876"/>
                    <a:pt x="4604" y="12309"/>
                  </a:cubicBezTo>
                  <a:cubicBezTo>
                    <a:pt x="4422" y="12148"/>
                    <a:pt x="4204" y="12059"/>
                    <a:pt x="3985" y="12059"/>
                  </a:cubicBezTo>
                  <a:cubicBezTo>
                    <a:pt x="3843" y="12059"/>
                    <a:pt x="3701" y="12097"/>
                    <a:pt x="3570" y="12176"/>
                  </a:cubicBezTo>
                  <a:cubicBezTo>
                    <a:pt x="3136" y="12409"/>
                    <a:pt x="2969" y="12976"/>
                    <a:pt x="3236" y="13377"/>
                  </a:cubicBezTo>
                  <a:cubicBezTo>
                    <a:pt x="3393" y="13668"/>
                    <a:pt x="3685" y="13839"/>
                    <a:pt x="3992" y="13839"/>
                  </a:cubicBezTo>
                  <a:cubicBezTo>
                    <a:pt x="4141" y="13839"/>
                    <a:pt x="4295" y="13798"/>
                    <a:pt x="4437" y="13710"/>
                  </a:cubicBezTo>
                  <a:cubicBezTo>
                    <a:pt x="4637" y="13577"/>
                    <a:pt x="4804" y="13377"/>
                    <a:pt x="4837" y="13143"/>
                  </a:cubicBezTo>
                  <a:cubicBezTo>
                    <a:pt x="4937" y="13377"/>
                    <a:pt x="5071" y="13577"/>
                    <a:pt x="5171" y="13844"/>
                  </a:cubicBezTo>
                  <a:lnTo>
                    <a:pt x="2903" y="15145"/>
                  </a:lnTo>
                  <a:cubicBezTo>
                    <a:pt x="2706" y="14927"/>
                    <a:pt x="2439" y="14808"/>
                    <a:pt x="2175" y="14808"/>
                  </a:cubicBezTo>
                  <a:cubicBezTo>
                    <a:pt x="2035" y="14808"/>
                    <a:pt x="1896" y="14842"/>
                    <a:pt x="1768" y="14911"/>
                  </a:cubicBezTo>
                  <a:cubicBezTo>
                    <a:pt x="1335" y="15178"/>
                    <a:pt x="1168" y="15712"/>
                    <a:pt x="1435" y="16145"/>
                  </a:cubicBezTo>
                  <a:cubicBezTo>
                    <a:pt x="1596" y="16421"/>
                    <a:pt x="1914" y="16586"/>
                    <a:pt x="2228" y="16586"/>
                  </a:cubicBezTo>
                  <a:cubicBezTo>
                    <a:pt x="2370" y="16586"/>
                    <a:pt x="2511" y="16552"/>
                    <a:pt x="2636" y="16479"/>
                  </a:cubicBezTo>
                  <a:cubicBezTo>
                    <a:pt x="3003" y="16245"/>
                    <a:pt x="3169" y="15812"/>
                    <a:pt x="3003" y="15378"/>
                  </a:cubicBezTo>
                  <a:lnTo>
                    <a:pt x="5304" y="14110"/>
                  </a:lnTo>
                  <a:cubicBezTo>
                    <a:pt x="5471" y="14377"/>
                    <a:pt x="5671" y="14644"/>
                    <a:pt x="5905" y="14944"/>
                  </a:cubicBezTo>
                  <a:cubicBezTo>
                    <a:pt x="5971" y="15044"/>
                    <a:pt x="6072" y="15145"/>
                    <a:pt x="6172" y="15211"/>
                  </a:cubicBezTo>
                  <a:lnTo>
                    <a:pt x="5971" y="15411"/>
                  </a:lnTo>
                  <a:cubicBezTo>
                    <a:pt x="5814" y="15307"/>
                    <a:pt x="5639" y="15257"/>
                    <a:pt x="5465" y="15257"/>
                  </a:cubicBezTo>
                  <a:cubicBezTo>
                    <a:pt x="5306" y="15257"/>
                    <a:pt x="5147" y="15298"/>
                    <a:pt x="5004" y="15378"/>
                  </a:cubicBezTo>
                  <a:cubicBezTo>
                    <a:pt x="4604" y="15645"/>
                    <a:pt x="4437" y="16179"/>
                    <a:pt x="4671" y="16612"/>
                  </a:cubicBezTo>
                  <a:cubicBezTo>
                    <a:pt x="4854" y="16888"/>
                    <a:pt x="5164" y="17053"/>
                    <a:pt x="5481" y="17053"/>
                  </a:cubicBezTo>
                  <a:cubicBezTo>
                    <a:pt x="5624" y="17053"/>
                    <a:pt x="5769" y="17019"/>
                    <a:pt x="5905" y="16946"/>
                  </a:cubicBezTo>
                  <a:cubicBezTo>
                    <a:pt x="6305" y="16679"/>
                    <a:pt x="6472" y="16145"/>
                    <a:pt x="6238" y="15712"/>
                  </a:cubicBezTo>
                  <a:cubicBezTo>
                    <a:pt x="6238" y="15678"/>
                    <a:pt x="6172" y="15678"/>
                    <a:pt x="6172" y="15645"/>
                  </a:cubicBezTo>
                  <a:lnTo>
                    <a:pt x="6405" y="15445"/>
                  </a:lnTo>
                  <a:cubicBezTo>
                    <a:pt x="6739" y="15778"/>
                    <a:pt x="7106" y="16012"/>
                    <a:pt x="7473" y="16279"/>
                  </a:cubicBezTo>
                  <a:lnTo>
                    <a:pt x="6172" y="18514"/>
                  </a:lnTo>
                  <a:cubicBezTo>
                    <a:pt x="6066" y="18470"/>
                    <a:pt x="5956" y="18449"/>
                    <a:pt x="5847" y="18449"/>
                  </a:cubicBezTo>
                  <a:cubicBezTo>
                    <a:pt x="5543" y="18449"/>
                    <a:pt x="5251" y="18610"/>
                    <a:pt x="5104" y="18881"/>
                  </a:cubicBezTo>
                  <a:cubicBezTo>
                    <a:pt x="4837" y="19314"/>
                    <a:pt x="5004" y="19848"/>
                    <a:pt x="5438" y="20115"/>
                  </a:cubicBezTo>
                  <a:cubicBezTo>
                    <a:pt x="5563" y="20188"/>
                    <a:pt x="5704" y="20222"/>
                    <a:pt x="5846" y="20222"/>
                  </a:cubicBezTo>
                  <a:cubicBezTo>
                    <a:pt x="6159" y="20222"/>
                    <a:pt x="6478" y="20057"/>
                    <a:pt x="6639" y="19781"/>
                  </a:cubicBezTo>
                  <a:cubicBezTo>
                    <a:pt x="6839" y="19381"/>
                    <a:pt x="6772" y="18881"/>
                    <a:pt x="6438" y="18647"/>
                  </a:cubicBezTo>
                  <a:lnTo>
                    <a:pt x="7739" y="16379"/>
                  </a:lnTo>
                  <a:cubicBezTo>
                    <a:pt x="8073" y="16612"/>
                    <a:pt x="8440" y="16712"/>
                    <a:pt x="8807" y="16846"/>
                  </a:cubicBezTo>
                  <a:lnTo>
                    <a:pt x="8640" y="17313"/>
                  </a:lnTo>
                  <a:cubicBezTo>
                    <a:pt x="8473" y="17313"/>
                    <a:pt x="8306" y="17346"/>
                    <a:pt x="8140" y="17446"/>
                  </a:cubicBezTo>
                  <a:cubicBezTo>
                    <a:pt x="7739" y="17680"/>
                    <a:pt x="7573" y="18213"/>
                    <a:pt x="7806" y="18647"/>
                  </a:cubicBezTo>
                  <a:cubicBezTo>
                    <a:pt x="7990" y="18922"/>
                    <a:pt x="8300" y="19087"/>
                    <a:pt x="8606" y="19087"/>
                  </a:cubicBezTo>
                  <a:cubicBezTo>
                    <a:pt x="8744" y="19087"/>
                    <a:pt x="8882" y="19053"/>
                    <a:pt x="9007" y="18981"/>
                  </a:cubicBezTo>
                  <a:cubicBezTo>
                    <a:pt x="9441" y="18714"/>
                    <a:pt x="9607" y="18180"/>
                    <a:pt x="9341" y="17780"/>
                  </a:cubicBezTo>
                  <a:cubicBezTo>
                    <a:pt x="9274" y="17613"/>
                    <a:pt x="9107" y="17480"/>
                    <a:pt x="8940" y="17379"/>
                  </a:cubicBezTo>
                  <a:lnTo>
                    <a:pt x="9074" y="16979"/>
                  </a:lnTo>
                  <a:cubicBezTo>
                    <a:pt x="9574" y="17113"/>
                    <a:pt x="10108" y="17179"/>
                    <a:pt x="10641" y="17213"/>
                  </a:cubicBezTo>
                  <a:lnTo>
                    <a:pt x="10641" y="19815"/>
                  </a:lnTo>
                  <a:cubicBezTo>
                    <a:pt x="10241" y="19881"/>
                    <a:pt x="9908" y="20215"/>
                    <a:pt x="9908" y="20682"/>
                  </a:cubicBezTo>
                  <a:cubicBezTo>
                    <a:pt x="9908" y="21182"/>
                    <a:pt x="10308" y="21549"/>
                    <a:pt x="10775" y="21549"/>
                  </a:cubicBezTo>
                  <a:cubicBezTo>
                    <a:pt x="11275" y="21549"/>
                    <a:pt x="11642" y="21149"/>
                    <a:pt x="11642" y="20682"/>
                  </a:cubicBezTo>
                  <a:cubicBezTo>
                    <a:pt x="11642" y="20215"/>
                    <a:pt x="11309" y="19881"/>
                    <a:pt x="10908" y="19815"/>
                  </a:cubicBezTo>
                  <a:lnTo>
                    <a:pt x="10908" y="17213"/>
                  </a:lnTo>
                  <a:cubicBezTo>
                    <a:pt x="11442" y="17213"/>
                    <a:pt x="11942" y="17146"/>
                    <a:pt x="12443" y="17013"/>
                  </a:cubicBezTo>
                  <a:lnTo>
                    <a:pt x="12509" y="17446"/>
                  </a:lnTo>
                  <a:cubicBezTo>
                    <a:pt x="12476" y="17446"/>
                    <a:pt x="12443" y="17480"/>
                    <a:pt x="12409" y="17513"/>
                  </a:cubicBezTo>
                  <a:cubicBezTo>
                    <a:pt x="11976" y="17780"/>
                    <a:pt x="11809" y="18313"/>
                    <a:pt x="12076" y="18714"/>
                  </a:cubicBezTo>
                  <a:cubicBezTo>
                    <a:pt x="12233" y="19005"/>
                    <a:pt x="12525" y="19176"/>
                    <a:pt x="12831" y="19176"/>
                  </a:cubicBezTo>
                  <a:cubicBezTo>
                    <a:pt x="12981" y="19176"/>
                    <a:pt x="13134" y="19135"/>
                    <a:pt x="13277" y="19047"/>
                  </a:cubicBezTo>
                  <a:cubicBezTo>
                    <a:pt x="13677" y="18814"/>
                    <a:pt x="13844" y="18280"/>
                    <a:pt x="13610" y="17846"/>
                  </a:cubicBezTo>
                  <a:cubicBezTo>
                    <a:pt x="13443" y="17546"/>
                    <a:pt x="13143" y="17379"/>
                    <a:pt x="12810" y="17379"/>
                  </a:cubicBezTo>
                  <a:lnTo>
                    <a:pt x="12676" y="16946"/>
                  </a:lnTo>
                  <a:cubicBezTo>
                    <a:pt x="13077" y="16812"/>
                    <a:pt x="13443" y="16646"/>
                    <a:pt x="13810" y="16445"/>
                  </a:cubicBezTo>
                  <a:lnTo>
                    <a:pt x="15111" y="18680"/>
                  </a:lnTo>
                  <a:cubicBezTo>
                    <a:pt x="14778" y="18981"/>
                    <a:pt x="14678" y="19448"/>
                    <a:pt x="14911" y="19815"/>
                  </a:cubicBezTo>
                  <a:cubicBezTo>
                    <a:pt x="15072" y="20090"/>
                    <a:pt x="15375" y="20255"/>
                    <a:pt x="15689" y="20255"/>
                  </a:cubicBezTo>
                  <a:cubicBezTo>
                    <a:pt x="15832" y="20255"/>
                    <a:pt x="15977" y="20221"/>
                    <a:pt x="16112" y="20148"/>
                  </a:cubicBezTo>
                  <a:cubicBezTo>
                    <a:pt x="16512" y="19881"/>
                    <a:pt x="16679" y="19348"/>
                    <a:pt x="16446" y="18947"/>
                  </a:cubicBezTo>
                  <a:cubicBezTo>
                    <a:pt x="16298" y="18651"/>
                    <a:pt x="16003" y="18483"/>
                    <a:pt x="15685" y="18483"/>
                  </a:cubicBezTo>
                  <a:cubicBezTo>
                    <a:pt x="15573" y="18483"/>
                    <a:pt x="15458" y="18504"/>
                    <a:pt x="15345" y="18547"/>
                  </a:cubicBezTo>
                  <a:lnTo>
                    <a:pt x="14077" y="16312"/>
                  </a:lnTo>
                  <a:cubicBezTo>
                    <a:pt x="14511" y="16012"/>
                    <a:pt x="14978" y="15645"/>
                    <a:pt x="15345" y="15278"/>
                  </a:cubicBezTo>
                  <a:lnTo>
                    <a:pt x="15812" y="15678"/>
                  </a:lnTo>
                  <a:cubicBezTo>
                    <a:pt x="15612" y="15978"/>
                    <a:pt x="15612" y="16312"/>
                    <a:pt x="15778" y="16646"/>
                  </a:cubicBezTo>
                  <a:cubicBezTo>
                    <a:pt x="15939" y="16921"/>
                    <a:pt x="16258" y="17086"/>
                    <a:pt x="16571" y="17086"/>
                  </a:cubicBezTo>
                  <a:cubicBezTo>
                    <a:pt x="16713" y="17086"/>
                    <a:pt x="16854" y="17052"/>
                    <a:pt x="16979" y="16979"/>
                  </a:cubicBezTo>
                  <a:cubicBezTo>
                    <a:pt x="17413" y="16712"/>
                    <a:pt x="17580" y="16179"/>
                    <a:pt x="17313" y="15778"/>
                  </a:cubicBezTo>
                  <a:cubicBezTo>
                    <a:pt x="17156" y="15487"/>
                    <a:pt x="16849" y="15316"/>
                    <a:pt x="16543" y="15316"/>
                  </a:cubicBezTo>
                  <a:cubicBezTo>
                    <a:pt x="16393" y="15316"/>
                    <a:pt x="16243" y="15357"/>
                    <a:pt x="16112" y="15445"/>
                  </a:cubicBezTo>
                  <a:cubicBezTo>
                    <a:pt x="16079" y="15445"/>
                    <a:pt x="16079" y="15478"/>
                    <a:pt x="16012" y="15478"/>
                  </a:cubicBezTo>
                  <a:lnTo>
                    <a:pt x="15512" y="15044"/>
                  </a:lnTo>
                  <a:cubicBezTo>
                    <a:pt x="15778" y="14778"/>
                    <a:pt x="15979" y="14477"/>
                    <a:pt x="16145" y="14177"/>
                  </a:cubicBezTo>
                  <a:lnTo>
                    <a:pt x="18447" y="15478"/>
                  </a:lnTo>
                  <a:cubicBezTo>
                    <a:pt x="18280" y="15878"/>
                    <a:pt x="18447" y="16345"/>
                    <a:pt x="18814" y="16546"/>
                  </a:cubicBezTo>
                  <a:cubicBezTo>
                    <a:pt x="18956" y="16633"/>
                    <a:pt x="19110" y="16674"/>
                    <a:pt x="19259" y="16674"/>
                  </a:cubicBezTo>
                  <a:cubicBezTo>
                    <a:pt x="19566" y="16674"/>
                    <a:pt x="19858" y="16503"/>
                    <a:pt x="20015" y="16212"/>
                  </a:cubicBezTo>
                  <a:cubicBezTo>
                    <a:pt x="20282" y="15812"/>
                    <a:pt x="20115" y="15278"/>
                    <a:pt x="19681" y="15011"/>
                  </a:cubicBezTo>
                  <a:cubicBezTo>
                    <a:pt x="19544" y="14936"/>
                    <a:pt x="19387" y="14899"/>
                    <a:pt x="19233" y="14899"/>
                  </a:cubicBezTo>
                  <a:cubicBezTo>
                    <a:pt x="18977" y="14899"/>
                    <a:pt x="18726" y="15003"/>
                    <a:pt x="18580" y="15211"/>
                  </a:cubicBezTo>
                  <a:lnTo>
                    <a:pt x="16279" y="13944"/>
                  </a:lnTo>
                  <a:cubicBezTo>
                    <a:pt x="16512" y="13477"/>
                    <a:pt x="16746" y="12943"/>
                    <a:pt x="16846" y="12443"/>
                  </a:cubicBezTo>
                  <a:lnTo>
                    <a:pt x="17413" y="12609"/>
                  </a:lnTo>
                  <a:cubicBezTo>
                    <a:pt x="17413" y="12776"/>
                    <a:pt x="17446" y="12943"/>
                    <a:pt x="17513" y="13110"/>
                  </a:cubicBezTo>
                  <a:cubicBezTo>
                    <a:pt x="17697" y="13385"/>
                    <a:pt x="18007" y="13550"/>
                    <a:pt x="18323" y="13550"/>
                  </a:cubicBezTo>
                  <a:cubicBezTo>
                    <a:pt x="18467" y="13550"/>
                    <a:pt x="18612" y="13516"/>
                    <a:pt x="18747" y="13443"/>
                  </a:cubicBezTo>
                  <a:cubicBezTo>
                    <a:pt x="19148" y="13176"/>
                    <a:pt x="19314" y="12643"/>
                    <a:pt x="19081" y="12209"/>
                  </a:cubicBezTo>
                  <a:cubicBezTo>
                    <a:pt x="18897" y="11934"/>
                    <a:pt x="18587" y="11769"/>
                    <a:pt x="18270" y="11769"/>
                  </a:cubicBezTo>
                  <a:cubicBezTo>
                    <a:pt x="18127" y="11769"/>
                    <a:pt x="17982" y="11803"/>
                    <a:pt x="17847" y="11876"/>
                  </a:cubicBezTo>
                  <a:cubicBezTo>
                    <a:pt x="17680" y="11976"/>
                    <a:pt x="17580" y="12142"/>
                    <a:pt x="17480" y="12309"/>
                  </a:cubicBezTo>
                  <a:lnTo>
                    <a:pt x="16946" y="12142"/>
                  </a:lnTo>
                  <a:cubicBezTo>
                    <a:pt x="16979" y="11842"/>
                    <a:pt x="17013" y="11609"/>
                    <a:pt x="17013" y="11308"/>
                  </a:cubicBezTo>
                  <a:lnTo>
                    <a:pt x="17013" y="11008"/>
                  </a:lnTo>
                  <a:lnTo>
                    <a:pt x="19681" y="11008"/>
                  </a:lnTo>
                  <a:cubicBezTo>
                    <a:pt x="19781" y="11442"/>
                    <a:pt x="20115" y="11775"/>
                    <a:pt x="20582" y="11775"/>
                  </a:cubicBezTo>
                  <a:cubicBezTo>
                    <a:pt x="21082" y="11775"/>
                    <a:pt x="21449" y="11342"/>
                    <a:pt x="21449" y="10875"/>
                  </a:cubicBezTo>
                  <a:cubicBezTo>
                    <a:pt x="21382" y="10341"/>
                    <a:pt x="21016" y="9941"/>
                    <a:pt x="20515" y="9941"/>
                  </a:cubicBezTo>
                  <a:cubicBezTo>
                    <a:pt x="20048" y="9941"/>
                    <a:pt x="19715" y="10274"/>
                    <a:pt x="19648" y="10675"/>
                  </a:cubicBezTo>
                  <a:lnTo>
                    <a:pt x="16979" y="10675"/>
                  </a:lnTo>
                  <a:cubicBezTo>
                    <a:pt x="16979" y="10274"/>
                    <a:pt x="16879" y="9841"/>
                    <a:pt x="16813" y="9474"/>
                  </a:cubicBezTo>
                  <a:lnTo>
                    <a:pt x="17480" y="9340"/>
                  </a:lnTo>
                  <a:cubicBezTo>
                    <a:pt x="17480" y="9374"/>
                    <a:pt x="17513" y="9440"/>
                    <a:pt x="17546" y="9474"/>
                  </a:cubicBezTo>
                  <a:cubicBezTo>
                    <a:pt x="17730" y="9749"/>
                    <a:pt x="18040" y="9914"/>
                    <a:pt x="18357" y="9914"/>
                  </a:cubicBezTo>
                  <a:cubicBezTo>
                    <a:pt x="18500" y="9914"/>
                    <a:pt x="18645" y="9880"/>
                    <a:pt x="18781" y="9807"/>
                  </a:cubicBezTo>
                  <a:cubicBezTo>
                    <a:pt x="19181" y="9541"/>
                    <a:pt x="19348" y="9007"/>
                    <a:pt x="19114" y="8607"/>
                  </a:cubicBezTo>
                  <a:cubicBezTo>
                    <a:pt x="18935" y="8315"/>
                    <a:pt x="18635" y="8144"/>
                    <a:pt x="18327" y="8144"/>
                  </a:cubicBezTo>
                  <a:cubicBezTo>
                    <a:pt x="18176" y="8144"/>
                    <a:pt x="18022" y="8185"/>
                    <a:pt x="17880" y="8273"/>
                  </a:cubicBezTo>
                  <a:cubicBezTo>
                    <a:pt x="17613" y="8440"/>
                    <a:pt x="17446" y="8707"/>
                    <a:pt x="17446" y="9040"/>
                  </a:cubicBezTo>
                  <a:lnTo>
                    <a:pt x="16712" y="9174"/>
                  </a:lnTo>
                  <a:cubicBezTo>
                    <a:pt x="16612" y="8673"/>
                    <a:pt x="16379" y="8206"/>
                    <a:pt x="16145" y="7806"/>
                  </a:cubicBezTo>
                  <a:lnTo>
                    <a:pt x="18514" y="6438"/>
                  </a:lnTo>
                  <a:cubicBezTo>
                    <a:pt x="18701" y="6647"/>
                    <a:pt x="18954" y="6751"/>
                    <a:pt x="19207" y="6751"/>
                  </a:cubicBezTo>
                  <a:cubicBezTo>
                    <a:pt x="19359" y="6751"/>
                    <a:pt x="19510" y="6714"/>
                    <a:pt x="19648" y="6638"/>
                  </a:cubicBezTo>
                  <a:cubicBezTo>
                    <a:pt x="20048" y="6372"/>
                    <a:pt x="20215" y="5838"/>
                    <a:pt x="19981" y="5438"/>
                  </a:cubicBezTo>
                  <a:cubicBezTo>
                    <a:pt x="19825" y="5146"/>
                    <a:pt x="19517" y="4976"/>
                    <a:pt x="19211" y="4976"/>
                  </a:cubicBezTo>
                  <a:cubicBezTo>
                    <a:pt x="19062" y="4976"/>
                    <a:pt x="18912" y="5016"/>
                    <a:pt x="18781" y="5104"/>
                  </a:cubicBezTo>
                  <a:cubicBezTo>
                    <a:pt x="18414" y="5304"/>
                    <a:pt x="18214" y="5771"/>
                    <a:pt x="18414" y="6171"/>
                  </a:cubicBezTo>
                  <a:lnTo>
                    <a:pt x="16012" y="7539"/>
                  </a:lnTo>
                  <a:cubicBezTo>
                    <a:pt x="15912" y="7306"/>
                    <a:pt x="15745" y="7105"/>
                    <a:pt x="15578" y="6872"/>
                  </a:cubicBezTo>
                  <a:cubicBezTo>
                    <a:pt x="15478" y="6772"/>
                    <a:pt x="15345" y="6638"/>
                    <a:pt x="15278" y="6538"/>
                  </a:cubicBezTo>
                  <a:lnTo>
                    <a:pt x="15945" y="5938"/>
                  </a:lnTo>
                  <a:cubicBezTo>
                    <a:pt x="16120" y="6054"/>
                    <a:pt x="16317" y="6126"/>
                    <a:pt x="16517" y="6126"/>
                  </a:cubicBezTo>
                  <a:cubicBezTo>
                    <a:pt x="16661" y="6126"/>
                    <a:pt x="16806" y="6089"/>
                    <a:pt x="16946" y="6005"/>
                  </a:cubicBezTo>
                  <a:cubicBezTo>
                    <a:pt x="17346" y="5771"/>
                    <a:pt x="17513" y="5204"/>
                    <a:pt x="17280" y="4804"/>
                  </a:cubicBezTo>
                  <a:cubicBezTo>
                    <a:pt x="17100" y="4513"/>
                    <a:pt x="16801" y="4342"/>
                    <a:pt x="16502" y="4342"/>
                  </a:cubicBezTo>
                  <a:cubicBezTo>
                    <a:pt x="16356" y="4342"/>
                    <a:pt x="16210" y="4383"/>
                    <a:pt x="16079" y="4470"/>
                  </a:cubicBezTo>
                  <a:cubicBezTo>
                    <a:pt x="15645" y="4704"/>
                    <a:pt x="15478" y="5237"/>
                    <a:pt x="15745" y="5671"/>
                  </a:cubicBezTo>
                  <a:lnTo>
                    <a:pt x="15011" y="6305"/>
                  </a:lnTo>
                  <a:cubicBezTo>
                    <a:pt x="14678" y="5971"/>
                    <a:pt x="14311" y="5671"/>
                    <a:pt x="13910" y="5404"/>
                  </a:cubicBezTo>
                  <a:lnTo>
                    <a:pt x="15278" y="3036"/>
                  </a:lnTo>
                  <a:cubicBezTo>
                    <a:pt x="15384" y="3080"/>
                    <a:pt x="15494" y="3101"/>
                    <a:pt x="15603" y="3101"/>
                  </a:cubicBezTo>
                  <a:cubicBezTo>
                    <a:pt x="15906" y="3101"/>
                    <a:pt x="16198" y="2939"/>
                    <a:pt x="16346" y="2669"/>
                  </a:cubicBezTo>
                  <a:cubicBezTo>
                    <a:pt x="16612" y="2235"/>
                    <a:pt x="16446" y="1702"/>
                    <a:pt x="16012" y="1468"/>
                  </a:cubicBezTo>
                  <a:cubicBezTo>
                    <a:pt x="15880" y="1380"/>
                    <a:pt x="15735" y="1340"/>
                    <a:pt x="15589" y="1340"/>
                  </a:cubicBezTo>
                  <a:cubicBezTo>
                    <a:pt x="15290" y="1340"/>
                    <a:pt x="14990" y="1510"/>
                    <a:pt x="14811" y="1802"/>
                  </a:cubicBezTo>
                  <a:cubicBezTo>
                    <a:pt x="14611" y="2169"/>
                    <a:pt x="14678" y="2669"/>
                    <a:pt x="15011" y="2902"/>
                  </a:cubicBezTo>
                  <a:lnTo>
                    <a:pt x="13644" y="5304"/>
                  </a:lnTo>
                  <a:cubicBezTo>
                    <a:pt x="13277" y="5071"/>
                    <a:pt x="12910" y="4904"/>
                    <a:pt x="12476" y="4804"/>
                  </a:cubicBezTo>
                  <a:lnTo>
                    <a:pt x="12776" y="3536"/>
                  </a:lnTo>
                  <a:cubicBezTo>
                    <a:pt x="12910" y="3536"/>
                    <a:pt x="13077" y="3503"/>
                    <a:pt x="13177" y="3403"/>
                  </a:cubicBezTo>
                  <a:cubicBezTo>
                    <a:pt x="13610" y="3169"/>
                    <a:pt x="13777" y="2636"/>
                    <a:pt x="13510" y="2202"/>
                  </a:cubicBezTo>
                  <a:cubicBezTo>
                    <a:pt x="13349" y="1927"/>
                    <a:pt x="13047" y="1762"/>
                    <a:pt x="12732" y="1762"/>
                  </a:cubicBezTo>
                  <a:cubicBezTo>
                    <a:pt x="12590" y="1762"/>
                    <a:pt x="12445" y="1796"/>
                    <a:pt x="12309" y="1868"/>
                  </a:cubicBezTo>
                  <a:cubicBezTo>
                    <a:pt x="11909" y="2135"/>
                    <a:pt x="11742" y="2669"/>
                    <a:pt x="11976" y="3069"/>
                  </a:cubicBezTo>
                  <a:cubicBezTo>
                    <a:pt x="12109" y="3303"/>
                    <a:pt x="12276" y="3403"/>
                    <a:pt x="12476" y="3503"/>
                  </a:cubicBezTo>
                  <a:lnTo>
                    <a:pt x="12176" y="4704"/>
                  </a:lnTo>
                  <a:cubicBezTo>
                    <a:pt x="11742" y="4570"/>
                    <a:pt x="11275" y="4537"/>
                    <a:pt x="10808" y="4537"/>
                  </a:cubicBezTo>
                  <a:lnTo>
                    <a:pt x="10808" y="1735"/>
                  </a:lnTo>
                  <a:cubicBezTo>
                    <a:pt x="11242" y="1668"/>
                    <a:pt x="11575" y="1335"/>
                    <a:pt x="11575" y="868"/>
                  </a:cubicBezTo>
                  <a:cubicBezTo>
                    <a:pt x="11575" y="367"/>
                    <a:pt x="11142" y="0"/>
                    <a:pt x="10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2"/>
            <p:cNvSpPr/>
            <p:nvPr/>
          </p:nvSpPr>
          <p:spPr>
            <a:xfrm>
              <a:off x="7267013" y="2476675"/>
              <a:ext cx="190200" cy="190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33"/>
          <p:cNvSpPr txBox="1">
            <a:spLocks noGrp="1"/>
          </p:cNvSpPr>
          <p:nvPr>
            <p:ph type="title"/>
          </p:nvPr>
        </p:nvSpPr>
        <p:spPr>
          <a:xfrm>
            <a:off x="616250" y="311474"/>
            <a:ext cx="7906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Transmissão</a:t>
            </a:r>
            <a:endParaRPr/>
          </a:p>
        </p:txBody>
      </p:sp>
      <p:sp>
        <p:nvSpPr>
          <p:cNvPr id="753" name="Google Shape;753;p33"/>
          <p:cNvSpPr txBox="1"/>
          <p:nvPr/>
        </p:nvSpPr>
        <p:spPr>
          <a:xfrm>
            <a:off x="405350" y="1502275"/>
            <a:ext cx="4515000" cy="16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➔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Extremamente sensíveis a fatores ambientais como dessecamento e calor;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➔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Incapazes de sobreviver por períodos significativos de tempo fora do hospedeiro;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➔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Transmitidos somente pelo contato interpessoal íntimo: entre mãe e filho durante o parto e na troca de fluidos corporais durante uma relação sexual.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➔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Pode ocorrer a transmissão mesmo que o paciente infectado não apresente sintomas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54" name="Google Shape;7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6325" y="1502278"/>
            <a:ext cx="3244447" cy="2138952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33"/>
          <p:cNvSpPr txBox="1"/>
          <p:nvPr/>
        </p:nvSpPr>
        <p:spPr>
          <a:xfrm>
            <a:off x="5186325" y="3617200"/>
            <a:ext cx="3366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Figura 3 - </a:t>
            </a:r>
            <a:r>
              <a:rPr lang="en" sz="1200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Neisseria gonorrohoeae</a:t>
            </a:r>
            <a:endParaRPr sz="1200" i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Fonte: Centers for Disease Control and Prevention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4"/>
          <p:cNvSpPr txBox="1">
            <a:spLocks noGrp="1"/>
          </p:cNvSpPr>
          <p:nvPr>
            <p:ph type="title"/>
          </p:nvPr>
        </p:nvSpPr>
        <p:spPr>
          <a:xfrm>
            <a:off x="619350" y="753199"/>
            <a:ext cx="790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Transmissão</a:t>
            </a:r>
            <a:endParaRPr/>
          </a:p>
        </p:txBody>
      </p:sp>
      <p:sp>
        <p:nvSpPr>
          <p:cNvPr id="761" name="Google Shape;761;p34"/>
          <p:cNvSpPr txBox="1"/>
          <p:nvPr/>
        </p:nvSpPr>
        <p:spPr>
          <a:xfrm>
            <a:off x="4163125" y="1780200"/>
            <a:ext cx="4362900" cy="14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➔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chance de transmissão após uma única relação sexual desprotegida varia entre 50% e 70%. 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➔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Assim, a camisinha é o melhor método para diminuir a possibilidade da transmissão.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62" name="Google Shape;76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113" y="1780199"/>
            <a:ext cx="2780936" cy="2085702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34"/>
          <p:cNvSpPr txBox="1"/>
          <p:nvPr/>
        </p:nvSpPr>
        <p:spPr>
          <a:xfrm>
            <a:off x="964900" y="3865900"/>
            <a:ext cx="27309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Figura 4 - Camisinha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Fonte: Formação. Canção nova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35"/>
          <p:cNvSpPr txBox="1">
            <a:spLocks noGrp="1"/>
          </p:cNvSpPr>
          <p:nvPr>
            <p:ph type="title" idx="4"/>
          </p:nvPr>
        </p:nvSpPr>
        <p:spPr>
          <a:xfrm>
            <a:off x="606525" y="618676"/>
            <a:ext cx="794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Manifestações clínicas</a:t>
            </a:r>
            <a:endParaRPr/>
          </a:p>
        </p:txBody>
      </p:sp>
      <p:sp>
        <p:nvSpPr>
          <p:cNvPr id="769" name="Google Shape;769;p35"/>
          <p:cNvSpPr txBox="1">
            <a:spLocks noGrp="1"/>
          </p:cNvSpPr>
          <p:nvPr>
            <p:ph type="title"/>
          </p:nvPr>
        </p:nvSpPr>
        <p:spPr>
          <a:xfrm>
            <a:off x="863825" y="2952771"/>
            <a:ext cx="2345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Mulheres</a:t>
            </a:r>
            <a:endParaRPr/>
          </a:p>
        </p:txBody>
      </p:sp>
      <p:sp>
        <p:nvSpPr>
          <p:cNvPr id="770" name="Google Shape;770;p35"/>
          <p:cNvSpPr txBox="1">
            <a:spLocks noGrp="1"/>
          </p:cNvSpPr>
          <p:nvPr>
            <p:ph type="body" idx="1"/>
          </p:nvPr>
        </p:nvSpPr>
        <p:spPr>
          <a:xfrm>
            <a:off x="713225" y="3449281"/>
            <a:ext cx="2646900" cy="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Assintomática ou vaginite branda;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Difícil a diferenciação de infecções vaginais causadas por outros organismos.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71" name="Google Shape;771;p35"/>
          <p:cNvSpPr txBox="1">
            <a:spLocks noGrp="1"/>
          </p:cNvSpPr>
          <p:nvPr>
            <p:ph type="body" idx="2"/>
          </p:nvPr>
        </p:nvSpPr>
        <p:spPr>
          <a:xfrm>
            <a:off x="3665550" y="3449281"/>
            <a:ext cx="2646900" cy="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Corrimento uretral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Infecção dolorosa do canal uretral (disúria)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Cura espontânea em algumas semanas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72" name="Google Shape;772;p35"/>
          <p:cNvSpPr txBox="1">
            <a:spLocks noGrp="1"/>
          </p:cNvSpPr>
          <p:nvPr>
            <p:ph type="title" idx="3"/>
          </p:nvPr>
        </p:nvSpPr>
        <p:spPr>
          <a:xfrm>
            <a:off x="3816150" y="2952771"/>
            <a:ext cx="2345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Homens</a:t>
            </a:r>
            <a:endParaRPr/>
          </a:p>
        </p:txBody>
      </p:sp>
      <p:grpSp>
        <p:nvGrpSpPr>
          <p:cNvPr id="773" name="Google Shape;773;p35"/>
          <p:cNvGrpSpPr/>
          <p:nvPr/>
        </p:nvGrpSpPr>
        <p:grpSpPr>
          <a:xfrm>
            <a:off x="4265135" y="1752093"/>
            <a:ext cx="1447748" cy="1060458"/>
            <a:chOff x="5513565" y="2169663"/>
            <a:chExt cx="1328941" cy="973434"/>
          </a:xfrm>
        </p:grpSpPr>
        <p:sp>
          <p:nvSpPr>
            <p:cNvPr id="774" name="Google Shape;774;p35"/>
            <p:cNvSpPr/>
            <p:nvPr/>
          </p:nvSpPr>
          <p:spPr>
            <a:xfrm>
              <a:off x="6661782" y="2438482"/>
              <a:ext cx="120866" cy="94419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6153854" y="2792452"/>
              <a:ext cx="60433" cy="4687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6" name="Google Shape;776;p35"/>
            <p:cNvGrpSpPr/>
            <p:nvPr/>
          </p:nvGrpSpPr>
          <p:grpSpPr>
            <a:xfrm rot="-1947936">
              <a:off x="5571158" y="2337213"/>
              <a:ext cx="750358" cy="433010"/>
              <a:chOff x="4202900" y="3157663"/>
              <a:chExt cx="735550" cy="424500"/>
            </a:xfrm>
          </p:grpSpPr>
          <p:sp>
            <p:nvSpPr>
              <p:cNvPr id="777" name="Google Shape;777;p35"/>
              <p:cNvSpPr/>
              <p:nvPr/>
            </p:nvSpPr>
            <p:spPr>
              <a:xfrm>
                <a:off x="4202900" y="3274438"/>
                <a:ext cx="364450" cy="128450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5138" fill="none" extrusionOk="0">
                    <a:moveTo>
                      <a:pt x="14578" y="0"/>
                    </a:moveTo>
                    <a:lnTo>
                      <a:pt x="13811" y="1435"/>
                    </a:lnTo>
                    <a:cubicBezTo>
                      <a:pt x="13477" y="2068"/>
                      <a:pt x="12777" y="2335"/>
                      <a:pt x="12110" y="2135"/>
                    </a:cubicBezTo>
                    <a:lnTo>
                      <a:pt x="11676" y="2002"/>
                    </a:lnTo>
                    <a:cubicBezTo>
                      <a:pt x="11076" y="1801"/>
                      <a:pt x="10342" y="2068"/>
                      <a:pt x="10008" y="2635"/>
                    </a:cubicBezTo>
                    <a:lnTo>
                      <a:pt x="9841" y="2902"/>
                    </a:lnTo>
                    <a:cubicBezTo>
                      <a:pt x="9508" y="3436"/>
                      <a:pt x="8841" y="3736"/>
                      <a:pt x="8240" y="3569"/>
                    </a:cubicBezTo>
                    <a:lnTo>
                      <a:pt x="7440" y="3336"/>
                    </a:lnTo>
                    <a:cubicBezTo>
                      <a:pt x="6839" y="3169"/>
                      <a:pt x="6272" y="3369"/>
                      <a:pt x="5905" y="3836"/>
                    </a:cubicBezTo>
                    <a:lnTo>
                      <a:pt x="5705" y="4070"/>
                    </a:lnTo>
                    <a:cubicBezTo>
                      <a:pt x="5305" y="4637"/>
                      <a:pt x="4504" y="4804"/>
                      <a:pt x="3870" y="4470"/>
                    </a:cubicBezTo>
                    <a:lnTo>
                      <a:pt x="3704" y="4403"/>
                    </a:lnTo>
                    <a:cubicBezTo>
                      <a:pt x="3170" y="4103"/>
                      <a:pt x="2503" y="4170"/>
                      <a:pt x="2036" y="4603"/>
                    </a:cubicBezTo>
                    <a:lnTo>
                      <a:pt x="2036" y="4603"/>
                    </a:lnTo>
                    <a:cubicBezTo>
                      <a:pt x="1469" y="5137"/>
                      <a:pt x="535" y="5104"/>
                      <a:pt x="1" y="4503"/>
                    </a:cubicBezTo>
                  </a:path>
                </a:pathLst>
              </a:custGeom>
              <a:noFill/>
              <a:ln w="10850" cap="rnd" cmpd="sng">
                <a:solidFill>
                  <a:srgbClr val="8386A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5"/>
              <p:cNvSpPr/>
              <p:nvPr/>
            </p:nvSpPr>
            <p:spPr>
              <a:xfrm>
                <a:off x="4212925" y="3330313"/>
                <a:ext cx="364450" cy="76725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3069" fill="none" extrusionOk="0">
                    <a:moveTo>
                      <a:pt x="0" y="3069"/>
                    </a:moveTo>
                    <a:cubicBezTo>
                      <a:pt x="367" y="2502"/>
                      <a:pt x="1068" y="2235"/>
                      <a:pt x="1735" y="2435"/>
                    </a:cubicBezTo>
                    <a:lnTo>
                      <a:pt x="2168" y="2602"/>
                    </a:lnTo>
                    <a:cubicBezTo>
                      <a:pt x="2769" y="2869"/>
                      <a:pt x="3503" y="2602"/>
                      <a:pt x="3870" y="2068"/>
                    </a:cubicBezTo>
                    <a:lnTo>
                      <a:pt x="4036" y="1835"/>
                    </a:lnTo>
                    <a:cubicBezTo>
                      <a:pt x="4403" y="1268"/>
                      <a:pt x="5071" y="1034"/>
                      <a:pt x="5704" y="1234"/>
                    </a:cubicBezTo>
                    <a:lnTo>
                      <a:pt x="6505" y="1501"/>
                    </a:lnTo>
                    <a:cubicBezTo>
                      <a:pt x="7039" y="1668"/>
                      <a:pt x="7672" y="1501"/>
                      <a:pt x="8039" y="1034"/>
                    </a:cubicBezTo>
                    <a:lnTo>
                      <a:pt x="8206" y="834"/>
                    </a:lnTo>
                    <a:cubicBezTo>
                      <a:pt x="8673" y="267"/>
                      <a:pt x="9440" y="167"/>
                      <a:pt x="10041" y="534"/>
                    </a:cubicBezTo>
                    <a:lnTo>
                      <a:pt x="10208" y="601"/>
                    </a:lnTo>
                    <a:cubicBezTo>
                      <a:pt x="10741" y="934"/>
                      <a:pt x="11408" y="867"/>
                      <a:pt x="11875" y="500"/>
                    </a:cubicBezTo>
                    <a:lnTo>
                      <a:pt x="11875" y="500"/>
                    </a:lnTo>
                    <a:cubicBezTo>
                      <a:pt x="12509" y="0"/>
                      <a:pt x="13376" y="67"/>
                      <a:pt x="13910" y="667"/>
                    </a:cubicBezTo>
                    <a:lnTo>
                      <a:pt x="14577" y="1434"/>
                    </a:ln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5"/>
              <p:cNvSpPr/>
              <p:nvPr/>
            </p:nvSpPr>
            <p:spPr>
              <a:xfrm>
                <a:off x="4313825" y="3286113"/>
                <a:ext cx="280225" cy="279375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1175" fill="none" extrusionOk="0">
                    <a:moveTo>
                      <a:pt x="11208" y="0"/>
                    </a:moveTo>
                    <a:lnTo>
                      <a:pt x="11208" y="1601"/>
                    </a:lnTo>
                    <a:cubicBezTo>
                      <a:pt x="11208" y="2302"/>
                      <a:pt x="10708" y="2869"/>
                      <a:pt x="10041" y="3002"/>
                    </a:cubicBezTo>
                    <a:lnTo>
                      <a:pt x="9641" y="3102"/>
                    </a:lnTo>
                    <a:cubicBezTo>
                      <a:pt x="8974" y="3202"/>
                      <a:pt x="8507" y="3770"/>
                      <a:pt x="8473" y="4470"/>
                    </a:cubicBezTo>
                    <a:lnTo>
                      <a:pt x="8473" y="4770"/>
                    </a:lnTo>
                    <a:cubicBezTo>
                      <a:pt x="8406" y="5437"/>
                      <a:pt x="7973" y="5971"/>
                      <a:pt x="7339" y="6105"/>
                    </a:cubicBezTo>
                    <a:lnTo>
                      <a:pt x="6538" y="6271"/>
                    </a:lnTo>
                    <a:cubicBezTo>
                      <a:pt x="5938" y="6371"/>
                      <a:pt x="5538" y="6838"/>
                      <a:pt x="5471" y="7439"/>
                    </a:cubicBezTo>
                    <a:lnTo>
                      <a:pt x="5404" y="7672"/>
                    </a:lnTo>
                    <a:cubicBezTo>
                      <a:pt x="5304" y="8373"/>
                      <a:pt x="4704" y="8873"/>
                      <a:pt x="4003" y="8873"/>
                    </a:cubicBezTo>
                    <a:lnTo>
                      <a:pt x="3837" y="8873"/>
                    </a:lnTo>
                    <a:cubicBezTo>
                      <a:pt x="3203" y="8873"/>
                      <a:pt x="2669" y="9273"/>
                      <a:pt x="2469" y="9841"/>
                    </a:cubicBezTo>
                    <a:lnTo>
                      <a:pt x="2469" y="9841"/>
                    </a:lnTo>
                    <a:cubicBezTo>
                      <a:pt x="2202" y="10608"/>
                      <a:pt x="1702" y="11175"/>
                      <a:pt x="968" y="10941"/>
                    </a:cubicBezTo>
                    <a:lnTo>
                      <a:pt x="0" y="10841"/>
                    </a:lnTo>
                  </a:path>
                </a:pathLst>
              </a:custGeom>
              <a:noFill/>
              <a:ln w="10850" cap="rnd" cmpd="sng">
                <a:solidFill>
                  <a:srgbClr val="8386A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5"/>
              <p:cNvSpPr/>
              <p:nvPr/>
            </p:nvSpPr>
            <p:spPr>
              <a:xfrm>
                <a:off x="4339675" y="3331963"/>
                <a:ext cx="30025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2010" h="10008" fill="none" extrusionOk="0">
                    <a:moveTo>
                      <a:pt x="1" y="10008"/>
                    </a:moveTo>
                    <a:lnTo>
                      <a:pt x="1" y="8974"/>
                    </a:lnTo>
                    <a:cubicBezTo>
                      <a:pt x="1" y="8474"/>
                      <a:pt x="201" y="8173"/>
                      <a:pt x="534" y="8007"/>
                    </a:cubicBezTo>
                    <a:cubicBezTo>
                      <a:pt x="801" y="7873"/>
                      <a:pt x="1135" y="7873"/>
                      <a:pt x="1368" y="7940"/>
                    </a:cubicBezTo>
                    <a:lnTo>
                      <a:pt x="1468" y="7940"/>
                    </a:lnTo>
                    <a:cubicBezTo>
                      <a:pt x="2035" y="8040"/>
                      <a:pt x="2669" y="7673"/>
                      <a:pt x="2869" y="7139"/>
                    </a:cubicBezTo>
                    <a:lnTo>
                      <a:pt x="2869" y="7139"/>
                    </a:lnTo>
                    <a:cubicBezTo>
                      <a:pt x="3203" y="6139"/>
                      <a:pt x="3970" y="5638"/>
                      <a:pt x="4971" y="6005"/>
                    </a:cubicBezTo>
                    <a:lnTo>
                      <a:pt x="4971" y="6005"/>
                    </a:lnTo>
                    <a:cubicBezTo>
                      <a:pt x="5438" y="6172"/>
                      <a:pt x="5871" y="5805"/>
                      <a:pt x="5938" y="5338"/>
                    </a:cubicBezTo>
                    <a:lnTo>
                      <a:pt x="6005" y="4404"/>
                    </a:lnTo>
                    <a:cubicBezTo>
                      <a:pt x="6605" y="4337"/>
                      <a:pt x="5971" y="4004"/>
                      <a:pt x="6105" y="3403"/>
                    </a:cubicBezTo>
                    <a:lnTo>
                      <a:pt x="6138" y="3170"/>
                    </a:lnTo>
                    <a:cubicBezTo>
                      <a:pt x="6272" y="2469"/>
                      <a:pt x="6872" y="2002"/>
                      <a:pt x="7606" y="2002"/>
                    </a:cubicBezTo>
                    <a:lnTo>
                      <a:pt x="7773" y="2002"/>
                    </a:lnTo>
                    <a:cubicBezTo>
                      <a:pt x="8373" y="2036"/>
                      <a:pt x="8940" y="1669"/>
                      <a:pt x="9174" y="1068"/>
                    </a:cubicBezTo>
                    <a:lnTo>
                      <a:pt x="9174" y="1068"/>
                    </a:lnTo>
                    <a:cubicBezTo>
                      <a:pt x="9474" y="334"/>
                      <a:pt x="10308" y="1"/>
                      <a:pt x="11042" y="301"/>
                    </a:cubicBezTo>
                    <a:lnTo>
                      <a:pt x="12009" y="668"/>
                    </a:ln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5"/>
              <p:cNvSpPr/>
              <p:nvPr/>
            </p:nvSpPr>
            <p:spPr>
              <a:xfrm>
                <a:off x="4236275" y="3367838"/>
                <a:ext cx="258525" cy="12092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4837" fill="none" extrusionOk="0">
                    <a:moveTo>
                      <a:pt x="0" y="3903"/>
                    </a:moveTo>
                    <a:cubicBezTo>
                      <a:pt x="0" y="3903"/>
                      <a:pt x="1268" y="4837"/>
                      <a:pt x="3569" y="3403"/>
                    </a:cubicBezTo>
                    <a:cubicBezTo>
                      <a:pt x="5838" y="2002"/>
                      <a:pt x="6338" y="2035"/>
                      <a:pt x="7839" y="1935"/>
                    </a:cubicBezTo>
                    <a:cubicBezTo>
                      <a:pt x="9407" y="1868"/>
                      <a:pt x="10341" y="0"/>
                      <a:pt x="10341" y="0"/>
                    </a:cubicBez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5"/>
              <p:cNvSpPr/>
              <p:nvPr/>
            </p:nvSpPr>
            <p:spPr>
              <a:xfrm>
                <a:off x="4297975" y="3367838"/>
                <a:ext cx="245200" cy="147625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5905" fill="none" extrusionOk="0">
                    <a:moveTo>
                      <a:pt x="1" y="5171"/>
                    </a:moveTo>
                    <a:cubicBezTo>
                      <a:pt x="1" y="5171"/>
                      <a:pt x="1335" y="5904"/>
                      <a:pt x="3470" y="4237"/>
                    </a:cubicBezTo>
                    <a:cubicBezTo>
                      <a:pt x="5605" y="2569"/>
                      <a:pt x="6038" y="2535"/>
                      <a:pt x="7539" y="2235"/>
                    </a:cubicBezTo>
                    <a:cubicBezTo>
                      <a:pt x="9040" y="2002"/>
                      <a:pt x="9808" y="0"/>
                      <a:pt x="9808" y="0"/>
                    </a:cubicBezTo>
                  </a:path>
                </a:pathLst>
              </a:custGeom>
              <a:noFill/>
              <a:ln w="10850" cap="rnd" cmpd="sng">
                <a:solidFill>
                  <a:srgbClr val="8386A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5"/>
              <p:cNvSpPr/>
              <p:nvPr/>
            </p:nvSpPr>
            <p:spPr>
              <a:xfrm>
                <a:off x="4412225" y="3224588"/>
                <a:ext cx="296900" cy="264825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10593" extrusionOk="0">
                    <a:moveTo>
                      <a:pt x="5944" y="1"/>
                    </a:moveTo>
                    <a:cubicBezTo>
                      <a:pt x="4745" y="1"/>
                      <a:pt x="3537" y="403"/>
                      <a:pt x="2536" y="1227"/>
                    </a:cubicBezTo>
                    <a:cubicBezTo>
                      <a:pt x="301" y="3095"/>
                      <a:pt x="1" y="6431"/>
                      <a:pt x="1869" y="8699"/>
                    </a:cubicBezTo>
                    <a:cubicBezTo>
                      <a:pt x="2931" y="9948"/>
                      <a:pt x="4441" y="10592"/>
                      <a:pt x="5957" y="10592"/>
                    </a:cubicBezTo>
                    <a:cubicBezTo>
                      <a:pt x="7154" y="10592"/>
                      <a:pt x="8354" y="10190"/>
                      <a:pt x="9341" y="9366"/>
                    </a:cubicBezTo>
                    <a:cubicBezTo>
                      <a:pt x="11576" y="7465"/>
                      <a:pt x="11876" y="4129"/>
                      <a:pt x="10008" y="1894"/>
                    </a:cubicBezTo>
                    <a:cubicBezTo>
                      <a:pt x="8964" y="645"/>
                      <a:pt x="7462" y="1"/>
                      <a:pt x="59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4525650" y="3189363"/>
                <a:ext cx="181800" cy="322750"/>
              </a:xfrm>
              <a:custGeom>
                <a:avLst/>
                <a:gdLst/>
                <a:ahLst/>
                <a:cxnLst/>
                <a:rect l="l" t="t" r="r" b="b"/>
                <a:pathLst>
                  <a:path w="7272" h="12910" extrusionOk="0">
                    <a:moveTo>
                      <a:pt x="2936" y="1"/>
                    </a:moveTo>
                    <a:cubicBezTo>
                      <a:pt x="1568" y="635"/>
                      <a:pt x="0" y="3737"/>
                      <a:pt x="0" y="5972"/>
                    </a:cubicBezTo>
                    <a:cubicBezTo>
                      <a:pt x="0" y="8807"/>
                      <a:pt x="2068" y="11843"/>
                      <a:pt x="4070" y="12910"/>
                    </a:cubicBezTo>
                    <a:cubicBezTo>
                      <a:pt x="6505" y="11909"/>
                      <a:pt x="7272" y="9641"/>
                      <a:pt x="7272" y="6739"/>
                    </a:cubicBezTo>
                    <a:cubicBezTo>
                      <a:pt x="7239" y="3403"/>
                      <a:pt x="5938" y="568"/>
                      <a:pt x="2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4521475" y="3157663"/>
                <a:ext cx="416975" cy="369075"/>
              </a:xfrm>
              <a:custGeom>
                <a:avLst/>
                <a:gdLst/>
                <a:ahLst/>
                <a:cxnLst/>
                <a:rect l="l" t="t" r="r" b="b"/>
                <a:pathLst>
                  <a:path w="16679" h="14763" extrusionOk="0">
                    <a:moveTo>
                      <a:pt x="8307" y="0"/>
                    </a:moveTo>
                    <a:cubicBezTo>
                      <a:pt x="7476" y="0"/>
                      <a:pt x="6631" y="140"/>
                      <a:pt x="5805" y="435"/>
                    </a:cubicBezTo>
                    <a:cubicBezTo>
                      <a:pt x="1968" y="1836"/>
                      <a:pt x="0" y="6072"/>
                      <a:pt x="1401" y="9908"/>
                    </a:cubicBezTo>
                    <a:cubicBezTo>
                      <a:pt x="2496" y="12906"/>
                      <a:pt x="5322" y="14763"/>
                      <a:pt x="8336" y="14763"/>
                    </a:cubicBezTo>
                    <a:cubicBezTo>
                      <a:pt x="9179" y="14763"/>
                      <a:pt x="10036" y="14618"/>
                      <a:pt x="10875" y="14311"/>
                    </a:cubicBezTo>
                    <a:cubicBezTo>
                      <a:pt x="14711" y="12910"/>
                      <a:pt x="16679" y="8674"/>
                      <a:pt x="15278" y="4838"/>
                    </a:cubicBezTo>
                    <a:cubicBezTo>
                      <a:pt x="14179" y="1854"/>
                      <a:pt x="11334" y="0"/>
                      <a:pt x="8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4578175" y="3201738"/>
                <a:ext cx="124275" cy="1760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041" extrusionOk="0">
                    <a:moveTo>
                      <a:pt x="4423" y="1"/>
                    </a:moveTo>
                    <a:cubicBezTo>
                      <a:pt x="4361" y="1"/>
                      <a:pt x="4298" y="13"/>
                      <a:pt x="4237" y="39"/>
                    </a:cubicBezTo>
                    <a:cubicBezTo>
                      <a:pt x="4270" y="39"/>
                      <a:pt x="4104" y="39"/>
                      <a:pt x="3837" y="73"/>
                    </a:cubicBezTo>
                    <a:cubicBezTo>
                      <a:pt x="3603" y="106"/>
                      <a:pt x="3270" y="206"/>
                      <a:pt x="2903" y="373"/>
                    </a:cubicBezTo>
                    <a:cubicBezTo>
                      <a:pt x="2502" y="540"/>
                      <a:pt x="2102" y="840"/>
                      <a:pt x="1669" y="1174"/>
                    </a:cubicBezTo>
                    <a:cubicBezTo>
                      <a:pt x="1468" y="1340"/>
                      <a:pt x="1268" y="1541"/>
                      <a:pt x="1101" y="1741"/>
                    </a:cubicBezTo>
                    <a:cubicBezTo>
                      <a:pt x="901" y="1941"/>
                      <a:pt x="735" y="2208"/>
                      <a:pt x="601" y="2441"/>
                    </a:cubicBezTo>
                    <a:cubicBezTo>
                      <a:pt x="501" y="2641"/>
                      <a:pt x="434" y="2741"/>
                      <a:pt x="401" y="2875"/>
                    </a:cubicBezTo>
                    <a:cubicBezTo>
                      <a:pt x="334" y="3008"/>
                      <a:pt x="268" y="3175"/>
                      <a:pt x="234" y="3275"/>
                    </a:cubicBezTo>
                    <a:cubicBezTo>
                      <a:pt x="134" y="3575"/>
                      <a:pt x="101" y="3876"/>
                      <a:pt x="67" y="4109"/>
                    </a:cubicBezTo>
                    <a:cubicBezTo>
                      <a:pt x="1" y="4676"/>
                      <a:pt x="67" y="5176"/>
                      <a:pt x="134" y="5577"/>
                    </a:cubicBezTo>
                    <a:cubicBezTo>
                      <a:pt x="301" y="6377"/>
                      <a:pt x="668" y="6844"/>
                      <a:pt x="668" y="6844"/>
                    </a:cubicBezTo>
                    <a:cubicBezTo>
                      <a:pt x="735" y="6911"/>
                      <a:pt x="801" y="6978"/>
                      <a:pt x="901" y="7011"/>
                    </a:cubicBezTo>
                    <a:cubicBezTo>
                      <a:pt x="949" y="7031"/>
                      <a:pt x="999" y="7041"/>
                      <a:pt x="1050" y="7041"/>
                    </a:cubicBezTo>
                    <a:cubicBezTo>
                      <a:pt x="1250" y="7041"/>
                      <a:pt x="1462" y="6897"/>
                      <a:pt x="1568" y="6711"/>
                    </a:cubicBezTo>
                    <a:cubicBezTo>
                      <a:pt x="1568" y="6711"/>
                      <a:pt x="1635" y="6577"/>
                      <a:pt x="1669" y="6377"/>
                    </a:cubicBezTo>
                    <a:cubicBezTo>
                      <a:pt x="1769" y="6177"/>
                      <a:pt x="1835" y="5910"/>
                      <a:pt x="1935" y="5577"/>
                    </a:cubicBezTo>
                    <a:cubicBezTo>
                      <a:pt x="2069" y="5277"/>
                      <a:pt x="2136" y="4943"/>
                      <a:pt x="2269" y="4609"/>
                    </a:cubicBezTo>
                    <a:cubicBezTo>
                      <a:pt x="2336" y="4443"/>
                      <a:pt x="2402" y="4309"/>
                      <a:pt x="2469" y="4109"/>
                    </a:cubicBezTo>
                    <a:cubicBezTo>
                      <a:pt x="2502" y="4042"/>
                      <a:pt x="2569" y="4009"/>
                      <a:pt x="2603" y="3876"/>
                    </a:cubicBezTo>
                    <a:lnTo>
                      <a:pt x="2736" y="3642"/>
                    </a:lnTo>
                    <a:lnTo>
                      <a:pt x="2969" y="3142"/>
                    </a:lnTo>
                    <a:lnTo>
                      <a:pt x="3103" y="2875"/>
                    </a:lnTo>
                    <a:cubicBezTo>
                      <a:pt x="3170" y="2808"/>
                      <a:pt x="3236" y="2708"/>
                      <a:pt x="3270" y="2641"/>
                    </a:cubicBezTo>
                    <a:cubicBezTo>
                      <a:pt x="3470" y="2341"/>
                      <a:pt x="3670" y="2041"/>
                      <a:pt x="3903" y="1807"/>
                    </a:cubicBezTo>
                    <a:cubicBezTo>
                      <a:pt x="4004" y="1674"/>
                      <a:pt x="4104" y="1541"/>
                      <a:pt x="4170" y="1474"/>
                    </a:cubicBezTo>
                    <a:cubicBezTo>
                      <a:pt x="4270" y="1340"/>
                      <a:pt x="4304" y="1240"/>
                      <a:pt x="4404" y="1174"/>
                    </a:cubicBezTo>
                    <a:cubicBezTo>
                      <a:pt x="4471" y="1140"/>
                      <a:pt x="4504" y="1040"/>
                      <a:pt x="4571" y="1007"/>
                    </a:cubicBezTo>
                    <a:cubicBezTo>
                      <a:pt x="4571" y="973"/>
                      <a:pt x="4604" y="907"/>
                      <a:pt x="4604" y="907"/>
                    </a:cubicBezTo>
                    <a:cubicBezTo>
                      <a:pt x="4837" y="807"/>
                      <a:pt x="4971" y="540"/>
                      <a:pt x="4804" y="273"/>
                    </a:cubicBezTo>
                    <a:cubicBezTo>
                      <a:pt x="4755" y="100"/>
                      <a:pt x="4596" y="1"/>
                      <a:pt x="44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7" name="Google Shape;787;p35"/>
            <p:cNvGrpSpPr/>
            <p:nvPr/>
          </p:nvGrpSpPr>
          <p:grpSpPr>
            <a:xfrm rot="2700000" flipH="1">
              <a:off x="6269334" y="2684516"/>
              <a:ext cx="541957" cy="312774"/>
              <a:chOff x="4202900" y="3157663"/>
              <a:chExt cx="735550" cy="424500"/>
            </a:xfrm>
          </p:grpSpPr>
          <p:sp>
            <p:nvSpPr>
              <p:cNvPr id="788" name="Google Shape;788;p35"/>
              <p:cNvSpPr/>
              <p:nvPr/>
            </p:nvSpPr>
            <p:spPr>
              <a:xfrm>
                <a:off x="4202900" y="3274438"/>
                <a:ext cx="364450" cy="128450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5138" fill="none" extrusionOk="0">
                    <a:moveTo>
                      <a:pt x="14578" y="0"/>
                    </a:moveTo>
                    <a:lnTo>
                      <a:pt x="13811" y="1435"/>
                    </a:lnTo>
                    <a:cubicBezTo>
                      <a:pt x="13477" y="2068"/>
                      <a:pt x="12777" y="2335"/>
                      <a:pt x="12110" y="2135"/>
                    </a:cubicBezTo>
                    <a:lnTo>
                      <a:pt x="11676" y="2002"/>
                    </a:lnTo>
                    <a:cubicBezTo>
                      <a:pt x="11076" y="1801"/>
                      <a:pt x="10342" y="2068"/>
                      <a:pt x="10008" y="2635"/>
                    </a:cubicBezTo>
                    <a:lnTo>
                      <a:pt x="9841" y="2902"/>
                    </a:lnTo>
                    <a:cubicBezTo>
                      <a:pt x="9508" y="3436"/>
                      <a:pt x="8841" y="3736"/>
                      <a:pt x="8240" y="3569"/>
                    </a:cubicBezTo>
                    <a:lnTo>
                      <a:pt x="7440" y="3336"/>
                    </a:lnTo>
                    <a:cubicBezTo>
                      <a:pt x="6839" y="3169"/>
                      <a:pt x="6272" y="3369"/>
                      <a:pt x="5905" y="3836"/>
                    </a:cubicBezTo>
                    <a:lnTo>
                      <a:pt x="5705" y="4070"/>
                    </a:lnTo>
                    <a:cubicBezTo>
                      <a:pt x="5305" y="4637"/>
                      <a:pt x="4504" y="4804"/>
                      <a:pt x="3870" y="4470"/>
                    </a:cubicBezTo>
                    <a:lnTo>
                      <a:pt x="3704" y="4403"/>
                    </a:lnTo>
                    <a:cubicBezTo>
                      <a:pt x="3170" y="4103"/>
                      <a:pt x="2503" y="4170"/>
                      <a:pt x="2036" y="4603"/>
                    </a:cubicBezTo>
                    <a:lnTo>
                      <a:pt x="2036" y="4603"/>
                    </a:lnTo>
                    <a:cubicBezTo>
                      <a:pt x="1469" y="5137"/>
                      <a:pt x="535" y="5104"/>
                      <a:pt x="1" y="4503"/>
                    </a:cubicBezTo>
                  </a:path>
                </a:pathLst>
              </a:custGeom>
              <a:noFill/>
              <a:ln w="10850" cap="rnd" cmpd="sng">
                <a:solidFill>
                  <a:srgbClr val="8386A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4212925" y="3330313"/>
                <a:ext cx="364450" cy="76725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3069" fill="none" extrusionOk="0">
                    <a:moveTo>
                      <a:pt x="0" y="3069"/>
                    </a:moveTo>
                    <a:cubicBezTo>
                      <a:pt x="367" y="2502"/>
                      <a:pt x="1068" y="2235"/>
                      <a:pt x="1735" y="2435"/>
                    </a:cubicBezTo>
                    <a:lnTo>
                      <a:pt x="2168" y="2602"/>
                    </a:lnTo>
                    <a:cubicBezTo>
                      <a:pt x="2769" y="2869"/>
                      <a:pt x="3503" y="2602"/>
                      <a:pt x="3870" y="2068"/>
                    </a:cubicBezTo>
                    <a:lnTo>
                      <a:pt x="4036" y="1835"/>
                    </a:lnTo>
                    <a:cubicBezTo>
                      <a:pt x="4403" y="1268"/>
                      <a:pt x="5071" y="1034"/>
                      <a:pt x="5704" y="1234"/>
                    </a:cubicBezTo>
                    <a:lnTo>
                      <a:pt x="6505" y="1501"/>
                    </a:lnTo>
                    <a:cubicBezTo>
                      <a:pt x="7039" y="1668"/>
                      <a:pt x="7672" y="1501"/>
                      <a:pt x="8039" y="1034"/>
                    </a:cubicBezTo>
                    <a:lnTo>
                      <a:pt x="8206" y="834"/>
                    </a:lnTo>
                    <a:cubicBezTo>
                      <a:pt x="8673" y="267"/>
                      <a:pt x="9440" y="167"/>
                      <a:pt x="10041" y="534"/>
                    </a:cubicBezTo>
                    <a:lnTo>
                      <a:pt x="10208" y="601"/>
                    </a:lnTo>
                    <a:cubicBezTo>
                      <a:pt x="10741" y="934"/>
                      <a:pt x="11408" y="867"/>
                      <a:pt x="11875" y="500"/>
                    </a:cubicBezTo>
                    <a:lnTo>
                      <a:pt x="11875" y="500"/>
                    </a:lnTo>
                    <a:cubicBezTo>
                      <a:pt x="12509" y="0"/>
                      <a:pt x="13376" y="67"/>
                      <a:pt x="13910" y="667"/>
                    </a:cubicBezTo>
                    <a:lnTo>
                      <a:pt x="14577" y="1434"/>
                    </a:ln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4313825" y="3286113"/>
                <a:ext cx="280225" cy="279375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1175" fill="none" extrusionOk="0">
                    <a:moveTo>
                      <a:pt x="11208" y="0"/>
                    </a:moveTo>
                    <a:lnTo>
                      <a:pt x="11208" y="1601"/>
                    </a:lnTo>
                    <a:cubicBezTo>
                      <a:pt x="11208" y="2302"/>
                      <a:pt x="10708" y="2869"/>
                      <a:pt x="10041" y="3002"/>
                    </a:cubicBezTo>
                    <a:lnTo>
                      <a:pt x="9641" y="3102"/>
                    </a:lnTo>
                    <a:cubicBezTo>
                      <a:pt x="8974" y="3202"/>
                      <a:pt x="8507" y="3770"/>
                      <a:pt x="8473" y="4470"/>
                    </a:cubicBezTo>
                    <a:lnTo>
                      <a:pt x="8473" y="4770"/>
                    </a:lnTo>
                    <a:cubicBezTo>
                      <a:pt x="8406" y="5437"/>
                      <a:pt x="7973" y="5971"/>
                      <a:pt x="7339" y="6105"/>
                    </a:cubicBezTo>
                    <a:lnTo>
                      <a:pt x="6538" y="6271"/>
                    </a:lnTo>
                    <a:cubicBezTo>
                      <a:pt x="5938" y="6371"/>
                      <a:pt x="5538" y="6838"/>
                      <a:pt x="5471" y="7439"/>
                    </a:cubicBezTo>
                    <a:lnTo>
                      <a:pt x="5404" y="7672"/>
                    </a:lnTo>
                    <a:cubicBezTo>
                      <a:pt x="5304" y="8373"/>
                      <a:pt x="4704" y="8873"/>
                      <a:pt x="4003" y="8873"/>
                    </a:cubicBezTo>
                    <a:lnTo>
                      <a:pt x="3837" y="8873"/>
                    </a:lnTo>
                    <a:cubicBezTo>
                      <a:pt x="3203" y="8873"/>
                      <a:pt x="2669" y="9273"/>
                      <a:pt x="2469" y="9841"/>
                    </a:cubicBezTo>
                    <a:lnTo>
                      <a:pt x="2469" y="9841"/>
                    </a:lnTo>
                    <a:cubicBezTo>
                      <a:pt x="2202" y="10608"/>
                      <a:pt x="1702" y="11175"/>
                      <a:pt x="968" y="10941"/>
                    </a:cubicBezTo>
                    <a:lnTo>
                      <a:pt x="0" y="10841"/>
                    </a:lnTo>
                  </a:path>
                </a:pathLst>
              </a:custGeom>
              <a:noFill/>
              <a:ln w="10850" cap="rnd" cmpd="sng">
                <a:solidFill>
                  <a:srgbClr val="8386A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4339675" y="3331963"/>
                <a:ext cx="30025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2010" h="10008" fill="none" extrusionOk="0">
                    <a:moveTo>
                      <a:pt x="1" y="10008"/>
                    </a:moveTo>
                    <a:lnTo>
                      <a:pt x="1" y="8974"/>
                    </a:lnTo>
                    <a:cubicBezTo>
                      <a:pt x="1" y="8474"/>
                      <a:pt x="201" y="8173"/>
                      <a:pt x="534" y="8007"/>
                    </a:cubicBezTo>
                    <a:cubicBezTo>
                      <a:pt x="801" y="7873"/>
                      <a:pt x="1135" y="7873"/>
                      <a:pt x="1368" y="7940"/>
                    </a:cubicBezTo>
                    <a:lnTo>
                      <a:pt x="1468" y="7940"/>
                    </a:lnTo>
                    <a:cubicBezTo>
                      <a:pt x="2035" y="8040"/>
                      <a:pt x="2669" y="7673"/>
                      <a:pt x="2869" y="7139"/>
                    </a:cubicBezTo>
                    <a:lnTo>
                      <a:pt x="2869" y="7139"/>
                    </a:lnTo>
                    <a:cubicBezTo>
                      <a:pt x="3203" y="6139"/>
                      <a:pt x="3970" y="5638"/>
                      <a:pt x="4971" y="6005"/>
                    </a:cubicBezTo>
                    <a:lnTo>
                      <a:pt x="4971" y="6005"/>
                    </a:lnTo>
                    <a:cubicBezTo>
                      <a:pt x="5438" y="6172"/>
                      <a:pt x="5871" y="5805"/>
                      <a:pt x="5938" y="5338"/>
                    </a:cubicBezTo>
                    <a:lnTo>
                      <a:pt x="6005" y="4404"/>
                    </a:lnTo>
                    <a:cubicBezTo>
                      <a:pt x="6605" y="4337"/>
                      <a:pt x="5971" y="4004"/>
                      <a:pt x="6105" y="3403"/>
                    </a:cubicBezTo>
                    <a:lnTo>
                      <a:pt x="6138" y="3170"/>
                    </a:lnTo>
                    <a:cubicBezTo>
                      <a:pt x="6272" y="2469"/>
                      <a:pt x="6872" y="2002"/>
                      <a:pt x="7606" y="2002"/>
                    </a:cubicBezTo>
                    <a:lnTo>
                      <a:pt x="7773" y="2002"/>
                    </a:lnTo>
                    <a:cubicBezTo>
                      <a:pt x="8373" y="2036"/>
                      <a:pt x="8940" y="1669"/>
                      <a:pt x="9174" y="1068"/>
                    </a:cubicBezTo>
                    <a:lnTo>
                      <a:pt x="9174" y="1068"/>
                    </a:lnTo>
                    <a:cubicBezTo>
                      <a:pt x="9474" y="334"/>
                      <a:pt x="10308" y="1"/>
                      <a:pt x="11042" y="301"/>
                    </a:cubicBezTo>
                    <a:lnTo>
                      <a:pt x="12009" y="668"/>
                    </a:ln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4236275" y="3367838"/>
                <a:ext cx="258525" cy="12092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4837" fill="none" extrusionOk="0">
                    <a:moveTo>
                      <a:pt x="0" y="3903"/>
                    </a:moveTo>
                    <a:cubicBezTo>
                      <a:pt x="0" y="3903"/>
                      <a:pt x="1268" y="4837"/>
                      <a:pt x="3569" y="3403"/>
                    </a:cubicBezTo>
                    <a:cubicBezTo>
                      <a:pt x="5838" y="2002"/>
                      <a:pt x="6338" y="2035"/>
                      <a:pt x="7839" y="1935"/>
                    </a:cubicBezTo>
                    <a:cubicBezTo>
                      <a:pt x="9407" y="1868"/>
                      <a:pt x="10341" y="0"/>
                      <a:pt x="10341" y="0"/>
                    </a:cubicBez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4297975" y="3367838"/>
                <a:ext cx="245200" cy="147625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5905" fill="none" extrusionOk="0">
                    <a:moveTo>
                      <a:pt x="1" y="5171"/>
                    </a:moveTo>
                    <a:cubicBezTo>
                      <a:pt x="1" y="5171"/>
                      <a:pt x="1335" y="5904"/>
                      <a:pt x="3470" y="4237"/>
                    </a:cubicBezTo>
                    <a:cubicBezTo>
                      <a:pt x="5605" y="2569"/>
                      <a:pt x="6038" y="2535"/>
                      <a:pt x="7539" y="2235"/>
                    </a:cubicBezTo>
                    <a:cubicBezTo>
                      <a:pt x="9040" y="2002"/>
                      <a:pt x="9808" y="0"/>
                      <a:pt x="9808" y="0"/>
                    </a:cubicBezTo>
                  </a:path>
                </a:pathLst>
              </a:custGeom>
              <a:noFill/>
              <a:ln w="10850" cap="rnd" cmpd="sng">
                <a:solidFill>
                  <a:srgbClr val="8386A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4412225" y="3224588"/>
                <a:ext cx="296900" cy="264825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10593" extrusionOk="0">
                    <a:moveTo>
                      <a:pt x="5944" y="1"/>
                    </a:moveTo>
                    <a:cubicBezTo>
                      <a:pt x="4745" y="1"/>
                      <a:pt x="3537" y="403"/>
                      <a:pt x="2536" y="1227"/>
                    </a:cubicBezTo>
                    <a:cubicBezTo>
                      <a:pt x="301" y="3095"/>
                      <a:pt x="1" y="6431"/>
                      <a:pt x="1869" y="8699"/>
                    </a:cubicBezTo>
                    <a:cubicBezTo>
                      <a:pt x="2931" y="9948"/>
                      <a:pt x="4441" y="10592"/>
                      <a:pt x="5957" y="10592"/>
                    </a:cubicBezTo>
                    <a:cubicBezTo>
                      <a:pt x="7154" y="10592"/>
                      <a:pt x="8354" y="10190"/>
                      <a:pt x="9341" y="9366"/>
                    </a:cubicBezTo>
                    <a:cubicBezTo>
                      <a:pt x="11576" y="7465"/>
                      <a:pt x="11876" y="4129"/>
                      <a:pt x="10008" y="1894"/>
                    </a:cubicBezTo>
                    <a:cubicBezTo>
                      <a:pt x="8964" y="645"/>
                      <a:pt x="7462" y="1"/>
                      <a:pt x="59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4525650" y="3189363"/>
                <a:ext cx="181800" cy="322750"/>
              </a:xfrm>
              <a:custGeom>
                <a:avLst/>
                <a:gdLst/>
                <a:ahLst/>
                <a:cxnLst/>
                <a:rect l="l" t="t" r="r" b="b"/>
                <a:pathLst>
                  <a:path w="7272" h="12910" extrusionOk="0">
                    <a:moveTo>
                      <a:pt x="2936" y="1"/>
                    </a:moveTo>
                    <a:cubicBezTo>
                      <a:pt x="1568" y="635"/>
                      <a:pt x="0" y="3737"/>
                      <a:pt x="0" y="5972"/>
                    </a:cubicBezTo>
                    <a:cubicBezTo>
                      <a:pt x="0" y="8807"/>
                      <a:pt x="2068" y="11843"/>
                      <a:pt x="4070" y="12910"/>
                    </a:cubicBezTo>
                    <a:cubicBezTo>
                      <a:pt x="6505" y="11909"/>
                      <a:pt x="7272" y="9641"/>
                      <a:pt x="7272" y="6739"/>
                    </a:cubicBezTo>
                    <a:cubicBezTo>
                      <a:pt x="7239" y="3403"/>
                      <a:pt x="5938" y="568"/>
                      <a:pt x="2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4521475" y="3157663"/>
                <a:ext cx="416975" cy="369075"/>
              </a:xfrm>
              <a:custGeom>
                <a:avLst/>
                <a:gdLst/>
                <a:ahLst/>
                <a:cxnLst/>
                <a:rect l="l" t="t" r="r" b="b"/>
                <a:pathLst>
                  <a:path w="16679" h="14763" extrusionOk="0">
                    <a:moveTo>
                      <a:pt x="8307" y="0"/>
                    </a:moveTo>
                    <a:cubicBezTo>
                      <a:pt x="7476" y="0"/>
                      <a:pt x="6631" y="140"/>
                      <a:pt x="5805" y="435"/>
                    </a:cubicBezTo>
                    <a:cubicBezTo>
                      <a:pt x="1968" y="1836"/>
                      <a:pt x="0" y="6072"/>
                      <a:pt x="1401" y="9908"/>
                    </a:cubicBezTo>
                    <a:cubicBezTo>
                      <a:pt x="2496" y="12906"/>
                      <a:pt x="5322" y="14763"/>
                      <a:pt x="8336" y="14763"/>
                    </a:cubicBezTo>
                    <a:cubicBezTo>
                      <a:pt x="9179" y="14763"/>
                      <a:pt x="10036" y="14618"/>
                      <a:pt x="10875" y="14311"/>
                    </a:cubicBezTo>
                    <a:cubicBezTo>
                      <a:pt x="14711" y="12910"/>
                      <a:pt x="16679" y="8674"/>
                      <a:pt x="15278" y="4838"/>
                    </a:cubicBezTo>
                    <a:cubicBezTo>
                      <a:pt x="14179" y="1854"/>
                      <a:pt x="11334" y="0"/>
                      <a:pt x="8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 rot="-9223009">
                <a:off x="4720312" y="3333772"/>
                <a:ext cx="124273" cy="176022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041" extrusionOk="0">
                    <a:moveTo>
                      <a:pt x="4423" y="1"/>
                    </a:moveTo>
                    <a:cubicBezTo>
                      <a:pt x="4361" y="1"/>
                      <a:pt x="4298" y="13"/>
                      <a:pt x="4237" y="39"/>
                    </a:cubicBezTo>
                    <a:cubicBezTo>
                      <a:pt x="4270" y="39"/>
                      <a:pt x="4104" y="39"/>
                      <a:pt x="3837" y="73"/>
                    </a:cubicBezTo>
                    <a:cubicBezTo>
                      <a:pt x="3603" y="106"/>
                      <a:pt x="3270" y="206"/>
                      <a:pt x="2903" y="373"/>
                    </a:cubicBezTo>
                    <a:cubicBezTo>
                      <a:pt x="2502" y="540"/>
                      <a:pt x="2102" y="840"/>
                      <a:pt x="1669" y="1174"/>
                    </a:cubicBezTo>
                    <a:cubicBezTo>
                      <a:pt x="1468" y="1340"/>
                      <a:pt x="1268" y="1541"/>
                      <a:pt x="1101" y="1741"/>
                    </a:cubicBezTo>
                    <a:cubicBezTo>
                      <a:pt x="901" y="1941"/>
                      <a:pt x="735" y="2208"/>
                      <a:pt x="601" y="2441"/>
                    </a:cubicBezTo>
                    <a:cubicBezTo>
                      <a:pt x="501" y="2641"/>
                      <a:pt x="434" y="2741"/>
                      <a:pt x="401" y="2875"/>
                    </a:cubicBezTo>
                    <a:cubicBezTo>
                      <a:pt x="334" y="3008"/>
                      <a:pt x="268" y="3175"/>
                      <a:pt x="234" y="3275"/>
                    </a:cubicBezTo>
                    <a:cubicBezTo>
                      <a:pt x="134" y="3575"/>
                      <a:pt x="101" y="3876"/>
                      <a:pt x="67" y="4109"/>
                    </a:cubicBezTo>
                    <a:cubicBezTo>
                      <a:pt x="1" y="4676"/>
                      <a:pt x="67" y="5176"/>
                      <a:pt x="134" y="5577"/>
                    </a:cubicBezTo>
                    <a:cubicBezTo>
                      <a:pt x="301" y="6377"/>
                      <a:pt x="668" y="6844"/>
                      <a:pt x="668" y="6844"/>
                    </a:cubicBezTo>
                    <a:cubicBezTo>
                      <a:pt x="735" y="6911"/>
                      <a:pt x="801" y="6978"/>
                      <a:pt x="901" y="7011"/>
                    </a:cubicBezTo>
                    <a:cubicBezTo>
                      <a:pt x="949" y="7031"/>
                      <a:pt x="999" y="7041"/>
                      <a:pt x="1050" y="7041"/>
                    </a:cubicBezTo>
                    <a:cubicBezTo>
                      <a:pt x="1250" y="7041"/>
                      <a:pt x="1462" y="6897"/>
                      <a:pt x="1568" y="6711"/>
                    </a:cubicBezTo>
                    <a:cubicBezTo>
                      <a:pt x="1568" y="6711"/>
                      <a:pt x="1635" y="6577"/>
                      <a:pt x="1669" y="6377"/>
                    </a:cubicBezTo>
                    <a:cubicBezTo>
                      <a:pt x="1769" y="6177"/>
                      <a:pt x="1835" y="5910"/>
                      <a:pt x="1935" y="5577"/>
                    </a:cubicBezTo>
                    <a:cubicBezTo>
                      <a:pt x="2069" y="5277"/>
                      <a:pt x="2136" y="4943"/>
                      <a:pt x="2269" y="4609"/>
                    </a:cubicBezTo>
                    <a:cubicBezTo>
                      <a:pt x="2336" y="4443"/>
                      <a:pt x="2402" y="4309"/>
                      <a:pt x="2469" y="4109"/>
                    </a:cubicBezTo>
                    <a:cubicBezTo>
                      <a:pt x="2502" y="4042"/>
                      <a:pt x="2569" y="4009"/>
                      <a:pt x="2603" y="3876"/>
                    </a:cubicBezTo>
                    <a:lnTo>
                      <a:pt x="2736" y="3642"/>
                    </a:lnTo>
                    <a:lnTo>
                      <a:pt x="2969" y="3142"/>
                    </a:lnTo>
                    <a:lnTo>
                      <a:pt x="3103" y="2875"/>
                    </a:lnTo>
                    <a:cubicBezTo>
                      <a:pt x="3170" y="2808"/>
                      <a:pt x="3236" y="2708"/>
                      <a:pt x="3270" y="2641"/>
                    </a:cubicBezTo>
                    <a:cubicBezTo>
                      <a:pt x="3470" y="2341"/>
                      <a:pt x="3670" y="2041"/>
                      <a:pt x="3903" y="1807"/>
                    </a:cubicBezTo>
                    <a:cubicBezTo>
                      <a:pt x="4004" y="1674"/>
                      <a:pt x="4104" y="1541"/>
                      <a:pt x="4170" y="1474"/>
                    </a:cubicBezTo>
                    <a:cubicBezTo>
                      <a:pt x="4270" y="1340"/>
                      <a:pt x="4304" y="1240"/>
                      <a:pt x="4404" y="1174"/>
                    </a:cubicBezTo>
                    <a:cubicBezTo>
                      <a:pt x="4471" y="1140"/>
                      <a:pt x="4504" y="1040"/>
                      <a:pt x="4571" y="1007"/>
                    </a:cubicBezTo>
                    <a:cubicBezTo>
                      <a:pt x="4571" y="973"/>
                      <a:pt x="4604" y="907"/>
                      <a:pt x="4604" y="907"/>
                    </a:cubicBezTo>
                    <a:cubicBezTo>
                      <a:pt x="4837" y="807"/>
                      <a:pt x="4971" y="540"/>
                      <a:pt x="4804" y="273"/>
                    </a:cubicBezTo>
                    <a:cubicBezTo>
                      <a:pt x="4755" y="100"/>
                      <a:pt x="4596" y="1"/>
                      <a:pt x="44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8" name="Google Shape;798;p35"/>
          <p:cNvGrpSpPr/>
          <p:nvPr/>
        </p:nvGrpSpPr>
        <p:grpSpPr>
          <a:xfrm>
            <a:off x="1375175" y="1844552"/>
            <a:ext cx="1322992" cy="967986"/>
            <a:chOff x="1916004" y="2082447"/>
            <a:chExt cx="1458486" cy="1067121"/>
          </a:xfrm>
        </p:grpSpPr>
        <p:sp>
          <p:nvSpPr>
            <p:cNvPr id="799" name="Google Shape;799;p35"/>
            <p:cNvSpPr/>
            <p:nvPr/>
          </p:nvSpPr>
          <p:spPr>
            <a:xfrm>
              <a:off x="3143631" y="2082447"/>
              <a:ext cx="60433" cy="4687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1916004" y="2670460"/>
              <a:ext cx="120866" cy="94419"/>
            </a:xfrm>
            <a:custGeom>
              <a:avLst/>
              <a:gdLst/>
              <a:ahLst/>
              <a:cxnLst/>
              <a:rect l="l" t="t" r="r" b="b"/>
              <a:pathLst>
                <a:path w="5338" h="4170" extrusionOk="0">
                  <a:moveTo>
                    <a:pt x="2669" y="0"/>
                  </a:moveTo>
                  <a:cubicBezTo>
                    <a:pt x="0" y="0"/>
                    <a:pt x="0" y="4170"/>
                    <a:pt x="2669" y="4170"/>
                  </a:cubicBezTo>
                  <a:cubicBezTo>
                    <a:pt x="5337" y="4170"/>
                    <a:pt x="5337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1" name="Google Shape;801;p35"/>
            <p:cNvGrpSpPr/>
            <p:nvPr/>
          </p:nvGrpSpPr>
          <p:grpSpPr>
            <a:xfrm>
              <a:off x="2252839" y="2163397"/>
              <a:ext cx="1121650" cy="986171"/>
              <a:chOff x="4576500" y="3555888"/>
              <a:chExt cx="742225" cy="652575"/>
            </a:xfrm>
          </p:grpSpPr>
          <p:sp>
            <p:nvSpPr>
              <p:cNvPr id="802" name="Google Shape;802;p35"/>
              <p:cNvSpPr/>
              <p:nvPr/>
            </p:nvSpPr>
            <p:spPr>
              <a:xfrm>
                <a:off x="4936775" y="3880688"/>
                <a:ext cx="341100" cy="181825"/>
              </a:xfrm>
              <a:custGeom>
                <a:avLst/>
                <a:gdLst/>
                <a:ahLst/>
                <a:cxnLst/>
                <a:rect l="l" t="t" r="r" b="b"/>
                <a:pathLst>
                  <a:path w="13644" h="7273" fill="none" extrusionOk="0">
                    <a:moveTo>
                      <a:pt x="0" y="768"/>
                    </a:moveTo>
                    <a:lnTo>
                      <a:pt x="1501" y="234"/>
                    </a:lnTo>
                    <a:cubicBezTo>
                      <a:pt x="2168" y="1"/>
                      <a:pt x="2902" y="268"/>
                      <a:pt x="3203" y="868"/>
                    </a:cubicBezTo>
                    <a:lnTo>
                      <a:pt x="3436" y="1235"/>
                    </a:lnTo>
                    <a:cubicBezTo>
                      <a:pt x="3770" y="1835"/>
                      <a:pt x="4470" y="2102"/>
                      <a:pt x="5104" y="1902"/>
                    </a:cubicBezTo>
                    <a:lnTo>
                      <a:pt x="5371" y="1835"/>
                    </a:lnTo>
                    <a:cubicBezTo>
                      <a:pt x="6005" y="1602"/>
                      <a:pt x="6672" y="1902"/>
                      <a:pt x="7005" y="2436"/>
                    </a:cubicBezTo>
                    <a:lnTo>
                      <a:pt x="7439" y="3170"/>
                    </a:lnTo>
                    <a:cubicBezTo>
                      <a:pt x="7706" y="3670"/>
                      <a:pt x="8340" y="3904"/>
                      <a:pt x="8940" y="3837"/>
                    </a:cubicBezTo>
                    <a:lnTo>
                      <a:pt x="9173" y="3770"/>
                    </a:lnTo>
                    <a:cubicBezTo>
                      <a:pt x="9874" y="3670"/>
                      <a:pt x="10541" y="4070"/>
                      <a:pt x="10808" y="4738"/>
                    </a:cubicBezTo>
                    <a:lnTo>
                      <a:pt x="10841" y="4904"/>
                    </a:lnTo>
                    <a:cubicBezTo>
                      <a:pt x="11041" y="5505"/>
                      <a:pt x="11609" y="5872"/>
                      <a:pt x="12209" y="5872"/>
                    </a:cubicBezTo>
                    <a:lnTo>
                      <a:pt x="12209" y="5872"/>
                    </a:lnTo>
                    <a:cubicBezTo>
                      <a:pt x="13010" y="5872"/>
                      <a:pt x="13643" y="6505"/>
                      <a:pt x="13643" y="7273"/>
                    </a:cubicBezTo>
                  </a:path>
                </a:pathLst>
              </a:custGeom>
              <a:noFill/>
              <a:ln w="10850" cap="rnd" cmpd="sng">
                <a:solidFill>
                  <a:srgbClr val="8386A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4989300" y="3827313"/>
                <a:ext cx="297750" cy="220200"/>
              </a:xfrm>
              <a:custGeom>
                <a:avLst/>
                <a:gdLst/>
                <a:ahLst/>
                <a:cxnLst/>
                <a:rect l="l" t="t" r="r" b="b"/>
                <a:pathLst>
                  <a:path w="11910" h="8808" fill="none" extrusionOk="0">
                    <a:moveTo>
                      <a:pt x="11909" y="8574"/>
                    </a:moveTo>
                    <a:cubicBezTo>
                      <a:pt x="11242" y="8807"/>
                      <a:pt x="10542" y="8507"/>
                      <a:pt x="10208" y="7873"/>
                    </a:cubicBezTo>
                    <a:lnTo>
                      <a:pt x="10008" y="7506"/>
                    </a:lnTo>
                    <a:cubicBezTo>
                      <a:pt x="9708" y="6906"/>
                      <a:pt x="9007" y="6572"/>
                      <a:pt x="8373" y="6739"/>
                    </a:cubicBezTo>
                    <a:lnTo>
                      <a:pt x="8073" y="6839"/>
                    </a:lnTo>
                    <a:cubicBezTo>
                      <a:pt x="7473" y="7006"/>
                      <a:pt x="6806" y="6706"/>
                      <a:pt x="6472" y="6139"/>
                    </a:cubicBezTo>
                    <a:lnTo>
                      <a:pt x="6038" y="5405"/>
                    </a:lnTo>
                    <a:cubicBezTo>
                      <a:pt x="5738" y="4904"/>
                      <a:pt x="5171" y="4604"/>
                      <a:pt x="4571" y="4704"/>
                    </a:cubicBezTo>
                    <a:lnTo>
                      <a:pt x="4337" y="4738"/>
                    </a:lnTo>
                    <a:cubicBezTo>
                      <a:pt x="3637" y="4838"/>
                      <a:pt x="2970" y="4404"/>
                      <a:pt x="2736" y="3737"/>
                    </a:cubicBezTo>
                    <a:lnTo>
                      <a:pt x="2703" y="3570"/>
                    </a:lnTo>
                    <a:cubicBezTo>
                      <a:pt x="2536" y="3003"/>
                      <a:pt x="2002" y="2569"/>
                      <a:pt x="1402" y="2536"/>
                    </a:cubicBezTo>
                    <a:lnTo>
                      <a:pt x="1402" y="2536"/>
                    </a:lnTo>
                    <a:cubicBezTo>
                      <a:pt x="635" y="2503"/>
                      <a:pt x="1" y="1836"/>
                      <a:pt x="34" y="1035"/>
                    </a:cubicBezTo>
                    <a:lnTo>
                      <a:pt x="67" y="1"/>
                    </a:ln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4924250" y="3818988"/>
                <a:ext cx="3944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5779" h="2202" fill="none" extrusionOk="0">
                    <a:moveTo>
                      <a:pt x="1" y="2202"/>
                    </a:moveTo>
                    <a:lnTo>
                      <a:pt x="1102" y="1001"/>
                    </a:lnTo>
                    <a:cubicBezTo>
                      <a:pt x="1535" y="501"/>
                      <a:pt x="2336" y="367"/>
                      <a:pt x="2936" y="734"/>
                    </a:cubicBezTo>
                    <a:lnTo>
                      <a:pt x="3303" y="1001"/>
                    </a:lnTo>
                    <a:cubicBezTo>
                      <a:pt x="3904" y="1335"/>
                      <a:pt x="4604" y="1235"/>
                      <a:pt x="5105" y="768"/>
                    </a:cubicBezTo>
                    <a:lnTo>
                      <a:pt x="5305" y="567"/>
                    </a:lnTo>
                    <a:cubicBezTo>
                      <a:pt x="5772" y="134"/>
                      <a:pt x="6472" y="34"/>
                      <a:pt x="7073" y="334"/>
                    </a:cubicBezTo>
                    <a:lnTo>
                      <a:pt x="7773" y="734"/>
                    </a:lnTo>
                    <a:cubicBezTo>
                      <a:pt x="8273" y="1034"/>
                      <a:pt x="8941" y="1001"/>
                      <a:pt x="9408" y="634"/>
                    </a:cubicBezTo>
                    <a:lnTo>
                      <a:pt x="9608" y="467"/>
                    </a:lnTo>
                    <a:cubicBezTo>
                      <a:pt x="10141" y="0"/>
                      <a:pt x="10942" y="34"/>
                      <a:pt x="11476" y="501"/>
                    </a:cubicBezTo>
                    <a:lnTo>
                      <a:pt x="11609" y="601"/>
                    </a:lnTo>
                    <a:cubicBezTo>
                      <a:pt x="12076" y="1034"/>
                      <a:pt x="12743" y="1101"/>
                      <a:pt x="13277" y="834"/>
                    </a:cubicBezTo>
                    <a:lnTo>
                      <a:pt x="13277" y="834"/>
                    </a:lnTo>
                    <a:cubicBezTo>
                      <a:pt x="13978" y="434"/>
                      <a:pt x="14745" y="334"/>
                      <a:pt x="15112" y="1034"/>
                    </a:cubicBezTo>
                    <a:lnTo>
                      <a:pt x="15779" y="1735"/>
                    </a:lnTo>
                  </a:path>
                </a:pathLst>
              </a:custGeom>
              <a:noFill/>
              <a:ln w="10850" cap="rnd" cmpd="sng">
                <a:solidFill>
                  <a:srgbClr val="8386A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4934275" y="3798963"/>
                <a:ext cx="379450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15178" h="2536" fill="none" extrusionOk="0">
                    <a:moveTo>
                      <a:pt x="15178" y="1135"/>
                    </a:moveTo>
                    <a:lnTo>
                      <a:pt x="14444" y="1936"/>
                    </a:lnTo>
                    <a:cubicBezTo>
                      <a:pt x="14110" y="2269"/>
                      <a:pt x="13777" y="2369"/>
                      <a:pt x="13410" y="2269"/>
                    </a:cubicBezTo>
                    <a:cubicBezTo>
                      <a:pt x="13110" y="2169"/>
                      <a:pt x="12909" y="1969"/>
                      <a:pt x="12709" y="1769"/>
                    </a:cubicBezTo>
                    <a:lnTo>
                      <a:pt x="12676" y="1669"/>
                    </a:lnTo>
                    <a:cubicBezTo>
                      <a:pt x="12342" y="1202"/>
                      <a:pt x="11575" y="1035"/>
                      <a:pt x="11075" y="1335"/>
                    </a:cubicBezTo>
                    <a:lnTo>
                      <a:pt x="11075" y="1335"/>
                    </a:lnTo>
                    <a:cubicBezTo>
                      <a:pt x="10174" y="1835"/>
                      <a:pt x="9273" y="1702"/>
                      <a:pt x="8773" y="801"/>
                    </a:cubicBezTo>
                    <a:lnTo>
                      <a:pt x="8773" y="801"/>
                    </a:lnTo>
                    <a:cubicBezTo>
                      <a:pt x="8540" y="368"/>
                      <a:pt x="8006" y="334"/>
                      <a:pt x="7606" y="635"/>
                    </a:cubicBezTo>
                    <a:lnTo>
                      <a:pt x="6938" y="1268"/>
                    </a:lnTo>
                    <a:cubicBezTo>
                      <a:pt x="6438" y="935"/>
                      <a:pt x="6705" y="1569"/>
                      <a:pt x="6205" y="1969"/>
                    </a:cubicBezTo>
                    <a:lnTo>
                      <a:pt x="6004" y="2136"/>
                    </a:lnTo>
                    <a:cubicBezTo>
                      <a:pt x="5404" y="2536"/>
                      <a:pt x="4603" y="2503"/>
                      <a:pt x="4103" y="2002"/>
                    </a:cubicBezTo>
                    <a:lnTo>
                      <a:pt x="4003" y="1869"/>
                    </a:lnTo>
                    <a:cubicBezTo>
                      <a:pt x="3569" y="1469"/>
                      <a:pt x="2902" y="1335"/>
                      <a:pt x="2369" y="1602"/>
                    </a:cubicBezTo>
                    <a:lnTo>
                      <a:pt x="2369" y="1602"/>
                    </a:lnTo>
                    <a:cubicBezTo>
                      <a:pt x="1668" y="1936"/>
                      <a:pt x="767" y="1635"/>
                      <a:pt x="434" y="935"/>
                    </a:cubicBezTo>
                    <a:lnTo>
                      <a:pt x="0" y="1"/>
                    </a:ln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5052675" y="3861513"/>
                <a:ext cx="257725" cy="121775"/>
              </a:xfrm>
              <a:custGeom>
                <a:avLst/>
                <a:gdLst/>
                <a:ahLst/>
                <a:cxnLst/>
                <a:rect l="l" t="t" r="r" b="b"/>
                <a:pathLst>
                  <a:path w="10309" h="4871" fill="none" extrusionOk="0">
                    <a:moveTo>
                      <a:pt x="10308" y="4871"/>
                    </a:moveTo>
                    <a:cubicBezTo>
                      <a:pt x="10308" y="4871"/>
                      <a:pt x="10008" y="3370"/>
                      <a:pt x="7339" y="2836"/>
                    </a:cubicBezTo>
                    <a:cubicBezTo>
                      <a:pt x="4704" y="2302"/>
                      <a:pt x="4337" y="2002"/>
                      <a:pt x="3170" y="1001"/>
                    </a:cubicBezTo>
                    <a:cubicBezTo>
                      <a:pt x="2002" y="1"/>
                      <a:pt x="1" y="734"/>
                      <a:pt x="1" y="734"/>
                    </a:cubicBez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5017650" y="3823163"/>
                <a:ext cx="267725" cy="95075"/>
              </a:xfrm>
              <a:custGeom>
                <a:avLst/>
                <a:gdLst/>
                <a:ahLst/>
                <a:cxnLst/>
                <a:rect l="l" t="t" r="r" b="b"/>
                <a:pathLst>
                  <a:path w="10709" h="3803" fill="none" extrusionOk="0">
                    <a:moveTo>
                      <a:pt x="10709" y="3803"/>
                    </a:moveTo>
                    <a:cubicBezTo>
                      <a:pt x="10709" y="3803"/>
                      <a:pt x="10208" y="2335"/>
                      <a:pt x="7540" y="2135"/>
                    </a:cubicBezTo>
                    <a:cubicBezTo>
                      <a:pt x="4871" y="1902"/>
                      <a:pt x="4437" y="1668"/>
                      <a:pt x="3170" y="834"/>
                    </a:cubicBezTo>
                    <a:cubicBezTo>
                      <a:pt x="1869" y="0"/>
                      <a:pt x="1" y="968"/>
                      <a:pt x="1" y="968"/>
                    </a:cubicBezTo>
                  </a:path>
                </a:pathLst>
              </a:custGeom>
              <a:noFill/>
              <a:ln w="10850" cap="rnd" cmpd="sng">
                <a:solidFill>
                  <a:srgbClr val="8386A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4847550" y="3711263"/>
                <a:ext cx="300225" cy="265025"/>
              </a:xfrm>
              <a:custGeom>
                <a:avLst/>
                <a:gdLst/>
                <a:ahLst/>
                <a:cxnLst/>
                <a:rect l="l" t="t" r="r" b="b"/>
                <a:pathLst>
                  <a:path w="12009" h="10601" extrusionOk="0">
                    <a:moveTo>
                      <a:pt x="6019" y="1"/>
                    </a:moveTo>
                    <a:cubicBezTo>
                      <a:pt x="4937" y="1"/>
                      <a:pt x="3846" y="329"/>
                      <a:pt x="2902" y="1007"/>
                    </a:cubicBezTo>
                    <a:cubicBezTo>
                      <a:pt x="534" y="2742"/>
                      <a:pt x="0" y="6044"/>
                      <a:pt x="1735" y="8412"/>
                    </a:cubicBezTo>
                    <a:cubicBezTo>
                      <a:pt x="2760" y="9839"/>
                      <a:pt x="4378" y="10600"/>
                      <a:pt x="6021" y="10600"/>
                    </a:cubicBezTo>
                    <a:cubicBezTo>
                      <a:pt x="7104" y="10600"/>
                      <a:pt x="8199" y="10269"/>
                      <a:pt x="9140" y="9580"/>
                    </a:cubicBezTo>
                    <a:cubicBezTo>
                      <a:pt x="11475" y="7879"/>
                      <a:pt x="12009" y="4543"/>
                      <a:pt x="10307" y="2175"/>
                    </a:cubicBezTo>
                    <a:cubicBezTo>
                      <a:pt x="9264" y="750"/>
                      <a:pt x="7653" y="1"/>
                      <a:pt x="60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4810000" y="3671343"/>
                <a:ext cx="2619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10668" extrusionOk="0">
                    <a:moveTo>
                      <a:pt x="8056" y="0"/>
                    </a:moveTo>
                    <a:cubicBezTo>
                      <a:pt x="6304" y="0"/>
                      <a:pt x="4712" y="1066"/>
                      <a:pt x="3237" y="2694"/>
                    </a:cubicBezTo>
                    <a:cubicBezTo>
                      <a:pt x="968" y="5162"/>
                      <a:pt x="1" y="8131"/>
                      <a:pt x="1836" y="10566"/>
                    </a:cubicBezTo>
                    <a:cubicBezTo>
                      <a:pt x="2053" y="10635"/>
                      <a:pt x="2309" y="10668"/>
                      <a:pt x="2593" y="10668"/>
                    </a:cubicBezTo>
                    <a:cubicBezTo>
                      <a:pt x="4224" y="10668"/>
                      <a:pt x="6761" y="9590"/>
                      <a:pt x="8040" y="8198"/>
                    </a:cubicBezTo>
                    <a:cubicBezTo>
                      <a:pt x="9975" y="6129"/>
                      <a:pt x="10475" y="2493"/>
                      <a:pt x="9741" y="325"/>
                    </a:cubicBezTo>
                    <a:cubicBezTo>
                      <a:pt x="9163" y="103"/>
                      <a:pt x="8602" y="0"/>
                      <a:pt x="80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4576500" y="3830663"/>
                <a:ext cx="153475" cy="35777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14311" fill="none" extrusionOk="0">
                    <a:moveTo>
                      <a:pt x="5171" y="0"/>
                    </a:moveTo>
                    <a:lnTo>
                      <a:pt x="5838" y="1435"/>
                    </a:lnTo>
                    <a:cubicBezTo>
                      <a:pt x="6139" y="2069"/>
                      <a:pt x="5905" y="2836"/>
                      <a:pt x="5371" y="3236"/>
                    </a:cubicBezTo>
                    <a:lnTo>
                      <a:pt x="5005" y="3503"/>
                    </a:lnTo>
                    <a:cubicBezTo>
                      <a:pt x="4471" y="3870"/>
                      <a:pt x="4237" y="4570"/>
                      <a:pt x="4504" y="5204"/>
                    </a:cubicBezTo>
                    <a:lnTo>
                      <a:pt x="4604" y="5504"/>
                    </a:lnTo>
                    <a:cubicBezTo>
                      <a:pt x="4871" y="6071"/>
                      <a:pt x="4704" y="6772"/>
                      <a:pt x="4171" y="7206"/>
                    </a:cubicBezTo>
                    <a:lnTo>
                      <a:pt x="3503" y="7706"/>
                    </a:lnTo>
                    <a:cubicBezTo>
                      <a:pt x="3036" y="8073"/>
                      <a:pt x="2836" y="8640"/>
                      <a:pt x="3003" y="9240"/>
                    </a:cubicBezTo>
                    <a:lnTo>
                      <a:pt x="3070" y="9474"/>
                    </a:lnTo>
                    <a:cubicBezTo>
                      <a:pt x="3303" y="10141"/>
                      <a:pt x="2970" y="10908"/>
                      <a:pt x="2303" y="11208"/>
                    </a:cubicBezTo>
                    <a:lnTo>
                      <a:pt x="2102" y="11275"/>
                    </a:lnTo>
                    <a:cubicBezTo>
                      <a:pt x="1569" y="11542"/>
                      <a:pt x="1235" y="12109"/>
                      <a:pt x="1269" y="12743"/>
                    </a:cubicBezTo>
                    <a:lnTo>
                      <a:pt x="1269" y="12743"/>
                    </a:lnTo>
                    <a:cubicBezTo>
                      <a:pt x="1369" y="13543"/>
                      <a:pt x="768" y="14244"/>
                      <a:pt x="1" y="14311"/>
                    </a:cubicBezTo>
                  </a:path>
                </a:pathLst>
              </a:custGeom>
              <a:noFill/>
              <a:ln w="10850" cap="rnd" cmpd="sng">
                <a:solidFill>
                  <a:srgbClr val="8386A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4593200" y="3877363"/>
                <a:ext cx="192650" cy="31442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12577" fill="none" extrusionOk="0">
                    <a:moveTo>
                      <a:pt x="234" y="12576"/>
                    </a:moveTo>
                    <a:cubicBezTo>
                      <a:pt x="0" y="11976"/>
                      <a:pt x="200" y="11208"/>
                      <a:pt x="801" y="10842"/>
                    </a:cubicBezTo>
                    <a:lnTo>
                      <a:pt x="1168" y="10575"/>
                    </a:lnTo>
                    <a:cubicBezTo>
                      <a:pt x="1735" y="10208"/>
                      <a:pt x="1968" y="9507"/>
                      <a:pt x="1735" y="8873"/>
                    </a:cubicBezTo>
                    <a:lnTo>
                      <a:pt x="1668" y="8573"/>
                    </a:lnTo>
                    <a:cubicBezTo>
                      <a:pt x="1468" y="7973"/>
                      <a:pt x="1668" y="7306"/>
                      <a:pt x="2202" y="6905"/>
                    </a:cubicBezTo>
                    <a:lnTo>
                      <a:pt x="2869" y="6472"/>
                    </a:lnTo>
                    <a:cubicBezTo>
                      <a:pt x="3369" y="6138"/>
                      <a:pt x="3569" y="5504"/>
                      <a:pt x="3469" y="4971"/>
                    </a:cubicBezTo>
                    <a:lnTo>
                      <a:pt x="3403" y="4704"/>
                    </a:lnTo>
                    <a:cubicBezTo>
                      <a:pt x="3236" y="4003"/>
                      <a:pt x="3636" y="3336"/>
                      <a:pt x="4303" y="3036"/>
                    </a:cubicBezTo>
                    <a:lnTo>
                      <a:pt x="4470" y="2969"/>
                    </a:lnTo>
                    <a:cubicBezTo>
                      <a:pt x="5037" y="2702"/>
                      <a:pt x="5371" y="2169"/>
                      <a:pt x="5337" y="1535"/>
                    </a:cubicBezTo>
                    <a:lnTo>
                      <a:pt x="5337" y="1535"/>
                    </a:lnTo>
                    <a:cubicBezTo>
                      <a:pt x="5304" y="734"/>
                      <a:pt x="5904" y="67"/>
                      <a:pt x="6705" y="34"/>
                    </a:cubicBezTo>
                    <a:lnTo>
                      <a:pt x="7706" y="0"/>
                    </a:ln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4730800" y="3814813"/>
                <a:ext cx="82575" cy="388650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15546" fill="none" extrusionOk="0">
                    <a:moveTo>
                      <a:pt x="0" y="1"/>
                    </a:moveTo>
                    <a:lnTo>
                      <a:pt x="1301" y="968"/>
                    </a:lnTo>
                    <a:cubicBezTo>
                      <a:pt x="1835" y="1368"/>
                      <a:pt x="2035" y="2135"/>
                      <a:pt x="1701" y="2736"/>
                    </a:cubicBezTo>
                    <a:lnTo>
                      <a:pt x="1501" y="3136"/>
                    </a:lnTo>
                    <a:cubicBezTo>
                      <a:pt x="1201" y="3703"/>
                      <a:pt x="1368" y="4470"/>
                      <a:pt x="1868" y="4871"/>
                    </a:cubicBezTo>
                    <a:lnTo>
                      <a:pt x="2135" y="5038"/>
                    </a:lnTo>
                    <a:cubicBezTo>
                      <a:pt x="2602" y="5471"/>
                      <a:pt x="2802" y="6172"/>
                      <a:pt x="2535" y="6739"/>
                    </a:cubicBezTo>
                    <a:lnTo>
                      <a:pt x="2202" y="7506"/>
                    </a:lnTo>
                    <a:cubicBezTo>
                      <a:pt x="1968" y="8040"/>
                      <a:pt x="2068" y="8673"/>
                      <a:pt x="2502" y="9074"/>
                    </a:cubicBezTo>
                    <a:lnTo>
                      <a:pt x="2669" y="9241"/>
                    </a:lnTo>
                    <a:cubicBezTo>
                      <a:pt x="3169" y="9741"/>
                      <a:pt x="3202" y="10542"/>
                      <a:pt x="2802" y="11142"/>
                    </a:cubicBezTo>
                    <a:lnTo>
                      <a:pt x="2702" y="11242"/>
                    </a:lnTo>
                    <a:cubicBezTo>
                      <a:pt x="2335" y="11742"/>
                      <a:pt x="2335" y="12410"/>
                      <a:pt x="2669" y="12910"/>
                    </a:cubicBezTo>
                    <a:lnTo>
                      <a:pt x="2669" y="12910"/>
                    </a:lnTo>
                    <a:cubicBezTo>
                      <a:pt x="3136" y="13577"/>
                      <a:pt x="3302" y="14344"/>
                      <a:pt x="2635" y="14811"/>
                    </a:cubicBezTo>
                    <a:lnTo>
                      <a:pt x="2001" y="15545"/>
                    </a:lnTo>
                  </a:path>
                </a:pathLst>
              </a:custGeom>
              <a:noFill/>
              <a:ln w="10850" cap="rnd" cmpd="sng">
                <a:solidFill>
                  <a:srgbClr val="8386A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4757475" y="3815638"/>
                <a:ext cx="61725" cy="380300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5212" fill="none" extrusionOk="0">
                    <a:moveTo>
                      <a:pt x="2335" y="15212"/>
                    </a:moveTo>
                    <a:lnTo>
                      <a:pt x="1502" y="14611"/>
                    </a:lnTo>
                    <a:cubicBezTo>
                      <a:pt x="1135" y="14311"/>
                      <a:pt x="1001" y="13978"/>
                      <a:pt x="1068" y="13611"/>
                    </a:cubicBezTo>
                    <a:cubicBezTo>
                      <a:pt x="1101" y="13311"/>
                      <a:pt x="1268" y="13044"/>
                      <a:pt x="1502" y="12844"/>
                    </a:cubicBezTo>
                    <a:lnTo>
                      <a:pt x="1535" y="12810"/>
                    </a:lnTo>
                    <a:cubicBezTo>
                      <a:pt x="2002" y="12377"/>
                      <a:pt x="2102" y="11676"/>
                      <a:pt x="1768" y="11176"/>
                    </a:cubicBezTo>
                    <a:lnTo>
                      <a:pt x="1768" y="11176"/>
                    </a:lnTo>
                    <a:cubicBezTo>
                      <a:pt x="1168" y="10308"/>
                      <a:pt x="1235" y="9441"/>
                      <a:pt x="2102" y="8841"/>
                    </a:cubicBezTo>
                    <a:lnTo>
                      <a:pt x="2102" y="8841"/>
                    </a:lnTo>
                    <a:cubicBezTo>
                      <a:pt x="2469" y="8607"/>
                      <a:pt x="2469" y="8007"/>
                      <a:pt x="2135" y="7673"/>
                    </a:cubicBezTo>
                    <a:lnTo>
                      <a:pt x="1435" y="7039"/>
                    </a:lnTo>
                    <a:cubicBezTo>
                      <a:pt x="1668" y="6506"/>
                      <a:pt x="1035" y="6839"/>
                      <a:pt x="668" y="6372"/>
                    </a:cubicBezTo>
                    <a:lnTo>
                      <a:pt x="501" y="6172"/>
                    </a:lnTo>
                    <a:cubicBezTo>
                      <a:pt x="67" y="5638"/>
                      <a:pt x="0" y="4838"/>
                      <a:pt x="467" y="4304"/>
                    </a:cubicBezTo>
                    <a:lnTo>
                      <a:pt x="601" y="4171"/>
                    </a:lnTo>
                    <a:cubicBezTo>
                      <a:pt x="968" y="3704"/>
                      <a:pt x="1001" y="3036"/>
                      <a:pt x="701" y="2503"/>
                    </a:cubicBezTo>
                    <a:lnTo>
                      <a:pt x="701" y="2503"/>
                    </a:lnTo>
                    <a:cubicBezTo>
                      <a:pt x="301" y="1836"/>
                      <a:pt x="501" y="968"/>
                      <a:pt x="1168" y="535"/>
                    </a:cubicBezTo>
                    <a:lnTo>
                      <a:pt x="2035" y="1"/>
                    </a:ln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4659900" y="3943238"/>
                <a:ext cx="100925" cy="26522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10609" fill="none" extrusionOk="0">
                    <a:moveTo>
                      <a:pt x="1" y="10608"/>
                    </a:moveTo>
                    <a:cubicBezTo>
                      <a:pt x="1" y="10608"/>
                      <a:pt x="1468" y="10175"/>
                      <a:pt x="1735" y="7506"/>
                    </a:cubicBezTo>
                    <a:cubicBezTo>
                      <a:pt x="2035" y="4837"/>
                      <a:pt x="2302" y="4437"/>
                      <a:pt x="3170" y="3170"/>
                    </a:cubicBezTo>
                    <a:cubicBezTo>
                      <a:pt x="4037" y="1902"/>
                      <a:pt x="3136" y="1"/>
                      <a:pt x="3136" y="1"/>
                    </a:cubicBez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4722450" y="3904038"/>
                <a:ext cx="72575" cy="2735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10942" fill="none" extrusionOk="0">
                    <a:moveTo>
                      <a:pt x="0" y="10942"/>
                    </a:moveTo>
                    <a:cubicBezTo>
                      <a:pt x="0" y="10942"/>
                      <a:pt x="1401" y="10308"/>
                      <a:pt x="1335" y="7606"/>
                    </a:cubicBezTo>
                    <a:cubicBezTo>
                      <a:pt x="1235" y="4938"/>
                      <a:pt x="1502" y="4504"/>
                      <a:pt x="2202" y="3136"/>
                    </a:cubicBezTo>
                    <a:cubicBezTo>
                      <a:pt x="2903" y="1769"/>
                      <a:pt x="1735" y="1"/>
                      <a:pt x="1735" y="1"/>
                    </a:cubicBezTo>
                  </a:path>
                </a:pathLst>
              </a:custGeom>
              <a:noFill/>
              <a:ln w="10850" cap="rnd" cmpd="sng">
                <a:solidFill>
                  <a:srgbClr val="8386A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4626550" y="3752488"/>
                <a:ext cx="282725" cy="26480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0592" extrusionOk="0">
                    <a:moveTo>
                      <a:pt x="5685" y="0"/>
                    </a:moveTo>
                    <a:cubicBezTo>
                      <a:pt x="5428" y="0"/>
                      <a:pt x="5167" y="19"/>
                      <a:pt x="4904" y="59"/>
                    </a:cubicBezTo>
                    <a:cubicBezTo>
                      <a:pt x="2002" y="492"/>
                      <a:pt x="0" y="3161"/>
                      <a:pt x="434" y="6063"/>
                    </a:cubicBezTo>
                    <a:cubicBezTo>
                      <a:pt x="798" y="8699"/>
                      <a:pt x="3060" y="10592"/>
                      <a:pt x="5647" y="10592"/>
                    </a:cubicBezTo>
                    <a:cubicBezTo>
                      <a:pt x="5908" y="10592"/>
                      <a:pt x="6172" y="10572"/>
                      <a:pt x="6438" y="10533"/>
                    </a:cubicBezTo>
                    <a:cubicBezTo>
                      <a:pt x="9307" y="10132"/>
                      <a:pt x="11308" y="7430"/>
                      <a:pt x="10908" y="4528"/>
                    </a:cubicBezTo>
                    <a:cubicBezTo>
                      <a:pt x="10514" y="1919"/>
                      <a:pt x="8271" y="0"/>
                      <a:pt x="56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648225" y="3721388"/>
                <a:ext cx="301075" cy="217475"/>
              </a:xfrm>
              <a:custGeom>
                <a:avLst/>
                <a:gdLst/>
                <a:ahLst/>
                <a:cxnLst/>
                <a:rect l="l" t="t" r="r" b="b"/>
                <a:pathLst>
                  <a:path w="12043" h="8699" extrusionOk="0">
                    <a:moveTo>
                      <a:pt x="3556" y="1"/>
                    </a:moveTo>
                    <a:cubicBezTo>
                      <a:pt x="2405" y="1"/>
                      <a:pt x="1304" y="378"/>
                      <a:pt x="334" y="1236"/>
                    </a:cubicBezTo>
                    <a:cubicBezTo>
                      <a:pt x="1" y="2737"/>
                      <a:pt x="1535" y="5872"/>
                      <a:pt x="3336" y="7207"/>
                    </a:cubicBezTo>
                    <a:cubicBezTo>
                      <a:pt x="4721" y="8230"/>
                      <a:pt x="6576" y="8698"/>
                      <a:pt x="8300" y="8698"/>
                    </a:cubicBezTo>
                    <a:cubicBezTo>
                      <a:pt x="9441" y="8698"/>
                      <a:pt x="10525" y="8493"/>
                      <a:pt x="11375" y="8107"/>
                    </a:cubicBezTo>
                    <a:cubicBezTo>
                      <a:pt x="12043" y="5572"/>
                      <a:pt x="10675" y="3604"/>
                      <a:pt x="8373" y="1870"/>
                    </a:cubicBezTo>
                    <a:cubicBezTo>
                      <a:pt x="6810" y="712"/>
                      <a:pt x="5136" y="1"/>
                      <a:pt x="35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649900" y="3555888"/>
                <a:ext cx="411975" cy="368600"/>
              </a:xfrm>
              <a:custGeom>
                <a:avLst/>
                <a:gdLst/>
                <a:ahLst/>
                <a:cxnLst/>
                <a:rect l="l" t="t" r="r" b="b"/>
                <a:pathLst>
                  <a:path w="16479" h="14744" extrusionOk="0">
                    <a:moveTo>
                      <a:pt x="8233" y="1"/>
                    </a:moveTo>
                    <a:cubicBezTo>
                      <a:pt x="6505" y="1"/>
                      <a:pt x="4770" y="600"/>
                      <a:pt x="3369" y="1818"/>
                    </a:cubicBezTo>
                    <a:cubicBezTo>
                      <a:pt x="301" y="4520"/>
                      <a:pt x="0" y="9157"/>
                      <a:pt x="2702" y="12226"/>
                    </a:cubicBezTo>
                    <a:cubicBezTo>
                      <a:pt x="4153" y="13894"/>
                      <a:pt x="6195" y="14744"/>
                      <a:pt x="8249" y="14744"/>
                    </a:cubicBezTo>
                    <a:cubicBezTo>
                      <a:pt x="9975" y="14744"/>
                      <a:pt x="11709" y="14144"/>
                      <a:pt x="13110" y="12926"/>
                    </a:cubicBezTo>
                    <a:cubicBezTo>
                      <a:pt x="16179" y="10224"/>
                      <a:pt x="16479" y="5588"/>
                      <a:pt x="13810" y="2519"/>
                    </a:cubicBezTo>
                    <a:cubicBezTo>
                      <a:pt x="12342" y="851"/>
                      <a:pt x="10292" y="1"/>
                      <a:pt x="82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4701600" y="3682063"/>
                <a:ext cx="114275" cy="180325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7213" extrusionOk="0">
                    <a:moveTo>
                      <a:pt x="1125" y="1"/>
                    </a:moveTo>
                    <a:cubicBezTo>
                      <a:pt x="939" y="1"/>
                      <a:pt x="726" y="106"/>
                      <a:pt x="668" y="340"/>
                    </a:cubicBezTo>
                    <a:cubicBezTo>
                      <a:pt x="668" y="340"/>
                      <a:pt x="568" y="474"/>
                      <a:pt x="434" y="674"/>
                    </a:cubicBezTo>
                    <a:cubicBezTo>
                      <a:pt x="334" y="907"/>
                      <a:pt x="201" y="1208"/>
                      <a:pt x="134" y="1641"/>
                    </a:cubicBezTo>
                    <a:cubicBezTo>
                      <a:pt x="34" y="2008"/>
                      <a:pt x="1" y="2509"/>
                      <a:pt x="34" y="3042"/>
                    </a:cubicBezTo>
                    <a:cubicBezTo>
                      <a:pt x="34" y="3343"/>
                      <a:pt x="67" y="3576"/>
                      <a:pt x="167" y="3876"/>
                    </a:cubicBezTo>
                    <a:cubicBezTo>
                      <a:pt x="234" y="4176"/>
                      <a:pt x="334" y="4477"/>
                      <a:pt x="434" y="4710"/>
                    </a:cubicBezTo>
                    <a:cubicBezTo>
                      <a:pt x="534" y="4844"/>
                      <a:pt x="568" y="4977"/>
                      <a:pt x="668" y="5077"/>
                    </a:cubicBezTo>
                    <a:cubicBezTo>
                      <a:pt x="734" y="5177"/>
                      <a:pt x="834" y="5344"/>
                      <a:pt x="901" y="5477"/>
                    </a:cubicBezTo>
                    <a:cubicBezTo>
                      <a:pt x="1068" y="5678"/>
                      <a:pt x="1235" y="5911"/>
                      <a:pt x="1435" y="6078"/>
                    </a:cubicBezTo>
                    <a:cubicBezTo>
                      <a:pt x="1869" y="6478"/>
                      <a:pt x="2269" y="6712"/>
                      <a:pt x="2669" y="6878"/>
                    </a:cubicBezTo>
                    <a:cubicBezTo>
                      <a:pt x="3290" y="7189"/>
                      <a:pt x="3815" y="7213"/>
                      <a:pt x="3962" y="7213"/>
                    </a:cubicBezTo>
                    <a:cubicBezTo>
                      <a:pt x="3989" y="7213"/>
                      <a:pt x="4003" y="7212"/>
                      <a:pt x="4003" y="7212"/>
                    </a:cubicBezTo>
                    <a:cubicBezTo>
                      <a:pt x="4070" y="7212"/>
                      <a:pt x="4170" y="7179"/>
                      <a:pt x="4237" y="7145"/>
                    </a:cubicBezTo>
                    <a:cubicBezTo>
                      <a:pt x="4504" y="7012"/>
                      <a:pt x="4570" y="6678"/>
                      <a:pt x="4404" y="6411"/>
                    </a:cubicBezTo>
                    <a:cubicBezTo>
                      <a:pt x="4404" y="6411"/>
                      <a:pt x="4337" y="6311"/>
                      <a:pt x="4204" y="6145"/>
                    </a:cubicBezTo>
                    <a:cubicBezTo>
                      <a:pt x="4070" y="5978"/>
                      <a:pt x="3903" y="5744"/>
                      <a:pt x="3703" y="5477"/>
                    </a:cubicBezTo>
                    <a:cubicBezTo>
                      <a:pt x="3536" y="5211"/>
                      <a:pt x="3336" y="4910"/>
                      <a:pt x="3136" y="4643"/>
                    </a:cubicBezTo>
                    <a:cubicBezTo>
                      <a:pt x="3003" y="4477"/>
                      <a:pt x="2903" y="4343"/>
                      <a:pt x="2836" y="4176"/>
                    </a:cubicBezTo>
                    <a:cubicBezTo>
                      <a:pt x="2803" y="4110"/>
                      <a:pt x="2803" y="4043"/>
                      <a:pt x="2702" y="3943"/>
                    </a:cubicBezTo>
                    <a:lnTo>
                      <a:pt x="2569" y="3676"/>
                    </a:lnTo>
                    <a:lnTo>
                      <a:pt x="2336" y="3176"/>
                    </a:lnTo>
                    <a:cubicBezTo>
                      <a:pt x="2336" y="3109"/>
                      <a:pt x="2302" y="3009"/>
                      <a:pt x="2235" y="2942"/>
                    </a:cubicBezTo>
                    <a:cubicBezTo>
                      <a:pt x="2202" y="2842"/>
                      <a:pt x="2202" y="2775"/>
                      <a:pt x="2169" y="2675"/>
                    </a:cubicBezTo>
                    <a:cubicBezTo>
                      <a:pt x="2035" y="2342"/>
                      <a:pt x="1969" y="1975"/>
                      <a:pt x="1869" y="1675"/>
                    </a:cubicBezTo>
                    <a:cubicBezTo>
                      <a:pt x="1835" y="1541"/>
                      <a:pt x="1802" y="1374"/>
                      <a:pt x="1735" y="1274"/>
                    </a:cubicBezTo>
                    <a:cubicBezTo>
                      <a:pt x="1702" y="1141"/>
                      <a:pt x="1668" y="1008"/>
                      <a:pt x="1668" y="941"/>
                    </a:cubicBezTo>
                    <a:cubicBezTo>
                      <a:pt x="1668" y="841"/>
                      <a:pt x="1635" y="774"/>
                      <a:pt x="1635" y="707"/>
                    </a:cubicBezTo>
                    <a:cubicBezTo>
                      <a:pt x="1568" y="674"/>
                      <a:pt x="1568" y="641"/>
                      <a:pt x="1568" y="641"/>
                    </a:cubicBezTo>
                    <a:cubicBezTo>
                      <a:pt x="1668" y="374"/>
                      <a:pt x="1502" y="140"/>
                      <a:pt x="1201" y="7"/>
                    </a:cubicBezTo>
                    <a:cubicBezTo>
                      <a:pt x="1177" y="3"/>
                      <a:pt x="1151" y="1"/>
                      <a:pt x="11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0" name="Google Shape;820;p35"/>
            <p:cNvSpPr/>
            <p:nvPr/>
          </p:nvSpPr>
          <p:spPr>
            <a:xfrm>
              <a:off x="3006356" y="2983322"/>
              <a:ext cx="60433" cy="4687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1" name="Google Shape;821;p35"/>
          <p:cNvSpPr txBox="1">
            <a:spLocks noGrp="1"/>
          </p:cNvSpPr>
          <p:nvPr>
            <p:ph type="body" idx="2"/>
          </p:nvPr>
        </p:nvSpPr>
        <p:spPr>
          <a:xfrm>
            <a:off x="6161850" y="3930881"/>
            <a:ext cx="2646900" cy="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Infecções oculares durante o parto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2" name="Google Shape;822;p35"/>
          <p:cNvSpPr txBox="1">
            <a:spLocks noGrp="1"/>
          </p:cNvSpPr>
          <p:nvPr>
            <p:ph type="title" idx="3"/>
          </p:nvPr>
        </p:nvSpPr>
        <p:spPr>
          <a:xfrm>
            <a:off x="6617875" y="3232021"/>
            <a:ext cx="2345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Recém nascidos</a:t>
            </a:r>
            <a:endParaRPr/>
          </a:p>
        </p:txBody>
      </p:sp>
      <p:grpSp>
        <p:nvGrpSpPr>
          <p:cNvPr id="823" name="Google Shape;823;p35"/>
          <p:cNvGrpSpPr/>
          <p:nvPr/>
        </p:nvGrpSpPr>
        <p:grpSpPr>
          <a:xfrm>
            <a:off x="7159275" y="1671150"/>
            <a:ext cx="1158350" cy="1222350"/>
            <a:chOff x="3878650" y="6268025"/>
            <a:chExt cx="1158350" cy="1222350"/>
          </a:xfrm>
        </p:grpSpPr>
        <p:sp>
          <p:nvSpPr>
            <p:cNvPr id="824" name="Google Shape;824;p35"/>
            <p:cNvSpPr/>
            <p:nvPr/>
          </p:nvSpPr>
          <p:spPr>
            <a:xfrm>
              <a:off x="3878650" y="6268025"/>
              <a:ext cx="1158350" cy="1222350"/>
            </a:xfrm>
            <a:custGeom>
              <a:avLst/>
              <a:gdLst/>
              <a:ahLst/>
              <a:cxnLst/>
              <a:rect l="l" t="t" r="r" b="b"/>
              <a:pathLst>
                <a:path w="46334" h="48894" extrusionOk="0">
                  <a:moveTo>
                    <a:pt x="25716" y="0"/>
                  </a:moveTo>
                  <a:cubicBezTo>
                    <a:pt x="24073" y="0"/>
                    <a:pt x="22807" y="1841"/>
                    <a:pt x="22683" y="3539"/>
                  </a:cubicBezTo>
                  <a:cubicBezTo>
                    <a:pt x="22583" y="5374"/>
                    <a:pt x="23517" y="7576"/>
                    <a:pt x="23684" y="9410"/>
                  </a:cubicBezTo>
                  <a:cubicBezTo>
                    <a:pt x="23851" y="11245"/>
                    <a:pt x="23751" y="13046"/>
                    <a:pt x="21015" y="13480"/>
                  </a:cubicBezTo>
                  <a:cubicBezTo>
                    <a:pt x="20789" y="13533"/>
                    <a:pt x="20559" y="13558"/>
                    <a:pt x="20329" y="13558"/>
                  </a:cubicBezTo>
                  <a:cubicBezTo>
                    <a:pt x="18829" y="13558"/>
                    <a:pt x="17291" y="12502"/>
                    <a:pt x="16279" y="11345"/>
                  </a:cubicBezTo>
                  <a:cubicBezTo>
                    <a:pt x="14978" y="9877"/>
                    <a:pt x="15278" y="7642"/>
                    <a:pt x="14177" y="6008"/>
                  </a:cubicBezTo>
                  <a:cubicBezTo>
                    <a:pt x="13486" y="4970"/>
                    <a:pt x="12241" y="4420"/>
                    <a:pt x="11003" y="4420"/>
                  </a:cubicBezTo>
                  <a:cubicBezTo>
                    <a:pt x="10092" y="4420"/>
                    <a:pt x="9185" y="4718"/>
                    <a:pt x="8506" y="5341"/>
                  </a:cubicBezTo>
                  <a:cubicBezTo>
                    <a:pt x="6939" y="6842"/>
                    <a:pt x="7105" y="9711"/>
                    <a:pt x="8840" y="11045"/>
                  </a:cubicBezTo>
                  <a:cubicBezTo>
                    <a:pt x="9741" y="11712"/>
                    <a:pt x="10908" y="11979"/>
                    <a:pt x="11642" y="12746"/>
                  </a:cubicBezTo>
                  <a:cubicBezTo>
                    <a:pt x="12609" y="13680"/>
                    <a:pt x="12776" y="15315"/>
                    <a:pt x="12009" y="16415"/>
                  </a:cubicBezTo>
                  <a:cubicBezTo>
                    <a:pt x="11480" y="17232"/>
                    <a:pt x="10536" y="17703"/>
                    <a:pt x="9588" y="17703"/>
                  </a:cubicBezTo>
                  <a:cubicBezTo>
                    <a:pt x="9220" y="17703"/>
                    <a:pt x="8852" y="17632"/>
                    <a:pt x="8506" y="17483"/>
                  </a:cubicBezTo>
                  <a:cubicBezTo>
                    <a:pt x="7739" y="17149"/>
                    <a:pt x="7105" y="16415"/>
                    <a:pt x="6338" y="16015"/>
                  </a:cubicBezTo>
                  <a:cubicBezTo>
                    <a:pt x="5793" y="15696"/>
                    <a:pt x="5177" y="15548"/>
                    <a:pt x="4555" y="15548"/>
                  </a:cubicBezTo>
                  <a:cubicBezTo>
                    <a:pt x="2970" y="15548"/>
                    <a:pt x="1352" y="16507"/>
                    <a:pt x="801" y="18017"/>
                  </a:cubicBezTo>
                  <a:cubicBezTo>
                    <a:pt x="0" y="20085"/>
                    <a:pt x="1501" y="22720"/>
                    <a:pt x="3736" y="23187"/>
                  </a:cubicBezTo>
                  <a:cubicBezTo>
                    <a:pt x="4007" y="23232"/>
                    <a:pt x="4278" y="23250"/>
                    <a:pt x="4550" y="23250"/>
                  </a:cubicBezTo>
                  <a:cubicBezTo>
                    <a:pt x="5558" y="23250"/>
                    <a:pt x="6577" y="23007"/>
                    <a:pt x="7581" y="23007"/>
                  </a:cubicBezTo>
                  <a:cubicBezTo>
                    <a:pt x="7712" y="23007"/>
                    <a:pt x="7843" y="23011"/>
                    <a:pt x="7973" y="23020"/>
                  </a:cubicBezTo>
                  <a:cubicBezTo>
                    <a:pt x="9407" y="23087"/>
                    <a:pt x="11008" y="24221"/>
                    <a:pt x="10641" y="25589"/>
                  </a:cubicBezTo>
                  <a:cubicBezTo>
                    <a:pt x="10141" y="27423"/>
                    <a:pt x="7439" y="26890"/>
                    <a:pt x="5571" y="27156"/>
                  </a:cubicBezTo>
                  <a:cubicBezTo>
                    <a:pt x="3136" y="27490"/>
                    <a:pt x="1335" y="30325"/>
                    <a:pt x="2102" y="32660"/>
                  </a:cubicBezTo>
                  <a:cubicBezTo>
                    <a:pt x="2653" y="34413"/>
                    <a:pt x="4519" y="35564"/>
                    <a:pt x="6346" y="35564"/>
                  </a:cubicBezTo>
                  <a:cubicBezTo>
                    <a:pt x="6954" y="35564"/>
                    <a:pt x="7557" y="35437"/>
                    <a:pt x="8106" y="35162"/>
                  </a:cubicBezTo>
                  <a:cubicBezTo>
                    <a:pt x="9240" y="34562"/>
                    <a:pt x="10074" y="33494"/>
                    <a:pt x="11142" y="32760"/>
                  </a:cubicBezTo>
                  <a:cubicBezTo>
                    <a:pt x="11746" y="32376"/>
                    <a:pt x="12490" y="32112"/>
                    <a:pt x="13177" y="32112"/>
                  </a:cubicBezTo>
                  <a:cubicBezTo>
                    <a:pt x="13742" y="32112"/>
                    <a:pt x="14268" y="32291"/>
                    <a:pt x="14644" y="32727"/>
                  </a:cubicBezTo>
                  <a:cubicBezTo>
                    <a:pt x="15645" y="33861"/>
                    <a:pt x="14778" y="35696"/>
                    <a:pt x="13610" y="36663"/>
                  </a:cubicBezTo>
                  <a:cubicBezTo>
                    <a:pt x="12443" y="37597"/>
                    <a:pt x="10941" y="38231"/>
                    <a:pt x="10241" y="39565"/>
                  </a:cubicBezTo>
                  <a:cubicBezTo>
                    <a:pt x="9164" y="41523"/>
                    <a:pt x="10863" y="44373"/>
                    <a:pt x="13092" y="44373"/>
                  </a:cubicBezTo>
                  <a:cubicBezTo>
                    <a:pt x="13142" y="44373"/>
                    <a:pt x="13192" y="44372"/>
                    <a:pt x="13243" y="44369"/>
                  </a:cubicBezTo>
                  <a:cubicBezTo>
                    <a:pt x="15445" y="44235"/>
                    <a:pt x="16846" y="42067"/>
                    <a:pt x="18280" y="40366"/>
                  </a:cubicBezTo>
                  <a:cubicBezTo>
                    <a:pt x="19293" y="39136"/>
                    <a:pt x="20933" y="38011"/>
                    <a:pt x="22407" y="38011"/>
                  </a:cubicBezTo>
                  <a:cubicBezTo>
                    <a:pt x="22972" y="38011"/>
                    <a:pt x="23513" y="38176"/>
                    <a:pt x="23984" y="38565"/>
                  </a:cubicBezTo>
                  <a:cubicBezTo>
                    <a:pt x="26453" y="40599"/>
                    <a:pt x="23184" y="45069"/>
                    <a:pt x="24985" y="47704"/>
                  </a:cubicBezTo>
                  <a:cubicBezTo>
                    <a:pt x="25551" y="48511"/>
                    <a:pt x="26506" y="48894"/>
                    <a:pt x="27494" y="48894"/>
                  </a:cubicBezTo>
                  <a:cubicBezTo>
                    <a:pt x="28428" y="48894"/>
                    <a:pt x="29392" y="48553"/>
                    <a:pt x="30088" y="47905"/>
                  </a:cubicBezTo>
                  <a:cubicBezTo>
                    <a:pt x="31489" y="46570"/>
                    <a:pt x="31856" y="44435"/>
                    <a:pt x="31623" y="42534"/>
                  </a:cubicBezTo>
                  <a:cubicBezTo>
                    <a:pt x="31423" y="41033"/>
                    <a:pt x="30856" y="39599"/>
                    <a:pt x="30956" y="38098"/>
                  </a:cubicBezTo>
                  <a:cubicBezTo>
                    <a:pt x="31022" y="36596"/>
                    <a:pt x="31956" y="34995"/>
                    <a:pt x="33458" y="34829"/>
                  </a:cubicBezTo>
                  <a:cubicBezTo>
                    <a:pt x="33546" y="34819"/>
                    <a:pt x="33634" y="34814"/>
                    <a:pt x="33719" y="34814"/>
                  </a:cubicBezTo>
                  <a:cubicBezTo>
                    <a:pt x="36484" y="34814"/>
                    <a:pt x="37652" y="39744"/>
                    <a:pt x="40426" y="39744"/>
                  </a:cubicBezTo>
                  <a:cubicBezTo>
                    <a:pt x="40504" y="39744"/>
                    <a:pt x="40583" y="39740"/>
                    <a:pt x="40663" y="39732"/>
                  </a:cubicBezTo>
                  <a:cubicBezTo>
                    <a:pt x="42831" y="39532"/>
                    <a:pt x="43365" y="36396"/>
                    <a:pt x="42297" y="34528"/>
                  </a:cubicBezTo>
                  <a:cubicBezTo>
                    <a:pt x="41196" y="32660"/>
                    <a:pt x="39195" y="31493"/>
                    <a:pt x="37927" y="29725"/>
                  </a:cubicBezTo>
                  <a:cubicBezTo>
                    <a:pt x="36626" y="27990"/>
                    <a:pt x="36493" y="24921"/>
                    <a:pt x="38494" y="24088"/>
                  </a:cubicBezTo>
                  <a:cubicBezTo>
                    <a:pt x="38850" y="23938"/>
                    <a:pt x="39214" y="23881"/>
                    <a:pt x="39585" y="23881"/>
                  </a:cubicBezTo>
                  <a:cubicBezTo>
                    <a:pt x="40773" y="23881"/>
                    <a:pt x="42025" y="24466"/>
                    <a:pt x="43244" y="24466"/>
                  </a:cubicBezTo>
                  <a:cubicBezTo>
                    <a:pt x="43430" y="24466"/>
                    <a:pt x="43614" y="24452"/>
                    <a:pt x="43798" y="24421"/>
                  </a:cubicBezTo>
                  <a:cubicBezTo>
                    <a:pt x="45099" y="24221"/>
                    <a:pt x="46167" y="23020"/>
                    <a:pt x="46267" y="21719"/>
                  </a:cubicBezTo>
                  <a:cubicBezTo>
                    <a:pt x="46333" y="20352"/>
                    <a:pt x="45433" y="19017"/>
                    <a:pt x="44165" y="18650"/>
                  </a:cubicBezTo>
                  <a:cubicBezTo>
                    <a:pt x="43790" y="18529"/>
                    <a:pt x="43395" y="18482"/>
                    <a:pt x="42989" y="18482"/>
                  </a:cubicBezTo>
                  <a:cubicBezTo>
                    <a:pt x="41612" y="18482"/>
                    <a:pt x="40112" y="19023"/>
                    <a:pt x="38828" y="19023"/>
                  </a:cubicBezTo>
                  <a:cubicBezTo>
                    <a:pt x="38106" y="19023"/>
                    <a:pt x="37452" y="18852"/>
                    <a:pt x="36927" y="18317"/>
                  </a:cubicBezTo>
                  <a:cubicBezTo>
                    <a:pt x="35359" y="16716"/>
                    <a:pt x="36960" y="14080"/>
                    <a:pt x="38795" y="12846"/>
                  </a:cubicBezTo>
                  <a:cubicBezTo>
                    <a:pt x="40629" y="11579"/>
                    <a:pt x="42931" y="10378"/>
                    <a:pt x="43131" y="8210"/>
                  </a:cubicBezTo>
                  <a:cubicBezTo>
                    <a:pt x="43265" y="6675"/>
                    <a:pt x="41997" y="5174"/>
                    <a:pt x="40463" y="5007"/>
                  </a:cubicBezTo>
                  <a:cubicBezTo>
                    <a:pt x="40339" y="4993"/>
                    <a:pt x="40218" y="4986"/>
                    <a:pt x="40098" y="4986"/>
                  </a:cubicBezTo>
                  <a:cubicBezTo>
                    <a:pt x="37987" y="4986"/>
                    <a:pt x="36455" y="7146"/>
                    <a:pt x="35192" y="8977"/>
                  </a:cubicBezTo>
                  <a:cubicBezTo>
                    <a:pt x="34131" y="10463"/>
                    <a:pt x="32415" y="11970"/>
                    <a:pt x="30750" y="11970"/>
                  </a:cubicBezTo>
                  <a:cubicBezTo>
                    <a:pt x="30322" y="11970"/>
                    <a:pt x="29897" y="11870"/>
                    <a:pt x="29488" y="11645"/>
                  </a:cubicBezTo>
                  <a:cubicBezTo>
                    <a:pt x="27587" y="10545"/>
                    <a:pt x="27854" y="7743"/>
                    <a:pt x="28254" y="5574"/>
                  </a:cubicBezTo>
                  <a:cubicBezTo>
                    <a:pt x="28621" y="3406"/>
                    <a:pt x="28287" y="471"/>
                    <a:pt x="26119" y="37"/>
                  </a:cubicBezTo>
                  <a:cubicBezTo>
                    <a:pt x="25983" y="12"/>
                    <a:pt x="25848" y="0"/>
                    <a:pt x="25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3911175" y="6729900"/>
              <a:ext cx="1125825" cy="760475"/>
            </a:xfrm>
            <a:custGeom>
              <a:avLst/>
              <a:gdLst/>
              <a:ahLst/>
              <a:cxnLst/>
              <a:rect l="l" t="t" r="r" b="b"/>
              <a:pathLst>
                <a:path w="45033" h="30419" extrusionOk="0">
                  <a:moveTo>
                    <a:pt x="41665" y="1"/>
                  </a:moveTo>
                  <a:cubicBezTo>
                    <a:pt x="40275" y="1"/>
                    <a:pt x="38777" y="554"/>
                    <a:pt x="37490" y="554"/>
                  </a:cubicBezTo>
                  <a:cubicBezTo>
                    <a:pt x="37140" y="554"/>
                    <a:pt x="36805" y="513"/>
                    <a:pt x="36493" y="409"/>
                  </a:cubicBezTo>
                  <a:cubicBezTo>
                    <a:pt x="35692" y="3244"/>
                    <a:pt x="33191" y="8515"/>
                    <a:pt x="25285" y="10783"/>
                  </a:cubicBezTo>
                  <a:cubicBezTo>
                    <a:pt x="22852" y="11494"/>
                    <a:pt x="20601" y="11776"/>
                    <a:pt x="18559" y="11776"/>
                  </a:cubicBezTo>
                  <a:cubicBezTo>
                    <a:pt x="13124" y="11776"/>
                    <a:pt x="9169" y="9775"/>
                    <a:pt x="7205" y="8515"/>
                  </a:cubicBezTo>
                  <a:cubicBezTo>
                    <a:pt x="6238" y="8615"/>
                    <a:pt x="5137" y="8548"/>
                    <a:pt x="4203" y="8681"/>
                  </a:cubicBezTo>
                  <a:cubicBezTo>
                    <a:pt x="1802" y="9015"/>
                    <a:pt x="0" y="11850"/>
                    <a:pt x="734" y="14185"/>
                  </a:cubicBezTo>
                  <a:cubicBezTo>
                    <a:pt x="1310" y="15938"/>
                    <a:pt x="3163" y="17089"/>
                    <a:pt x="4983" y="17089"/>
                  </a:cubicBezTo>
                  <a:cubicBezTo>
                    <a:pt x="5588" y="17089"/>
                    <a:pt x="6189" y="16962"/>
                    <a:pt x="6738" y="16687"/>
                  </a:cubicBezTo>
                  <a:cubicBezTo>
                    <a:pt x="7873" y="16087"/>
                    <a:pt x="8706" y="15019"/>
                    <a:pt x="9807" y="14285"/>
                  </a:cubicBezTo>
                  <a:cubicBezTo>
                    <a:pt x="10393" y="13901"/>
                    <a:pt x="11140" y="13637"/>
                    <a:pt x="11832" y="13637"/>
                  </a:cubicBezTo>
                  <a:cubicBezTo>
                    <a:pt x="12401" y="13637"/>
                    <a:pt x="12933" y="13816"/>
                    <a:pt x="13310" y="14252"/>
                  </a:cubicBezTo>
                  <a:cubicBezTo>
                    <a:pt x="14310" y="15386"/>
                    <a:pt x="13443" y="17221"/>
                    <a:pt x="12276" y="18188"/>
                  </a:cubicBezTo>
                  <a:cubicBezTo>
                    <a:pt x="11108" y="19122"/>
                    <a:pt x="9607" y="19756"/>
                    <a:pt x="8873" y="21090"/>
                  </a:cubicBezTo>
                  <a:cubicBezTo>
                    <a:pt x="7829" y="23048"/>
                    <a:pt x="9529" y="25898"/>
                    <a:pt x="11726" y="25898"/>
                  </a:cubicBezTo>
                  <a:cubicBezTo>
                    <a:pt x="11776" y="25898"/>
                    <a:pt x="11825" y="25897"/>
                    <a:pt x="11875" y="25894"/>
                  </a:cubicBezTo>
                  <a:cubicBezTo>
                    <a:pt x="14110" y="25760"/>
                    <a:pt x="15511" y="23592"/>
                    <a:pt x="16946" y="21891"/>
                  </a:cubicBezTo>
                  <a:cubicBezTo>
                    <a:pt x="17958" y="20661"/>
                    <a:pt x="19581" y="19536"/>
                    <a:pt x="21058" y="19536"/>
                  </a:cubicBezTo>
                  <a:cubicBezTo>
                    <a:pt x="21624" y="19536"/>
                    <a:pt x="22169" y="19701"/>
                    <a:pt x="22650" y="20090"/>
                  </a:cubicBezTo>
                  <a:cubicBezTo>
                    <a:pt x="25085" y="22124"/>
                    <a:pt x="21849" y="26594"/>
                    <a:pt x="23650" y="29229"/>
                  </a:cubicBezTo>
                  <a:cubicBezTo>
                    <a:pt x="24200" y="30036"/>
                    <a:pt x="25155" y="30419"/>
                    <a:pt x="26143" y="30419"/>
                  </a:cubicBezTo>
                  <a:cubicBezTo>
                    <a:pt x="27077" y="30419"/>
                    <a:pt x="28040" y="30078"/>
                    <a:pt x="28721" y="29430"/>
                  </a:cubicBezTo>
                  <a:cubicBezTo>
                    <a:pt x="30155" y="28095"/>
                    <a:pt x="30522" y="25960"/>
                    <a:pt x="30255" y="24059"/>
                  </a:cubicBezTo>
                  <a:cubicBezTo>
                    <a:pt x="30055" y="22558"/>
                    <a:pt x="29521" y="21124"/>
                    <a:pt x="29588" y="19623"/>
                  </a:cubicBezTo>
                  <a:cubicBezTo>
                    <a:pt x="29688" y="18121"/>
                    <a:pt x="30589" y="16520"/>
                    <a:pt x="32090" y="16354"/>
                  </a:cubicBezTo>
                  <a:cubicBezTo>
                    <a:pt x="32180" y="16344"/>
                    <a:pt x="32268" y="16339"/>
                    <a:pt x="32354" y="16339"/>
                  </a:cubicBezTo>
                  <a:cubicBezTo>
                    <a:pt x="35147" y="16339"/>
                    <a:pt x="36287" y="21269"/>
                    <a:pt x="39089" y="21269"/>
                  </a:cubicBezTo>
                  <a:cubicBezTo>
                    <a:pt x="39168" y="21269"/>
                    <a:pt x="39247" y="21265"/>
                    <a:pt x="39328" y="21257"/>
                  </a:cubicBezTo>
                  <a:cubicBezTo>
                    <a:pt x="41497" y="21057"/>
                    <a:pt x="42030" y="17921"/>
                    <a:pt x="40929" y="16053"/>
                  </a:cubicBezTo>
                  <a:cubicBezTo>
                    <a:pt x="39862" y="14185"/>
                    <a:pt x="37861" y="13018"/>
                    <a:pt x="36560" y="11250"/>
                  </a:cubicBezTo>
                  <a:cubicBezTo>
                    <a:pt x="35292" y="9515"/>
                    <a:pt x="35159" y="6446"/>
                    <a:pt x="37160" y="5613"/>
                  </a:cubicBezTo>
                  <a:cubicBezTo>
                    <a:pt x="37515" y="5463"/>
                    <a:pt x="37880" y="5406"/>
                    <a:pt x="38250" y="5406"/>
                  </a:cubicBezTo>
                  <a:cubicBezTo>
                    <a:pt x="39437" y="5406"/>
                    <a:pt x="40684" y="5991"/>
                    <a:pt x="41886" y="5991"/>
                  </a:cubicBezTo>
                  <a:cubicBezTo>
                    <a:pt x="42068" y="5991"/>
                    <a:pt x="42250" y="5977"/>
                    <a:pt x="42431" y="5946"/>
                  </a:cubicBezTo>
                  <a:cubicBezTo>
                    <a:pt x="43731" y="5746"/>
                    <a:pt x="44832" y="4545"/>
                    <a:pt x="44899" y="3244"/>
                  </a:cubicBezTo>
                  <a:cubicBezTo>
                    <a:pt x="45032" y="1877"/>
                    <a:pt x="44132" y="542"/>
                    <a:pt x="42864" y="175"/>
                  </a:cubicBezTo>
                  <a:cubicBezTo>
                    <a:pt x="42480" y="49"/>
                    <a:pt x="42077" y="1"/>
                    <a:pt x="416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4232225" y="6675250"/>
              <a:ext cx="133450" cy="166200"/>
            </a:xfrm>
            <a:custGeom>
              <a:avLst/>
              <a:gdLst/>
              <a:ahLst/>
              <a:cxnLst/>
              <a:rect l="l" t="t" r="r" b="b"/>
              <a:pathLst>
                <a:path w="5338" h="6648" extrusionOk="0">
                  <a:moveTo>
                    <a:pt x="4216" y="1"/>
                  </a:moveTo>
                  <a:cubicBezTo>
                    <a:pt x="4148" y="1"/>
                    <a:pt x="4077" y="9"/>
                    <a:pt x="4004" y="26"/>
                  </a:cubicBezTo>
                  <a:cubicBezTo>
                    <a:pt x="3603" y="93"/>
                    <a:pt x="3303" y="360"/>
                    <a:pt x="3003" y="593"/>
                  </a:cubicBezTo>
                  <a:cubicBezTo>
                    <a:pt x="2736" y="894"/>
                    <a:pt x="2636" y="1160"/>
                    <a:pt x="2469" y="1494"/>
                  </a:cubicBezTo>
                  <a:cubicBezTo>
                    <a:pt x="2169" y="2161"/>
                    <a:pt x="1835" y="2795"/>
                    <a:pt x="1769" y="2928"/>
                  </a:cubicBezTo>
                  <a:cubicBezTo>
                    <a:pt x="1669" y="3062"/>
                    <a:pt x="1168" y="3562"/>
                    <a:pt x="768" y="3996"/>
                  </a:cubicBezTo>
                  <a:cubicBezTo>
                    <a:pt x="534" y="4263"/>
                    <a:pt x="334" y="4496"/>
                    <a:pt x="201" y="4830"/>
                  </a:cubicBezTo>
                  <a:cubicBezTo>
                    <a:pt x="101" y="5163"/>
                    <a:pt x="1" y="5564"/>
                    <a:pt x="134" y="6064"/>
                  </a:cubicBezTo>
                  <a:cubicBezTo>
                    <a:pt x="268" y="6398"/>
                    <a:pt x="534" y="6598"/>
                    <a:pt x="968" y="6631"/>
                  </a:cubicBezTo>
                  <a:cubicBezTo>
                    <a:pt x="1037" y="6642"/>
                    <a:pt x="1110" y="6648"/>
                    <a:pt x="1188" y="6648"/>
                  </a:cubicBezTo>
                  <a:cubicBezTo>
                    <a:pt x="1561" y="6648"/>
                    <a:pt x="2021" y="6519"/>
                    <a:pt x="2436" y="6297"/>
                  </a:cubicBezTo>
                  <a:cubicBezTo>
                    <a:pt x="2903" y="6064"/>
                    <a:pt x="3336" y="5697"/>
                    <a:pt x="3670" y="5363"/>
                  </a:cubicBezTo>
                  <a:cubicBezTo>
                    <a:pt x="3970" y="5030"/>
                    <a:pt x="4170" y="4730"/>
                    <a:pt x="4270" y="4596"/>
                  </a:cubicBezTo>
                  <a:cubicBezTo>
                    <a:pt x="4304" y="4563"/>
                    <a:pt x="4371" y="4463"/>
                    <a:pt x="4471" y="4296"/>
                  </a:cubicBezTo>
                  <a:cubicBezTo>
                    <a:pt x="4604" y="4196"/>
                    <a:pt x="4704" y="3962"/>
                    <a:pt x="4804" y="3762"/>
                  </a:cubicBezTo>
                  <a:cubicBezTo>
                    <a:pt x="5004" y="3295"/>
                    <a:pt x="5204" y="2728"/>
                    <a:pt x="5271" y="2128"/>
                  </a:cubicBezTo>
                  <a:cubicBezTo>
                    <a:pt x="5338" y="1561"/>
                    <a:pt x="5204" y="960"/>
                    <a:pt x="5004" y="560"/>
                  </a:cubicBezTo>
                  <a:cubicBezTo>
                    <a:pt x="4811" y="200"/>
                    <a:pt x="4548" y="1"/>
                    <a:pt x="4216" y="1"/>
                  </a:cubicBezTo>
                  <a:close/>
                </a:path>
              </a:pathLst>
            </a:custGeom>
            <a:solidFill>
              <a:srgbClr val="9FDE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4256425" y="6901275"/>
              <a:ext cx="96750" cy="57150"/>
            </a:xfrm>
            <a:custGeom>
              <a:avLst/>
              <a:gdLst/>
              <a:ahLst/>
              <a:cxnLst/>
              <a:rect l="l" t="t" r="r" b="b"/>
              <a:pathLst>
                <a:path w="3870" h="2286" extrusionOk="0">
                  <a:moveTo>
                    <a:pt x="3479" y="0"/>
                  </a:moveTo>
                  <a:cubicBezTo>
                    <a:pt x="3001" y="0"/>
                    <a:pt x="1869" y="747"/>
                    <a:pt x="1701" y="859"/>
                  </a:cubicBezTo>
                  <a:cubicBezTo>
                    <a:pt x="1501" y="992"/>
                    <a:pt x="0" y="1826"/>
                    <a:pt x="234" y="2227"/>
                  </a:cubicBezTo>
                  <a:cubicBezTo>
                    <a:pt x="261" y="2268"/>
                    <a:pt x="312" y="2286"/>
                    <a:pt x="380" y="2286"/>
                  </a:cubicBezTo>
                  <a:cubicBezTo>
                    <a:pt x="805" y="2286"/>
                    <a:pt x="1896" y="1579"/>
                    <a:pt x="2068" y="1493"/>
                  </a:cubicBezTo>
                  <a:cubicBezTo>
                    <a:pt x="2302" y="1393"/>
                    <a:pt x="3870" y="492"/>
                    <a:pt x="3669" y="92"/>
                  </a:cubicBezTo>
                  <a:cubicBezTo>
                    <a:pt x="3637" y="28"/>
                    <a:pt x="3570" y="0"/>
                    <a:pt x="3479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4173850" y="7078100"/>
              <a:ext cx="72575" cy="66800"/>
            </a:xfrm>
            <a:custGeom>
              <a:avLst/>
              <a:gdLst/>
              <a:ahLst/>
              <a:cxnLst/>
              <a:rect l="l" t="t" r="r" b="b"/>
              <a:pathLst>
                <a:path w="2903" h="2672" extrusionOk="0">
                  <a:moveTo>
                    <a:pt x="2459" y="0"/>
                  </a:moveTo>
                  <a:cubicBezTo>
                    <a:pt x="2124" y="0"/>
                    <a:pt x="1324" y="969"/>
                    <a:pt x="1202" y="1091"/>
                  </a:cubicBezTo>
                  <a:cubicBezTo>
                    <a:pt x="1102" y="1191"/>
                    <a:pt x="1" y="2325"/>
                    <a:pt x="334" y="2626"/>
                  </a:cubicBezTo>
                  <a:cubicBezTo>
                    <a:pt x="369" y="2657"/>
                    <a:pt x="412" y="2672"/>
                    <a:pt x="460" y="2672"/>
                  </a:cubicBezTo>
                  <a:cubicBezTo>
                    <a:pt x="869" y="2672"/>
                    <a:pt x="1683" y="1644"/>
                    <a:pt x="1802" y="1525"/>
                  </a:cubicBezTo>
                  <a:cubicBezTo>
                    <a:pt x="1902" y="1425"/>
                    <a:pt x="2903" y="357"/>
                    <a:pt x="2536" y="24"/>
                  </a:cubicBezTo>
                  <a:cubicBezTo>
                    <a:pt x="2514" y="8"/>
                    <a:pt x="2489" y="0"/>
                    <a:pt x="2459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4428200" y="7066125"/>
              <a:ext cx="36725" cy="82750"/>
            </a:xfrm>
            <a:custGeom>
              <a:avLst/>
              <a:gdLst/>
              <a:ahLst/>
              <a:cxnLst/>
              <a:rect l="l" t="t" r="r" b="b"/>
              <a:pathLst>
                <a:path w="1469" h="3310" extrusionOk="0">
                  <a:moveTo>
                    <a:pt x="369" y="0"/>
                  </a:moveTo>
                  <a:cubicBezTo>
                    <a:pt x="357" y="0"/>
                    <a:pt x="346" y="1"/>
                    <a:pt x="334" y="2"/>
                  </a:cubicBezTo>
                  <a:cubicBezTo>
                    <a:pt x="1" y="69"/>
                    <a:pt x="301" y="1504"/>
                    <a:pt x="334" y="1670"/>
                  </a:cubicBezTo>
                  <a:cubicBezTo>
                    <a:pt x="367" y="1832"/>
                    <a:pt x="618" y="3309"/>
                    <a:pt x="998" y="3309"/>
                  </a:cubicBezTo>
                  <a:cubicBezTo>
                    <a:pt x="1010" y="3309"/>
                    <a:pt x="1022" y="3308"/>
                    <a:pt x="1035" y="3305"/>
                  </a:cubicBezTo>
                  <a:cubicBezTo>
                    <a:pt x="1468" y="3238"/>
                    <a:pt x="1101" y="1770"/>
                    <a:pt x="1035" y="1570"/>
                  </a:cubicBezTo>
                  <a:cubicBezTo>
                    <a:pt x="1002" y="1342"/>
                    <a:pt x="842" y="0"/>
                    <a:pt x="369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4429050" y="7215450"/>
              <a:ext cx="23350" cy="58400"/>
            </a:xfrm>
            <a:custGeom>
              <a:avLst/>
              <a:gdLst/>
              <a:ahLst/>
              <a:cxnLst/>
              <a:rect l="l" t="t" r="r" b="b"/>
              <a:pathLst>
                <a:path w="934" h="2336" extrusionOk="0">
                  <a:moveTo>
                    <a:pt x="434" y="0"/>
                  </a:moveTo>
                  <a:cubicBezTo>
                    <a:pt x="67" y="0"/>
                    <a:pt x="100" y="1001"/>
                    <a:pt x="100" y="1135"/>
                  </a:cubicBezTo>
                  <a:cubicBezTo>
                    <a:pt x="100" y="1268"/>
                    <a:pt x="0" y="2335"/>
                    <a:pt x="434" y="2335"/>
                  </a:cubicBezTo>
                  <a:cubicBezTo>
                    <a:pt x="901" y="2335"/>
                    <a:pt x="834" y="1268"/>
                    <a:pt x="834" y="1135"/>
                  </a:cubicBezTo>
                  <a:cubicBezTo>
                    <a:pt x="834" y="1001"/>
                    <a:pt x="934" y="0"/>
                    <a:pt x="434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4137175" y="6660925"/>
              <a:ext cx="73400" cy="44150"/>
            </a:xfrm>
            <a:custGeom>
              <a:avLst/>
              <a:gdLst/>
              <a:ahLst/>
              <a:cxnLst/>
              <a:rect l="l" t="t" r="r" b="b"/>
              <a:pathLst>
                <a:path w="2936" h="1766" extrusionOk="0">
                  <a:moveTo>
                    <a:pt x="479" y="0"/>
                  </a:moveTo>
                  <a:cubicBezTo>
                    <a:pt x="372" y="0"/>
                    <a:pt x="285" y="38"/>
                    <a:pt x="234" y="132"/>
                  </a:cubicBezTo>
                  <a:cubicBezTo>
                    <a:pt x="0" y="433"/>
                    <a:pt x="1101" y="1100"/>
                    <a:pt x="1234" y="1166"/>
                  </a:cubicBezTo>
                  <a:cubicBezTo>
                    <a:pt x="1369" y="1247"/>
                    <a:pt x="2072" y="1765"/>
                    <a:pt x="2459" y="1765"/>
                  </a:cubicBezTo>
                  <a:cubicBezTo>
                    <a:pt x="2551" y="1765"/>
                    <a:pt x="2624" y="1737"/>
                    <a:pt x="2669" y="1667"/>
                  </a:cubicBezTo>
                  <a:cubicBezTo>
                    <a:pt x="2935" y="1300"/>
                    <a:pt x="1801" y="633"/>
                    <a:pt x="1601" y="533"/>
                  </a:cubicBezTo>
                  <a:cubicBezTo>
                    <a:pt x="1497" y="480"/>
                    <a:pt x="863" y="0"/>
                    <a:pt x="479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4102150" y="6873025"/>
              <a:ext cx="63400" cy="24700"/>
            </a:xfrm>
            <a:custGeom>
              <a:avLst/>
              <a:gdLst/>
              <a:ahLst/>
              <a:cxnLst/>
              <a:rect l="l" t="t" r="r" b="b"/>
              <a:pathLst>
                <a:path w="2536" h="988" extrusionOk="0">
                  <a:moveTo>
                    <a:pt x="2029" y="0"/>
                  </a:moveTo>
                  <a:cubicBezTo>
                    <a:pt x="1683" y="0"/>
                    <a:pt x="1249" y="134"/>
                    <a:pt x="1168" y="154"/>
                  </a:cubicBezTo>
                  <a:cubicBezTo>
                    <a:pt x="1034" y="188"/>
                    <a:pt x="0" y="321"/>
                    <a:pt x="133" y="822"/>
                  </a:cubicBezTo>
                  <a:cubicBezTo>
                    <a:pt x="159" y="947"/>
                    <a:pt x="316" y="987"/>
                    <a:pt x="509" y="987"/>
                  </a:cubicBezTo>
                  <a:cubicBezTo>
                    <a:pt x="830" y="987"/>
                    <a:pt x="1251" y="876"/>
                    <a:pt x="1334" y="855"/>
                  </a:cubicBezTo>
                  <a:cubicBezTo>
                    <a:pt x="1468" y="822"/>
                    <a:pt x="2535" y="655"/>
                    <a:pt x="2468" y="221"/>
                  </a:cubicBezTo>
                  <a:cubicBezTo>
                    <a:pt x="2430" y="53"/>
                    <a:pt x="2247" y="0"/>
                    <a:pt x="2029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4386500" y="6569425"/>
              <a:ext cx="45900" cy="70050"/>
            </a:xfrm>
            <a:custGeom>
              <a:avLst/>
              <a:gdLst/>
              <a:ahLst/>
              <a:cxnLst/>
              <a:rect l="l" t="t" r="r" b="b"/>
              <a:pathLst>
                <a:path w="1836" h="2802" extrusionOk="0">
                  <a:moveTo>
                    <a:pt x="407" y="1"/>
                  </a:moveTo>
                  <a:cubicBezTo>
                    <a:pt x="372" y="1"/>
                    <a:pt x="337" y="8"/>
                    <a:pt x="301" y="23"/>
                  </a:cubicBezTo>
                  <a:cubicBezTo>
                    <a:pt x="1" y="190"/>
                    <a:pt x="501" y="1324"/>
                    <a:pt x="535" y="1491"/>
                  </a:cubicBezTo>
                  <a:cubicBezTo>
                    <a:pt x="630" y="1618"/>
                    <a:pt x="936" y="2801"/>
                    <a:pt x="1311" y="2801"/>
                  </a:cubicBezTo>
                  <a:cubicBezTo>
                    <a:pt x="1330" y="2801"/>
                    <a:pt x="1349" y="2798"/>
                    <a:pt x="1368" y="2792"/>
                  </a:cubicBezTo>
                  <a:cubicBezTo>
                    <a:pt x="1835" y="2625"/>
                    <a:pt x="1335" y="1324"/>
                    <a:pt x="1202" y="1190"/>
                  </a:cubicBezTo>
                  <a:cubicBezTo>
                    <a:pt x="1171" y="1036"/>
                    <a:pt x="827" y="1"/>
                    <a:pt x="407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4332300" y="6704250"/>
              <a:ext cx="50050" cy="45050"/>
            </a:xfrm>
            <a:custGeom>
              <a:avLst/>
              <a:gdLst/>
              <a:ahLst/>
              <a:cxnLst/>
              <a:rect l="l" t="t" r="r" b="b"/>
              <a:pathLst>
                <a:path w="2002" h="1802" extrusionOk="0">
                  <a:moveTo>
                    <a:pt x="524" y="0"/>
                  </a:moveTo>
                  <a:cubicBezTo>
                    <a:pt x="461" y="0"/>
                    <a:pt x="397" y="20"/>
                    <a:pt x="334" y="67"/>
                  </a:cubicBezTo>
                  <a:cubicBezTo>
                    <a:pt x="1" y="267"/>
                    <a:pt x="601" y="1035"/>
                    <a:pt x="668" y="1101"/>
                  </a:cubicBezTo>
                  <a:cubicBezTo>
                    <a:pt x="752" y="1214"/>
                    <a:pt x="1169" y="1802"/>
                    <a:pt x="1498" y="1802"/>
                  </a:cubicBezTo>
                  <a:cubicBezTo>
                    <a:pt x="1559" y="1802"/>
                    <a:pt x="1616" y="1782"/>
                    <a:pt x="1668" y="1735"/>
                  </a:cubicBezTo>
                  <a:cubicBezTo>
                    <a:pt x="2002" y="1401"/>
                    <a:pt x="1335" y="734"/>
                    <a:pt x="1235" y="634"/>
                  </a:cubicBezTo>
                  <a:cubicBezTo>
                    <a:pt x="1179" y="578"/>
                    <a:pt x="862" y="0"/>
                    <a:pt x="524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4460725" y="6835700"/>
              <a:ext cx="38375" cy="25750"/>
            </a:xfrm>
            <a:custGeom>
              <a:avLst/>
              <a:gdLst/>
              <a:ahLst/>
              <a:cxnLst/>
              <a:rect l="l" t="t" r="r" b="b"/>
              <a:pathLst>
                <a:path w="1535" h="1030" extrusionOk="0">
                  <a:moveTo>
                    <a:pt x="944" y="1"/>
                  </a:moveTo>
                  <a:cubicBezTo>
                    <a:pt x="716" y="1"/>
                    <a:pt x="525" y="232"/>
                    <a:pt x="501" y="280"/>
                  </a:cubicBezTo>
                  <a:cubicBezTo>
                    <a:pt x="468" y="313"/>
                    <a:pt x="1" y="547"/>
                    <a:pt x="334" y="947"/>
                  </a:cubicBezTo>
                  <a:cubicBezTo>
                    <a:pt x="394" y="1007"/>
                    <a:pt x="465" y="1029"/>
                    <a:pt x="537" y="1029"/>
                  </a:cubicBezTo>
                  <a:cubicBezTo>
                    <a:pt x="749" y="1029"/>
                    <a:pt x="977" y="838"/>
                    <a:pt x="1001" y="813"/>
                  </a:cubicBezTo>
                  <a:cubicBezTo>
                    <a:pt x="1068" y="780"/>
                    <a:pt x="1535" y="480"/>
                    <a:pt x="1235" y="146"/>
                  </a:cubicBezTo>
                  <a:cubicBezTo>
                    <a:pt x="1138" y="40"/>
                    <a:pt x="1038" y="1"/>
                    <a:pt x="944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4604175" y="6538875"/>
              <a:ext cx="42550" cy="72225"/>
            </a:xfrm>
            <a:custGeom>
              <a:avLst/>
              <a:gdLst/>
              <a:ahLst/>
              <a:cxnLst/>
              <a:rect l="l" t="t" r="r" b="b"/>
              <a:pathLst>
                <a:path w="1702" h="2889" extrusionOk="0">
                  <a:moveTo>
                    <a:pt x="1156" y="1"/>
                  </a:moveTo>
                  <a:cubicBezTo>
                    <a:pt x="865" y="1"/>
                    <a:pt x="532" y="1153"/>
                    <a:pt x="500" y="1312"/>
                  </a:cubicBezTo>
                  <a:cubicBezTo>
                    <a:pt x="467" y="1445"/>
                    <a:pt x="0" y="2746"/>
                    <a:pt x="434" y="2879"/>
                  </a:cubicBezTo>
                  <a:cubicBezTo>
                    <a:pt x="455" y="2886"/>
                    <a:pt x="477" y="2889"/>
                    <a:pt x="497" y="2889"/>
                  </a:cubicBezTo>
                  <a:cubicBezTo>
                    <a:pt x="925" y="2889"/>
                    <a:pt x="1169" y="1639"/>
                    <a:pt x="1201" y="1512"/>
                  </a:cubicBezTo>
                  <a:cubicBezTo>
                    <a:pt x="1268" y="1345"/>
                    <a:pt x="1701" y="144"/>
                    <a:pt x="1201" y="11"/>
                  </a:cubicBezTo>
                  <a:cubicBezTo>
                    <a:pt x="1186" y="4"/>
                    <a:pt x="1171" y="1"/>
                    <a:pt x="1156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4594150" y="6702725"/>
              <a:ext cx="63400" cy="33525"/>
            </a:xfrm>
            <a:custGeom>
              <a:avLst/>
              <a:gdLst/>
              <a:ahLst/>
              <a:cxnLst/>
              <a:rect l="l" t="t" r="r" b="b"/>
              <a:pathLst>
                <a:path w="2536" h="1341" extrusionOk="0">
                  <a:moveTo>
                    <a:pt x="2065" y="0"/>
                  </a:moveTo>
                  <a:cubicBezTo>
                    <a:pt x="1703" y="0"/>
                    <a:pt x="1143" y="312"/>
                    <a:pt x="1068" y="362"/>
                  </a:cubicBezTo>
                  <a:cubicBezTo>
                    <a:pt x="968" y="428"/>
                    <a:pt x="1" y="795"/>
                    <a:pt x="234" y="1262"/>
                  </a:cubicBezTo>
                  <a:cubicBezTo>
                    <a:pt x="269" y="1318"/>
                    <a:pt x="336" y="1340"/>
                    <a:pt x="421" y="1340"/>
                  </a:cubicBezTo>
                  <a:cubicBezTo>
                    <a:pt x="743" y="1340"/>
                    <a:pt x="1323" y="1022"/>
                    <a:pt x="1402" y="995"/>
                  </a:cubicBezTo>
                  <a:cubicBezTo>
                    <a:pt x="1535" y="962"/>
                    <a:pt x="2536" y="495"/>
                    <a:pt x="2336" y="128"/>
                  </a:cubicBezTo>
                  <a:cubicBezTo>
                    <a:pt x="2285" y="36"/>
                    <a:pt x="2186" y="0"/>
                    <a:pt x="2065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4780950" y="6685575"/>
              <a:ext cx="54225" cy="20900"/>
            </a:xfrm>
            <a:custGeom>
              <a:avLst/>
              <a:gdLst/>
              <a:ahLst/>
              <a:cxnLst/>
              <a:rect l="l" t="t" r="r" b="b"/>
              <a:pathLst>
                <a:path w="2169" h="836" extrusionOk="0">
                  <a:moveTo>
                    <a:pt x="1501" y="1"/>
                  </a:moveTo>
                  <a:cubicBezTo>
                    <a:pt x="1256" y="1"/>
                    <a:pt x="1016" y="47"/>
                    <a:pt x="968" y="47"/>
                  </a:cubicBezTo>
                  <a:cubicBezTo>
                    <a:pt x="868" y="47"/>
                    <a:pt x="1" y="114"/>
                    <a:pt x="67" y="614"/>
                  </a:cubicBezTo>
                  <a:cubicBezTo>
                    <a:pt x="99" y="790"/>
                    <a:pt x="307" y="835"/>
                    <a:pt x="529" y="835"/>
                  </a:cubicBezTo>
                  <a:cubicBezTo>
                    <a:pt x="772" y="835"/>
                    <a:pt x="1032" y="781"/>
                    <a:pt x="1102" y="781"/>
                  </a:cubicBezTo>
                  <a:cubicBezTo>
                    <a:pt x="1202" y="781"/>
                    <a:pt x="2169" y="681"/>
                    <a:pt x="2069" y="280"/>
                  </a:cubicBezTo>
                  <a:cubicBezTo>
                    <a:pt x="2034" y="55"/>
                    <a:pt x="1765" y="1"/>
                    <a:pt x="1501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4801800" y="6901900"/>
              <a:ext cx="50075" cy="26075"/>
            </a:xfrm>
            <a:custGeom>
              <a:avLst/>
              <a:gdLst/>
              <a:ahLst/>
              <a:cxnLst/>
              <a:rect l="l" t="t" r="r" b="b"/>
              <a:pathLst>
                <a:path w="2003" h="1043" extrusionOk="0">
                  <a:moveTo>
                    <a:pt x="534" y="0"/>
                  </a:moveTo>
                  <a:cubicBezTo>
                    <a:pt x="268" y="0"/>
                    <a:pt x="34" y="33"/>
                    <a:pt x="1" y="267"/>
                  </a:cubicBezTo>
                  <a:cubicBezTo>
                    <a:pt x="1" y="467"/>
                    <a:pt x="167" y="567"/>
                    <a:pt x="368" y="667"/>
                  </a:cubicBezTo>
                  <a:cubicBezTo>
                    <a:pt x="568" y="734"/>
                    <a:pt x="768" y="834"/>
                    <a:pt x="835" y="834"/>
                  </a:cubicBezTo>
                  <a:cubicBezTo>
                    <a:pt x="868" y="834"/>
                    <a:pt x="1101" y="901"/>
                    <a:pt x="1335" y="1001"/>
                  </a:cubicBezTo>
                  <a:cubicBezTo>
                    <a:pt x="1413" y="1027"/>
                    <a:pt x="1490" y="1043"/>
                    <a:pt x="1564" y="1043"/>
                  </a:cubicBezTo>
                  <a:cubicBezTo>
                    <a:pt x="1680" y="1043"/>
                    <a:pt x="1787" y="1003"/>
                    <a:pt x="1869" y="901"/>
                  </a:cubicBezTo>
                  <a:cubicBezTo>
                    <a:pt x="2002" y="701"/>
                    <a:pt x="1835" y="500"/>
                    <a:pt x="1602" y="400"/>
                  </a:cubicBezTo>
                  <a:cubicBezTo>
                    <a:pt x="1402" y="234"/>
                    <a:pt x="1101" y="167"/>
                    <a:pt x="1068" y="167"/>
                  </a:cubicBezTo>
                  <a:cubicBezTo>
                    <a:pt x="1035" y="100"/>
                    <a:pt x="768" y="0"/>
                    <a:pt x="534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4603325" y="6978225"/>
              <a:ext cx="49225" cy="42625"/>
            </a:xfrm>
            <a:custGeom>
              <a:avLst/>
              <a:gdLst/>
              <a:ahLst/>
              <a:cxnLst/>
              <a:rect l="l" t="t" r="r" b="b"/>
              <a:pathLst>
                <a:path w="1969" h="1705" extrusionOk="0">
                  <a:moveTo>
                    <a:pt x="496" y="1"/>
                  </a:moveTo>
                  <a:cubicBezTo>
                    <a:pt x="414" y="1"/>
                    <a:pt x="336" y="34"/>
                    <a:pt x="268" y="116"/>
                  </a:cubicBezTo>
                  <a:cubicBezTo>
                    <a:pt x="1" y="416"/>
                    <a:pt x="601" y="983"/>
                    <a:pt x="668" y="1083"/>
                  </a:cubicBezTo>
                  <a:cubicBezTo>
                    <a:pt x="754" y="1112"/>
                    <a:pt x="1134" y="1705"/>
                    <a:pt x="1451" y="1705"/>
                  </a:cubicBezTo>
                  <a:cubicBezTo>
                    <a:pt x="1503" y="1705"/>
                    <a:pt x="1554" y="1688"/>
                    <a:pt x="1602" y="1650"/>
                  </a:cubicBezTo>
                  <a:cubicBezTo>
                    <a:pt x="1969" y="1350"/>
                    <a:pt x="1302" y="650"/>
                    <a:pt x="1268" y="550"/>
                  </a:cubicBezTo>
                  <a:cubicBezTo>
                    <a:pt x="1189" y="497"/>
                    <a:pt x="814" y="1"/>
                    <a:pt x="496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4675050" y="7147200"/>
              <a:ext cx="49225" cy="50825"/>
            </a:xfrm>
            <a:custGeom>
              <a:avLst/>
              <a:gdLst/>
              <a:ahLst/>
              <a:cxnLst/>
              <a:rect l="l" t="t" r="r" b="b"/>
              <a:pathLst>
                <a:path w="1969" h="2033" extrusionOk="0">
                  <a:moveTo>
                    <a:pt x="484" y="1"/>
                  </a:moveTo>
                  <a:cubicBezTo>
                    <a:pt x="424" y="1"/>
                    <a:pt x="362" y="19"/>
                    <a:pt x="301" y="62"/>
                  </a:cubicBezTo>
                  <a:cubicBezTo>
                    <a:pt x="0" y="262"/>
                    <a:pt x="567" y="1063"/>
                    <a:pt x="634" y="1196"/>
                  </a:cubicBezTo>
                  <a:cubicBezTo>
                    <a:pt x="724" y="1256"/>
                    <a:pt x="1132" y="2033"/>
                    <a:pt x="1480" y="2033"/>
                  </a:cubicBezTo>
                  <a:cubicBezTo>
                    <a:pt x="1521" y="2033"/>
                    <a:pt x="1562" y="2022"/>
                    <a:pt x="1602" y="1997"/>
                  </a:cubicBezTo>
                  <a:cubicBezTo>
                    <a:pt x="1968" y="1730"/>
                    <a:pt x="1335" y="896"/>
                    <a:pt x="1268" y="762"/>
                  </a:cubicBezTo>
                  <a:cubicBezTo>
                    <a:pt x="1182" y="676"/>
                    <a:pt x="851" y="1"/>
                    <a:pt x="484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4656700" y="6843275"/>
              <a:ext cx="51725" cy="19275"/>
            </a:xfrm>
            <a:custGeom>
              <a:avLst/>
              <a:gdLst/>
              <a:ahLst/>
              <a:cxnLst/>
              <a:rect l="l" t="t" r="r" b="b"/>
              <a:pathLst>
                <a:path w="2069" h="771" extrusionOk="0">
                  <a:moveTo>
                    <a:pt x="1452" y="1"/>
                  </a:moveTo>
                  <a:cubicBezTo>
                    <a:pt x="1221" y="1"/>
                    <a:pt x="996" y="43"/>
                    <a:pt x="935" y="43"/>
                  </a:cubicBezTo>
                  <a:cubicBezTo>
                    <a:pt x="834" y="43"/>
                    <a:pt x="1" y="43"/>
                    <a:pt x="34" y="544"/>
                  </a:cubicBezTo>
                  <a:cubicBezTo>
                    <a:pt x="52" y="729"/>
                    <a:pt x="318" y="770"/>
                    <a:pt x="573" y="770"/>
                  </a:cubicBezTo>
                  <a:cubicBezTo>
                    <a:pt x="778" y="770"/>
                    <a:pt x="975" y="744"/>
                    <a:pt x="1035" y="744"/>
                  </a:cubicBezTo>
                  <a:cubicBezTo>
                    <a:pt x="1168" y="744"/>
                    <a:pt x="2069" y="711"/>
                    <a:pt x="2035" y="310"/>
                  </a:cubicBezTo>
                  <a:cubicBezTo>
                    <a:pt x="1999" y="59"/>
                    <a:pt x="1722" y="1"/>
                    <a:pt x="1452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4335650" y="7022700"/>
              <a:ext cx="32525" cy="44025"/>
            </a:xfrm>
            <a:custGeom>
              <a:avLst/>
              <a:gdLst/>
              <a:ahLst/>
              <a:cxnLst/>
              <a:rect l="l" t="t" r="r" b="b"/>
              <a:pathLst>
                <a:path w="1301" h="1761" extrusionOk="0">
                  <a:moveTo>
                    <a:pt x="958" y="1"/>
                  </a:moveTo>
                  <a:cubicBezTo>
                    <a:pt x="811" y="1"/>
                    <a:pt x="689" y="153"/>
                    <a:pt x="567" y="305"/>
                  </a:cubicBezTo>
                  <a:cubicBezTo>
                    <a:pt x="500" y="472"/>
                    <a:pt x="400" y="672"/>
                    <a:pt x="367" y="705"/>
                  </a:cubicBezTo>
                  <a:cubicBezTo>
                    <a:pt x="334" y="739"/>
                    <a:pt x="200" y="972"/>
                    <a:pt x="133" y="1172"/>
                  </a:cubicBezTo>
                  <a:cubicBezTo>
                    <a:pt x="33" y="1373"/>
                    <a:pt x="0" y="1573"/>
                    <a:pt x="167" y="1706"/>
                  </a:cubicBezTo>
                  <a:cubicBezTo>
                    <a:pt x="214" y="1744"/>
                    <a:pt x="268" y="1761"/>
                    <a:pt x="322" y="1761"/>
                  </a:cubicBezTo>
                  <a:cubicBezTo>
                    <a:pt x="459" y="1761"/>
                    <a:pt x="605" y="1658"/>
                    <a:pt x="701" y="1539"/>
                  </a:cubicBezTo>
                  <a:cubicBezTo>
                    <a:pt x="867" y="1339"/>
                    <a:pt x="967" y="1072"/>
                    <a:pt x="1001" y="1039"/>
                  </a:cubicBezTo>
                  <a:cubicBezTo>
                    <a:pt x="1034" y="1006"/>
                    <a:pt x="1168" y="805"/>
                    <a:pt x="1201" y="539"/>
                  </a:cubicBezTo>
                  <a:cubicBezTo>
                    <a:pt x="1301" y="305"/>
                    <a:pt x="1234" y="72"/>
                    <a:pt x="1001" y="5"/>
                  </a:cubicBezTo>
                  <a:cubicBezTo>
                    <a:pt x="986" y="2"/>
                    <a:pt x="972" y="1"/>
                    <a:pt x="958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4565800" y="7225550"/>
              <a:ext cx="26700" cy="51625"/>
            </a:xfrm>
            <a:custGeom>
              <a:avLst/>
              <a:gdLst/>
              <a:ahLst/>
              <a:cxnLst/>
              <a:rect l="l" t="t" r="r" b="b"/>
              <a:pathLst>
                <a:path w="1068" h="2065" extrusionOk="0">
                  <a:moveTo>
                    <a:pt x="470" y="1"/>
                  </a:moveTo>
                  <a:cubicBezTo>
                    <a:pt x="426" y="1"/>
                    <a:pt x="381" y="10"/>
                    <a:pt x="334" y="30"/>
                  </a:cubicBezTo>
                  <a:cubicBezTo>
                    <a:pt x="1" y="130"/>
                    <a:pt x="267" y="931"/>
                    <a:pt x="267" y="1064"/>
                  </a:cubicBezTo>
                  <a:cubicBezTo>
                    <a:pt x="267" y="1098"/>
                    <a:pt x="301" y="1364"/>
                    <a:pt x="334" y="1598"/>
                  </a:cubicBezTo>
                  <a:cubicBezTo>
                    <a:pt x="368" y="1865"/>
                    <a:pt x="501" y="2065"/>
                    <a:pt x="701" y="2065"/>
                  </a:cubicBezTo>
                  <a:cubicBezTo>
                    <a:pt x="968" y="2032"/>
                    <a:pt x="1035" y="1765"/>
                    <a:pt x="1068" y="1464"/>
                  </a:cubicBezTo>
                  <a:cubicBezTo>
                    <a:pt x="1068" y="1231"/>
                    <a:pt x="1001" y="931"/>
                    <a:pt x="1001" y="897"/>
                  </a:cubicBezTo>
                  <a:cubicBezTo>
                    <a:pt x="968" y="864"/>
                    <a:pt x="968" y="564"/>
                    <a:pt x="835" y="364"/>
                  </a:cubicBezTo>
                  <a:cubicBezTo>
                    <a:pt x="781" y="150"/>
                    <a:pt x="642" y="1"/>
                    <a:pt x="470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4776775" y="7058450"/>
              <a:ext cx="34225" cy="22225"/>
            </a:xfrm>
            <a:custGeom>
              <a:avLst/>
              <a:gdLst/>
              <a:ahLst/>
              <a:cxnLst/>
              <a:rect l="l" t="t" r="r" b="b"/>
              <a:pathLst>
                <a:path w="1369" h="889" extrusionOk="0">
                  <a:moveTo>
                    <a:pt x="445" y="0"/>
                  </a:moveTo>
                  <a:cubicBezTo>
                    <a:pt x="315" y="0"/>
                    <a:pt x="179" y="58"/>
                    <a:pt x="101" y="276"/>
                  </a:cubicBezTo>
                  <a:cubicBezTo>
                    <a:pt x="1" y="610"/>
                    <a:pt x="501" y="776"/>
                    <a:pt x="535" y="776"/>
                  </a:cubicBezTo>
                  <a:cubicBezTo>
                    <a:pt x="554" y="795"/>
                    <a:pt x="721" y="888"/>
                    <a:pt x="887" y="888"/>
                  </a:cubicBezTo>
                  <a:cubicBezTo>
                    <a:pt x="1015" y="888"/>
                    <a:pt x="1144" y="832"/>
                    <a:pt x="1202" y="643"/>
                  </a:cubicBezTo>
                  <a:cubicBezTo>
                    <a:pt x="1369" y="243"/>
                    <a:pt x="835" y="109"/>
                    <a:pt x="768" y="76"/>
                  </a:cubicBezTo>
                  <a:cubicBezTo>
                    <a:pt x="733" y="76"/>
                    <a:pt x="593" y="0"/>
                    <a:pt x="445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4736750" y="6562050"/>
              <a:ext cx="40900" cy="33325"/>
            </a:xfrm>
            <a:custGeom>
              <a:avLst/>
              <a:gdLst/>
              <a:ahLst/>
              <a:cxnLst/>
              <a:rect l="l" t="t" r="r" b="b"/>
              <a:pathLst>
                <a:path w="1636" h="1333" extrusionOk="0">
                  <a:moveTo>
                    <a:pt x="1093" y="1"/>
                  </a:moveTo>
                  <a:cubicBezTo>
                    <a:pt x="824" y="1"/>
                    <a:pt x="615" y="398"/>
                    <a:pt x="535" y="451"/>
                  </a:cubicBezTo>
                  <a:cubicBezTo>
                    <a:pt x="468" y="551"/>
                    <a:pt x="1" y="985"/>
                    <a:pt x="434" y="1285"/>
                  </a:cubicBezTo>
                  <a:cubicBezTo>
                    <a:pt x="478" y="1318"/>
                    <a:pt x="526" y="1332"/>
                    <a:pt x="575" y="1332"/>
                  </a:cubicBezTo>
                  <a:cubicBezTo>
                    <a:pt x="823" y="1332"/>
                    <a:pt x="1107" y="974"/>
                    <a:pt x="1135" y="918"/>
                  </a:cubicBezTo>
                  <a:cubicBezTo>
                    <a:pt x="1168" y="818"/>
                    <a:pt x="1635" y="318"/>
                    <a:pt x="1302" y="84"/>
                  </a:cubicBezTo>
                  <a:cubicBezTo>
                    <a:pt x="1229" y="25"/>
                    <a:pt x="1159" y="1"/>
                    <a:pt x="1093" y="1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4507425" y="6452375"/>
              <a:ext cx="30050" cy="45450"/>
            </a:xfrm>
            <a:custGeom>
              <a:avLst/>
              <a:gdLst/>
              <a:ahLst/>
              <a:cxnLst/>
              <a:rect l="l" t="t" r="r" b="b"/>
              <a:pathLst>
                <a:path w="1202" h="1818" extrusionOk="0">
                  <a:moveTo>
                    <a:pt x="402" y="0"/>
                  </a:moveTo>
                  <a:cubicBezTo>
                    <a:pt x="391" y="0"/>
                    <a:pt x="379" y="1"/>
                    <a:pt x="368" y="2"/>
                  </a:cubicBezTo>
                  <a:cubicBezTo>
                    <a:pt x="1" y="102"/>
                    <a:pt x="167" y="869"/>
                    <a:pt x="201" y="969"/>
                  </a:cubicBezTo>
                  <a:cubicBezTo>
                    <a:pt x="201" y="1093"/>
                    <a:pt x="344" y="1817"/>
                    <a:pt x="710" y="1817"/>
                  </a:cubicBezTo>
                  <a:cubicBezTo>
                    <a:pt x="739" y="1817"/>
                    <a:pt x="769" y="1813"/>
                    <a:pt x="801" y="1803"/>
                  </a:cubicBezTo>
                  <a:cubicBezTo>
                    <a:pt x="1201" y="1636"/>
                    <a:pt x="968" y="869"/>
                    <a:pt x="935" y="802"/>
                  </a:cubicBezTo>
                  <a:cubicBezTo>
                    <a:pt x="869" y="672"/>
                    <a:pt x="868" y="0"/>
                    <a:pt x="402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4187200" y="6536300"/>
              <a:ext cx="36725" cy="30050"/>
            </a:xfrm>
            <a:custGeom>
              <a:avLst/>
              <a:gdLst/>
              <a:ahLst/>
              <a:cxnLst/>
              <a:rect l="l" t="t" r="r" b="b"/>
              <a:pathLst>
                <a:path w="1469" h="1202" extrusionOk="0">
                  <a:moveTo>
                    <a:pt x="523" y="0"/>
                  </a:moveTo>
                  <a:cubicBezTo>
                    <a:pt x="444" y="0"/>
                    <a:pt x="358" y="32"/>
                    <a:pt x="267" y="114"/>
                  </a:cubicBezTo>
                  <a:cubicBezTo>
                    <a:pt x="0" y="347"/>
                    <a:pt x="401" y="781"/>
                    <a:pt x="434" y="814"/>
                  </a:cubicBezTo>
                  <a:cubicBezTo>
                    <a:pt x="461" y="841"/>
                    <a:pt x="675" y="1202"/>
                    <a:pt x="929" y="1202"/>
                  </a:cubicBezTo>
                  <a:cubicBezTo>
                    <a:pt x="996" y="1202"/>
                    <a:pt x="1065" y="1177"/>
                    <a:pt x="1135" y="1114"/>
                  </a:cubicBezTo>
                  <a:cubicBezTo>
                    <a:pt x="1468" y="814"/>
                    <a:pt x="1001" y="447"/>
                    <a:pt x="968" y="347"/>
                  </a:cubicBezTo>
                  <a:cubicBezTo>
                    <a:pt x="943" y="297"/>
                    <a:pt x="766" y="0"/>
                    <a:pt x="523" y="0"/>
                  </a:cubicBezTo>
                  <a:close/>
                </a:path>
              </a:pathLst>
            </a:custGeom>
            <a:solidFill>
              <a:srgbClr val="0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36"/>
          <p:cNvSpPr txBox="1">
            <a:spLocks noGrp="1"/>
          </p:cNvSpPr>
          <p:nvPr>
            <p:ph type="title"/>
          </p:nvPr>
        </p:nvSpPr>
        <p:spPr>
          <a:xfrm>
            <a:off x="620725" y="621950"/>
            <a:ext cx="790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Complicações em mulheres</a:t>
            </a:r>
            <a:endParaRPr/>
          </a:p>
        </p:txBody>
      </p:sp>
      <p:sp>
        <p:nvSpPr>
          <p:cNvPr id="854" name="Google Shape;854;p36"/>
          <p:cNvSpPr txBox="1">
            <a:spLocks noGrp="1"/>
          </p:cNvSpPr>
          <p:nvPr>
            <p:ph type="title" idx="2"/>
          </p:nvPr>
        </p:nvSpPr>
        <p:spPr>
          <a:xfrm>
            <a:off x="620725" y="3245900"/>
            <a:ext cx="781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Doença Pélvica Inflamatória (DPI)</a:t>
            </a:r>
            <a:endParaRPr/>
          </a:p>
        </p:txBody>
      </p:sp>
      <p:sp>
        <p:nvSpPr>
          <p:cNvPr id="855" name="Google Shape;855;p36"/>
          <p:cNvSpPr txBox="1">
            <a:spLocks noGrp="1"/>
          </p:cNvSpPr>
          <p:nvPr>
            <p:ph type="subTitle" idx="1"/>
          </p:nvPr>
        </p:nvSpPr>
        <p:spPr>
          <a:xfrm>
            <a:off x="840304" y="3771127"/>
            <a:ext cx="73710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Doença inflamatória crônica que pode levar a complicações a longo prazo, como a esterilidade.</a:t>
            </a:r>
            <a:endParaRPr sz="2100"/>
          </a:p>
        </p:txBody>
      </p:sp>
      <p:grpSp>
        <p:nvGrpSpPr>
          <p:cNvPr id="856" name="Google Shape;856;p36"/>
          <p:cNvGrpSpPr/>
          <p:nvPr/>
        </p:nvGrpSpPr>
        <p:grpSpPr>
          <a:xfrm>
            <a:off x="3742813" y="1931738"/>
            <a:ext cx="1337238" cy="1102288"/>
            <a:chOff x="1128888" y="1974238"/>
            <a:chExt cx="1337238" cy="1102288"/>
          </a:xfrm>
        </p:grpSpPr>
        <p:sp>
          <p:nvSpPr>
            <p:cNvPr id="857" name="Google Shape;857;p36"/>
            <p:cNvSpPr/>
            <p:nvPr/>
          </p:nvSpPr>
          <p:spPr>
            <a:xfrm>
              <a:off x="2234250" y="2786725"/>
              <a:ext cx="201000" cy="155975"/>
            </a:xfrm>
            <a:custGeom>
              <a:avLst/>
              <a:gdLst/>
              <a:ahLst/>
              <a:cxnLst/>
              <a:rect l="l" t="t" r="r" b="b"/>
              <a:pathLst>
                <a:path w="8040" h="6239" extrusionOk="0">
                  <a:moveTo>
                    <a:pt x="4003" y="1"/>
                  </a:moveTo>
                  <a:cubicBezTo>
                    <a:pt x="0" y="1"/>
                    <a:pt x="0" y="6238"/>
                    <a:pt x="4003" y="6238"/>
                  </a:cubicBezTo>
                  <a:cubicBezTo>
                    <a:pt x="8039" y="6238"/>
                    <a:pt x="8039" y="1"/>
                    <a:pt x="4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2122938" y="1974238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2179225" y="2108325"/>
              <a:ext cx="110925" cy="294400"/>
            </a:xfrm>
            <a:custGeom>
              <a:avLst/>
              <a:gdLst/>
              <a:ahLst/>
              <a:cxnLst/>
              <a:rect l="l" t="t" r="r" b="b"/>
              <a:pathLst>
                <a:path w="4437" h="11776" fill="none" extrusionOk="0">
                  <a:moveTo>
                    <a:pt x="601" y="11775"/>
                  </a:moveTo>
                  <a:cubicBezTo>
                    <a:pt x="601" y="11775"/>
                    <a:pt x="0" y="8773"/>
                    <a:pt x="2235" y="6705"/>
                  </a:cubicBezTo>
                  <a:cubicBezTo>
                    <a:pt x="4437" y="4637"/>
                    <a:pt x="1968" y="2168"/>
                    <a:pt x="4337" y="0"/>
                  </a:cubicBezTo>
                </a:path>
              </a:pathLst>
            </a:custGeom>
            <a:noFill/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2198400" y="2246750"/>
              <a:ext cx="267725" cy="153475"/>
            </a:xfrm>
            <a:custGeom>
              <a:avLst/>
              <a:gdLst/>
              <a:ahLst/>
              <a:cxnLst/>
              <a:rect l="l" t="t" r="r" b="b"/>
              <a:pathLst>
                <a:path w="10709" h="6139" fill="none" extrusionOk="0">
                  <a:moveTo>
                    <a:pt x="1" y="6138"/>
                  </a:moveTo>
                  <a:cubicBezTo>
                    <a:pt x="1" y="6138"/>
                    <a:pt x="1568" y="3570"/>
                    <a:pt x="4604" y="3503"/>
                  </a:cubicBezTo>
                  <a:cubicBezTo>
                    <a:pt x="7673" y="3470"/>
                    <a:pt x="7539" y="0"/>
                    <a:pt x="10708" y="0"/>
                  </a:cubicBezTo>
                </a:path>
              </a:pathLst>
            </a:custGeom>
            <a:noFill/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2220925" y="2162525"/>
              <a:ext cx="211000" cy="226025"/>
            </a:xfrm>
            <a:custGeom>
              <a:avLst/>
              <a:gdLst/>
              <a:ahLst/>
              <a:cxnLst/>
              <a:rect l="l" t="t" r="r" b="b"/>
              <a:pathLst>
                <a:path w="8440" h="9041" fill="none" extrusionOk="0">
                  <a:moveTo>
                    <a:pt x="0" y="9040"/>
                  </a:moveTo>
                  <a:cubicBezTo>
                    <a:pt x="0" y="9040"/>
                    <a:pt x="767" y="6105"/>
                    <a:pt x="3636" y="5171"/>
                  </a:cubicBezTo>
                  <a:cubicBezTo>
                    <a:pt x="6572" y="4270"/>
                    <a:pt x="5404" y="968"/>
                    <a:pt x="8440" y="0"/>
                  </a:cubicBezTo>
                </a:path>
              </a:pathLst>
            </a:custGeom>
            <a:noFill/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2190900" y="2112475"/>
              <a:ext cx="196000" cy="238525"/>
            </a:xfrm>
            <a:custGeom>
              <a:avLst/>
              <a:gdLst/>
              <a:ahLst/>
              <a:cxnLst/>
              <a:rect l="l" t="t" r="r" b="b"/>
              <a:pathLst>
                <a:path w="7840" h="9541" fill="none" extrusionOk="0">
                  <a:moveTo>
                    <a:pt x="0" y="9541"/>
                  </a:moveTo>
                  <a:cubicBezTo>
                    <a:pt x="0" y="9541"/>
                    <a:pt x="534" y="6539"/>
                    <a:pt x="3369" y="5471"/>
                  </a:cubicBezTo>
                  <a:cubicBezTo>
                    <a:pt x="6205" y="4337"/>
                    <a:pt x="4837" y="1168"/>
                    <a:pt x="7839" y="1"/>
                  </a:cubicBezTo>
                </a:path>
              </a:pathLst>
            </a:custGeom>
            <a:noFill/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1901525" y="2746275"/>
              <a:ext cx="116775" cy="330250"/>
            </a:xfrm>
            <a:custGeom>
              <a:avLst/>
              <a:gdLst/>
              <a:ahLst/>
              <a:cxnLst/>
              <a:rect l="l" t="t" r="r" b="b"/>
              <a:pathLst>
                <a:path w="4671" h="13210" fill="none" extrusionOk="0">
                  <a:moveTo>
                    <a:pt x="3837" y="0"/>
                  </a:moveTo>
                  <a:cubicBezTo>
                    <a:pt x="3837" y="0"/>
                    <a:pt x="4670" y="3269"/>
                    <a:pt x="2335" y="5671"/>
                  </a:cubicBezTo>
                  <a:cubicBezTo>
                    <a:pt x="0" y="8106"/>
                    <a:pt x="2836" y="10675"/>
                    <a:pt x="367" y="13210"/>
                  </a:cubicBezTo>
                </a:path>
              </a:pathLst>
            </a:custGeom>
            <a:noFill/>
            <a:ln w="1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1673850" y="2771300"/>
              <a:ext cx="316925" cy="138450"/>
            </a:xfrm>
            <a:custGeom>
              <a:avLst/>
              <a:gdLst/>
              <a:ahLst/>
              <a:cxnLst/>
              <a:rect l="l" t="t" r="r" b="b"/>
              <a:pathLst>
                <a:path w="12677" h="5538" fill="none" extrusionOk="0">
                  <a:moveTo>
                    <a:pt x="12677" y="0"/>
                  </a:moveTo>
                  <a:cubicBezTo>
                    <a:pt x="12677" y="0"/>
                    <a:pt x="10542" y="2602"/>
                    <a:pt x="7206" y="2168"/>
                  </a:cubicBezTo>
                  <a:cubicBezTo>
                    <a:pt x="3870" y="1768"/>
                    <a:pt x="3503" y="5537"/>
                    <a:pt x="1" y="5104"/>
                  </a:cubicBezTo>
                </a:path>
              </a:pathLst>
            </a:custGeom>
            <a:noFill/>
            <a:ln w="1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1695550" y="2805475"/>
              <a:ext cx="266050" cy="215175"/>
            </a:xfrm>
            <a:custGeom>
              <a:avLst/>
              <a:gdLst/>
              <a:ahLst/>
              <a:cxnLst/>
              <a:rect l="l" t="t" r="r" b="b"/>
              <a:pathLst>
                <a:path w="10642" h="8607" fill="none" extrusionOk="0">
                  <a:moveTo>
                    <a:pt x="10641" y="1"/>
                  </a:moveTo>
                  <a:cubicBezTo>
                    <a:pt x="10641" y="1"/>
                    <a:pt x="9407" y="3136"/>
                    <a:pt x="6071" y="3670"/>
                  </a:cubicBezTo>
                  <a:cubicBezTo>
                    <a:pt x="2736" y="4237"/>
                    <a:pt x="3503" y="8006"/>
                    <a:pt x="0" y="8607"/>
                  </a:cubicBezTo>
                </a:path>
              </a:pathLst>
            </a:custGeom>
            <a:noFill/>
            <a:ln w="1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1773100" y="2798800"/>
              <a:ext cx="201825" cy="275225"/>
            </a:xfrm>
            <a:custGeom>
              <a:avLst/>
              <a:gdLst/>
              <a:ahLst/>
              <a:cxnLst/>
              <a:rect l="l" t="t" r="r" b="b"/>
              <a:pathLst>
                <a:path w="8073" h="11009" fill="none" extrusionOk="0">
                  <a:moveTo>
                    <a:pt x="8073" y="1"/>
                  </a:moveTo>
                  <a:cubicBezTo>
                    <a:pt x="8073" y="1"/>
                    <a:pt x="7639" y="3337"/>
                    <a:pt x="4570" y="4704"/>
                  </a:cubicBezTo>
                  <a:cubicBezTo>
                    <a:pt x="1535" y="6072"/>
                    <a:pt x="3203" y="9541"/>
                    <a:pt x="0" y="11009"/>
                  </a:cubicBezTo>
                </a:path>
              </a:pathLst>
            </a:custGeom>
            <a:noFill/>
            <a:ln w="1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1715550" y="2197350"/>
              <a:ext cx="698875" cy="777025"/>
            </a:xfrm>
            <a:custGeom>
              <a:avLst/>
              <a:gdLst/>
              <a:ahLst/>
              <a:cxnLst/>
              <a:rect l="l" t="t" r="r" b="b"/>
              <a:pathLst>
                <a:path w="27955" h="31081" extrusionOk="0">
                  <a:moveTo>
                    <a:pt x="22797" y="1"/>
                  </a:moveTo>
                  <a:cubicBezTo>
                    <a:pt x="21072" y="1"/>
                    <a:pt x="19438" y="982"/>
                    <a:pt x="18681" y="2644"/>
                  </a:cubicBezTo>
                  <a:lnTo>
                    <a:pt x="18614" y="2810"/>
                  </a:lnTo>
                  <a:cubicBezTo>
                    <a:pt x="18614" y="2810"/>
                    <a:pt x="18447" y="3144"/>
                    <a:pt x="18180" y="3744"/>
                  </a:cubicBezTo>
                  <a:cubicBezTo>
                    <a:pt x="17880" y="4378"/>
                    <a:pt x="17447" y="5245"/>
                    <a:pt x="16880" y="6313"/>
                  </a:cubicBezTo>
                  <a:cubicBezTo>
                    <a:pt x="15779" y="8448"/>
                    <a:pt x="14144" y="11250"/>
                    <a:pt x="12276" y="13718"/>
                  </a:cubicBezTo>
                  <a:cubicBezTo>
                    <a:pt x="11809" y="14319"/>
                    <a:pt x="11309" y="14919"/>
                    <a:pt x="10842" y="15486"/>
                  </a:cubicBezTo>
                  <a:cubicBezTo>
                    <a:pt x="10375" y="16053"/>
                    <a:pt x="9875" y="16587"/>
                    <a:pt x="9441" y="17087"/>
                  </a:cubicBezTo>
                  <a:lnTo>
                    <a:pt x="8707" y="17788"/>
                  </a:lnTo>
                  <a:cubicBezTo>
                    <a:pt x="8474" y="17988"/>
                    <a:pt x="8207" y="18221"/>
                    <a:pt x="8007" y="18421"/>
                  </a:cubicBezTo>
                  <a:cubicBezTo>
                    <a:pt x="7773" y="18588"/>
                    <a:pt x="7540" y="18788"/>
                    <a:pt x="7339" y="18955"/>
                  </a:cubicBezTo>
                  <a:cubicBezTo>
                    <a:pt x="7139" y="19122"/>
                    <a:pt x="6939" y="19255"/>
                    <a:pt x="6706" y="19422"/>
                  </a:cubicBezTo>
                  <a:cubicBezTo>
                    <a:pt x="6305" y="19656"/>
                    <a:pt x="5972" y="19956"/>
                    <a:pt x="5638" y="20123"/>
                  </a:cubicBezTo>
                  <a:cubicBezTo>
                    <a:pt x="5305" y="20323"/>
                    <a:pt x="5004" y="20456"/>
                    <a:pt x="4804" y="20590"/>
                  </a:cubicBezTo>
                  <a:cubicBezTo>
                    <a:pt x="4537" y="20723"/>
                    <a:pt x="4371" y="20790"/>
                    <a:pt x="4271" y="20823"/>
                  </a:cubicBezTo>
                  <a:lnTo>
                    <a:pt x="4104" y="20923"/>
                  </a:lnTo>
                  <a:lnTo>
                    <a:pt x="3804" y="21057"/>
                  </a:lnTo>
                  <a:cubicBezTo>
                    <a:pt x="3770" y="21090"/>
                    <a:pt x="3670" y="21090"/>
                    <a:pt x="3637" y="21123"/>
                  </a:cubicBezTo>
                  <a:cubicBezTo>
                    <a:pt x="1035" y="22458"/>
                    <a:pt x="1" y="25627"/>
                    <a:pt x="1335" y="28229"/>
                  </a:cubicBezTo>
                  <a:cubicBezTo>
                    <a:pt x="2273" y="30034"/>
                    <a:pt x="4116" y="31081"/>
                    <a:pt x="6033" y="31081"/>
                  </a:cubicBezTo>
                  <a:cubicBezTo>
                    <a:pt x="6843" y="31081"/>
                    <a:pt x="7667" y="30893"/>
                    <a:pt x="8440" y="30497"/>
                  </a:cubicBezTo>
                  <a:cubicBezTo>
                    <a:pt x="8440" y="30497"/>
                    <a:pt x="8540" y="30430"/>
                    <a:pt x="8807" y="30297"/>
                  </a:cubicBezTo>
                  <a:cubicBezTo>
                    <a:pt x="9041" y="30163"/>
                    <a:pt x="9441" y="29996"/>
                    <a:pt x="9841" y="29763"/>
                  </a:cubicBezTo>
                  <a:cubicBezTo>
                    <a:pt x="10275" y="29463"/>
                    <a:pt x="10809" y="29163"/>
                    <a:pt x="11342" y="28796"/>
                  </a:cubicBezTo>
                  <a:cubicBezTo>
                    <a:pt x="11943" y="28429"/>
                    <a:pt x="12510" y="27962"/>
                    <a:pt x="13144" y="27461"/>
                  </a:cubicBezTo>
                  <a:cubicBezTo>
                    <a:pt x="13444" y="27228"/>
                    <a:pt x="13711" y="26961"/>
                    <a:pt x="14044" y="26661"/>
                  </a:cubicBezTo>
                  <a:cubicBezTo>
                    <a:pt x="14378" y="26394"/>
                    <a:pt x="14678" y="26094"/>
                    <a:pt x="15012" y="25793"/>
                  </a:cubicBezTo>
                  <a:cubicBezTo>
                    <a:pt x="15345" y="25493"/>
                    <a:pt x="15645" y="25160"/>
                    <a:pt x="15979" y="24826"/>
                  </a:cubicBezTo>
                  <a:cubicBezTo>
                    <a:pt x="16279" y="24493"/>
                    <a:pt x="16546" y="24126"/>
                    <a:pt x="16880" y="23792"/>
                  </a:cubicBezTo>
                  <a:cubicBezTo>
                    <a:pt x="17513" y="23092"/>
                    <a:pt x="18080" y="22324"/>
                    <a:pt x="18681" y="21590"/>
                  </a:cubicBezTo>
                  <a:cubicBezTo>
                    <a:pt x="19281" y="20823"/>
                    <a:pt x="19815" y="20056"/>
                    <a:pt x="20349" y="19255"/>
                  </a:cubicBezTo>
                  <a:cubicBezTo>
                    <a:pt x="22484" y="16120"/>
                    <a:pt x="24151" y="12817"/>
                    <a:pt x="25319" y="10316"/>
                  </a:cubicBezTo>
                  <a:cubicBezTo>
                    <a:pt x="25886" y="9081"/>
                    <a:pt x="26353" y="7981"/>
                    <a:pt x="26653" y="7247"/>
                  </a:cubicBezTo>
                  <a:cubicBezTo>
                    <a:pt x="26787" y="6813"/>
                    <a:pt x="26887" y="6546"/>
                    <a:pt x="26987" y="6313"/>
                  </a:cubicBezTo>
                  <a:cubicBezTo>
                    <a:pt x="27053" y="6113"/>
                    <a:pt x="27120" y="5979"/>
                    <a:pt x="27120" y="5979"/>
                  </a:cubicBezTo>
                  <a:cubicBezTo>
                    <a:pt x="27954" y="3744"/>
                    <a:pt x="26953" y="1243"/>
                    <a:pt x="24685" y="409"/>
                  </a:cubicBezTo>
                  <a:cubicBezTo>
                    <a:pt x="24069" y="132"/>
                    <a:pt x="23427" y="1"/>
                    <a:pt x="22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1731400" y="2102475"/>
              <a:ext cx="217675" cy="218525"/>
            </a:xfrm>
            <a:custGeom>
              <a:avLst/>
              <a:gdLst/>
              <a:ahLst/>
              <a:cxnLst/>
              <a:rect l="l" t="t" r="r" b="b"/>
              <a:pathLst>
                <a:path w="8707" h="8741" fill="none" extrusionOk="0">
                  <a:moveTo>
                    <a:pt x="1" y="8740"/>
                  </a:moveTo>
                  <a:cubicBezTo>
                    <a:pt x="1" y="8740"/>
                    <a:pt x="835" y="5838"/>
                    <a:pt x="3737" y="5004"/>
                  </a:cubicBezTo>
                  <a:cubicBezTo>
                    <a:pt x="6672" y="4170"/>
                    <a:pt x="5638" y="868"/>
                    <a:pt x="8707" y="1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1748075" y="2236750"/>
              <a:ext cx="241025" cy="193475"/>
            </a:xfrm>
            <a:custGeom>
              <a:avLst/>
              <a:gdLst/>
              <a:ahLst/>
              <a:cxnLst/>
              <a:rect l="l" t="t" r="r" b="b"/>
              <a:pathLst>
                <a:path w="9641" h="7739" fill="none" extrusionOk="0">
                  <a:moveTo>
                    <a:pt x="1" y="0"/>
                  </a:moveTo>
                  <a:cubicBezTo>
                    <a:pt x="1" y="0"/>
                    <a:pt x="3003" y="534"/>
                    <a:pt x="4137" y="3336"/>
                  </a:cubicBezTo>
                  <a:cubicBezTo>
                    <a:pt x="5238" y="6138"/>
                    <a:pt x="8473" y="4737"/>
                    <a:pt x="9641" y="7739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1780600" y="2144175"/>
              <a:ext cx="281050" cy="134275"/>
            </a:xfrm>
            <a:custGeom>
              <a:avLst/>
              <a:gdLst/>
              <a:ahLst/>
              <a:cxnLst/>
              <a:rect l="l" t="t" r="r" b="b"/>
              <a:pathLst>
                <a:path w="11242" h="5371" fill="none" extrusionOk="0">
                  <a:moveTo>
                    <a:pt x="1" y="5371"/>
                  </a:moveTo>
                  <a:cubicBezTo>
                    <a:pt x="1" y="5371"/>
                    <a:pt x="1835" y="2936"/>
                    <a:pt x="4837" y="3203"/>
                  </a:cubicBezTo>
                  <a:cubicBezTo>
                    <a:pt x="7873" y="3436"/>
                    <a:pt x="8040" y="0"/>
                    <a:pt x="11242" y="267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1784775" y="2265925"/>
              <a:ext cx="292725" cy="112600"/>
            </a:xfrm>
            <a:custGeom>
              <a:avLst/>
              <a:gdLst/>
              <a:ahLst/>
              <a:cxnLst/>
              <a:rect l="l" t="t" r="r" b="b"/>
              <a:pathLst>
                <a:path w="11709" h="4504" fill="none" extrusionOk="0">
                  <a:moveTo>
                    <a:pt x="0" y="534"/>
                  </a:moveTo>
                  <a:cubicBezTo>
                    <a:pt x="0" y="534"/>
                    <a:pt x="3003" y="1"/>
                    <a:pt x="5037" y="2236"/>
                  </a:cubicBezTo>
                  <a:cubicBezTo>
                    <a:pt x="7072" y="4504"/>
                    <a:pt x="9574" y="2069"/>
                    <a:pt x="11709" y="4470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1809800" y="2253425"/>
              <a:ext cx="308575" cy="76750"/>
            </a:xfrm>
            <a:custGeom>
              <a:avLst/>
              <a:gdLst/>
              <a:ahLst/>
              <a:cxnLst/>
              <a:rect l="l" t="t" r="r" b="b"/>
              <a:pathLst>
                <a:path w="12343" h="3070" fill="none" extrusionOk="0">
                  <a:moveTo>
                    <a:pt x="0" y="1401"/>
                  </a:moveTo>
                  <a:cubicBezTo>
                    <a:pt x="0" y="1401"/>
                    <a:pt x="2702" y="0"/>
                    <a:pt x="5271" y="1535"/>
                  </a:cubicBezTo>
                  <a:cubicBezTo>
                    <a:pt x="7906" y="3069"/>
                    <a:pt x="9574" y="34"/>
                    <a:pt x="12342" y="1668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1816475" y="2190875"/>
              <a:ext cx="308575" cy="79250"/>
            </a:xfrm>
            <a:custGeom>
              <a:avLst/>
              <a:gdLst/>
              <a:ahLst/>
              <a:cxnLst/>
              <a:rect l="l" t="t" r="r" b="b"/>
              <a:pathLst>
                <a:path w="12343" h="3170" fill="none" extrusionOk="0">
                  <a:moveTo>
                    <a:pt x="0" y="2002"/>
                  </a:moveTo>
                  <a:cubicBezTo>
                    <a:pt x="0" y="2002"/>
                    <a:pt x="2602" y="401"/>
                    <a:pt x="5304" y="1802"/>
                  </a:cubicBezTo>
                  <a:cubicBezTo>
                    <a:pt x="8006" y="3169"/>
                    <a:pt x="9473" y="0"/>
                    <a:pt x="12342" y="1468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1470375" y="2491925"/>
              <a:ext cx="101775" cy="298575"/>
            </a:xfrm>
            <a:custGeom>
              <a:avLst/>
              <a:gdLst/>
              <a:ahLst/>
              <a:cxnLst/>
              <a:rect l="l" t="t" r="r" b="b"/>
              <a:pathLst>
                <a:path w="4071" h="11943" fill="none" extrusionOk="0">
                  <a:moveTo>
                    <a:pt x="1" y="0"/>
                  </a:moveTo>
                  <a:cubicBezTo>
                    <a:pt x="1" y="0"/>
                    <a:pt x="2136" y="2169"/>
                    <a:pt x="1402" y="5137"/>
                  </a:cubicBezTo>
                  <a:cubicBezTo>
                    <a:pt x="668" y="8073"/>
                    <a:pt x="4070" y="8807"/>
                    <a:pt x="3270" y="11942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1247725" y="2546950"/>
              <a:ext cx="287725" cy="124300"/>
            </a:xfrm>
            <a:custGeom>
              <a:avLst/>
              <a:gdLst/>
              <a:ahLst/>
              <a:cxnLst/>
              <a:rect l="l" t="t" r="r" b="b"/>
              <a:pathLst>
                <a:path w="11509" h="4972" fill="none" extrusionOk="0">
                  <a:moveTo>
                    <a:pt x="11509" y="1"/>
                  </a:moveTo>
                  <a:cubicBezTo>
                    <a:pt x="11509" y="1"/>
                    <a:pt x="9541" y="2336"/>
                    <a:pt x="6538" y="1936"/>
                  </a:cubicBezTo>
                  <a:cubicBezTo>
                    <a:pt x="3536" y="1502"/>
                    <a:pt x="3169" y="4971"/>
                    <a:pt x="0" y="4504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1427850" y="2555300"/>
              <a:ext cx="85925" cy="307750"/>
            </a:xfrm>
            <a:custGeom>
              <a:avLst/>
              <a:gdLst/>
              <a:ahLst/>
              <a:cxnLst/>
              <a:rect l="l" t="t" r="r" b="b"/>
              <a:pathLst>
                <a:path w="3437" h="12310" fill="none" extrusionOk="0">
                  <a:moveTo>
                    <a:pt x="2202" y="1"/>
                  </a:moveTo>
                  <a:cubicBezTo>
                    <a:pt x="2202" y="1"/>
                    <a:pt x="3436" y="2803"/>
                    <a:pt x="1702" y="5304"/>
                  </a:cubicBezTo>
                  <a:cubicBezTo>
                    <a:pt x="1" y="7806"/>
                    <a:pt x="2936" y="9674"/>
                    <a:pt x="1035" y="12309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1251050" y="2558625"/>
              <a:ext cx="229375" cy="206850"/>
            </a:xfrm>
            <a:custGeom>
              <a:avLst/>
              <a:gdLst/>
              <a:ahLst/>
              <a:cxnLst/>
              <a:rect l="l" t="t" r="r" b="b"/>
              <a:pathLst>
                <a:path w="9175" h="8274" fill="none" extrusionOk="0">
                  <a:moveTo>
                    <a:pt x="9174" y="1"/>
                  </a:moveTo>
                  <a:cubicBezTo>
                    <a:pt x="9174" y="1"/>
                    <a:pt x="8173" y="2870"/>
                    <a:pt x="5205" y="3537"/>
                  </a:cubicBezTo>
                  <a:cubicBezTo>
                    <a:pt x="2236" y="4204"/>
                    <a:pt x="3103" y="7606"/>
                    <a:pt x="1" y="8274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1301100" y="2575325"/>
              <a:ext cx="159300" cy="265200"/>
            </a:xfrm>
            <a:custGeom>
              <a:avLst/>
              <a:gdLst/>
              <a:ahLst/>
              <a:cxnLst/>
              <a:rect l="l" t="t" r="r" b="b"/>
              <a:pathLst>
                <a:path w="6372" h="10608" fill="none" extrusionOk="0">
                  <a:moveTo>
                    <a:pt x="6372" y="0"/>
                  </a:moveTo>
                  <a:cubicBezTo>
                    <a:pt x="6372" y="0"/>
                    <a:pt x="6238" y="3036"/>
                    <a:pt x="3603" y="4537"/>
                  </a:cubicBezTo>
                  <a:cubicBezTo>
                    <a:pt x="1001" y="6038"/>
                    <a:pt x="2769" y="9007"/>
                    <a:pt x="0" y="10608"/>
                  </a:cubicBezTo>
                </a:path>
              </a:pathLst>
            </a:custGeom>
            <a:noFill/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1356125" y="2604500"/>
              <a:ext cx="143475" cy="275225"/>
            </a:xfrm>
            <a:custGeom>
              <a:avLst/>
              <a:gdLst/>
              <a:ahLst/>
              <a:cxnLst/>
              <a:rect l="l" t="t" r="r" b="b"/>
              <a:pathLst>
                <a:path w="5739" h="11009" fill="none" extrusionOk="0">
                  <a:moveTo>
                    <a:pt x="5672" y="1"/>
                  </a:moveTo>
                  <a:cubicBezTo>
                    <a:pt x="5672" y="1"/>
                    <a:pt x="5738" y="3036"/>
                    <a:pt x="3203" y="4704"/>
                  </a:cubicBezTo>
                  <a:cubicBezTo>
                    <a:pt x="668" y="6372"/>
                    <a:pt x="2703" y="9207"/>
                    <a:pt x="1" y="11009"/>
                  </a:cubicBezTo>
                </a:path>
              </a:pathLst>
            </a:custGeom>
            <a:solidFill>
              <a:schemeClr val="accent6"/>
            </a:solidFill>
            <a:ln w="14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1315275" y="2162350"/>
              <a:ext cx="745550" cy="574325"/>
            </a:xfrm>
            <a:custGeom>
              <a:avLst/>
              <a:gdLst/>
              <a:ahLst/>
              <a:cxnLst/>
              <a:rect l="l" t="t" r="r" b="b"/>
              <a:pathLst>
                <a:path w="29822" h="22973" extrusionOk="0">
                  <a:moveTo>
                    <a:pt x="25462" y="0"/>
                  </a:moveTo>
                  <a:cubicBezTo>
                    <a:pt x="25381" y="0"/>
                    <a:pt x="25300" y="3"/>
                    <a:pt x="25218" y="7"/>
                  </a:cubicBezTo>
                  <a:cubicBezTo>
                    <a:pt x="25218" y="7"/>
                    <a:pt x="24718" y="41"/>
                    <a:pt x="23951" y="74"/>
                  </a:cubicBezTo>
                  <a:cubicBezTo>
                    <a:pt x="23517" y="141"/>
                    <a:pt x="23050" y="141"/>
                    <a:pt x="22483" y="174"/>
                  </a:cubicBezTo>
                  <a:cubicBezTo>
                    <a:pt x="22183" y="207"/>
                    <a:pt x="21883" y="207"/>
                    <a:pt x="21549" y="241"/>
                  </a:cubicBezTo>
                  <a:cubicBezTo>
                    <a:pt x="21282" y="308"/>
                    <a:pt x="20882" y="374"/>
                    <a:pt x="20548" y="408"/>
                  </a:cubicBezTo>
                  <a:cubicBezTo>
                    <a:pt x="19881" y="541"/>
                    <a:pt x="19114" y="641"/>
                    <a:pt x="18313" y="841"/>
                  </a:cubicBezTo>
                  <a:cubicBezTo>
                    <a:pt x="17480" y="1108"/>
                    <a:pt x="16646" y="1308"/>
                    <a:pt x="15778" y="1542"/>
                  </a:cubicBezTo>
                  <a:cubicBezTo>
                    <a:pt x="14878" y="1842"/>
                    <a:pt x="14010" y="2209"/>
                    <a:pt x="13110" y="2609"/>
                  </a:cubicBezTo>
                  <a:cubicBezTo>
                    <a:pt x="12209" y="3110"/>
                    <a:pt x="11308" y="3510"/>
                    <a:pt x="10475" y="4044"/>
                  </a:cubicBezTo>
                  <a:cubicBezTo>
                    <a:pt x="9674" y="4644"/>
                    <a:pt x="8807" y="5178"/>
                    <a:pt x="8039" y="5845"/>
                  </a:cubicBezTo>
                  <a:cubicBezTo>
                    <a:pt x="7673" y="6178"/>
                    <a:pt x="7306" y="6479"/>
                    <a:pt x="6939" y="6812"/>
                  </a:cubicBezTo>
                  <a:cubicBezTo>
                    <a:pt x="6605" y="7179"/>
                    <a:pt x="6272" y="7513"/>
                    <a:pt x="5938" y="7846"/>
                  </a:cubicBezTo>
                  <a:lnTo>
                    <a:pt x="5438" y="8347"/>
                  </a:lnTo>
                  <a:cubicBezTo>
                    <a:pt x="5271" y="8513"/>
                    <a:pt x="5104" y="8714"/>
                    <a:pt x="4971" y="8880"/>
                  </a:cubicBezTo>
                  <a:cubicBezTo>
                    <a:pt x="4670" y="9214"/>
                    <a:pt x="4370" y="9581"/>
                    <a:pt x="4137" y="9914"/>
                  </a:cubicBezTo>
                  <a:cubicBezTo>
                    <a:pt x="3670" y="10648"/>
                    <a:pt x="3169" y="11315"/>
                    <a:pt x="2802" y="11983"/>
                  </a:cubicBezTo>
                  <a:cubicBezTo>
                    <a:pt x="2369" y="12616"/>
                    <a:pt x="2102" y="13283"/>
                    <a:pt x="1802" y="13817"/>
                  </a:cubicBezTo>
                  <a:cubicBezTo>
                    <a:pt x="1501" y="14351"/>
                    <a:pt x="1301" y="14851"/>
                    <a:pt x="1135" y="15318"/>
                  </a:cubicBezTo>
                  <a:cubicBezTo>
                    <a:pt x="1034" y="15518"/>
                    <a:pt x="1001" y="15719"/>
                    <a:pt x="934" y="15885"/>
                  </a:cubicBezTo>
                  <a:cubicBezTo>
                    <a:pt x="868" y="16052"/>
                    <a:pt x="801" y="16252"/>
                    <a:pt x="768" y="16452"/>
                  </a:cubicBezTo>
                  <a:lnTo>
                    <a:pt x="634" y="16819"/>
                  </a:lnTo>
                  <a:cubicBezTo>
                    <a:pt x="601" y="16886"/>
                    <a:pt x="601" y="16986"/>
                    <a:pt x="601" y="17086"/>
                  </a:cubicBezTo>
                  <a:cubicBezTo>
                    <a:pt x="0" y="19688"/>
                    <a:pt x="1602" y="22223"/>
                    <a:pt x="4137" y="22857"/>
                  </a:cubicBezTo>
                  <a:cubicBezTo>
                    <a:pt x="4491" y="22935"/>
                    <a:pt x="4846" y="22973"/>
                    <a:pt x="5195" y="22973"/>
                  </a:cubicBezTo>
                  <a:cubicBezTo>
                    <a:pt x="7377" y="22973"/>
                    <a:pt x="9357" y="21506"/>
                    <a:pt x="9874" y="19321"/>
                  </a:cubicBezTo>
                  <a:lnTo>
                    <a:pt x="9941" y="19221"/>
                  </a:lnTo>
                  <a:lnTo>
                    <a:pt x="9941" y="19154"/>
                  </a:lnTo>
                  <a:lnTo>
                    <a:pt x="9941" y="19054"/>
                  </a:lnTo>
                  <a:lnTo>
                    <a:pt x="9941" y="19021"/>
                  </a:lnTo>
                  <a:cubicBezTo>
                    <a:pt x="9941" y="18988"/>
                    <a:pt x="9974" y="18921"/>
                    <a:pt x="9974" y="18887"/>
                  </a:cubicBezTo>
                  <a:cubicBezTo>
                    <a:pt x="9974" y="18821"/>
                    <a:pt x="10008" y="18721"/>
                    <a:pt x="10041" y="18587"/>
                  </a:cubicBezTo>
                  <a:cubicBezTo>
                    <a:pt x="10141" y="18354"/>
                    <a:pt x="10274" y="18054"/>
                    <a:pt x="10374" y="17720"/>
                  </a:cubicBezTo>
                  <a:cubicBezTo>
                    <a:pt x="10541" y="17386"/>
                    <a:pt x="10708" y="17019"/>
                    <a:pt x="10942" y="16586"/>
                  </a:cubicBezTo>
                  <a:cubicBezTo>
                    <a:pt x="11108" y="16186"/>
                    <a:pt x="11442" y="15752"/>
                    <a:pt x="11675" y="15318"/>
                  </a:cubicBezTo>
                  <a:cubicBezTo>
                    <a:pt x="11842" y="15085"/>
                    <a:pt x="12009" y="14851"/>
                    <a:pt x="12176" y="14651"/>
                  </a:cubicBezTo>
                  <a:cubicBezTo>
                    <a:pt x="12276" y="14518"/>
                    <a:pt x="12343" y="14418"/>
                    <a:pt x="12443" y="14318"/>
                  </a:cubicBezTo>
                  <a:cubicBezTo>
                    <a:pt x="12509" y="14184"/>
                    <a:pt x="12643" y="14084"/>
                    <a:pt x="12709" y="13984"/>
                  </a:cubicBezTo>
                  <a:cubicBezTo>
                    <a:pt x="12943" y="13750"/>
                    <a:pt x="13110" y="13517"/>
                    <a:pt x="13310" y="13317"/>
                  </a:cubicBezTo>
                  <a:cubicBezTo>
                    <a:pt x="13510" y="13083"/>
                    <a:pt x="13777" y="12883"/>
                    <a:pt x="13977" y="12683"/>
                  </a:cubicBezTo>
                  <a:cubicBezTo>
                    <a:pt x="14444" y="12216"/>
                    <a:pt x="14944" y="11882"/>
                    <a:pt x="15445" y="11516"/>
                  </a:cubicBezTo>
                  <a:cubicBezTo>
                    <a:pt x="15945" y="11182"/>
                    <a:pt x="16479" y="10882"/>
                    <a:pt x="17013" y="10548"/>
                  </a:cubicBezTo>
                  <a:cubicBezTo>
                    <a:pt x="17613" y="10315"/>
                    <a:pt x="18180" y="10048"/>
                    <a:pt x="18714" y="9814"/>
                  </a:cubicBezTo>
                  <a:cubicBezTo>
                    <a:pt x="19348" y="9648"/>
                    <a:pt x="19881" y="9414"/>
                    <a:pt x="20448" y="9247"/>
                  </a:cubicBezTo>
                  <a:cubicBezTo>
                    <a:pt x="20982" y="9080"/>
                    <a:pt x="21516" y="9047"/>
                    <a:pt x="22016" y="8914"/>
                  </a:cubicBezTo>
                  <a:cubicBezTo>
                    <a:pt x="22283" y="8847"/>
                    <a:pt x="22516" y="8814"/>
                    <a:pt x="22717" y="8747"/>
                  </a:cubicBezTo>
                  <a:cubicBezTo>
                    <a:pt x="22950" y="8714"/>
                    <a:pt x="23184" y="8714"/>
                    <a:pt x="23384" y="8680"/>
                  </a:cubicBezTo>
                  <a:cubicBezTo>
                    <a:pt x="23817" y="8647"/>
                    <a:pt x="24184" y="8580"/>
                    <a:pt x="24485" y="8547"/>
                  </a:cubicBezTo>
                  <a:cubicBezTo>
                    <a:pt x="25118" y="8513"/>
                    <a:pt x="25452" y="8480"/>
                    <a:pt x="25452" y="8480"/>
                  </a:cubicBezTo>
                  <a:lnTo>
                    <a:pt x="25886" y="8413"/>
                  </a:lnTo>
                  <a:cubicBezTo>
                    <a:pt x="28154" y="8213"/>
                    <a:pt x="29822" y="6245"/>
                    <a:pt x="29688" y="4010"/>
                  </a:cubicBezTo>
                  <a:cubicBezTo>
                    <a:pt x="29559" y="1757"/>
                    <a:pt x="27691" y="0"/>
                    <a:pt x="25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1378750" y="2184200"/>
              <a:ext cx="683650" cy="554685"/>
            </a:xfrm>
            <a:custGeom>
              <a:avLst/>
              <a:gdLst/>
              <a:ahLst/>
              <a:cxnLst/>
              <a:rect l="l" t="t" r="r" b="b"/>
              <a:pathLst>
                <a:path w="28154" h="22843" extrusionOk="0">
                  <a:moveTo>
                    <a:pt x="25552" y="0"/>
                  </a:moveTo>
                  <a:lnTo>
                    <a:pt x="25552" y="0"/>
                  </a:lnTo>
                  <a:cubicBezTo>
                    <a:pt x="26252" y="701"/>
                    <a:pt x="26719" y="1668"/>
                    <a:pt x="26753" y="2735"/>
                  </a:cubicBezTo>
                  <a:cubicBezTo>
                    <a:pt x="26886" y="5004"/>
                    <a:pt x="25185" y="6972"/>
                    <a:pt x="22917" y="7205"/>
                  </a:cubicBezTo>
                  <a:lnTo>
                    <a:pt x="22483" y="7239"/>
                  </a:lnTo>
                  <a:cubicBezTo>
                    <a:pt x="22483" y="7239"/>
                    <a:pt x="22149" y="7272"/>
                    <a:pt x="21516" y="7372"/>
                  </a:cubicBezTo>
                  <a:cubicBezTo>
                    <a:pt x="21215" y="7405"/>
                    <a:pt x="20848" y="7472"/>
                    <a:pt x="20381" y="7505"/>
                  </a:cubicBezTo>
                  <a:cubicBezTo>
                    <a:pt x="20181" y="7539"/>
                    <a:pt x="19914" y="7539"/>
                    <a:pt x="19714" y="7572"/>
                  </a:cubicBezTo>
                  <a:cubicBezTo>
                    <a:pt x="19514" y="7606"/>
                    <a:pt x="19247" y="7672"/>
                    <a:pt x="19014" y="7739"/>
                  </a:cubicBezTo>
                  <a:cubicBezTo>
                    <a:pt x="18513" y="7872"/>
                    <a:pt x="17980" y="7972"/>
                    <a:pt x="17379" y="8139"/>
                  </a:cubicBezTo>
                  <a:cubicBezTo>
                    <a:pt x="16846" y="8306"/>
                    <a:pt x="16245" y="8506"/>
                    <a:pt x="15678" y="8673"/>
                  </a:cubicBezTo>
                  <a:cubicBezTo>
                    <a:pt x="15144" y="8906"/>
                    <a:pt x="14544" y="9173"/>
                    <a:pt x="13977" y="9474"/>
                  </a:cubicBezTo>
                  <a:cubicBezTo>
                    <a:pt x="13410" y="9807"/>
                    <a:pt x="12876" y="10074"/>
                    <a:pt x="12342" y="10474"/>
                  </a:cubicBezTo>
                  <a:cubicBezTo>
                    <a:pt x="11842" y="10875"/>
                    <a:pt x="11308" y="11175"/>
                    <a:pt x="10875" y="11642"/>
                  </a:cubicBezTo>
                  <a:cubicBezTo>
                    <a:pt x="10675" y="11842"/>
                    <a:pt x="10408" y="12042"/>
                    <a:pt x="10208" y="12242"/>
                  </a:cubicBezTo>
                  <a:cubicBezTo>
                    <a:pt x="10007" y="12476"/>
                    <a:pt x="9841" y="12709"/>
                    <a:pt x="9640" y="12909"/>
                  </a:cubicBezTo>
                  <a:cubicBezTo>
                    <a:pt x="9540" y="13043"/>
                    <a:pt x="9407" y="13143"/>
                    <a:pt x="9340" y="13243"/>
                  </a:cubicBezTo>
                  <a:cubicBezTo>
                    <a:pt x="9240" y="13376"/>
                    <a:pt x="9173" y="13510"/>
                    <a:pt x="9073" y="13576"/>
                  </a:cubicBezTo>
                  <a:cubicBezTo>
                    <a:pt x="8907" y="13810"/>
                    <a:pt x="8740" y="14043"/>
                    <a:pt x="8573" y="14244"/>
                  </a:cubicBezTo>
                  <a:cubicBezTo>
                    <a:pt x="8306" y="14711"/>
                    <a:pt x="8006" y="15111"/>
                    <a:pt x="7806" y="15545"/>
                  </a:cubicBezTo>
                  <a:cubicBezTo>
                    <a:pt x="7539" y="15945"/>
                    <a:pt x="7372" y="16345"/>
                    <a:pt x="7239" y="16679"/>
                  </a:cubicBezTo>
                  <a:cubicBezTo>
                    <a:pt x="7139" y="17012"/>
                    <a:pt x="7005" y="17279"/>
                    <a:pt x="6905" y="17546"/>
                  </a:cubicBezTo>
                  <a:cubicBezTo>
                    <a:pt x="6872" y="17679"/>
                    <a:pt x="6838" y="17746"/>
                    <a:pt x="6838" y="17846"/>
                  </a:cubicBezTo>
                  <a:cubicBezTo>
                    <a:pt x="6838" y="17880"/>
                    <a:pt x="6805" y="17913"/>
                    <a:pt x="6805" y="17946"/>
                  </a:cubicBezTo>
                  <a:lnTo>
                    <a:pt x="6805" y="18013"/>
                  </a:lnTo>
                  <a:lnTo>
                    <a:pt x="6805" y="18080"/>
                  </a:lnTo>
                  <a:lnTo>
                    <a:pt x="6805" y="18180"/>
                  </a:lnTo>
                  <a:lnTo>
                    <a:pt x="6738" y="18246"/>
                  </a:lnTo>
                  <a:cubicBezTo>
                    <a:pt x="6221" y="20490"/>
                    <a:pt x="4190" y="21965"/>
                    <a:pt x="2015" y="21965"/>
                  </a:cubicBezTo>
                  <a:cubicBezTo>
                    <a:pt x="1668" y="21965"/>
                    <a:pt x="1317" y="21927"/>
                    <a:pt x="968" y="21849"/>
                  </a:cubicBezTo>
                  <a:cubicBezTo>
                    <a:pt x="634" y="21749"/>
                    <a:pt x="334" y="21616"/>
                    <a:pt x="0" y="21515"/>
                  </a:cubicBezTo>
                  <a:lnTo>
                    <a:pt x="0" y="21515"/>
                  </a:lnTo>
                  <a:cubicBezTo>
                    <a:pt x="567" y="22083"/>
                    <a:pt x="1335" y="22516"/>
                    <a:pt x="2202" y="22716"/>
                  </a:cubicBezTo>
                  <a:cubicBezTo>
                    <a:pt x="2571" y="22802"/>
                    <a:pt x="2940" y="22842"/>
                    <a:pt x="3303" y="22842"/>
                  </a:cubicBezTo>
                  <a:cubicBezTo>
                    <a:pt x="5494" y="22842"/>
                    <a:pt x="7462" y="21351"/>
                    <a:pt x="8006" y="19147"/>
                  </a:cubicBezTo>
                  <a:lnTo>
                    <a:pt x="8039" y="19047"/>
                  </a:lnTo>
                  <a:lnTo>
                    <a:pt x="8039" y="18947"/>
                  </a:lnTo>
                  <a:lnTo>
                    <a:pt x="8039" y="18880"/>
                  </a:lnTo>
                  <a:lnTo>
                    <a:pt x="8039" y="18847"/>
                  </a:lnTo>
                  <a:cubicBezTo>
                    <a:pt x="8039" y="18814"/>
                    <a:pt x="8039" y="18747"/>
                    <a:pt x="8073" y="18713"/>
                  </a:cubicBezTo>
                  <a:cubicBezTo>
                    <a:pt x="8139" y="18647"/>
                    <a:pt x="8139" y="18513"/>
                    <a:pt x="8173" y="18413"/>
                  </a:cubicBezTo>
                  <a:cubicBezTo>
                    <a:pt x="8239" y="18213"/>
                    <a:pt x="8373" y="17880"/>
                    <a:pt x="8506" y="17546"/>
                  </a:cubicBezTo>
                  <a:cubicBezTo>
                    <a:pt x="8673" y="17212"/>
                    <a:pt x="8840" y="16845"/>
                    <a:pt x="9040" y="16412"/>
                  </a:cubicBezTo>
                  <a:cubicBezTo>
                    <a:pt x="9240" y="16012"/>
                    <a:pt x="9540" y="15578"/>
                    <a:pt x="9841" y="15144"/>
                  </a:cubicBezTo>
                  <a:cubicBezTo>
                    <a:pt x="10007" y="14911"/>
                    <a:pt x="10174" y="14711"/>
                    <a:pt x="10341" y="14477"/>
                  </a:cubicBezTo>
                  <a:cubicBezTo>
                    <a:pt x="10408" y="14344"/>
                    <a:pt x="10508" y="14244"/>
                    <a:pt x="10574" y="14144"/>
                  </a:cubicBezTo>
                  <a:cubicBezTo>
                    <a:pt x="10675" y="14010"/>
                    <a:pt x="10808" y="13910"/>
                    <a:pt x="10875" y="13810"/>
                  </a:cubicBezTo>
                  <a:cubicBezTo>
                    <a:pt x="11075" y="13576"/>
                    <a:pt x="11242" y="13343"/>
                    <a:pt x="11475" y="13143"/>
                  </a:cubicBezTo>
                  <a:cubicBezTo>
                    <a:pt x="11675" y="12909"/>
                    <a:pt x="11909" y="12709"/>
                    <a:pt x="12142" y="12509"/>
                  </a:cubicBezTo>
                  <a:cubicBezTo>
                    <a:pt x="12543" y="12042"/>
                    <a:pt x="13076" y="11742"/>
                    <a:pt x="13577" y="11342"/>
                  </a:cubicBezTo>
                  <a:cubicBezTo>
                    <a:pt x="14077" y="10975"/>
                    <a:pt x="14677" y="10674"/>
                    <a:pt x="15211" y="10341"/>
                  </a:cubicBezTo>
                  <a:cubicBezTo>
                    <a:pt x="15812" y="10074"/>
                    <a:pt x="16379" y="9807"/>
                    <a:pt x="16912" y="9574"/>
                  </a:cubicBezTo>
                  <a:cubicBezTo>
                    <a:pt x="17513" y="9407"/>
                    <a:pt x="18080" y="9207"/>
                    <a:pt x="18647" y="9040"/>
                  </a:cubicBezTo>
                  <a:cubicBezTo>
                    <a:pt x="19181" y="8873"/>
                    <a:pt x="19748" y="8806"/>
                    <a:pt x="20248" y="8673"/>
                  </a:cubicBezTo>
                  <a:cubicBezTo>
                    <a:pt x="20515" y="8640"/>
                    <a:pt x="20748" y="8540"/>
                    <a:pt x="20982" y="8506"/>
                  </a:cubicBezTo>
                  <a:cubicBezTo>
                    <a:pt x="21182" y="8473"/>
                    <a:pt x="21416" y="8473"/>
                    <a:pt x="21649" y="8406"/>
                  </a:cubicBezTo>
                  <a:cubicBezTo>
                    <a:pt x="22049" y="8373"/>
                    <a:pt x="22416" y="8339"/>
                    <a:pt x="22750" y="8306"/>
                  </a:cubicBezTo>
                  <a:cubicBezTo>
                    <a:pt x="23384" y="8206"/>
                    <a:pt x="23717" y="8173"/>
                    <a:pt x="23717" y="8173"/>
                  </a:cubicBezTo>
                  <a:lnTo>
                    <a:pt x="24184" y="8139"/>
                  </a:lnTo>
                  <a:cubicBezTo>
                    <a:pt x="26419" y="7872"/>
                    <a:pt x="28154" y="5904"/>
                    <a:pt x="28020" y="3669"/>
                  </a:cubicBezTo>
                  <a:cubicBezTo>
                    <a:pt x="27987" y="2002"/>
                    <a:pt x="26986" y="634"/>
                    <a:pt x="25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1335275" y="2199500"/>
              <a:ext cx="676225" cy="487250"/>
            </a:xfrm>
            <a:custGeom>
              <a:avLst/>
              <a:gdLst/>
              <a:ahLst/>
              <a:cxnLst/>
              <a:rect l="l" t="t" r="r" b="b"/>
              <a:pathLst>
                <a:path w="27049" h="19490" extrusionOk="0">
                  <a:moveTo>
                    <a:pt x="23695" y="1"/>
                  </a:moveTo>
                  <a:cubicBezTo>
                    <a:pt x="22801" y="1"/>
                    <a:pt x="21910" y="119"/>
                    <a:pt x="21316" y="189"/>
                  </a:cubicBezTo>
                  <a:cubicBezTo>
                    <a:pt x="21316" y="189"/>
                    <a:pt x="20983" y="223"/>
                    <a:pt x="20382" y="323"/>
                  </a:cubicBezTo>
                  <a:cubicBezTo>
                    <a:pt x="20049" y="356"/>
                    <a:pt x="19715" y="456"/>
                    <a:pt x="19315" y="489"/>
                  </a:cubicBezTo>
                  <a:cubicBezTo>
                    <a:pt x="19081" y="523"/>
                    <a:pt x="18881" y="556"/>
                    <a:pt x="18648" y="623"/>
                  </a:cubicBezTo>
                  <a:cubicBezTo>
                    <a:pt x="18381" y="656"/>
                    <a:pt x="18147" y="723"/>
                    <a:pt x="17880" y="790"/>
                  </a:cubicBezTo>
                  <a:cubicBezTo>
                    <a:pt x="17380" y="890"/>
                    <a:pt x="16813" y="1023"/>
                    <a:pt x="16213" y="1190"/>
                  </a:cubicBezTo>
                  <a:cubicBezTo>
                    <a:pt x="15645" y="1390"/>
                    <a:pt x="15012" y="1624"/>
                    <a:pt x="14345" y="1824"/>
                  </a:cubicBezTo>
                  <a:cubicBezTo>
                    <a:pt x="13677" y="2057"/>
                    <a:pt x="13010" y="2391"/>
                    <a:pt x="12343" y="2691"/>
                  </a:cubicBezTo>
                  <a:cubicBezTo>
                    <a:pt x="11709" y="3058"/>
                    <a:pt x="11042" y="3458"/>
                    <a:pt x="10375" y="3858"/>
                  </a:cubicBezTo>
                  <a:cubicBezTo>
                    <a:pt x="9741" y="4325"/>
                    <a:pt x="9074" y="4726"/>
                    <a:pt x="8507" y="5226"/>
                  </a:cubicBezTo>
                  <a:lnTo>
                    <a:pt x="7640" y="5993"/>
                  </a:lnTo>
                  <a:cubicBezTo>
                    <a:pt x="7373" y="6294"/>
                    <a:pt x="7073" y="6527"/>
                    <a:pt x="6839" y="6794"/>
                  </a:cubicBezTo>
                  <a:lnTo>
                    <a:pt x="6472" y="7161"/>
                  </a:lnTo>
                  <a:cubicBezTo>
                    <a:pt x="6372" y="7328"/>
                    <a:pt x="6239" y="7461"/>
                    <a:pt x="6139" y="7561"/>
                  </a:cubicBezTo>
                  <a:cubicBezTo>
                    <a:pt x="5905" y="7861"/>
                    <a:pt x="5672" y="8128"/>
                    <a:pt x="5472" y="8362"/>
                  </a:cubicBezTo>
                  <a:cubicBezTo>
                    <a:pt x="5071" y="8895"/>
                    <a:pt x="4671" y="9362"/>
                    <a:pt x="4371" y="9863"/>
                  </a:cubicBezTo>
                  <a:cubicBezTo>
                    <a:pt x="4037" y="10330"/>
                    <a:pt x="3804" y="10797"/>
                    <a:pt x="3537" y="11197"/>
                  </a:cubicBezTo>
                  <a:lnTo>
                    <a:pt x="3003" y="12298"/>
                  </a:lnTo>
                  <a:cubicBezTo>
                    <a:pt x="2903" y="12465"/>
                    <a:pt x="2836" y="12565"/>
                    <a:pt x="2803" y="12698"/>
                  </a:cubicBezTo>
                  <a:cubicBezTo>
                    <a:pt x="2703" y="12832"/>
                    <a:pt x="2670" y="12965"/>
                    <a:pt x="2636" y="13065"/>
                  </a:cubicBezTo>
                  <a:cubicBezTo>
                    <a:pt x="2569" y="13232"/>
                    <a:pt x="2536" y="13332"/>
                    <a:pt x="2536" y="13332"/>
                  </a:cubicBezTo>
                  <a:cubicBezTo>
                    <a:pt x="2536" y="13365"/>
                    <a:pt x="2503" y="13399"/>
                    <a:pt x="2503" y="13399"/>
                  </a:cubicBezTo>
                  <a:cubicBezTo>
                    <a:pt x="1902" y="15200"/>
                    <a:pt x="1" y="18069"/>
                    <a:pt x="4071" y="19370"/>
                  </a:cubicBezTo>
                  <a:cubicBezTo>
                    <a:pt x="4338" y="19451"/>
                    <a:pt x="4594" y="19489"/>
                    <a:pt x="4840" y="19489"/>
                  </a:cubicBezTo>
                  <a:cubicBezTo>
                    <a:pt x="7199" y="19489"/>
                    <a:pt x="8561" y="15997"/>
                    <a:pt x="9074" y="14366"/>
                  </a:cubicBezTo>
                  <a:lnTo>
                    <a:pt x="9107" y="14266"/>
                  </a:lnTo>
                  <a:lnTo>
                    <a:pt x="9107" y="14233"/>
                  </a:lnTo>
                  <a:lnTo>
                    <a:pt x="9107" y="14199"/>
                  </a:lnTo>
                  <a:lnTo>
                    <a:pt x="9107" y="14166"/>
                  </a:lnTo>
                  <a:cubicBezTo>
                    <a:pt x="9107" y="14166"/>
                    <a:pt x="9174" y="14099"/>
                    <a:pt x="9174" y="14066"/>
                  </a:cubicBezTo>
                  <a:cubicBezTo>
                    <a:pt x="9208" y="14032"/>
                    <a:pt x="9208" y="13932"/>
                    <a:pt x="9241" y="13866"/>
                  </a:cubicBezTo>
                  <a:cubicBezTo>
                    <a:pt x="9341" y="13699"/>
                    <a:pt x="9408" y="13499"/>
                    <a:pt x="9541" y="13232"/>
                  </a:cubicBezTo>
                  <a:cubicBezTo>
                    <a:pt x="9675" y="13032"/>
                    <a:pt x="9775" y="12731"/>
                    <a:pt x="10008" y="12431"/>
                  </a:cubicBezTo>
                  <a:cubicBezTo>
                    <a:pt x="10175" y="12164"/>
                    <a:pt x="10408" y="11864"/>
                    <a:pt x="10609" y="11531"/>
                  </a:cubicBezTo>
                  <a:lnTo>
                    <a:pt x="11009" y="11030"/>
                  </a:lnTo>
                  <a:cubicBezTo>
                    <a:pt x="11076" y="10930"/>
                    <a:pt x="11109" y="10863"/>
                    <a:pt x="11209" y="10763"/>
                  </a:cubicBezTo>
                  <a:cubicBezTo>
                    <a:pt x="11242" y="10697"/>
                    <a:pt x="11342" y="10597"/>
                    <a:pt x="11409" y="10530"/>
                  </a:cubicBezTo>
                  <a:cubicBezTo>
                    <a:pt x="11576" y="10363"/>
                    <a:pt x="11709" y="10196"/>
                    <a:pt x="11876" y="10030"/>
                  </a:cubicBezTo>
                  <a:cubicBezTo>
                    <a:pt x="12043" y="9863"/>
                    <a:pt x="12210" y="9729"/>
                    <a:pt x="12376" y="9563"/>
                  </a:cubicBezTo>
                  <a:cubicBezTo>
                    <a:pt x="12710" y="9229"/>
                    <a:pt x="13110" y="8995"/>
                    <a:pt x="13511" y="8695"/>
                  </a:cubicBezTo>
                  <a:cubicBezTo>
                    <a:pt x="13878" y="8428"/>
                    <a:pt x="14278" y="8195"/>
                    <a:pt x="14711" y="7928"/>
                  </a:cubicBezTo>
                  <a:lnTo>
                    <a:pt x="15946" y="7328"/>
                  </a:lnTo>
                  <a:cubicBezTo>
                    <a:pt x="16379" y="7194"/>
                    <a:pt x="16780" y="7027"/>
                    <a:pt x="17213" y="6861"/>
                  </a:cubicBezTo>
                  <a:cubicBezTo>
                    <a:pt x="17614" y="6727"/>
                    <a:pt x="18014" y="6660"/>
                    <a:pt x="18381" y="6527"/>
                  </a:cubicBezTo>
                  <a:cubicBezTo>
                    <a:pt x="18581" y="6427"/>
                    <a:pt x="18748" y="6394"/>
                    <a:pt x="18914" y="6360"/>
                  </a:cubicBezTo>
                  <a:cubicBezTo>
                    <a:pt x="19081" y="6327"/>
                    <a:pt x="19248" y="6327"/>
                    <a:pt x="19415" y="6260"/>
                  </a:cubicBezTo>
                  <a:cubicBezTo>
                    <a:pt x="19715" y="6227"/>
                    <a:pt x="20015" y="6193"/>
                    <a:pt x="20215" y="6160"/>
                  </a:cubicBezTo>
                  <a:cubicBezTo>
                    <a:pt x="20682" y="6060"/>
                    <a:pt x="20916" y="6027"/>
                    <a:pt x="20916" y="6027"/>
                  </a:cubicBezTo>
                  <a:lnTo>
                    <a:pt x="21249" y="5993"/>
                  </a:lnTo>
                  <a:cubicBezTo>
                    <a:pt x="22884" y="5693"/>
                    <a:pt x="26520" y="6027"/>
                    <a:pt x="26853" y="2324"/>
                  </a:cubicBezTo>
                  <a:cubicBezTo>
                    <a:pt x="27049" y="413"/>
                    <a:pt x="25364" y="1"/>
                    <a:pt x="236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1391150" y="2586450"/>
              <a:ext cx="70075" cy="62400"/>
            </a:xfrm>
            <a:custGeom>
              <a:avLst/>
              <a:gdLst/>
              <a:ahLst/>
              <a:cxnLst/>
              <a:rect l="l" t="t" r="r" b="b"/>
              <a:pathLst>
                <a:path w="2803" h="2496" extrusionOk="0">
                  <a:moveTo>
                    <a:pt x="1406" y="1"/>
                  </a:moveTo>
                  <a:cubicBezTo>
                    <a:pt x="1133" y="1"/>
                    <a:pt x="860" y="87"/>
                    <a:pt x="635" y="256"/>
                  </a:cubicBezTo>
                  <a:cubicBezTo>
                    <a:pt x="101" y="689"/>
                    <a:pt x="1" y="1490"/>
                    <a:pt x="435" y="2024"/>
                  </a:cubicBezTo>
                  <a:cubicBezTo>
                    <a:pt x="665" y="2332"/>
                    <a:pt x="1030" y="2495"/>
                    <a:pt x="1399" y="2495"/>
                  </a:cubicBezTo>
                  <a:cubicBezTo>
                    <a:pt x="1670" y="2495"/>
                    <a:pt x="1943" y="2407"/>
                    <a:pt x="2169" y="2224"/>
                  </a:cubicBezTo>
                  <a:cubicBezTo>
                    <a:pt x="2736" y="1823"/>
                    <a:pt x="2803" y="1023"/>
                    <a:pt x="2403" y="489"/>
                  </a:cubicBezTo>
                  <a:cubicBezTo>
                    <a:pt x="2152" y="161"/>
                    <a:pt x="1779" y="1"/>
                    <a:pt x="1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1422850" y="2509025"/>
              <a:ext cx="55900" cy="50750"/>
            </a:xfrm>
            <a:custGeom>
              <a:avLst/>
              <a:gdLst/>
              <a:ahLst/>
              <a:cxnLst/>
              <a:rect l="l" t="t" r="r" b="b"/>
              <a:pathLst>
                <a:path w="2236" h="2030" extrusionOk="0">
                  <a:moveTo>
                    <a:pt x="1136" y="1"/>
                  </a:moveTo>
                  <a:cubicBezTo>
                    <a:pt x="921" y="1"/>
                    <a:pt x="699" y="81"/>
                    <a:pt x="501" y="250"/>
                  </a:cubicBezTo>
                  <a:cubicBezTo>
                    <a:pt x="67" y="584"/>
                    <a:pt x="0" y="1184"/>
                    <a:pt x="334" y="1651"/>
                  </a:cubicBezTo>
                  <a:cubicBezTo>
                    <a:pt x="526" y="1901"/>
                    <a:pt x="818" y="2029"/>
                    <a:pt x="1113" y="2029"/>
                  </a:cubicBezTo>
                  <a:cubicBezTo>
                    <a:pt x="1331" y="2029"/>
                    <a:pt x="1551" y="1960"/>
                    <a:pt x="1735" y="1818"/>
                  </a:cubicBezTo>
                  <a:cubicBezTo>
                    <a:pt x="2169" y="1485"/>
                    <a:pt x="2235" y="851"/>
                    <a:pt x="1902" y="417"/>
                  </a:cubicBezTo>
                  <a:cubicBezTo>
                    <a:pt x="1710" y="148"/>
                    <a:pt x="1429" y="1"/>
                    <a:pt x="1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1467050" y="2558025"/>
              <a:ext cx="56725" cy="50700"/>
            </a:xfrm>
            <a:custGeom>
              <a:avLst/>
              <a:gdLst/>
              <a:ahLst/>
              <a:cxnLst/>
              <a:rect l="l" t="t" r="r" b="b"/>
              <a:pathLst>
                <a:path w="2269" h="2028" extrusionOk="0">
                  <a:moveTo>
                    <a:pt x="1139" y="0"/>
                  </a:moveTo>
                  <a:cubicBezTo>
                    <a:pt x="920" y="0"/>
                    <a:pt x="696" y="72"/>
                    <a:pt x="501" y="225"/>
                  </a:cubicBezTo>
                  <a:cubicBezTo>
                    <a:pt x="100" y="559"/>
                    <a:pt x="0" y="1192"/>
                    <a:pt x="334" y="1659"/>
                  </a:cubicBezTo>
                  <a:cubicBezTo>
                    <a:pt x="550" y="1895"/>
                    <a:pt x="848" y="2027"/>
                    <a:pt x="1151" y="2027"/>
                  </a:cubicBezTo>
                  <a:cubicBezTo>
                    <a:pt x="1362" y="2027"/>
                    <a:pt x="1577" y="1963"/>
                    <a:pt x="1768" y="1826"/>
                  </a:cubicBezTo>
                  <a:cubicBezTo>
                    <a:pt x="2169" y="1493"/>
                    <a:pt x="2269" y="859"/>
                    <a:pt x="1935" y="392"/>
                  </a:cubicBezTo>
                  <a:cubicBezTo>
                    <a:pt x="1741" y="139"/>
                    <a:pt x="1445" y="0"/>
                    <a:pt x="1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1490400" y="2513875"/>
              <a:ext cx="35875" cy="31250"/>
            </a:xfrm>
            <a:custGeom>
              <a:avLst/>
              <a:gdLst/>
              <a:ahLst/>
              <a:cxnLst/>
              <a:rect l="l" t="t" r="r" b="b"/>
              <a:pathLst>
                <a:path w="1435" h="1250" extrusionOk="0">
                  <a:moveTo>
                    <a:pt x="687" y="0"/>
                  </a:moveTo>
                  <a:cubicBezTo>
                    <a:pt x="545" y="0"/>
                    <a:pt x="406" y="51"/>
                    <a:pt x="301" y="156"/>
                  </a:cubicBezTo>
                  <a:cubicBezTo>
                    <a:pt x="34" y="423"/>
                    <a:pt x="0" y="790"/>
                    <a:pt x="267" y="1057"/>
                  </a:cubicBezTo>
                  <a:cubicBezTo>
                    <a:pt x="392" y="1182"/>
                    <a:pt x="556" y="1250"/>
                    <a:pt x="721" y="1250"/>
                  </a:cubicBezTo>
                  <a:cubicBezTo>
                    <a:pt x="865" y="1250"/>
                    <a:pt x="1011" y="1199"/>
                    <a:pt x="1135" y="1090"/>
                  </a:cubicBezTo>
                  <a:cubicBezTo>
                    <a:pt x="1368" y="890"/>
                    <a:pt x="1435" y="457"/>
                    <a:pt x="1168" y="223"/>
                  </a:cubicBezTo>
                  <a:cubicBezTo>
                    <a:pt x="1039" y="76"/>
                    <a:pt x="861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1868175" y="2220275"/>
              <a:ext cx="55900" cy="50700"/>
            </a:xfrm>
            <a:custGeom>
              <a:avLst/>
              <a:gdLst/>
              <a:ahLst/>
              <a:cxnLst/>
              <a:rect l="l" t="t" r="r" b="b"/>
              <a:pathLst>
                <a:path w="2236" h="2028" extrusionOk="0">
                  <a:moveTo>
                    <a:pt x="1098" y="0"/>
                  </a:moveTo>
                  <a:cubicBezTo>
                    <a:pt x="882" y="0"/>
                    <a:pt x="668" y="72"/>
                    <a:pt x="501" y="225"/>
                  </a:cubicBezTo>
                  <a:cubicBezTo>
                    <a:pt x="67" y="559"/>
                    <a:pt x="0" y="1193"/>
                    <a:pt x="300" y="1660"/>
                  </a:cubicBezTo>
                  <a:cubicBezTo>
                    <a:pt x="517" y="1896"/>
                    <a:pt x="814" y="2027"/>
                    <a:pt x="1117" y="2027"/>
                  </a:cubicBezTo>
                  <a:cubicBezTo>
                    <a:pt x="1329" y="2027"/>
                    <a:pt x="1543" y="1964"/>
                    <a:pt x="1735" y="1827"/>
                  </a:cubicBezTo>
                  <a:cubicBezTo>
                    <a:pt x="2168" y="1493"/>
                    <a:pt x="2235" y="859"/>
                    <a:pt x="1902" y="392"/>
                  </a:cubicBezTo>
                  <a:cubicBezTo>
                    <a:pt x="1707" y="140"/>
                    <a:pt x="1400" y="0"/>
                    <a:pt x="10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1912375" y="2269225"/>
              <a:ext cx="56725" cy="50950"/>
            </a:xfrm>
            <a:custGeom>
              <a:avLst/>
              <a:gdLst/>
              <a:ahLst/>
              <a:cxnLst/>
              <a:rect l="l" t="t" r="r" b="b"/>
              <a:pathLst>
                <a:path w="2269" h="2038" extrusionOk="0">
                  <a:moveTo>
                    <a:pt x="1134" y="0"/>
                  </a:moveTo>
                  <a:cubicBezTo>
                    <a:pt x="911" y="0"/>
                    <a:pt x="687" y="78"/>
                    <a:pt x="500" y="236"/>
                  </a:cubicBezTo>
                  <a:cubicBezTo>
                    <a:pt x="100" y="569"/>
                    <a:pt x="0" y="1203"/>
                    <a:pt x="334" y="1670"/>
                  </a:cubicBezTo>
                  <a:cubicBezTo>
                    <a:pt x="530" y="1906"/>
                    <a:pt x="831" y="2037"/>
                    <a:pt x="1141" y="2037"/>
                  </a:cubicBezTo>
                  <a:cubicBezTo>
                    <a:pt x="1356" y="2037"/>
                    <a:pt x="1576" y="1974"/>
                    <a:pt x="1768" y="1837"/>
                  </a:cubicBezTo>
                  <a:cubicBezTo>
                    <a:pt x="2168" y="1503"/>
                    <a:pt x="2268" y="869"/>
                    <a:pt x="1935" y="402"/>
                  </a:cubicBezTo>
                  <a:cubicBezTo>
                    <a:pt x="1726" y="136"/>
                    <a:pt x="1430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1934875" y="2225575"/>
              <a:ext cx="35050" cy="30925"/>
            </a:xfrm>
            <a:custGeom>
              <a:avLst/>
              <a:gdLst/>
              <a:ahLst/>
              <a:cxnLst/>
              <a:rect l="l" t="t" r="r" b="b"/>
              <a:pathLst>
                <a:path w="1402" h="1237" extrusionOk="0">
                  <a:moveTo>
                    <a:pt x="700" y="1"/>
                  </a:moveTo>
                  <a:cubicBezTo>
                    <a:pt x="547" y="1"/>
                    <a:pt x="396" y="51"/>
                    <a:pt x="268" y="147"/>
                  </a:cubicBezTo>
                  <a:cubicBezTo>
                    <a:pt x="34" y="414"/>
                    <a:pt x="1" y="781"/>
                    <a:pt x="234" y="1014"/>
                  </a:cubicBezTo>
                  <a:cubicBezTo>
                    <a:pt x="344" y="1161"/>
                    <a:pt x="525" y="1237"/>
                    <a:pt x="704" y="1237"/>
                  </a:cubicBezTo>
                  <a:cubicBezTo>
                    <a:pt x="851" y="1237"/>
                    <a:pt x="996" y="1186"/>
                    <a:pt x="1102" y="1081"/>
                  </a:cubicBezTo>
                  <a:cubicBezTo>
                    <a:pt x="1368" y="814"/>
                    <a:pt x="1402" y="447"/>
                    <a:pt x="1168" y="180"/>
                  </a:cubicBezTo>
                  <a:cubicBezTo>
                    <a:pt x="1030" y="59"/>
                    <a:pt x="864" y="1"/>
                    <a:pt x="7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1624650" y="2304725"/>
              <a:ext cx="56750" cy="50725"/>
            </a:xfrm>
            <a:custGeom>
              <a:avLst/>
              <a:gdLst/>
              <a:ahLst/>
              <a:cxnLst/>
              <a:rect l="l" t="t" r="r" b="b"/>
              <a:pathLst>
                <a:path w="2270" h="2029" extrusionOk="0">
                  <a:moveTo>
                    <a:pt x="1150" y="0"/>
                  </a:moveTo>
                  <a:cubicBezTo>
                    <a:pt x="927" y="0"/>
                    <a:pt x="699" y="80"/>
                    <a:pt x="501" y="250"/>
                  </a:cubicBezTo>
                  <a:cubicBezTo>
                    <a:pt x="101" y="583"/>
                    <a:pt x="1" y="1251"/>
                    <a:pt x="334" y="1651"/>
                  </a:cubicBezTo>
                  <a:cubicBezTo>
                    <a:pt x="527" y="1901"/>
                    <a:pt x="818" y="2029"/>
                    <a:pt x="1120" y="2029"/>
                  </a:cubicBezTo>
                  <a:cubicBezTo>
                    <a:pt x="1343" y="2029"/>
                    <a:pt x="1571" y="1959"/>
                    <a:pt x="1769" y="1818"/>
                  </a:cubicBezTo>
                  <a:cubicBezTo>
                    <a:pt x="2169" y="1484"/>
                    <a:pt x="2269" y="850"/>
                    <a:pt x="1936" y="417"/>
                  </a:cubicBezTo>
                  <a:cubicBezTo>
                    <a:pt x="1743" y="148"/>
                    <a:pt x="1452" y="0"/>
                    <a:pt x="11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1693050" y="2309900"/>
              <a:ext cx="35050" cy="30925"/>
            </a:xfrm>
            <a:custGeom>
              <a:avLst/>
              <a:gdLst/>
              <a:ahLst/>
              <a:cxnLst/>
              <a:rect l="l" t="t" r="r" b="b"/>
              <a:pathLst>
                <a:path w="1402" h="1237" extrusionOk="0">
                  <a:moveTo>
                    <a:pt x="683" y="0"/>
                  </a:moveTo>
                  <a:cubicBezTo>
                    <a:pt x="536" y="0"/>
                    <a:pt x="391" y="50"/>
                    <a:pt x="267" y="143"/>
                  </a:cubicBezTo>
                  <a:cubicBezTo>
                    <a:pt x="34" y="410"/>
                    <a:pt x="0" y="777"/>
                    <a:pt x="234" y="1044"/>
                  </a:cubicBezTo>
                  <a:cubicBezTo>
                    <a:pt x="341" y="1169"/>
                    <a:pt x="515" y="1236"/>
                    <a:pt x="690" y="1236"/>
                  </a:cubicBezTo>
                  <a:cubicBezTo>
                    <a:pt x="841" y="1236"/>
                    <a:pt x="992" y="1185"/>
                    <a:pt x="1101" y="1077"/>
                  </a:cubicBezTo>
                  <a:cubicBezTo>
                    <a:pt x="1368" y="810"/>
                    <a:pt x="1401" y="443"/>
                    <a:pt x="1168" y="210"/>
                  </a:cubicBezTo>
                  <a:cubicBezTo>
                    <a:pt x="1025" y="67"/>
                    <a:pt x="853" y="0"/>
                    <a:pt x="6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1619650" y="2384950"/>
              <a:ext cx="35900" cy="30925"/>
            </a:xfrm>
            <a:custGeom>
              <a:avLst/>
              <a:gdLst/>
              <a:ahLst/>
              <a:cxnLst/>
              <a:rect l="l" t="t" r="r" b="b"/>
              <a:pathLst>
                <a:path w="1436" h="1237" extrusionOk="0">
                  <a:moveTo>
                    <a:pt x="700" y="0"/>
                  </a:moveTo>
                  <a:cubicBezTo>
                    <a:pt x="554" y="0"/>
                    <a:pt x="409" y="50"/>
                    <a:pt x="301" y="143"/>
                  </a:cubicBezTo>
                  <a:cubicBezTo>
                    <a:pt x="34" y="410"/>
                    <a:pt x="1" y="777"/>
                    <a:pt x="268" y="1044"/>
                  </a:cubicBezTo>
                  <a:cubicBezTo>
                    <a:pt x="375" y="1169"/>
                    <a:pt x="539" y="1236"/>
                    <a:pt x="710" y="1236"/>
                  </a:cubicBezTo>
                  <a:cubicBezTo>
                    <a:pt x="858" y="1236"/>
                    <a:pt x="1011" y="1186"/>
                    <a:pt x="1135" y="1077"/>
                  </a:cubicBezTo>
                  <a:cubicBezTo>
                    <a:pt x="1368" y="810"/>
                    <a:pt x="1435" y="443"/>
                    <a:pt x="1168" y="210"/>
                  </a:cubicBezTo>
                  <a:cubicBezTo>
                    <a:pt x="1043" y="67"/>
                    <a:pt x="870" y="0"/>
                    <a:pt x="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1572950" y="2335875"/>
              <a:ext cx="35050" cy="30800"/>
            </a:xfrm>
            <a:custGeom>
              <a:avLst/>
              <a:gdLst/>
              <a:ahLst/>
              <a:cxnLst/>
              <a:rect l="l" t="t" r="r" b="b"/>
              <a:pathLst>
                <a:path w="1402" h="1232" extrusionOk="0">
                  <a:moveTo>
                    <a:pt x="731" y="0"/>
                  </a:moveTo>
                  <a:cubicBezTo>
                    <a:pt x="573" y="0"/>
                    <a:pt x="414" y="59"/>
                    <a:pt x="301" y="171"/>
                  </a:cubicBezTo>
                  <a:cubicBezTo>
                    <a:pt x="34" y="372"/>
                    <a:pt x="1" y="772"/>
                    <a:pt x="234" y="1039"/>
                  </a:cubicBezTo>
                  <a:cubicBezTo>
                    <a:pt x="359" y="1164"/>
                    <a:pt x="532" y="1231"/>
                    <a:pt x="707" y="1231"/>
                  </a:cubicBezTo>
                  <a:cubicBezTo>
                    <a:pt x="858" y="1231"/>
                    <a:pt x="1011" y="1180"/>
                    <a:pt x="1135" y="1072"/>
                  </a:cubicBezTo>
                  <a:cubicBezTo>
                    <a:pt x="1368" y="872"/>
                    <a:pt x="1402" y="438"/>
                    <a:pt x="1168" y="205"/>
                  </a:cubicBezTo>
                  <a:cubicBezTo>
                    <a:pt x="1065" y="67"/>
                    <a:pt x="899" y="0"/>
                    <a:pt x="7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1845650" y="2275925"/>
              <a:ext cx="35875" cy="31525"/>
            </a:xfrm>
            <a:custGeom>
              <a:avLst/>
              <a:gdLst/>
              <a:ahLst/>
              <a:cxnLst/>
              <a:rect l="l" t="t" r="r" b="b"/>
              <a:pathLst>
                <a:path w="1435" h="1261" extrusionOk="0">
                  <a:moveTo>
                    <a:pt x="729" y="0"/>
                  </a:moveTo>
                  <a:cubicBezTo>
                    <a:pt x="580" y="0"/>
                    <a:pt x="426" y="58"/>
                    <a:pt x="301" y="168"/>
                  </a:cubicBezTo>
                  <a:cubicBezTo>
                    <a:pt x="67" y="435"/>
                    <a:pt x="1" y="801"/>
                    <a:pt x="267" y="1068"/>
                  </a:cubicBezTo>
                  <a:cubicBezTo>
                    <a:pt x="375" y="1193"/>
                    <a:pt x="549" y="1261"/>
                    <a:pt x="723" y="1261"/>
                  </a:cubicBezTo>
                  <a:cubicBezTo>
                    <a:pt x="875" y="1261"/>
                    <a:pt x="1026" y="1210"/>
                    <a:pt x="1135" y="1102"/>
                  </a:cubicBezTo>
                  <a:cubicBezTo>
                    <a:pt x="1402" y="835"/>
                    <a:pt x="1435" y="468"/>
                    <a:pt x="1168" y="234"/>
                  </a:cubicBezTo>
                  <a:cubicBezTo>
                    <a:pt x="1062" y="75"/>
                    <a:pt x="899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1758925" y="2244525"/>
              <a:ext cx="614625" cy="686850"/>
            </a:xfrm>
            <a:custGeom>
              <a:avLst/>
              <a:gdLst/>
              <a:ahLst/>
              <a:cxnLst/>
              <a:rect l="l" t="t" r="r" b="b"/>
              <a:pathLst>
                <a:path w="24585" h="27474" extrusionOk="0">
                  <a:moveTo>
                    <a:pt x="20793" y="0"/>
                  </a:moveTo>
                  <a:cubicBezTo>
                    <a:pt x="19496" y="0"/>
                    <a:pt x="18262" y="739"/>
                    <a:pt x="17680" y="2024"/>
                  </a:cubicBezTo>
                  <a:lnTo>
                    <a:pt x="16445" y="4559"/>
                  </a:lnTo>
                  <a:cubicBezTo>
                    <a:pt x="16445" y="4559"/>
                    <a:pt x="16312" y="4826"/>
                    <a:pt x="16112" y="5260"/>
                  </a:cubicBezTo>
                  <a:cubicBezTo>
                    <a:pt x="15912" y="5727"/>
                    <a:pt x="15578" y="6427"/>
                    <a:pt x="15145" y="7228"/>
                  </a:cubicBezTo>
                  <a:cubicBezTo>
                    <a:pt x="14311" y="8862"/>
                    <a:pt x="13076" y="10997"/>
                    <a:pt x="11642" y="12865"/>
                  </a:cubicBezTo>
                  <a:cubicBezTo>
                    <a:pt x="11275" y="13366"/>
                    <a:pt x="10942" y="13799"/>
                    <a:pt x="10575" y="14233"/>
                  </a:cubicBezTo>
                  <a:cubicBezTo>
                    <a:pt x="10174" y="14633"/>
                    <a:pt x="9841" y="15067"/>
                    <a:pt x="9474" y="15434"/>
                  </a:cubicBezTo>
                  <a:cubicBezTo>
                    <a:pt x="9307" y="15667"/>
                    <a:pt x="9107" y="15801"/>
                    <a:pt x="8940" y="16001"/>
                  </a:cubicBezTo>
                  <a:cubicBezTo>
                    <a:pt x="8740" y="16101"/>
                    <a:pt x="8573" y="16268"/>
                    <a:pt x="8406" y="16434"/>
                  </a:cubicBezTo>
                  <a:cubicBezTo>
                    <a:pt x="8240" y="16568"/>
                    <a:pt x="8073" y="16735"/>
                    <a:pt x="7906" y="16868"/>
                  </a:cubicBezTo>
                  <a:cubicBezTo>
                    <a:pt x="7739" y="17001"/>
                    <a:pt x="7606" y="17102"/>
                    <a:pt x="7439" y="17235"/>
                  </a:cubicBezTo>
                  <a:cubicBezTo>
                    <a:pt x="7139" y="17435"/>
                    <a:pt x="6839" y="17669"/>
                    <a:pt x="6605" y="17769"/>
                  </a:cubicBezTo>
                  <a:cubicBezTo>
                    <a:pt x="6338" y="17902"/>
                    <a:pt x="6138" y="18036"/>
                    <a:pt x="5971" y="18102"/>
                  </a:cubicBezTo>
                  <a:cubicBezTo>
                    <a:pt x="5771" y="18202"/>
                    <a:pt x="5638" y="18236"/>
                    <a:pt x="5571" y="18269"/>
                  </a:cubicBezTo>
                  <a:cubicBezTo>
                    <a:pt x="5471" y="18336"/>
                    <a:pt x="5438" y="18369"/>
                    <a:pt x="5438" y="18369"/>
                  </a:cubicBezTo>
                  <a:lnTo>
                    <a:pt x="5237" y="18436"/>
                  </a:lnTo>
                  <a:cubicBezTo>
                    <a:pt x="5171" y="18503"/>
                    <a:pt x="2802" y="19870"/>
                    <a:pt x="2769" y="19904"/>
                  </a:cubicBezTo>
                  <a:cubicBezTo>
                    <a:pt x="801" y="20904"/>
                    <a:pt x="0" y="23339"/>
                    <a:pt x="1001" y="25274"/>
                  </a:cubicBezTo>
                  <a:cubicBezTo>
                    <a:pt x="1709" y="26666"/>
                    <a:pt x="3134" y="27474"/>
                    <a:pt x="4603" y="27474"/>
                  </a:cubicBezTo>
                  <a:cubicBezTo>
                    <a:pt x="5212" y="27474"/>
                    <a:pt x="5829" y="27335"/>
                    <a:pt x="6405" y="27042"/>
                  </a:cubicBezTo>
                  <a:cubicBezTo>
                    <a:pt x="6405" y="27042"/>
                    <a:pt x="8807" y="25608"/>
                    <a:pt x="8973" y="25541"/>
                  </a:cubicBezTo>
                  <a:cubicBezTo>
                    <a:pt x="9140" y="25441"/>
                    <a:pt x="9440" y="25341"/>
                    <a:pt x="9774" y="25107"/>
                  </a:cubicBezTo>
                  <a:cubicBezTo>
                    <a:pt x="10074" y="24941"/>
                    <a:pt x="10475" y="24707"/>
                    <a:pt x="10908" y="24407"/>
                  </a:cubicBezTo>
                  <a:cubicBezTo>
                    <a:pt x="11308" y="24107"/>
                    <a:pt x="11775" y="23773"/>
                    <a:pt x="12242" y="23406"/>
                  </a:cubicBezTo>
                  <a:cubicBezTo>
                    <a:pt x="12443" y="23206"/>
                    <a:pt x="12709" y="23006"/>
                    <a:pt x="12943" y="22772"/>
                  </a:cubicBezTo>
                  <a:cubicBezTo>
                    <a:pt x="13143" y="22572"/>
                    <a:pt x="13410" y="22372"/>
                    <a:pt x="13643" y="22105"/>
                  </a:cubicBezTo>
                  <a:lnTo>
                    <a:pt x="14377" y="21405"/>
                  </a:lnTo>
                  <a:cubicBezTo>
                    <a:pt x="14611" y="21171"/>
                    <a:pt x="14811" y="20871"/>
                    <a:pt x="15078" y="20604"/>
                  </a:cubicBezTo>
                  <a:cubicBezTo>
                    <a:pt x="15545" y="20070"/>
                    <a:pt x="15978" y="19537"/>
                    <a:pt x="16412" y="18936"/>
                  </a:cubicBezTo>
                  <a:cubicBezTo>
                    <a:pt x="16812" y="18402"/>
                    <a:pt x="17279" y="17769"/>
                    <a:pt x="17646" y="17202"/>
                  </a:cubicBezTo>
                  <a:cubicBezTo>
                    <a:pt x="19247" y="14767"/>
                    <a:pt x="20548" y="12331"/>
                    <a:pt x="21416" y="10397"/>
                  </a:cubicBezTo>
                  <a:cubicBezTo>
                    <a:pt x="21816" y="9429"/>
                    <a:pt x="22150" y="8662"/>
                    <a:pt x="22416" y="8062"/>
                  </a:cubicBezTo>
                  <a:cubicBezTo>
                    <a:pt x="22483" y="7762"/>
                    <a:pt x="22617" y="7561"/>
                    <a:pt x="22650" y="7395"/>
                  </a:cubicBezTo>
                  <a:cubicBezTo>
                    <a:pt x="22717" y="7228"/>
                    <a:pt x="23951" y="4726"/>
                    <a:pt x="23951" y="4726"/>
                  </a:cubicBezTo>
                  <a:cubicBezTo>
                    <a:pt x="24585" y="3025"/>
                    <a:pt x="23784" y="1157"/>
                    <a:pt x="22250" y="323"/>
                  </a:cubicBezTo>
                  <a:cubicBezTo>
                    <a:pt x="21776" y="104"/>
                    <a:pt x="21280" y="0"/>
                    <a:pt x="20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2224250" y="2239800"/>
              <a:ext cx="149300" cy="130400"/>
            </a:xfrm>
            <a:custGeom>
              <a:avLst/>
              <a:gdLst/>
              <a:ahLst/>
              <a:cxnLst/>
              <a:rect l="l" t="t" r="r" b="b"/>
              <a:pathLst>
                <a:path w="5972" h="5216" extrusionOk="0">
                  <a:moveTo>
                    <a:pt x="2595" y="1"/>
                  </a:moveTo>
                  <a:cubicBezTo>
                    <a:pt x="1652" y="1"/>
                    <a:pt x="662" y="354"/>
                    <a:pt x="1" y="879"/>
                  </a:cubicBezTo>
                  <a:cubicBezTo>
                    <a:pt x="317" y="737"/>
                    <a:pt x="626" y="677"/>
                    <a:pt x="933" y="677"/>
                  </a:cubicBezTo>
                  <a:cubicBezTo>
                    <a:pt x="1567" y="677"/>
                    <a:pt x="2196" y="931"/>
                    <a:pt x="2869" y="1246"/>
                  </a:cubicBezTo>
                  <a:cubicBezTo>
                    <a:pt x="4604" y="2013"/>
                    <a:pt x="5638" y="3514"/>
                    <a:pt x="5138" y="5215"/>
                  </a:cubicBezTo>
                  <a:lnTo>
                    <a:pt x="5338" y="4782"/>
                  </a:lnTo>
                  <a:cubicBezTo>
                    <a:pt x="5972" y="3180"/>
                    <a:pt x="5505" y="1012"/>
                    <a:pt x="3837" y="245"/>
                  </a:cubicBezTo>
                  <a:cubicBezTo>
                    <a:pt x="3457" y="76"/>
                    <a:pt x="3031" y="1"/>
                    <a:pt x="25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1756425" y="2795244"/>
              <a:ext cx="206000" cy="141000"/>
            </a:xfrm>
            <a:custGeom>
              <a:avLst/>
              <a:gdLst/>
              <a:ahLst/>
              <a:cxnLst/>
              <a:rect l="l" t="t" r="r" b="b"/>
              <a:pathLst>
                <a:path w="8240" h="5640" extrusionOk="0">
                  <a:moveTo>
                    <a:pt x="734" y="0"/>
                  </a:moveTo>
                  <a:lnTo>
                    <a:pt x="734" y="0"/>
                  </a:lnTo>
                  <a:cubicBezTo>
                    <a:pt x="634" y="267"/>
                    <a:pt x="534" y="501"/>
                    <a:pt x="534" y="501"/>
                  </a:cubicBezTo>
                  <a:cubicBezTo>
                    <a:pt x="0" y="2569"/>
                    <a:pt x="968" y="5004"/>
                    <a:pt x="3303" y="5538"/>
                  </a:cubicBezTo>
                  <a:cubicBezTo>
                    <a:pt x="3595" y="5608"/>
                    <a:pt x="3900" y="5640"/>
                    <a:pt x="4211" y="5640"/>
                  </a:cubicBezTo>
                  <a:cubicBezTo>
                    <a:pt x="5677" y="5640"/>
                    <a:pt x="7276" y="4923"/>
                    <a:pt x="8240" y="4070"/>
                  </a:cubicBezTo>
                  <a:lnTo>
                    <a:pt x="8240" y="4070"/>
                  </a:lnTo>
                  <a:cubicBezTo>
                    <a:pt x="7675" y="4393"/>
                    <a:pt x="7087" y="4512"/>
                    <a:pt x="6468" y="4512"/>
                  </a:cubicBezTo>
                  <a:cubicBezTo>
                    <a:pt x="5807" y="4512"/>
                    <a:pt x="5111" y="4376"/>
                    <a:pt x="4370" y="4203"/>
                  </a:cubicBezTo>
                  <a:cubicBezTo>
                    <a:pt x="2002" y="3670"/>
                    <a:pt x="367" y="2102"/>
                    <a:pt x="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1828975" y="2830375"/>
              <a:ext cx="70075" cy="62400"/>
            </a:xfrm>
            <a:custGeom>
              <a:avLst/>
              <a:gdLst/>
              <a:ahLst/>
              <a:cxnLst/>
              <a:rect l="l" t="t" r="r" b="b"/>
              <a:pathLst>
                <a:path w="2803" h="2496" extrusionOk="0">
                  <a:moveTo>
                    <a:pt x="1407" y="1"/>
                  </a:moveTo>
                  <a:cubicBezTo>
                    <a:pt x="1133" y="1"/>
                    <a:pt x="860" y="89"/>
                    <a:pt x="634" y="272"/>
                  </a:cubicBezTo>
                  <a:cubicBezTo>
                    <a:pt x="100" y="673"/>
                    <a:pt x="0" y="1473"/>
                    <a:pt x="434" y="2007"/>
                  </a:cubicBezTo>
                  <a:cubicBezTo>
                    <a:pt x="665" y="2335"/>
                    <a:pt x="1030" y="2495"/>
                    <a:pt x="1400" y="2495"/>
                  </a:cubicBezTo>
                  <a:cubicBezTo>
                    <a:pt x="1670" y="2495"/>
                    <a:pt x="1943" y="2409"/>
                    <a:pt x="2169" y="2240"/>
                  </a:cubicBezTo>
                  <a:cubicBezTo>
                    <a:pt x="2736" y="1807"/>
                    <a:pt x="2802" y="1006"/>
                    <a:pt x="2402" y="472"/>
                  </a:cubicBezTo>
                  <a:cubicBezTo>
                    <a:pt x="2152" y="164"/>
                    <a:pt x="1780" y="1"/>
                    <a:pt x="14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1860650" y="2752900"/>
              <a:ext cx="55900" cy="50950"/>
            </a:xfrm>
            <a:custGeom>
              <a:avLst/>
              <a:gdLst/>
              <a:ahLst/>
              <a:cxnLst/>
              <a:rect l="l" t="t" r="r" b="b"/>
              <a:pathLst>
                <a:path w="2236" h="2038" extrusionOk="0">
                  <a:moveTo>
                    <a:pt x="1146" y="0"/>
                  </a:moveTo>
                  <a:cubicBezTo>
                    <a:pt x="928" y="0"/>
                    <a:pt x="702" y="78"/>
                    <a:pt x="501" y="236"/>
                  </a:cubicBezTo>
                  <a:cubicBezTo>
                    <a:pt x="68" y="569"/>
                    <a:pt x="1" y="1203"/>
                    <a:pt x="335" y="1670"/>
                  </a:cubicBezTo>
                  <a:cubicBezTo>
                    <a:pt x="531" y="1906"/>
                    <a:pt x="832" y="2038"/>
                    <a:pt x="1135" y="2038"/>
                  </a:cubicBezTo>
                  <a:cubicBezTo>
                    <a:pt x="1346" y="2038"/>
                    <a:pt x="1557" y="1974"/>
                    <a:pt x="1736" y="1837"/>
                  </a:cubicBezTo>
                  <a:cubicBezTo>
                    <a:pt x="2169" y="1503"/>
                    <a:pt x="2236" y="870"/>
                    <a:pt x="1902" y="403"/>
                  </a:cubicBezTo>
                  <a:cubicBezTo>
                    <a:pt x="1712" y="136"/>
                    <a:pt x="1436" y="0"/>
                    <a:pt x="11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1904850" y="2802100"/>
              <a:ext cx="56750" cy="50375"/>
            </a:xfrm>
            <a:custGeom>
              <a:avLst/>
              <a:gdLst/>
              <a:ahLst/>
              <a:cxnLst/>
              <a:rect l="l" t="t" r="r" b="b"/>
              <a:pathLst>
                <a:path w="2270" h="2015" extrusionOk="0">
                  <a:moveTo>
                    <a:pt x="1159" y="0"/>
                  </a:moveTo>
                  <a:cubicBezTo>
                    <a:pt x="934" y="0"/>
                    <a:pt x="702" y="78"/>
                    <a:pt x="501" y="236"/>
                  </a:cubicBezTo>
                  <a:cubicBezTo>
                    <a:pt x="101" y="569"/>
                    <a:pt x="1" y="1203"/>
                    <a:pt x="334" y="1637"/>
                  </a:cubicBezTo>
                  <a:cubicBezTo>
                    <a:pt x="546" y="1887"/>
                    <a:pt x="834" y="2015"/>
                    <a:pt x="1131" y="2015"/>
                  </a:cubicBezTo>
                  <a:cubicBezTo>
                    <a:pt x="1349" y="2015"/>
                    <a:pt x="1571" y="1945"/>
                    <a:pt x="1769" y="1804"/>
                  </a:cubicBezTo>
                  <a:cubicBezTo>
                    <a:pt x="2169" y="1470"/>
                    <a:pt x="2269" y="870"/>
                    <a:pt x="1936" y="403"/>
                  </a:cubicBezTo>
                  <a:cubicBezTo>
                    <a:pt x="1746" y="136"/>
                    <a:pt x="1458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1928200" y="2757800"/>
              <a:ext cx="35900" cy="31450"/>
            </a:xfrm>
            <a:custGeom>
              <a:avLst/>
              <a:gdLst/>
              <a:ahLst/>
              <a:cxnLst/>
              <a:rect l="l" t="t" r="r" b="b"/>
              <a:pathLst>
                <a:path w="1436" h="1258" extrusionOk="0">
                  <a:moveTo>
                    <a:pt x="688" y="0"/>
                  </a:moveTo>
                  <a:cubicBezTo>
                    <a:pt x="546" y="0"/>
                    <a:pt x="406" y="53"/>
                    <a:pt x="301" y="173"/>
                  </a:cubicBezTo>
                  <a:cubicBezTo>
                    <a:pt x="34" y="407"/>
                    <a:pt x="1" y="807"/>
                    <a:pt x="268" y="1040"/>
                  </a:cubicBezTo>
                  <a:cubicBezTo>
                    <a:pt x="392" y="1182"/>
                    <a:pt x="553" y="1258"/>
                    <a:pt x="718" y="1258"/>
                  </a:cubicBezTo>
                  <a:cubicBezTo>
                    <a:pt x="863" y="1258"/>
                    <a:pt x="1010" y="1199"/>
                    <a:pt x="1135" y="1074"/>
                  </a:cubicBezTo>
                  <a:cubicBezTo>
                    <a:pt x="1369" y="874"/>
                    <a:pt x="1435" y="473"/>
                    <a:pt x="1168" y="207"/>
                  </a:cubicBezTo>
                  <a:cubicBezTo>
                    <a:pt x="1040" y="78"/>
                    <a:pt x="862" y="0"/>
                    <a:pt x="6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2220925" y="2288050"/>
              <a:ext cx="56725" cy="50725"/>
            </a:xfrm>
            <a:custGeom>
              <a:avLst/>
              <a:gdLst/>
              <a:ahLst/>
              <a:cxnLst/>
              <a:rect l="l" t="t" r="r" b="b"/>
              <a:pathLst>
                <a:path w="2269" h="2029" extrusionOk="0">
                  <a:moveTo>
                    <a:pt x="1124" y="0"/>
                  </a:moveTo>
                  <a:cubicBezTo>
                    <a:pt x="904" y="0"/>
                    <a:pt x="684" y="80"/>
                    <a:pt x="501" y="250"/>
                  </a:cubicBezTo>
                  <a:cubicBezTo>
                    <a:pt x="100" y="583"/>
                    <a:pt x="0" y="1184"/>
                    <a:pt x="334" y="1651"/>
                  </a:cubicBezTo>
                  <a:cubicBezTo>
                    <a:pt x="526" y="1900"/>
                    <a:pt x="818" y="2028"/>
                    <a:pt x="1120" y="2028"/>
                  </a:cubicBezTo>
                  <a:cubicBezTo>
                    <a:pt x="1342" y="2028"/>
                    <a:pt x="1570" y="1959"/>
                    <a:pt x="1768" y="1818"/>
                  </a:cubicBezTo>
                  <a:cubicBezTo>
                    <a:pt x="2168" y="1484"/>
                    <a:pt x="2269" y="850"/>
                    <a:pt x="1935" y="417"/>
                  </a:cubicBezTo>
                  <a:cubicBezTo>
                    <a:pt x="1724" y="148"/>
                    <a:pt x="1424" y="0"/>
                    <a:pt x="1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265125" y="2337025"/>
              <a:ext cx="55900" cy="50700"/>
            </a:xfrm>
            <a:custGeom>
              <a:avLst/>
              <a:gdLst/>
              <a:ahLst/>
              <a:cxnLst/>
              <a:rect l="l" t="t" r="r" b="b"/>
              <a:pathLst>
                <a:path w="2236" h="2028" extrusionOk="0">
                  <a:moveTo>
                    <a:pt x="1127" y="0"/>
                  </a:moveTo>
                  <a:cubicBezTo>
                    <a:pt x="914" y="0"/>
                    <a:pt x="696" y="72"/>
                    <a:pt x="501" y="225"/>
                  </a:cubicBezTo>
                  <a:cubicBezTo>
                    <a:pt x="67" y="559"/>
                    <a:pt x="0" y="1193"/>
                    <a:pt x="334" y="1660"/>
                  </a:cubicBezTo>
                  <a:cubicBezTo>
                    <a:pt x="530" y="1896"/>
                    <a:pt x="831" y="2027"/>
                    <a:pt x="1134" y="2027"/>
                  </a:cubicBezTo>
                  <a:cubicBezTo>
                    <a:pt x="1345" y="2027"/>
                    <a:pt x="1557" y="1964"/>
                    <a:pt x="1735" y="1827"/>
                  </a:cubicBezTo>
                  <a:cubicBezTo>
                    <a:pt x="2168" y="1493"/>
                    <a:pt x="2235" y="859"/>
                    <a:pt x="1902" y="392"/>
                  </a:cubicBezTo>
                  <a:cubicBezTo>
                    <a:pt x="1707" y="140"/>
                    <a:pt x="1423" y="0"/>
                    <a:pt x="11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199225" y="2343575"/>
              <a:ext cx="35900" cy="31425"/>
            </a:xfrm>
            <a:custGeom>
              <a:avLst/>
              <a:gdLst/>
              <a:ahLst/>
              <a:cxnLst/>
              <a:rect l="l" t="t" r="r" b="b"/>
              <a:pathLst>
                <a:path w="1436" h="1257" extrusionOk="0">
                  <a:moveTo>
                    <a:pt x="721" y="1"/>
                  </a:moveTo>
                  <a:cubicBezTo>
                    <a:pt x="567" y="1"/>
                    <a:pt x="414" y="67"/>
                    <a:pt x="301" y="197"/>
                  </a:cubicBezTo>
                  <a:cubicBezTo>
                    <a:pt x="34" y="430"/>
                    <a:pt x="1" y="797"/>
                    <a:pt x="268" y="1064"/>
                  </a:cubicBezTo>
                  <a:cubicBezTo>
                    <a:pt x="375" y="1189"/>
                    <a:pt x="540" y="1257"/>
                    <a:pt x="710" y="1257"/>
                  </a:cubicBezTo>
                  <a:cubicBezTo>
                    <a:pt x="858" y="1257"/>
                    <a:pt x="1011" y="1206"/>
                    <a:pt x="1135" y="1098"/>
                  </a:cubicBezTo>
                  <a:cubicBezTo>
                    <a:pt x="1369" y="864"/>
                    <a:pt x="1435" y="464"/>
                    <a:pt x="1168" y="230"/>
                  </a:cubicBezTo>
                  <a:cubicBezTo>
                    <a:pt x="1048" y="76"/>
                    <a:pt x="884" y="1"/>
                    <a:pt x="7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2223425" y="2387675"/>
              <a:ext cx="55900" cy="50075"/>
            </a:xfrm>
            <a:custGeom>
              <a:avLst/>
              <a:gdLst/>
              <a:ahLst/>
              <a:cxnLst/>
              <a:rect l="l" t="t" r="r" b="b"/>
              <a:pathLst>
                <a:path w="2236" h="2003" extrusionOk="0">
                  <a:moveTo>
                    <a:pt x="1116" y="0"/>
                  </a:moveTo>
                  <a:cubicBezTo>
                    <a:pt x="907" y="0"/>
                    <a:pt x="692" y="64"/>
                    <a:pt x="501" y="201"/>
                  </a:cubicBezTo>
                  <a:cubicBezTo>
                    <a:pt x="67" y="534"/>
                    <a:pt x="0" y="1168"/>
                    <a:pt x="334" y="1635"/>
                  </a:cubicBezTo>
                  <a:cubicBezTo>
                    <a:pt x="531" y="1871"/>
                    <a:pt x="831" y="2003"/>
                    <a:pt x="1134" y="2003"/>
                  </a:cubicBezTo>
                  <a:cubicBezTo>
                    <a:pt x="1345" y="2003"/>
                    <a:pt x="1557" y="1939"/>
                    <a:pt x="1735" y="1802"/>
                  </a:cubicBezTo>
                  <a:cubicBezTo>
                    <a:pt x="2169" y="1468"/>
                    <a:pt x="2235" y="835"/>
                    <a:pt x="1902" y="368"/>
                  </a:cubicBezTo>
                  <a:cubicBezTo>
                    <a:pt x="1705" y="132"/>
                    <a:pt x="1416" y="0"/>
                    <a:pt x="11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2133350" y="2568600"/>
              <a:ext cx="56725" cy="50375"/>
            </a:xfrm>
            <a:custGeom>
              <a:avLst/>
              <a:gdLst/>
              <a:ahLst/>
              <a:cxnLst/>
              <a:rect l="l" t="t" r="r" b="b"/>
              <a:pathLst>
                <a:path w="2269" h="2015" extrusionOk="0">
                  <a:moveTo>
                    <a:pt x="1145" y="0"/>
                  </a:moveTo>
                  <a:cubicBezTo>
                    <a:pt x="917" y="0"/>
                    <a:pt x="688" y="78"/>
                    <a:pt x="501" y="236"/>
                  </a:cubicBezTo>
                  <a:cubicBezTo>
                    <a:pt x="101" y="569"/>
                    <a:pt x="1" y="1203"/>
                    <a:pt x="334" y="1637"/>
                  </a:cubicBezTo>
                  <a:cubicBezTo>
                    <a:pt x="526" y="1886"/>
                    <a:pt x="818" y="2015"/>
                    <a:pt x="1120" y="2015"/>
                  </a:cubicBezTo>
                  <a:cubicBezTo>
                    <a:pt x="1342" y="2015"/>
                    <a:pt x="1571" y="1945"/>
                    <a:pt x="1769" y="1804"/>
                  </a:cubicBezTo>
                  <a:cubicBezTo>
                    <a:pt x="2169" y="1470"/>
                    <a:pt x="2269" y="836"/>
                    <a:pt x="1935" y="403"/>
                  </a:cubicBezTo>
                  <a:cubicBezTo>
                    <a:pt x="1745" y="136"/>
                    <a:pt x="1447" y="0"/>
                    <a:pt x="11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2130850" y="2506450"/>
              <a:ext cx="50900" cy="45450"/>
            </a:xfrm>
            <a:custGeom>
              <a:avLst/>
              <a:gdLst/>
              <a:ahLst/>
              <a:cxnLst/>
              <a:rect l="l" t="t" r="r" b="b"/>
              <a:pathLst>
                <a:path w="2036" h="1818" extrusionOk="0">
                  <a:moveTo>
                    <a:pt x="1007" y="0"/>
                  </a:moveTo>
                  <a:cubicBezTo>
                    <a:pt x="813" y="0"/>
                    <a:pt x="615" y="61"/>
                    <a:pt x="434" y="187"/>
                  </a:cubicBezTo>
                  <a:cubicBezTo>
                    <a:pt x="34" y="520"/>
                    <a:pt x="1" y="1054"/>
                    <a:pt x="268" y="1454"/>
                  </a:cubicBezTo>
                  <a:cubicBezTo>
                    <a:pt x="457" y="1701"/>
                    <a:pt x="722" y="1818"/>
                    <a:pt x="989" y="1818"/>
                  </a:cubicBezTo>
                  <a:cubicBezTo>
                    <a:pt x="1192" y="1818"/>
                    <a:pt x="1396" y="1750"/>
                    <a:pt x="1568" y="1621"/>
                  </a:cubicBezTo>
                  <a:cubicBezTo>
                    <a:pt x="2002" y="1287"/>
                    <a:pt x="2035" y="754"/>
                    <a:pt x="1735" y="353"/>
                  </a:cubicBezTo>
                  <a:cubicBezTo>
                    <a:pt x="1541" y="120"/>
                    <a:pt x="1278" y="0"/>
                    <a:pt x="10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753363" y="2549025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128888" y="2965925"/>
              <a:ext cx="66725" cy="51750"/>
            </a:xfrm>
            <a:custGeom>
              <a:avLst/>
              <a:gdLst/>
              <a:ahLst/>
              <a:cxnLst/>
              <a:rect l="l" t="t" r="r" b="b"/>
              <a:pathLst>
                <a:path w="2669" h="2070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Biology Thesis by Slidesgo">
  <a:themeElements>
    <a:clrScheme name="Simple Light">
      <a:dk1>
        <a:srgbClr val="555555"/>
      </a:dk1>
      <a:lt1>
        <a:srgbClr val="FFFFFF"/>
      </a:lt1>
      <a:dk2>
        <a:srgbClr val="989BB1"/>
      </a:dk2>
      <a:lt2>
        <a:srgbClr val="D2F3ED"/>
      </a:lt2>
      <a:accent1>
        <a:srgbClr val="03A7AC"/>
      </a:accent1>
      <a:accent2>
        <a:srgbClr val="8ECBC0"/>
      </a:accent2>
      <a:accent3>
        <a:srgbClr val="D9D9D9"/>
      </a:accent3>
      <a:accent4>
        <a:srgbClr val="8386A1"/>
      </a:accent4>
      <a:accent5>
        <a:srgbClr val="F8D9EC"/>
      </a:accent5>
      <a:accent6>
        <a:srgbClr val="8C5A79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1422</Words>
  <Application>Microsoft Macintosh PowerPoint</Application>
  <PresentationFormat>Presentación en pantalla (16:9)</PresentationFormat>
  <Paragraphs>155</Paragraphs>
  <Slides>27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Raleway</vt:lpstr>
      <vt:lpstr>Roboto</vt:lpstr>
      <vt:lpstr>Montserrat</vt:lpstr>
      <vt:lpstr>Lato</vt:lpstr>
      <vt:lpstr>Open Sans</vt:lpstr>
      <vt:lpstr>Biology Thesis by Slidesgo</vt:lpstr>
      <vt:lpstr>Neisseria gonorrhoeae</vt:lpstr>
      <vt:lpstr>Introdução</vt:lpstr>
      <vt:lpstr>Morfologia do microorganismo </vt:lpstr>
      <vt:lpstr>Fatores de virulência</vt:lpstr>
      <vt:lpstr>Mecanismo de patogenicidade</vt:lpstr>
      <vt:lpstr>Transmissão</vt:lpstr>
      <vt:lpstr>Transmissão</vt:lpstr>
      <vt:lpstr>Manifestações clínicas</vt:lpstr>
      <vt:lpstr>Complicações em mulheres</vt:lpstr>
      <vt:lpstr>Mulheres</vt:lpstr>
      <vt:lpstr>Complicações em  homens</vt:lpstr>
      <vt:lpstr>Epidemiologia</vt:lpstr>
      <vt:lpstr>Epidemiologia</vt:lpstr>
      <vt:lpstr>DIAGNÓSTICO</vt:lpstr>
      <vt:lpstr>Isolamento por cultura</vt:lpstr>
      <vt:lpstr>Isolamento por cultura</vt:lpstr>
      <vt:lpstr>Isolamento por cultura</vt:lpstr>
      <vt:lpstr>Tratamento e Controle da Doença</vt:lpstr>
      <vt:lpstr>Tratamento e Controle da Doença</vt:lpstr>
      <vt:lpstr>Azitromicina</vt:lpstr>
      <vt:lpstr>Ceftriaxona</vt:lpstr>
      <vt:lpstr>Controle da Doença</vt:lpstr>
      <vt:lpstr>Presentación de PowerPoint</vt:lpstr>
      <vt:lpstr>Obrigada pela atenção!</vt:lpstr>
      <vt:lpstr>Bibliografia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Neisseria gonorrhoeae</dc:title>
  <cp:lastModifiedBy>Gabriel Padilla</cp:lastModifiedBy>
  <cp:revision>1</cp:revision>
  <dcterms:modified xsi:type="dcterms:W3CDTF">2020-10-28T11:50:12Z</dcterms:modified>
</cp:coreProperties>
</file>