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4"/>
  </p:sldMasterIdLst>
  <p:notesMasterIdLst>
    <p:notesMasterId r:id="rId16"/>
  </p:notesMasterIdLst>
  <p:sldIdLst>
    <p:sldId id="256" r:id="rId5"/>
    <p:sldId id="257" r:id="rId6"/>
    <p:sldId id="258" r:id="rId7"/>
    <p:sldId id="261" r:id="rId8"/>
    <p:sldId id="271" r:id="rId9"/>
    <p:sldId id="262" r:id="rId10"/>
    <p:sldId id="260" r:id="rId11"/>
    <p:sldId id="263" r:id="rId12"/>
    <p:sldId id="268" r:id="rId13"/>
    <p:sldId id="266" r:id="rId14"/>
    <p:sldId id="267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58A7C1-F31C-8642-B660-0B5D268DFE35}" v="6" dt="2022-03-22T00:12:11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713"/>
  </p:normalViewPr>
  <p:slideViewPr>
    <p:cSldViewPr snapToGrid="0" snapToObjects="1">
      <p:cViewPr varScale="1">
        <p:scale>
          <a:sx n="115" d="100"/>
          <a:sy n="115" d="100"/>
        </p:scale>
        <p:origin x="2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AA8FB-72DC-344C-942E-57493734D643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</dgm:pt>
    <dgm:pt modelId="{E0A6FFE4-09DE-8C47-9F28-A3255B1F179A}">
      <dgm:prSet phldrT="[Texto]"/>
      <dgm:spPr/>
      <dgm:t>
        <a:bodyPr/>
        <a:lstStyle/>
        <a:p>
          <a:r>
            <a:rPr lang="pt-BR" dirty="0"/>
            <a:t>Maximalistas</a:t>
          </a:r>
        </a:p>
      </dgm:t>
    </dgm:pt>
    <dgm:pt modelId="{E2DD06A2-4FA6-F943-A495-ADE949C56273}" type="parTrans" cxnId="{3B2ED57B-9DA7-894D-BBAA-BDF7EABDF9B0}">
      <dgm:prSet/>
      <dgm:spPr/>
      <dgm:t>
        <a:bodyPr/>
        <a:lstStyle/>
        <a:p>
          <a:endParaRPr lang="pt-BR"/>
        </a:p>
      </dgm:t>
    </dgm:pt>
    <dgm:pt modelId="{F0DCDE56-CF6D-E244-A3B0-FD629C256F1A}" type="sibTrans" cxnId="{3B2ED57B-9DA7-894D-BBAA-BDF7EABDF9B0}">
      <dgm:prSet/>
      <dgm:spPr/>
      <dgm:t>
        <a:bodyPr/>
        <a:lstStyle/>
        <a:p>
          <a:endParaRPr lang="pt-BR"/>
        </a:p>
      </dgm:t>
    </dgm:pt>
    <dgm:pt modelId="{26351595-C237-8544-921E-BD189779F709}">
      <dgm:prSet phldrT="[Texto]"/>
      <dgm:spPr/>
      <dgm:t>
        <a:bodyPr/>
        <a:lstStyle/>
        <a:p>
          <a:r>
            <a:rPr lang="pt-BR" dirty="0"/>
            <a:t>Destinação Física </a:t>
          </a:r>
        </a:p>
      </dgm:t>
    </dgm:pt>
    <dgm:pt modelId="{C0E02875-E93B-C740-B1A5-9F13A174884E}" type="parTrans" cxnId="{53903FC1-802E-E445-987E-701EF4BDBDCA}">
      <dgm:prSet/>
      <dgm:spPr/>
      <dgm:t>
        <a:bodyPr/>
        <a:lstStyle/>
        <a:p>
          <a:endParaRPr lang="pt-BR"/>
        </a:p>
      </dgm:t>
    </dgm:pt>
    <dgm:pt modelId="{AAE4C3FC-0146-AD44-8B9E-E0C528AF71AA}" type="sibTrans" cxnId="{53903FC1-802E-E445-987E-701EF4BDBDCA}">
      <dgm:prSet/>
      <dgm:spPr/>
      <dgm:t>
        <a:bodyPr/>
        <a:lstStyle/>
        <a:p>
          <a:endParaRPr lang="pt-BR"/>
        </a:p>
      </dgm:t>
    </dgm:pt>
    <dgm:pt modelId="{91F3347D-1A13-6148-99F5-B051AA2CCD05}">
      <dgm:prSet phldrT="[Texto]"/>
      <dgm:spPr/>
      <dgm:t>
        <a:bodyPr/>
        <a:lstStyle/>
        <a:p>
          <a:r>
            <a:rPr lang="pt-BR" dirty="0"/>
            <a:t>Empresas podem assim ser destinatárias finais de vários produtos e serviços, ampliando aplicação do CDC</a:t>
          </a:r>
        </a:p>
      </dgm:t>
    </dgm:pt>
    <dgm:pt modelId="{4965C04A-72EA-6D4E-AA0B-7D988918FF62}" type="parTrans" cxnId="{F0376D0D-E494-EE46-B870-C4CD89C7BB1E}">
      <dgm:prSet/>
      <dgm:spPr/>
      <dgm:t>
        <a:bodyPr/>
        <a:lstStyle/>
        <a:p>
          <a:endParaRPr lang="pt-BR"/>
        </a:p>
      </dgm:t>
    </dgm:pt>
    <dgm:pt modelId="{D3442602-6B89-684B-97EC-CDB4DA250858}" type="sibTrans" cxnId="{F0376D0D-E494-EE46-B870-C4CD89C7BB1E}">
      <dgm:prSet/>
      <dgm:spPr/>
      <dgm:t>
        <a:bodyPr/>
        <a:lstStyle/>
        <a:p>
          <a:endParaRPr lang="pt-BR"/>
        </a:p>
      </dgm:t>
    </dgm:pt>
    <dgm:pt modelId="{7D0D0829-B1E7-5947-AEDC-0B8407D84322}" type="pres">
      <dgm:prSet presAssocID="{61BAA8FB-72DC-344C-942E-57493734D643}" presName="Name0" presStyleCnt="0">
        <dgm:presLayoutVars>
          <dgm:dir/>
          <dgm:resizeHandles val="exact"/>
        </dgm:presLayoutVars>
      </dgm:prSet>
      <dgm:spPr/>
    </dgm:pt>
    <dgm:pt modelId="{D69FA09E-F312-6C40-B087-AE6383F82146}" type="pres">
      <dgm:prSet presAssocID="{E0A6FFE4-09DE-8C47-9F28-A3255B1F179A}" presName="node" presStyleLbl="node1" presStyleIdx="0" presStyleCnt="3">
        <dgm:presLayoutVars>
          <dgm:bulletEnabled val="1"/>
        </dgm:presLayoutVars>
      </dgm:prSet>
      <dgm:spPr/>
    </dgm:pt>
    <dgm:pt modelId="{D10F0AFC-2985-6845-B1AD-47F7DAF40010}" type="pres">
      <dgm:prSet presAssocID="{F0DCDE56-CF6D-E244-A3B0-FD629C256F1A}" presName="sibTrans" presStyleLbl="sibTrans2D1" presStyleIdx="0" presStyleCnt="2"/>
      <dgm:spPr/>
    </dgm:pt>
    <dgm:pt modelId="{92FA8F5B-65DE-6041-AC75-B088B5357CFC}" type="pres">
      <dgm:prSet presAssocID="{F0DCDE56-CF6D-E244-A3B0-FD629C256F1A}" presName="connectorText" presStyleLbl="sibTrans2D1" presStyleIdx="0" presStyleCnt="2"/>
      <dgm:spPr/>
    </dgm:pt>
    <dgm:pt modelId="{79F1605D-4CC5-434B-B839-66A22346CA6A}" type="pres">
      <dgm:prSet presAssocID="{26351595-C237-8544-921E-BD189779F709}" presName="node" presStyleLbl="node1" presStyleIdx="1" presStyleCnt="3">
        <dgm:presLayoutVars>
          <dgm:bulletEnabled val="1"/>
        </dgm:presLayoutVars>
      </dgm:prSet>
      <dgm:spPr/>
    </dgm:pt>
    <dgm:pt modelId="{188E6315-272F-C04C-9752-4B172B0FCDFE}" type="pres">
      <dgm:prSet presAssocID="{AAE4C3FC-0146-AD44-8B9E-E0C528AF71AA}" presName="sibTrans" presStyleLbl="sibTrans2D1" presStyleIdx="1" presStyleCnt="2"/>
      <dgm:spPr/>
    </dgm:pt>
    <dgm:pt modelId="{F8CA8030-7650-E84C-B91E-308F631D4F1D}" type="pres">
      <dgm:prSet presAssocID="{AAE4C3FC-0146-AD44-8B9E-E0C528AF71AA}" presName="connectorText" presStyleLbl="sibTrans2D1" presStyleIdx="1" presStyleCnt="2"/>
      <dgm:spPr/>
    </dgm:pt>
    <dgm:pt modelId="{DC2D2BFF-6CA1-4447-9EDE-7E7CB581AD4B}" type="pres">
      <dgm:prSet presAssocID="{91F3347D-1A13-6148-99F5-B051AA2CCD05}" presName="node" presStyleLbl="node1" presStyleIdx="2" presStyleCnt="3">
        <dgm:presLayoutVars>
          <dgm:bulletEnabled val="1"/>
        </dgm:presLayoutVars>
      </dgm:prSet>
      <dgm:spPr/>
    </dgm:pt>
  </dgm:ptLst>
  <dgm:cxnLst>
    <dgm:cxn modelId="{F0376D0D-E494-EE46-B870-C4CD89C7BB1E}" srcId="{61BAA8FB-72DC-344C-942E-57493734D643}" destId="{91F3347D-1A13-6148-99F5-B051AA2CCD05}" srcOrd="2" destOrd="0" parTransId="{4965C04A-72EA-6D4E-AA0B-7D988918FF62}" sibTransId="{D3442602-6B89-684B-97EC-CDB4DA250858}"/>
    <dgm:cxn modelId="{D9003119-F155-8946-BBD3-555FF843CFED}" type="presOf" srcId="{26351595-C237-8544-921E-BD189779F709}" destId="{79F1605D-4CC5-434B-B839-66A22346CA6A}" srcOrd="0" destOrd="0" presId="urn:microsoft.com/office/officeart/2005/8/layout/process1"/>
    <dgm:cxn modelId="{FF241B28-918F-1E43-AB7D-556B68A55CD4}" type="presOf" srcId="{AAE4C3FC-0146-AD44-8B9E-E0C528AF71AA}" destId="{188E6315-272F-C04C-9752-4B172B0FCDFE}" srcOrd="0" destOrd="0" presId="urn:microsoft.com/office/officeart/2005/8/layout/process1"/>
    <dgm:cxn modelId="{BFBA6E32-AD1A-7549-9AB2-BAFD31308342}" type="presOf" srcId="{F0DCDE56-CF6D-E244-A3B0-FD629C256F1A}" destId="{92FA8F5B-65DE-6041-AC75-B088B5357CFC}" srcOrd="1" destOrd="0" presId="urn:microsoft.com/office/officeart/2005/8/layout/process1"/>
    <dgm:cxn modelId="{3B2ED57B-9DA7-894D-BBAA-BDF7EABDF9B0}" srcId="{61BAA8FB-72DC-344C-942E-57493734D643}" destId="{E0A6FFE4-09DE-8C47-9F28-A3255B1F179A}" srcOrd="0" destOrd="0" parTransId="{E2DD06A2-4FA6-F943-A495-ADE949C56273}" sibTransId="{F0DCDE56-CF6D-E244-A3B0-FD629C256F1A}"/>
    <dgm:cxn modelId="{C3C06C9B-480C-6E49-A628-A294D294705F}" type="presOf" srcId="{F0DCDE56-CF6D-E244-A3B0-FD629C256F1A}" destId="{D10F0AFC-2985-6845-B1AD-47F7DAF40010}" srcOrd="0" destOrd="0" presId="urn:microsoft.com/office/officeart/2005/8/layout/process1"/>
    <dgm:cxn modelId="{308809A6-A055-D349-8D56-D7AB0542BA5E}" type="presOf" srcId="{E0A6FFE4-09DE-8C47-9F28-A3255B1F179A}" destId="{D69FA09E-F312-6C40-B087-AE6383F82146}" srcOrd="0" destOrd="0" presId="urn:microsoft.com/office/officeart/2005/8/layout/process1"/>
    <dgm:cxn modelId="{CA8FFFB2-4769-6F42-97D3-CC62290A4075}" type="presOf" srcId="{AAE4C3FC-0146-AD44-8B9E-E0C528AF71AA}" destId="{F8CA8030-7650-E84C-B91E-308F631D4F1D}" srcOrd="1" destOrd="0" presId="urn:microsoft.com/office/officeart/2005/8/layout/process1"/>
    <dgm:cxn modelId="{E7A635B7-D6F6-A940-A130-1BFC005F5009}" type="presOf" srcId="{61BAA8FB-72DC-344C-942E-57493734D643}" destId="{7D0D0829-B1E7-5947-AEDC-0B8407D84322}" srcOrd="0" destOrd="0" presId="urn:microsoft.com/office/officeart/2005/8/layout/process1"/>
    <dgm:cxn modelId="{53903FC1-802E-E445-987E-701EF4BDBDCA}" srcId="{61BAA8FB-72DC-344C-942E-57493734D643}" destId="{26351595-C237-8544-921E-BD189779F709}" srcOrd="1" destOrd="0" parTransId="{C0E02875-E93B-C740-B1A5-9F13A174884E}" sibTransId="{AAE4C3FC-0146-AD44-8B9E-E0C528AF71AA}"/>
    <dgm:cxn modelId="{6ECDC6FE-4AC2-534A-B450-996B262B0E1F}" type="presOf" srcId="{91F3347D-1A13-6148-99F5-B051AA2CCD05}" destId="{DC2D2BFF-6CA1-4447-9EDE-7E7CB581AD4B}" srcOrd="0" destOrd="0" presId="urn:microsoft.com/office/officeart/2005/8/layout/process1"/>
    <dgm:cxn modelId="{BC9DDFA1-F5B9-B041-82A1-DAB805F6EF6C}" type="presParOf" srcId="{7D0D0829-B1E7-5947-AEDC-0B8407D84322}" destId="{D69FA09E-F312-6C40-B087-AE6383F82146}" srcOrd="0" destOrd="0" presId="urn:microsoft.com/office/officeart/2005/8/layout/process1"/>
    <dgm:cxn modelId="{A9D5A1A3-6E88-E945-B059-578E65778932}" type="presParOf" srcId="{7D0D0829-B1E7-5947-AEDC-0B8407D84322}" destId="{D10F0AFC-2985-6845-B1AD-47F7DAF40010}" srcOrd="1" destOrd="0" presId="urn:microsoft.com/office/officeart/2005/8/layout/process1"/>
    <dgm:cxn modelId="{23CF7087-4DCF-224A-94F6-FAE0A58738DD}" type="presParOf" srcId="{D10F0AFC-2985-6845-B1AD-47F7DAF40010}" destId="{92FA8F5B-65DE-6041-AC75-B088B5357CFC}" srcOrd="0" destOrd="0" presId="urn:microsoft.com/office/officeart/2005/8/layout/process1"/>
    <dgm:cxn modelId="{7F54A966-E162-5047-9394-873711FEDCF0}" type="presParOf" srcId="{7D0D0829-B1E7-5947-AEDC-0B8407D84322}" destId="{79F1605D-4CC5-434B-B839-66A22346CA6A}" srcOrd="2" destOrd="0" presId="urn:microsoft.com/office/officeart/2005/8/layout/process1"/>
    <dgm:cxn modelId="{9ACAE72C-1E4D-7844-87BB-93EC50981FB8}" type="presParOf" srcId="{7D0D0829-B1E7-5947-AEDC-0B8407D84322}" destId="{188E6315-272F-C04C-9752-4B172B0FCDFE}" srcOrd="3" destOrd="0" presId="urn:microsoft.com/office/officeart/2005/8/layout/process1"/>
    <dgm:cxn modelId="{F0F1FF0A-1424-714F-A02F-6FEBCE9F409C}" type="presParOf" srcId="{188E6315-272F-C04C-9752-4B172B0FCDFE}" destId="{F8CA8030-7650-E84C-B91E-308F631D4F1D}" srcOrd="0" destOrd="0" presId="urn:microsoft.com/office/officeart/2005/8/layout/process1"/>
    <dgm:cxn modelId="{B720D5C5-47F4-0F48-9261-E9054C2A2A18}" type="presParOf" srcId="{7D0D0829-B1E7-5947-AEDC-0B8407D84322}" destId="{DC2D2BFF-6CA1-4447-9EDE-7E7CB581AD4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AA8FB-72DC-344C-942E-57493734D643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</dgm:pt>
    <dgm:pt modelId="{E0A6FFE4-09DE-8C47-9F28-A3255B1F179A}">
      <dgm:prSet phldrT="[Texto]"/>
      <dgm:spPr/>
      <dgm:t>
        <a:bodyPr/>
        <a:lstStyle/>
        <a:p>
          <a:r>
            <a:rPr lang="pt-BR" dirty="0"/>
            <a:t>Finalistas</a:t>
          </a:r>
        </a:p>
      </dgm:t>
    </dgm:pt>
    <dgm:pt modelId="{E2DD06A2-4FA6-F943-A495-ADE949C56273}" type="parTrans" cxnId="{3B2ED57B-9DA7-894D-BBAA-BDF7EABDF9B0}">
      <dgm:prSet/>
      <dgm:spPr/>
      <dgm:t>
        <a:bodyPr/>
        <a:lstStyle/>
        <a:p>
          <a:endParaRPr lang="pt-BR"/>
        </a:p>
      </dgm:t>
    </dgm:pt>
    <dgm:pt modelId="{F0DCDE56-CF6D-E244-A3B0-FD629C256F1A}" type="sibTrans" cxnId="{3B2ED57B-9DA7-894D-BBAA-BDF7EABDF9B0}">
      <dgm:prSet/>
      <dgm:spPr/>
      <dgm:t>
        <a:bodyPr/>
        <a:lstStyle/>
        <a:p>
          <a:endParaRPr lang="pt-BR"/>
        </a:p>
      </dgm:t>
    </dgm:pt>
    <dgm:pt modelId="{26351595-C237-8544-921E-BD189779F709}">
      <dgm:prSet phldrT="[Texto]"/>
      <dgm:spPr/>
      <dgm:t>
        <a:bodyPr/>
        <a:lstStyle/>
        <a:p>
          <a:r>
            <a:rPr lang="pt-BR" dirty="0"/>
            <a:t>Destinação Física E Econômica </a:t>
          </a:r>
        </a:p>
      </dgm:t>
    </dgm:pt>
    <dgm:pt modelId="{C0E02875-E93B-C740-B1A5-9F13A174884E}" type="parTrans" cxnId="{53903FC1-802E-E445-987E-701EF4BDBDCA}">
      <dgm:prSet/>
      <dgm:spPr/>
      <dgm:t>
        <a:bodyPr/>
        <a:lstStyle/>
        <a:p>
          <a:endParaRPr lang="pt-BR"/>
        </a:p>
      </dgm:t>
    </dgm:pt>
    <dgm:pt modelId="{AAE4C3FC-0146-AD44-8B9E-E0C528AF71AA}" type="sibTrans" cxnId="{53903FC1-802E-E445-987E-701EF4BDBDCA}">
      <dgm:prSet/>
      <dgm:spPr/>
      <dgm:t>
        <a:bodyPr/>
        <a:lstStyle/>
        <a:p>
          <a:endParaRPr lang="pt-BR"/>
        </a:p>
      </dgm:t>
    </dgm:pt>
    <dgm:pt modelId="{91F3347D-1A13-6148-99F5-B051AA2CCD05}">
      <dgm:prSet phldrT="[Texto]"/>
      <dgm:spPr/>
      <dgm:t>
        <a:bodyPr/>
        <a:lstStyle/>
        <a:p>
          <a:r>
            <a:rPr lang="pt-BR" dirty="0"/>
            <a:t>Empresas não têm proteção do CDC, pois suas compras de bens ou serviços são insumos do processo produtivo</a:t>
          </a:r>
        </a:p>
        <a:p>
          <a:endParaRPr lang="pt-BR" dirty="0"/>
        </a:p>
      </dgm:t>
    </dgm:pt>
    <dgm:pt modelId="{4965C04A-72EA-6D4E-AA0B-7D988918FF62}" type="parTrans" cxnId="{F0376D0D-E494-EE46-B870-C4CD89C7BB1E}">
      <dgm:prSet/>
      <dgm:spPr/>
      <dgm:t>
        <a:bodyPr/>
        <a:lstStyle/>
        <a:p>
          <a:endParaRPr lang="pt-BR"/>
        </a:p>
      </dgm:t>
    </dgm:pt>
    <dgm:pt modelId="{D3442602-6B89-684B-97EC-CDB4DA250858}" type="sibTrans" cxnId="{F0376D0D-E494-EE46-B870-C4CD89C7BB1E}">
      <dgm:prSet/>
      <dgm:spPr/>
      <dgm:t>
        <a:bodyPr/>
        <a:lstStyle/>
        <a:p>
          <a:endParaRPr lang="pt-BR"/>
        </a:p>
      </dgm:t>
    </dgm:pt>
    <dgm:pt modelId="{7D0D0829-B1E7-5947-AEDC-0B8407D84322}" type="pres">
      <dgm:prSet presAssocID="{61BAA8FB-72DC-344C-942E-57493734D643}" presName="Name0" presStyleCnt="0">
        <dgm:presLayoutVars>
          <dgm:dir/>
          <dgm:resizeHandles val="exact"/>
        </dgm:presLayoutVars>
      </dgm:prSet>
      <dgm:spPr/>
    </dgm:pt>
    <dgm:pt modelId="{D69FA09E-F312-6C40-B087-AE6383F82146}" type="pres">
      <dgm:prSet presAssocID="{E0A6FFE4-09DE-8C47-9F28-A3255B1F179A}" presName="node" presStyleLbl="node1" presStyleIdx="0" presStyleCnt="3">
        <dgm:presLayoutVars>
          <dgm:bulletEnabled val="1"/>
        </dgm:presLayoutVars>
      </dgm:prSet>
      <dgm:spPr/>
    </dgm:pt>
    <dgm:pt modelId="{D10F0AFC-2985-6845-B1AD-47F7DAF40010}" type="pres">
      <dgm:prSet presAssocID="{F0DCDE56-CF6D-E244-A3B0-FD629C256F1A}" presName="sibTrans" presStyleLbl="sibTrans2D1" presStyleIdx="0" presStyleCnt="2"/>
      <dgm:spPr/>
    </dgm:pt>
    <dgm:pt modelId="{92FA8F5B-65DE-6041-AC75-B088B5357CFC}" type="pres">
      <dgm:prSet presAssocID="{F0DCDE56-CF6D-E244-A3B0-FD629C256F1A}" presName="connectorText" presStyleLbl="sibTrans2D1" presStyleIdx="0" presStyleCnt="2"/>
      <dgm:spPr/>
    </dgm:pt>
    <dgm:pt modelId="{79F1605D-4CC5-434B-B839-66A22346CA6A}" type="pres">
      <dgm:prSet presAssocID="{26351595-C237-8544-921E-BD189779F709}" presName="node" presStyleLbl="node1" presStyleIdx="1" presStyleCnt="3">
        <dgm:presLayoutVars>
          <dgm:bulletEnabled val="1"/>
        </dgm:presLayoutVars>
      </dgm:prSet>
      <dgm:spPr/>
    </dgm:pt>
    <dgm:pt modelId="{188E6315-272F-C04C-9752-4B172B0FCDFE}" type="pres">
      <dgm:prSet presAssocID="{AAE4C3FC-0146-AD44-8B9E-E0C528AF71AA}" presName="sibTrans" presStyleLbl="sibTrans2D1" presStyleIdx="1" presStyleCnt="2"/>
      <dgm:spPr/>
    </dgm:pt>
    <dgm:pt modelId="{F8CA8030-7650-E84C-B91E-308F631D4F1D}" type="pres">
      <dgm:prSet presAssocID="{AAE4C3FC-0146-AD44-8B9E-E0C528AF71AA}" presName="connectorText" presStyleLbl="sibTrans2D1" presStyleIdx="1" presStyleCnt="2"/>
      <dgm:spPr/>
    </dgm:pt>
    <dgm:pt modelId="{DC2D2BFF-6CA1-4447-9EDE-7E7CB581AD4B}" type="pres">
      <dgm:prSet presAssocID="{91F3347D-1A13-6148-99F5-B051AA2CCD05}" presName="node" presStyleLbl="node1" presStyleIdx="2" presStyleCnt="3">
        <dgm:presLayoutVars>
          <dgm:bulletEnabled val="1"/>
        </dgm:presLayoutVars>
      </dgm:prSet>
      <dgm:spPr/>
    </dgm:pt>
  </dgm:ptLst>
  <dgm:cxnLst>
    <dgm:cxn modelId="{F0376D0D-E494-EE46-B870-C4CD89C7BB1E}" srcId="{61BAA8FB-72DC-344C-942E-57493734D643}" destId="{91F3347D-1A13-6148-99F5-B051AA2CCD05}" srcOrd="2" destOrd="0" parTransId="{4965C04A-72EA-6D4E-AA0B-7D988918FF62}" sibTransId="{D3442602-6B89-684B-97EC-CDB4DA250858}"/>
    <dgm:cxn modelId="{D9003119-F155-8946-BBD3-555FF843CFED}" type="presOf" srcId="{26351595-C237-8544-921E-BD189779F709}" destId="{79F1605D-4CC5-434B-B839-66A22346CA6A}" srcOrd="0" destOrd="0" presId="urn:microsoft.com/office/officeart/2005/8/layout/process1"/>
    <dgm:cxn modelId="{FF241B28-918F-1E43-AB7D-556B68A55CD4}" type="presOf" srcId="{AAE4C3FC-0146-AD44-8B9E-E0C528AF71AA}" destId="{188E6315-272F-C04C-9752-4B172B0FCDFE}" srcOrd="0" destOrd="0" presId="urn:microsoft.com/office/officeart/2005/8/layout/process1"/>
    <dgm:cxn modelId="{BFBA6E32-AD1A-7549-9AB2-BAFD31308342}" type="presOf" srcId="{F0DCDE56-CF6D-E244-A3B0-FD629C256F1A}" destId="{92FA8F5B-65DE-6041-AC75-B088B5357CFC}" srcOrd="1" destOrd="0" presId="urn:microsoft.com/office/officeart/2005/8/layout/process1"/>
    <dgm:cxn modelId="{3B2ED57B-9DA7-894D-BBAA-BDF7EABDF9B0}" srcId="{61BAA8FB-72DC-344C-942E-57493734D643}" destId="{E0A6FFE4-09DE-8C47-9F28-A3255B1F179A}" srcOrd="0" destOrd="0" parTransId="{E2DD06A2-4FA6-F943-A495-ADE949C56273}" sibTransId="{F0DCDE56-CF6D-E244-A3B0-FD629C256F1A}"/>
    <dgm:cxn modelId="{C3C06C9B-480C-6E49-A628-A294D294705F}" type="presOf" srcId="{F0DCDE56-CF6D-E244-A3B0-FD629C256F1A}" destId="{D10F0AFC-2985-6845-B1AD-47F7DAF40010}" srcOrd="0" destOrd="0" presId="urn:microsoft.com/office/officeart/2005/8/layout/process1"/>
    <dgm:cxn modelId="{308809A6-A055-D349-8D56-D7AB0542BA5E}" type="presOf" srcId="{E0A6FFE4-09DE-8C47-9F28-A3255B1F179A}" destId="{D69FA09E-F312-6C40-B087-AE6383F82146}" srcOrd="0" destOrd="0" presId="urn:microsoft.com/office/officeart/2005/8/layout/process1"/>
    <dgm:cxn modelId="{CA8FFFB2-4769-6F42-97D3-CC62290A4075}" type="presOf" srcId="{AAE4C3FC-0146-AD44-8B9E-E0C528AF71AA}" destId="{F8CA8030-7650-E84C-B91E-308F631D4F1D}" srcOrd="1" destOrd="0" presId="urn:microsoft.com/office/officeart/2005/8/layout/process1"/>
    <dgm:cxn modelId="{E7A635B7-D6F6-A940-A130-1BFC005F5009}" type="presOf" srcId="{61BAA8FB-72DC-344C-942E-57493734D643}" destId="{7D0D0829-B1E7-5947-AEDC-0B8407D84322}" srcOrd="0" destOrd="0" presId="urn:microsoft.com/office/officeart/2005/8/layout/process1"/>
    <dgm:cxn modelId="{53903FC1-802E-E445-987E-701EF4BDBDCA}" srcId="{61BAA8FB-72DC-344C-942E-57493734D643}" destId="{26351595-C237-8544-921E-BD189779F709}" srcOrd="1" destOrd="0" parTransId="{C0E02875-E93B-C740-B1A5-9F13A174884E}" sibTransId="{AAE4C3FC-0146-AD44-8B9E-E0C528AF71AA}"/>
    <dgm:cxn modelId="{6ECDC6FE-4AC2-534A-B450-996B262B0E1F}" type="presOf" srcId="{91F3347D-1A13-6148-99F5-B051AA2CCD05}" destId="{DC2D2BFF-6CA1-4447-9EDE-7E7CB581AD4B}" srcOrd="0" destOrd="0" presId="urn:microsoft.com/office/officeart/2005/8/layout/process1"/>
    <dgm:cxn modelId="{BC9DDFA1-F5B9-B041-82A1-DAB805F6EF6C}" type="presParOf" srcId="{7D0D0829-B1E7-5947-AEDC-0B8407D84322}" destId="{D69FA09E-F312-6C40-B087-AE6383F82146}" srcOrd="0" destOrd="0" presId="urn:microsoft.com/office/officeart/2005/8/layout/process1"/>
    <dgm:cxn modelId="{A9D5A1A3-6E88-E945-B059-578E65778932}" type="presParOf" srcId="{7D0D0829-B1E7-5947-AEDC-0B8407D84322}" destId="{D10F0AFC-2985-6845-B1AD-47F7DAF40010}" srcOrd="1" destOrd="0" presId="urn:microsoft.com/office/officeart/2005/8/layout/process1"/>
    <dgm:cxn modelId="{23CF7087-4DCF-224A-94F6-FAE0A58738DD}" type="presParOf" srcId="{D10F0AFC-2985-6845-B1AD-47F7DAF40010}" destId="{92FA8F5B-65DE-6041-AC75-B088B5357CFC}" srcOrd="0" destOrd="0" presId="urn:microsoft.com/office/officeart/2005/8/layout/process1"/>
    <dgm:cxn modelId="{7F54A966-E162-5047-9394-873711FEDCF0}" type="presParOf" srcId="{7D0D0829-B1E7-5947-AEDC-0B8407D84322}" destId="{79F1605D-4CC5-434B-B839-66A22346CA6A}" srcOrd="2" destOrd="0" presId="urn:microsoft.com/office/officeart/2005/8/layout/process1"/>
    <dgm:cxn modelId="{9ACAE72C-1E4D-7844-87BB-93EC50981FB8}" type="presParOf" srcId="{7D0D0829-B1E7-5947-AEDC-0B8407D84322}" destId="{188E6315-272F-C04C-9752-4B172B0FCDFE}" srcOrd="3" destOrd="0" presId="urn:microsoft.com/office/officeart/2005/8/layout/process1"/>
    <dgm:cxn modelId="{F0F1FF0A-1424-714F-A02F-6FEBCE9F409C}" type="presParOf" srcId="{188E6315-272F-C04C-9752-4B172B0FCDFE}" destId="{F8CA8030-7650-E84C-B91E-308F631D4F1D}" srcOrd="0" destOrd="0" presId="urn:microsoft.com/office/officeart/2005/8/layout/process1"/>
    <dgm:cxn modelId="{B720D5C5-47F4-0F48-9261-E9054C2A2A18}" type="presParOf" srcId="{7D0D0829-B1E7-5947-AEDC-0B8407D84322}" destId="{DC2D2BFF-6CA1-4447-9EDE-7E7CB581AD4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92AFAA-8E9C-4EE7-80F3-202100F084B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B12C29D-6466-4A72-83D5-AD2889933BAD}">
      <dgm:prSet/>
      <dgm:spPr/>
      <dgm:t>
        <a:bodyPr/>
        <a:lstStyle/>
        <a:p>
          <a:r>
            <a:rPr lang="en-US" dirty="0" err="1"/>
            <a:t>Informação</a:t>
          </a:r>
          <a:r>
            <a:rPr lang="en-US" dirty="0"/>
            <a:t> </a:t>
          </a:r>
          <a:r>
            <a:rPr lang="en-US" dirty="0" err="1"/>
            <a:t>adequada</a:t>
          </a:r>
          <a:r>
            <a:rPr lang="en-US" dirty="0"/>
            <a:t> e </a:t>
          </a:r>
          <a:r>
            <a:rPr lang="en-US" dirty="0" err="1"/>
            <a:t>clara</a:t>
          </a:r>
          <a:endParaRPr lang="en-US" dirty="0"/>
        </a:p>
      </dgm:t>
    </dgm:pt>
    <dgm:pt modelId="{17C8F025-3C4E-4FAA-AD97-C66915ABBD16}" type="parTrans" cxnId="{3BB80F0A-CD44-4984-8796-249675202B32}">
      <dgm:prSet/>
      <dgm:spPr/>
      <dgm:t>
        <a:bodyPr/>
        <a:lstStyle/>
        <a:p>
          <a:endParaRPr lang="en-US"/>
        </a:p>
      </dgm:t>
    </dgm:pt>
    <dgm:pt modelId="{654C0EC9-023E-41BC-A5F2-92AA283C610E}" type="sibTrans" cxnId="{3BB80F0A-CD44-4984-8796-249675202B32}">
      <dgm:prSet/>
      <dgm:spPr/>
      <dgm:t>
        <a:bodyPr/>
        <a:lstStyle/>
        <a:p>
          <a:endParaRPr lang="en-US"/>
        </a:p>
      </dgm:t>
    </dgm:pt>
    <dgm:pt modelId="{8F65DC5B-1198-45B3-A951-AD0022C9E6A0}">
      <dgm:prSet/>
      <dgm:spPr/>
      <dgm:t>
        <a:bodyPr/>
        <a:lstStyle/>
        <a:p>
          <a:r>
            <a:rPr lang="en-US" dirty="0" err="1"/>
            <a:t>Proteção</a:t>
          </a:r>
          <a:r>
            <a:rPr lang="en-US" dirty="0"/>
            <a:t> contra a </a:t>
          </a:r>
          <a:r>
            <a:rPr lang="en-US" dirty="0" err="1"/>
            <a:t>publicidade</a:t>
          </a:r>
          <a:r>
            <a:rPr lang="en-US" dirty="0"/>
            <a:t> </a:t>
          </a:r>
          <a:r>
            <a:rPr lang="en-US" dirty="0" err="1"/>
            <a:t>enganosa</a:t>
          </a:r>
          <a:r>
            <a:rPr lang="en-US" dirty="0"/>
            <a:t> e </a:t>
          </a:r>
          <a:r>
            <a:rPr lang="en-US" dirty="0" err="1"/>
            <a:t>abusiva</a:t>
          </a:r>
          <a:endParaRPr lang="en-US" dirty="0"/>
        </a:p>
      </dgm:t>
    </dgm:pt>
    <dgm:pt modelId="{0FACDFE3-8F0E-4FB5-BEFB-4247422E0C5A}" type="parTrans" cxnId="{33564E02-5A9C-44CD-BCEA-F00BF0A9B34F}">
      <dgm:prSet/>
      <dgm:spPr/>
      <dgm:t>
        <a:bodyPr/>
        <a:lstStyle/>
        <a:p>
          <a:endParaRPr lang="en-US"/>
        </a:p>
      </dgm:t>
    </dgm:pt>
    <dgm:pt modelId="{011D25BC-0CD7-484B-A8A8-C7D044523BC7}" type="sibTrans" cxnId="{33564E02-5A9C-44CD-BCEA-F00BF0A9B34F}">
      <dgm:prSet/>
      <dgm:spPr/>
      <dgm:t>
        <a:bodyPr/>
        <a:lstStyle/>
        <a:p>
          <a:endParaRPr lang="en-US"/>
        </a:p>
      </dgm:t>
    </dgm:pt>
    <dgm:pt modelId="{28137448-3708-4CD1-A7EE-B2D3CC631693}">
      <dgm:prSet/>
      <dgm:spPr/>
      <dgm:t>
        <a:bodyPr/>
        <a:lstStyle/>
        <a:p>
          <a:r>
            <a:rPr lang="pt-BR" dirty="0"/>
            <a:t>Revisão das cláusulas  que estabeleçam prestações desproporcionais</a:t>
          </a:r>
        </a:p>
      </dgm:t>
    </dgm:pt>
    <dgm:pt modelId="{1967EF28-7B89-4938-BC2A-87DC51F185F8}" type="parTrans" cxnId="{E6C2C747-4CF0-4B8E-92CE-BBEB0EC482E9}">
      <dgm:prSet/>
      <dgm:spPr/>
      <dgm:t>
        <a:bodyPr/>
        <a:lstStyle/>
        <a:p>
          <a:endParaRPr lang="en-US"/>
        </a:p>
      </dgm:t>
    </dgm:pt>
    <dgm:pt modelId="{76620445-9666-405A-A001-5364276F3BCF}" type="sibTrans" cxnId="{E6C2C747-4CF0-4B8E-92CE-BBEB0EC482E9}">
      <dgm:prSet/>
      <dgm:spPr/>
      <dgm:t>
        <a:bodyPr/>
        <a:lstStyle/>
        <a:p>
          <a:endParaRPr lang="en-US"/>
        </a:p>
      </dgm:t>
    </dgm:pt>
    <dgm:pt modelId="{59EDF947-B5B3-4290-892C-06F8CEFC9225}">
      <dgm:prSet/>
      <dgm:spPr/>
      <dgm:t>
        <a:bodyPr/>
        <a:lstStyle/>
        <a:p>
          <a:r>
            <a:rPr lang="en-US" dirty="0" err="1"/>
            <a:t>Revisão</a:t>
          </a:r>
          <a:r>
            <a:rPr lang="en-US" dirty="0"/>
            <a:t> das </a:t>
          </a:r>
          <a:r>
            <a:rPr lang="en-US" dirty="0" err="1"/>
            <a:t>cláusulas</a:t>
          </a:r>
          <a:r>
            <a:rPr lang="en-US" dirty="0"/>
            <a:t> </a:t>
          </a:r>
          <a:r>
            <a:rPr lang="en-US" dirty="0" err="1"/>
            <a:t>em</a:t>
          </a:r>
          <a:r>
            <a:rPr lang="en-US" dirty="0"/>
            <a:t> </a:t>
          </a:r>
          <a:r>
            <a:rPr lang="en-US" dirty="0" err="1"/>
            <a:t>razão</a:t>
          </a:r>
          <a:r>
            <a:rPr lang="en-US" dirty="0"/>
            <a:t> de </a:t>
          </a:r>
          <a:r>
            <a:rPr lang="en-US" dirty="0" err="1"/>
            <a:t>fatos</a:t>
          </a:r>
          <a:r>
            <a:rPr lang="en-US" dirty="0"/>
            <a:t> </a:t>
          </a:r>
          <a:r>
            <a:rPr lang="en-US" dirty="0" err="1"/>
            <a:t>supervenientes</a:t>
          </a:r>
          <a:r>
            <a:rPr lang="en-US" dirty="0"/>
            <a:t> que as </a:t>
          </a:r>
          <a:r>
            <a:rPr lang="en-US" dirty="0" err="1"/>
            <a:t>tornem</a:t>
          </a:r>
          <a:r>
            <a:rPr lang="en-US" dirty="0"/>
            <a:t> </a:t>
          </a:r>
          <a:r>
            <a:rPr lang="en-US" dirty="0" err="1"/>
            <a:t>excessivamente</a:t>
          </a:r>
          <a:r>
            <a:rPr lang="en-US" dirty="0"/>
            <a:t> </a:t>
          </a:r>
          <a:r>
            <a:rPr lang="en-US" dirty="0" err="1"/>
            <a:t>onerosas</a:t>
          </a:r>
          <a:endParaRPr lang="en-US" dirty="0"/>
        </a:p>
      </dgm:t>
    </dgm:pt>
    <dgm:pt modelId="{1E28211C-A245-4E1D-9AE7-CCCC178362CB}" type="parTrans" cxnId="{06265A37-E540-485D-BDF7-8A149F2848F6}">
      <dgm:prSet/>
      <dgm:spPr/>
      <dgm:t>
        <a:bodyPr/>
        <a:lstStyle/>
        <a:p>
          <a:endParaRPr lang="en-US"/>
        </a:p>
      </dgm:t>
    </dgm:pt>
    <dgm:pt modelId="{7F7C79A2-718A-4A2E-8DC1-334BD79C393D}" type="sibTrans" cxnId="{06265A37-E540-485D-BDF7-8A149F2848F6}">
      <dgm:prSet/>
      <dgm:spPr/>
      <dgm:t>
        <a:bodyPr/>
        <a:lstStyle/>
        <a:p>
          <a:endParaRPr lang="en-US"/>
        </a:p>
      </dgm:t>
    </dgm:pt>
    <dgm:pt modelId="{7BE3C450-F9D9-47C1-A1F4-B51002488A82}">
      <dgm:prSet/>
      <dgm:spPr/>
      <dgm:t>
        <a:bodyPr/>
        <a:lstStyle/>
        <a:p>
          <a:r>
            <a:rPr lang="pt-BR"/>
            <a:t>Proibição de discriminação </a:t>
          </a:r>
          <a:endParaRPr lang="en-US"/>
        </a:p>
      </dgm:t>
    </dgm:pt>
    <dgm:pt modelId="{1A37CE34-EE6F-4674-A00D-CA519BD42A95}" type="parTrans" cxnId="{A7307E94-0F38-4C32-A11D-DF6CEB06FD02}">
      <dgm:prSet/>
      <dgm:spPr/>
      <dgm:t>
        <a:bodyPr/>
        <a:lstStyle/>
        <a:p>
          <a:endParaRPr lang="en-US"/>
        </a:p>
      </dgm:t>
    </dgm:pt>
    <dgm:pt modelId="{1F99AB3B-1C39-49B8-ACD5-779413975948}" type="sibTrans" cxnId="{A7307E94-0F38-4C32-A11D-DF6CEB06FD02}">
      <dgm:prSet/>
      <dgm:spPr/>
      <dgm:t>
        <a:bodyPr/>
        <a:lstStyle/>
        <a:p>
          <a:endParaRPr lang="en-US"/>
        </a:p>
      </dgm:t>
    </dgm:pt>
    <dgm:pt modelId="{12ACBB3E-C7D6-493D-82B4-F9D533EDF0B9}">
      <dgm:prSet/>
      <dgm:spPr/>
      <dgm:t>
        <a:bodyPr/>
        <a:lstStyle/>
        <a:p>
          <a:r>
            <a:rPr lang="pt-BR" dirty="0"/>
            <a:t>Inversão do ônus da prova  quando verossímil a alegação e for hipossuficiente</a:t>
          </a:r>
          <a:endParaRPr lang="en-US" dirty="0"/>
        </a:p>
      </dgm:t>
    </dgm:pt>
    <dgm:pt modelId="{F0388783-86D2-4F0E-ACC9-B31AE45D72A8}" type="parTrans" cxnId="{89D0DDE9-3FF9-4206-8555-21AE7A15C39D}">
      <dgm:prSet/>
      <dgm:spPr/>
      <dgm:t>
        <a:bodyPr/>
        <a:lstStyle/>
        <a:p>
          <a:endParaRPr lang="en-US"/>
        </a:p>
      </dgm:t>
    </dgm:pt>
    <dgm:pt modelId="{4BA1A954-856C-4A05-851A-31C4F4C353F1}" type="sibTrans" cxnId="{89D0DDE9-3FF9-4206-8555-21AE7A15C39D}">
      <dgm:prSet/>
      <dgm:spPr/>
      <dgm:t>
        <a:bodyPr/>
        <a:lstStyle/>
        <a:p>
          <a:endParaRPr lang="en-US"/>
        </a:p>
      </dgm:t>
    </dgm:pt>
    <dgm:pt modelId="{9265A127-4BF7-40B0-BA73-5A9DB336B404}">
      <dgm:prSet/>
      <dgm:spPr/>
      <dgm:t>
        <a:bodyPr/>
        <a:lstStyle/>
        <a:p>
          <a:r>
            <a:rPr lang="pt-BR" dirty="0"/>
            <a:t>Ação Civil Publica para reparação de danos individuais homogêneos, coletivos e difusos</a:t>
          </a:r>
          <a:endParaRPr lang="en-US" dirty="0"/>
        </a:p>
      </dgm:t>
    </dgm:pt>
    <dgm:pt modelId="{B7ED49EB-3A41-4418-9D47-6FDE19E7DA13}" type="parTrans" cxnId="{E1B0D641-94EF-4962-AF21-3F806C5ECE2E}">
      <dgm:prSet/>
      <dgm:spPr/>
      <dgm:t>
        <a:bodyPr/>
        <a:lstStyle/>
        <a:p>
          <a:endParaRPr lang="en-US"/>
        </a:p>
      </dgm:t>
    </dgm:pt>
    <dgm:pt modelId="{27243E08-B32C-4F67-B49A-9F0B1CC242C7}" type="sibTrans" cxnId="{E1B0D641-94EF-4962-AF21-3F806C5ECE2E}">
      <dgm:prSet/>
      <dgm:spPr/>
      <dgm:t>
        <a:bodyPr/>
        <a:lstStyle/>
        <a:p>
          <a:endParaRPr lang="en-US"/>
        </a:p>
      </dgm:t>
    </dgm:pt>
    <dgm:pt modelId="{39543A41-0986-4626-BDE2-900F9B34BC52}">
      <dgm:prSet/>
      <dgm:spPr/>
      <dgm:t>
        <a:bodyPr/>
        <a:lstStyle/>
        <a:p>
          <a:r>
            <a:rPr lang="en-US" dirty="0" err="1"/>
            <a:t>Responsabilidade</a:t>
          </a:r>
          <a:r>
            <a:rPr lang="en-US" dirty="0"/>
            <a:t> </a:t>
          </a:r>
          <a:r>
            <a:rPr lang="en-US" dirty="0" err="1"/>
            <a:t>Objetiva</a:t>
          </a:r>
          <a:r>
            <a:rPr lang="en-US" dirty="0"/>
            <a:t> por </a:t>
          </a:r>
          <a:r>
            <a:rPr lang="en-US" dirty="0" err="1"/>
            <a:t>defeitos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prestação</a:t>
          </a:r>
          <a:r>
            <a:rPr lang="en-US" dirty="0"/>
            <a:t> de </a:t>
          </a:r>
          <a:r>
            <a:rPr lang="en-US" dirty="0" err="1"/>
            <a:t>serviços</a:t>
          </a:r>
          <a:r>
            <a:rPr lang="en-US" dirty="0"/>
            <a:t> </a:t>
          </a:r>
          <a:r>
            <a:rPr lang="en-US" dirty="0" err="1"/>
            <a:t>ou</a:t>
          </a:r>
          <a:r>
            <a:rPr lang="en-US" dirty="0"/>
            <a:t> </a:t>
          </a:r>
          <a:r>
            <a:rPr lang="en-US" dirty="0" err="1"/>
            <a:t>informação</a:t>
          </a:r>
          <a:r>
            <a:rPr lang="en-US" dirty="0"/>
            <a:t>  </a:t>
          </a:r>
          <a:r>
            <a:rPr lang="en-US" dirty="0" err="1"/>
            <a:t>insuficiente</a:t>
          </a:r>
          <a:r>
            <a:rPr lang="en-US" dirty="0"/>
            <a:t> (</a:t>
          </a:r>
          <a:r>
            <a:rPr lang="en-US" dirty="0" err="1"/>
            <a:t>artigo</a:t>
          </a:r>
          <a:r>
            <a:rPr lang="en-US" dirty="0"/>
            <a:t> 14)</a:t>
          </a:r>
        </a:p>
      </dgm:t>
    </dgm:pt>
    <dgm:pt modelId="{AD2BF2A7-25B3-41E0-819F-8345A37C1704}" type="parTrans" cxnId="{88B1DC33-5553-4B47-BA50-F11B6EBCBB84}">
      <dgm:prSet/>
      <dgm:spPr/>
      <dgm:t>
        <a:bodyPr/>
        <a:lstStyle/>
        <a:p>
          <a:endParaRPr lang="en-US"/>
        </a:p>
      </dgm:t>
    </dgm:pt>
    <dgm:pt modelId="{8B226E48-6CFA-4D7C-BA82-2BA0F1860A57}" type="sibTrans" cxnId="{88B1DC33-5553-4B47-BA50-F11B6EBCBB84}">
      <dgm:prSet/>
      <dgm:spPr/>
      <dgm:t>
        <a:bodyPr/>
        <a:lstStyle/>
        <a:p>
          <a:endParaRPr lang="en-US"/>
        </a:p>
      </dgm:t>
    </dgm:pt>
    <dgm:pt modelId="{567096E9-A728-444B-BE04-E5110791B0D6}">
      <dgm:prSet/>
      <dgm:spPr/>
      <dgm:t>
        <a:bodyPr/>
        <a:lstStyle/>
        <a:p>
          <a:r>
            <a:rPr lang="pt-BR" dirty="0"/>
            <a:t>Desconsideração de foro de </a:t>
          </a:r>
          <a:r>
            <a:rPr lang="pt-BR" dirty="0" err="1"/>
            <a:t>eleiçao</a:t>
          </a:r>
          <a:r>
            <a:rPr lang="pt-BR" dirty="0"/>
            <a:t> e cláusula arbitral. Ação pode ser proposta no domicilio do consumidor</a:t>
          </a:r>
        </a:p>
      </dgm:t>
    </dgm:pt>
    <dgm:pt modelId="{1D196CD7-D19D-5F4B-B092-03E67C93364E}" type="parTrans" cxnId="{CC0DCA01-8CF3-424A-BDA0-48152561E844}">
      <dgm:prSet/>
      <dgm:spPr/>
    </dgm:pt>
    <dgm:pt modelId="{E63663F4-B1FE-0742-A59F-6F542E131CB9}" type="sibTrans" cxnId="{CC0DCA01-8CF3-424A-BDA0-48152561E844}">
      <dgm:prSet/>
      <dgm:spPr/>
    </dgm:pt>
    <dgm:pt modelId="{23322E89-B602-5E46-8D73-735507810C51}" type="pres">
      <dgm:prSet presAssocID="{AB92AFAA-8E9C-4EE7-80F3-202100F084B8}" presName="diagram" presStyleCnt="0">
        <dgm:presLayoutVars>
          <dgm:dir/>
          <dgm:resizeHandles val="exact"/>
        </dgm:presLayoutVars>
      </dgm:prSet>
      <dgm:spPr/>
    </dgm:pt>
    <dgm:pt modelId="{B086D19A-930E-F142-92D2-E751824F8401}" type="pres">
      <dgm:prSet presAssocID="{9B12C29D-6466-4A72-83D5-AD2889933BAD}" presName="node" presStyleLbl="node1" presStyleIdx="0" presStyleCnt="9">
        <dgm:presLayoutVars>
          <dgm:bulletEnabled val="1"/>
        </dgm:presLayoutVars>
      </dgm:prSet>
      <dgm:spPr/>
    </dgm:pt>
    <dgm:pt modelId="{296C0B9A-5D55-F641-81AA-9B5D93E85D23}" type="pres">
      <dgm:prSet presAssocID="{654C0EC9-023E-41BC-A5F2-92AA283C610E}" presName="sibTrans" presStyleCnt="0"/>
      <dgm:spPr/>
    </dgm:pt>
    <dgm:pt modelId="{61582096-A1DE-EF42-B61B-E5E0FDF2A756}" type="pres">
      <dgm:prSet presAssocID="{8F65DC5B-1198-45B3-A951-AD0022C9E6A0}" presName="node" presStyleLbl="node1" presStyleIdx="1" presStyleCnt="9">
        <dgm:presLayoutVars>
          <dgm:bulletEnabled val="1"/>
        </dgm:presLayoutVars>
      </dgm:prSet>
      <dgm:spPr/>
    </dgm:pt>
    <dgm:pt modelId="{8BFB88EF-C9A8-6E4F-90B9-74AF41434B7C}" type="pres">
      <dgm:prSet presAssocID="{011D25BC-0CD7-484B-A8A8-C7D044523BC7}" presName="sibTrans" presStyleCnt="0"/>
      <dgm:spPr/>
    </dgm:pt>
    <dgm:pt modelId="{2029D71B-9B33-6F47-B9DA-C1995E971875}" type="pres">
      <dgm:prSet presAssocID="{28137448-3708-4CD1-A7EE-B2D3CC631693}" presName="node" presStyleLbl="node1" presStyleIdx="2" presStyleCnt="9">
        <dgm:presLayoutVars>
          <dgm:bulletEnabled val="1"/>
        </dgm:presLayoutVars>
      </dgm:prSet>
      <dgm:spPr/>
    </dgm:pt>
    <dgm:pt modelId="{FFDAC68E-002F-4243-82F5-BBF4C163E7DC}" type="pres">
      <dgm:prSet presAssocID="{76620445-9666-405A-A001-5364276F3BCF}" presName="sibTrans" presStyleCnt="0"/>
      <dgm:spPr/>
    </dgm:pt>
    <dgm:pt modelId="{77B9574F-0328-0345-8303-CAA34FE9D2B9}" type="pres">
      <dgm:prSet presAssocID="{59EDF947-B5B3-4290-892C-06F8CEFC9225}" presName="node" presStyleLbl="node1" presStyleIdx="3" presStyleCnt="9">
        <dgm:presLayoutVars>
          <dgm:bulletEnabled val="1"/>
        </dgm:presLayoutVars>
      </dgm:prSet>
      <dgm:spPr/>
    </dgm:pt>
    <dgm:pt modelId="{CE64EE07-14E6-5949-A69E-239688DBD131}" type="pres">
      <dgm:prSet presAssocID="{7F7C79A2-718A-4A2E-8DC1-334BD79C393D}" presName="sibTrans" presStyleCnt="0"/>
      <dgm:spPr/>
    </dgm:pt>
    <dgm:pt modelId="{ECFC8097-DF36-2943-96B6-14C5364B8825}" type="pres">
      <dgm:prSet presAssocID="{7BE3C450-F9D9-47C1-A1F4-B51002488A82}" presName="node" presStyleLbl="node1" presStyleIdx="4" presStyleCnt="9">
        <dgm:presLayoutVars>
          <dgm:bulletEnabled val="1"/>
        </dgm:presLayoutVars>
      </dgm:prSet>
      <dgm:spPr/>
    </dgm:pt>
    <dgm:pt modelId="{CE82FC6F-9973-5D4A-919B-691B4297DD66}" type="pres">
      <dgm:prSet presAssocID="{1F99AB3B-1C39-49B8-ACD5-779413975948}" presName="sibTrans" presStyleCnt="0"/>
      <dgm:spPr/>
    </dgm:pt>
    <dgm:pt modelId="{411E9BE0-850F-1F47-A718-8477D04D8509}" type="pres">
      <dgm:prSet presAssocID="{12ACBB3E-C7D6-493D-82B4-F9D533EDF0B9}" presName="node" presStyleLbl="node1" presStyleIdx="5" presStyleCnt="9">
        <dgm:presLayoutVars>
          <dgm:bulletEnabled val="1"/>
        </dgm:presLayoutVars>
      </dgm:prSet>
      <dgm:spPr/>
    </dgm:pt>
    <dgm:pt modelId="{65ABC71A-C00A-F64F-A915-70AC17007249}" type="pres">
      <dgm:prSet presAssocID="{4BA1A954-856C-4A05-851A-31C4F4C353F1}" presName="sibTrans" presStyleCnt="0"/>
      <dgm:spPr/>
    </dgm:pt>
    <dgm:pt modelId="{D5380A63-083F-6F49-944A-DA3BFDB3581B}" type="pres">
      <dgm:prSet presAssocID="{9265A127-4BF7-40B0-BA73-5A9DB336B404}" presName="node" presStyleLbl="node1" presStyleIdx="6" presStyleCnt="9">
        <dgm:presLayoutVars>
          <dgm:bulletEnabled val="1"/>
        </dgm:presLayoutVars>
      </dgm:prSet>
      <dgm:spPr/>
    </dgm:pt>
    <dgm:pt modelId="{45A3D5A7-F1B9-E240-B10F-82ADB40758BE}" type="pres">
      <dgm:prSet presAssocID="{27243E08-B32C-4F67-B49A-9F0B1CC242C7}" presName="sibTrans" presStyleCnt="0"/>
      <dgm:spPr/>
    </dgm:pt>
    <dgm:pt modelId="{41714CAB-330E-1A4E-8537-4B267D3A4D59}" type="pres">
      <dgm:prSet presAssocID="{39543A41-0986-4626-BDE2-900F9B34BC52}" presName="node" presStyleLbl="node1" presStyleIdx="7" presStyleCnt="9">
        <dgm:presLayoutVars>
          <dgm:bulletEnabled val="1"/>
        </dgm:presLayoutVars>
      </dgm:prSet>
      <dgm:spPr/>
    </dgm:pt>
    <dgm:pt modelId="{3D34F45D-FA12-8648-BB96-8BAD0D4F71C6}" type="pres">
      <dgm:prSet presAssocID="{8B226E48-6CFA-4D7C-BA82-2BA0F1860A57}" presName="sibTrans" presStyleCnt="0"/>
      <dgm:spPr/>
    </dgm:pt>
    <dgm:pt modelId="{61553BBE-AF2B-D841-BF99-D761487B29FA}" type="pres">
      <dgm:prSet presAssocID="{567096E9-A728-444B-BE04-E5110791B0D6}" presName="node" presStyleLbl="node1" presStyleIdx="8" presStyleCnt="9">
        <dgm:presLayoutVars>
          <dgm:bulletEnabled val="1"/>
        </dgm:presLayoutVars>
      </dgm:prSet>
      <dgm:spPr/>
    </dgm:pt>
  </dgm:ptLst>
  <dgm:cxnLst>
    <dgm:cxn modelId="{CC0DCA01-8CF3-424A-BDA0-48152561E844}" srcId="{AB92AFAA-8E9C-4EE7-80F3-202100F084B8}" destId="{567096E9-A728-444B-BE04-E5110791B0D6}" srcOrd="8" destOrd="0" parTransId="{1D196CD7-D19D-5F4B-B092-03E67C93364E}" sibTransId="{E63663F4-B1FE-0742-A59F-6F542E131CB9}"/>
    <dgm:cxn modelId="{33564E02-5A9C-44CD-BCEA-F00BF0A9B34F}" srcId="{AB92AFAA-8E9C-4EE7-80F3-202100F084B8}" destId="{8F65DC5B-1198-45B3-A951-AD0022C9E6A0}" srcOrd="1" destOrd="0" parTransId="{0FACDFE3-8F0E-4FB5-BEFB-4247422E0C5A}" sibTransId="{011D25BC-0CD7-484B-A8A8-C7D044523BC7}"/>
    <dgm:cxn modelId="{84F9030A-D8A0-5444-A6E7-3342D23781E5}" type="presOf" srcId="{28137448-3708-4CD1-A7EE-B2D3CC631693}" destId="{2029D71B-9B33-6F47-B9DA-C1995E971875}" srcOrd="0" destOrd="0" presId="urn:microsoft.com/office/officeart/2005/8/layout/default"/>
    <dgm:cxn modelId="{3BB80F0A-CD44-4984-8796-249675202B32}" srcId="{AB92AFAA-8E9C-4EE7-80F3-202100F084B8}" destId="{9B12C29D-6466-4A72-83D5-AD2889933BAD}" srcOrd="0" destOrd="0" parTransId="{17C8F025-3C4E-4FAA-AD97-C66915ABBD16}" sibTransId="{654C0EC9-023E-41BC-A5F2-92AA283C610E}"/>
    <dgm:cxn modelId="{5D118712-1E44-0C4F-8DEF-4D0CA9873CC0}" type="presOf" srcId="{8F65DC5B-1198-45B3-A951-AD0022C9E6A0}" destId="{61582096-A1DE-EF42-B61B-E5E0FDF2A756}" srcOrd="0" destOrd="0" presId="urn:microsoft.com/office/officeart/2005/8/layout/default"/>
    <dgm:cxn modelId="{D789A213-C9A8-0743-B0E0-080FEFB32235}" type="presOf" srcId="{9265A127-4BF7-40B0-BA73-5A9DB336B404}" destId="{D5380A63-083F-6F49-944A-DA3BFDB3581B}" srcOrd="0" destOrd="0" presId="urn:microsoft.com/office/officeart/2005/8/layout/default"/>
    <dgm:cxn modelId="{88B1DC33-5553-4B47-BA50-F11B6EBCBB84}" srcId="{AB92AFAA-8E9C-4EE7-80F3-202100F084B8}" destId="{39543A41-0986-4626-BDE2-900F9B34BC52}" srcOrd="7" destOrd="0" parTransId="{AD2BF2A7-25B3-41E0-819F-8345A37C1704}" sibTransId="{8B226E48-6CFA-4D7C-BA82-2BA0F1860A57}"/>
    <dgm:cxn modelId="{85F59835-6421-C14B-A153-3C5150FBF88F}" type="presOf" srcId="{7BE3C450-F9D9-47C1-A1F4-B51002488A82}" destId="{ECFC8097-DF36-2943-96B6-14C5364B8825}" srcOrd="0" destOrd="0" presId="urn:microsoft.com/office/officeart/2005/8/layout/default"/>
    <dgm:cxn modelId="{06265A37-E540-485D-BDF7-8A149F2848F6}" srcId="{AB92AFAA-8E9C-4EE7-80F3-202100F084B8}" destId="{59EDF947-B5B3-4290-892C-06F8CEFC9225}" srcOrd="3" destOrd="0" parTransId="{1E28211C-A245-4E1D-9AE7-CCCC178362CB}" sibTransId="{7F7C79A2-718A-4A2E-8DC1-334BD79C393D}"/>
    <dgm:cxn modelId="{E1B0D641-94EF-4962-AF21-3F806C5ECE2E}" srcId="{AB92AFAA-8E9C-4EE7-80F3-202100F084B8}" destId="{9265A127-4BF7-40B0-BA73-5A9DB336B404}" srcOrd="6" destOrd="0" parTransId="{B7ED49EB-3A41-4418-9D47-6FDE19E7DA13}" sibTransId="{27243E08-B32C-4F67-B49A-9F0B1CC242C7}"/>
    <dgm:cxn modelId="{E6C2C747-4CF0-4B8E-92CE-BBEB0EC482E9}" srcId="{AB92AFAA-8E9C-4EE7-80F3-202100F084B8}" destId="{28137448-3708-4CD1-A7EE-B2D3CC631693}" srcOrd="2" destOrd="0" parTransId="{1967EF28-7B89-4938-BC2A-87DC51F185F8}" sibTransId="{76620445-9666-405A-A001-5364276F3BCF}"/>
    <dgm:cxn modelId="{D88B4E4B-0E5A-6946-B454-D81987590210}" type="presOf" srcId="{AB92AFAA-8E9C-4EE7-80F3-202100F084B8}" destId="{23322E89-B602-5E46-8D73-735507810C51}" srcOrd="0" destOrd="0" presId="urn:microsoft.com/office/officeart/2005/8/layout/default"/>
    <dgm:cxn modelId="{66264F64-55DD-E447-8214-E2493AA133CD}" type="presOf" srcId="{9B12C29D-6466-4A72-83D5-AD2889933BAD}" destId="{B086D19A-930E-F142-92D2-E751824F8401}" srcOrd="0" destOrd="0" presId="urn:microsoft.com/office/officeart/2005/8/layout/default"/>
    <dgm:cxn modelId="{08CA1670-187E-B64E-96A1-5AE4262923D0}" type="presOf" srcId="{12ACBB3E-C7D6-493D-82B4-F9D533EDF0B9}" destId="{411E9BE0-850F-1F47-A718-8477D04D8509}" srcOrd="0" destOrd="0" presId="urn:microsoft.com/office/officeart/2005/8/layout/default"/>
    <dgm:cxn modelId="{355C3C79-231A-D44D-920E-DC223015F786}" type="presOf" srcId="{567096E9-A728-444B-BE04-E5110791B0D6}" destId="{61553BBE-AF2B-D841-BF99-D761487B29FA}" srcOrd="0" destOrd="0" presId="urn:microsoft.com/office/officeart/2005/8/layout/default"/>
    <dgm:cxn modelId="{8AC3D281-CB82-6443-A509-C22FE9DDDA83}" type="presOf" srcId="{59EDF947-B5B3-4290-892C-06F8CEFC9225}" destId="{77B9574F-0328-0345-8303-CAA34FE9D2B9}" srcOrd="0" destOrd="0" presId="urn:microsoft.com/office/officeart/2005/8/layout/default"/>
    <dgm:cxn modelId="{A7307E94-0F38-4C32-A11D-DF6CEB06FD02}" srcId="{AB92AFAA-8E9C-4EE7-80F3-202100F084B8}" destId="{7BE3C450-F9D9-47C1-A1F4-B51002488A82}" srcOrd="4" destOrd="0" parTransId="{1A37CE34-EE6F-4674-A00D-CA519BD42A95}" sibTransId="{1F99AB3B-1C39-49B8-ACD5-779413975948}"/>
    <dgm:cxn modelId="{EDCE9EB0-B3CF-C143-9606-8CBB01B0D238}" type="presOf" srcId="{39543A41-0986-4626-BDE2-900F9B34BC52}" destId="{41714CAB-330E-1A4E-8537-4B267D3A4D59}" srcOrd="0" destOrd="0" presId="urn:microsoft.com/office/officeart/2005/8/layout/default"/>
    <dgm:cxn modelId="{89D0DDE9-3FF9-4206-8555-21AE7A15C39D}" srcId="{AB92AFAA-8E9C-4EE7-80F3-202100F084B8}" destId="{12ACBB3E-C7D6-493D-82B4-F9D533EDF0B9}" srcOrd="5" destOrd="0" parTransId="{F0388783-86D2-4F0E-ACC9-B31AE45D72A8}" sibTransId="{4BA1A954-856C-4A05-851A-31C4F4C353F1}"/>
    <dgm:cxn modelId="{8AB9A64B-1D8B-4B49-A63F-DEA6D23156FF}" type="presParOf" srcId="{23322E89-B602-5E46-8D73-735507810C51}" destId="{B086D19A-930E-F142-92D2-E751824F8401}" srcOrd="0" destOrd="0" presId="urn:microsoft.com/office/officeart/2005/8/layout/default"/>
    <dgm:cxn modelId="{2FF62B96-A9EB-424A-A3C2-AB46089A15CC}" type="presParOf" srcId="{23322E89-B602-5E46-8D73-735507810C51}" destId="{296C0B9A-5D55-F641-81AA-9B5D93E85D23}" srcOrd="1" destOrd="0" presId="urn:microsoft.com/office/officeart/2005/8/layout/default"/>
    <dgm:cxn modelId="{2CB6A6CB-6CA3-6F4F-8C2B-D55AF77E76BA}" type="presParOf" srcId="{23322E89-B602-5E46-8D73-735507810C51}" destId="{61582096-A1DE-EF42-B61B-E5E0FDF2A756}" srcOrd="2" destOrd="0" presId="urn:microsoft.com/office/officeart/2005/8/layout/default"/>
    <dgm:cxn modelId="{2C142E9D-80EF-634F-A116-FB56447F52DB}" type="presParOf" srcId="{23322E89-B602-5E46-8D73-735507810C51}" destId="{8BFB88EF-C9A8-6E4F-90B9-74AF41434B7C}" srcOrd="3" destOrd="0" presId="urn:microsoft.com/office/officeart/2005/8/layout/default"/>
    <dgm:cxn modelId="{8DCB7361-EF22-E244-9ED0-56B8E691B9AF}" type="presParOf" srcId="{23322E89-B602-5E46-8D73-735507810C51}" destId="{2029D71B-9B33-6F47-B9DA-C1995E971875}" srcOrd="4" destOrd="0" presId="urn:microsoft.com/office/officeart/2005/8/layout/default"/>
    <dgm:cxn modelId="{7E6AD18C-9F7A-A445-A1B9-228AA2547D95}" type="presParOf" srcId="{23322E89-B602-5E46-8D73-735507810C51}" destId="{FFDAC68E-002F-4243-82F5-BBF4C163E7DC}" srcOrd="5" destOrd="0" presId="urn:microsoft.com/office/officeart/2005/8/layout/default"/>
    <dgm:cxn modelId="{FC3B604F-C616-B34B-BAC6-9A5AFA3620A8}" type="presParOf" srcId="{23322E89-B602-5E46-8D73-735507810C51}" destId="{77B9574F-0328-0345-8303-CAA34FE9D2B9}" srcOrd="6" destOrd="0" presId="urn:microsoft.com/office/officeart/2005/8/layout/default"/>
    <dgm:cxn modelId="{D8BC873D-1589-1245-9165-D4665504DCC2}" type="presParOf" srcId="{23322E89-B602-5E46-8D73-735507810C51}" destId="{CE64EE07-14E6-5949-A69E-239688DBD131}" srcOrd="7" destOrd="0" presId="urn:microsoft.com/office/officeart/2005/8/layout/default"/>
    <dgm:cxn modelId="{B12728CB-C941-2F45-903A-1BD2BA247C01}" type="presParOf" srcId="{23322E89-B602-5E46-8D73-735507810C51}" destId="{ECFC8097-DF36-2943-96B6-14C5364B8825}" srcOrd="8" destOrd="0" presId="urn:microsoft.com/office/officeart/2005/8/layout/default"/>
    <dgm:cxn modelId="{90345CAB-88FB-B54A-AA8F-8B6C8F2753E1}" type="presParOf" srcId="{23322E89-B602-5E46-8D73-735507810C51}" destId="{CE82FC6F-9973-5D4A-919B-691B4297DD66}" srcOrd="9" destOrd="0" presId="urn:microsoft.com/office/officeart/2005/8/layout/default"/>
    <dgm:cxn modelId="{1F820306-01B5-D44F-9BCD-A09A2AE34AA1}" type="presParOf" srcId="{23322E89-B602-5E46-8D73-735507810C51}" destId="{411E9BE0-850F-1F47-A718-8477D04D8509}" srcOrd="10" destOrd="0" presId="urn:microsoft.com/office/officeart/2005/8/layout/default"/>
    <dgm:cxn modelId="{8A876FC4-49BE-EB4C-9FC1-F9D26CDB7308}" type="presParOf" srcId="{23322E89-B602-5E46-8D73-735507810C51}" destId="{65ABC71A-C00A-F64F-A915-70AC17007249}" srcOrd="11" destOrd="0" presId="urn:microsoft.com/office/officeart/2005/8/layout/default"/>
    <dgm:cxn modelId="{B5AB13BA-6BBA-1843-BCE7-49850C4A104A}" type="presParOf" srcId="{23322E89-B602-5E46-8D73-735507810C51}" destId="{D5380A63-083F-6F49-944A-DA3BFDB3581B}" srcOrd="12" destOrd="0" presId="urn:microsoft.com/office/officeart/2005/8/layout/default"/>
    <dgm:cxn modelId="{A63E0840-3EF3-FD44-A894-E462AA17A790}" type="presParOf" srcId="{23322E89-B602-5E46-8D73-735507810C51}" destId="{45A3D5A7-F1B9-E240-B10F-82ADB40758BE}" srcOrd="13" destOrd="0" presId="urn:microsoft.com/office/officeart/2005/8/layout/default"/>
    <dgm:cxn modelId="{2453FDAA-24DE-8E49-919E-36238CB0F539}" type="presParOf" srcId="{23322E89-B602-5E46-8D73-735507810C51}" destId="{41714CAB-330E-1A4E-8537-4B267D3A4D59}" srcOrd="14" destOrd="0" presId="urn:microsoft.com/office/officeart/2005/8/layout/default"/>
    <dgm:cxn modelId="{D1A85180-AEEA-3E46-89B0-EC15070689B5}" type="presParOf" srcId="{23322E89-B602-5E46-8D73-735507810C51}" destId="{3D34F45D-FA12-8648-BB96-8BAD0D4F71C6}" srcOrd="15" destOrd="0" presId="urn:microsoft.com/office/officeart/2005/8/layout/default"/>
    <dgm:cxn modelId="{FDFAB5F2-2572-D141-85B3-988ACD1A4EC8}" type="presParOf" srcId="{23322E89-B602-5E46-8D73-735507810C51}" destId="{61553BBE-AF2B-D841-BF99-D761487B29FA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92AFAA-8E9C-4EE7-80F3-202100F084B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B12C29D-6466-4A72-83D5-AD2889933BAD}">
      <dgm:prSet/>
      <dgm:spPr/>
      <dgm:t>
        <a:bodyPr/>
        <a:lstStyle/>
        <a:p>
          <a:r>
            <a:rPr lang="en-US" dirty="0" err="1"/>
            <a:t>Recusa</a:t>
          </a:r>
          <a:r>
            <a:rPr lang="en-US" dirty="0"/>
            <a:t> de </a:t>
          </a:r>
          <a:r>
            <a:rPr lang="en-US" dirty="0" err="1"/>
            <a:t>atendimento</a:t>
          </a:r>
          <a:r>
            <a:rPr lang="en-US" dirty="0"/>
            <a:t> </a:t>
          </a:r>
          <a:r>
            <a:rPr lang="en-US" dirty="0" err="1"/>
            <a:t>ou</a:t>
          </a:r>
          <a:r>
            <a:rPr lang="en-US" dirty="0"/>
            <a:t> </a:t>
          </a:r>
          <a:r>
            <a:rPr lang="en-US" dirty="0" err="1"/>
            <a:t>prestação</a:t>
          </a:r>
          <a:r>
            <a:rPr lang="en-US" dirty="0"/>
            <a:t> de </a:t>
          </a:r>
          <a:r>
            <a:rPr lang="en-US" dirty="0" err="1"/>
            <a:t>serviços</a:t>
          </a:r>
          <a:endParaRPr lang="en-US" dirty="0"/>
        </a:p>
      </dgm:t>
    </dgm:pt>
    <dgm:pt modelId="{17C8F025-3C4E-4FAA-AD97-C66915ABBD16}" type="parTrans" cxnId="{3BB80F0A-CD44-4984-8796-249675202B32}">
      <dgm:prSet/>
      <dgm:spPr/>
      <dgm:t>
        <a:bodyPr/>
        <a:lstStyle/>
        <a:p>
          <a:endParaRPr lang="en-US"/>
        </a:p>
      </dgm:t>
    </dgm:pt>
    <dgm:pt modelId="{654C0EC9-023E-41BC-A5F2-92AA283C610E}" type="sibTrans" cxnId="{3BB80F0A-CD44-4984-8796-249675202B32}">
      <dgm:prSet/>
      <dgm:spPr/>
      <dgm:t>
        <a:bodyPr/>
        <a:lstStyle/>
        <a:p>
          <a:endParaRPr lang="en-US"/>
        </a:p>
      </dgm:t>
    </dgm:pt>
    <dgm:pt modelId="{8F65DC5B-1198-45B3-A951-AD0022C9E6A0}">
      <dgm:prSet/>
      <dgm:spPr/>
      <dgm:t>
        <a:bodyPr/>
        <a:lstStyle/>
        <a:p>
          <a:r>
            <a:rPr lang="en-US" dirty="0" err="1"/>
            <a:t>Prestação</a:t>
          </a:r>
          <a:r>
            <a:rPr lang="en-US" dirty="0"/>
            <a:t> de </a:t>
          </a:r>
          <a:r>
            <a:rPr lang="en-US" dirty="0" err="1"/>
            <a:t>serviços</a:t>
          </a:r>
          <a:r>
            <a:rPr lang="en-US" dirty="0"/>
            <a:t> </a:t>
          </a:r>
          <a:r>
            <a:rPr lang="en-US" dirty="0" err="1"/>
            <a:t>sem</a:t>
          </a:r>
          <a:r>
            <a:rPr lang="en-US" dirty="0"/>
            <a:t> previa </a:t>
          </a:r>
          <a:r>
            <a:rPr lang="en-US" dirty="0" err="1"/>
            <a:t>solicitação</a:t>
          </a:r>
          <a:endParaRPr lang="en-US" dirty="0"/>
        </a:p>
      </dgm:t>
    </dgm:pt>
    <dgm:pt modelId="{0FACDFE3-8F0E-4FB5-BEFB-4247422E0C5A}" type="parTrans" cxnId="{33564E02-5A9C-44CD-BCEA-F00BF0A9B34F}">
      <dgm:prSet/>
      <dgm:spPr/>
      <dgm:t>
        <a:bodyPr/>
        <a:lstStyle/>
        <a:p>
          <a:endParaRPr lang="en-US"/>
        </a:p>
      </dgm:t>
    </dgm:pt>
    <dgm:pt modelId="{011D25BC-0CD7-484B-A8A8-C7D044523BC7}" type="sibTrans" cxnId="{33564E02-5A9C-44CD-BCEA-F00BF0A9B34F}">
      <dgm:prSet/>
      <dgm:spPr/>
      <dgm:t>
        <a:bodyPr/>
        <a:lstStyle/>
        <a:p>
          <a:endParaRPr lang="en-US"/>
        </a:p>
      </dgm:t>
    </dgm:pt>
    <dgm:pt modelId="{28137448-3708-4CD1-A7EE-B2D3CC631693}">
      <dgm:prSet/>
      <dgm:spPr/>
      <dgm:t>
        <a:bodyPr/>
        <a:lstStyle/>
        <a:p>
          <a:r>
            <a:rPr lang="pt-BR" dirty="0"/>
            <a:t>Prestação de serviços sem prévio orçamento </a:t>
          </a:r>
          <a:endParaRPr lang="en-US" dirty="0"/>
        </a:p>
      </dgm:t>
    </dgm:pt>
    <dgm:pt modelId="{1967EF28-7B89-4938-BC2A-87DC51F185F8}" type="parTrans" cxnId="{E6C2C747-4CF0-4B8E-92CE-BBEB0EC482E9}">
      <dgm:prSet/>
      <dgm:spPr/>
      <dgm:t>
        <a:bodyPr/>
        <a:lstStyle/>
        <a:p>
          <a:endParaRPr lang="en-US"/>
        </a:p>
      </dgm:t>
    </dgm:pt>
    <dgm:pt modelId="{76620445-9666-405A-A001-5364276F3BCF}" type="sibTrans" cxnId="{E6C2C747-4CF0-4B8E-92CE-BBEB0EC482E9}">
      <dgm:prSet/>
      <dgm:spPr/>
      <dgm:t>
        <a:bodyPr/>
        <a:lstStyle/>
        <a:p>
          <a:endParaRPr lang="en-US"/>
        </a:p>
      </dgm:t>
    </dgm:pt>
    <dgm:pt modelId="{59EDF947-B5B3-4290-892C-06F8CEFC9225}">
      <dgm:prSet/>
      <dgm:spPr/>
      <dgm:t>
        <a:bodyPr/>
        <a:lstStyle/>
        <a:p>
          <a:r>
            <a:rPr lang="pt-BR" dirty="0"/>
            <a:t>Proibição de vendas casadas </a:t>
          </a:r>
        </a:p>
        <a:p>
          <a:endParaRPr lang="en-US" dirty="0"/>
        </a:p>
      </dgm:t>
    </dgm:pt>
    <dgm:pt modelId="{1E28211C-A245-4E1D-9AE7-CCCC178362CB}" type="parTrans" cxnId="{06265A37-E540-485D-BDF7-8A149F2848F6}">
      <dgm:prSet/>
      <dgm:spPr/>
      <dgm:t>
        <a:bodyPr/>
        <a:lstStyle/>
        <a:p>
          <a:endParaRPr lang="en-US"/>
        </a:p>
      </dgm:t>
    </dgm:pt>
    <dgm:pt modelId="{7F7C79A2-718A-4A2E-8DC1-334BD79C393D}" type="sibTrans" cxnId="{06265A37-E540-485D-BDF7-8A149F2848F6}">
      <dgm:prSet/>
      <dgm:spPr/>
      <dgm:t>
        <a:bodyPr/>
        <a:lstStyle/>
        <a:p>
          <a:endParaRPr lang="en-US"/>
        </a:p>
      </dgm:t>
    </dgm:pt>
    <dgm:pt modelId="{7BE3C450-F9D9-47C1-A1F4-B51002488A82}">
      <dgm:prSet/>
      <dgm:spPr/>
      <dgm:t>
        <a:bodyPr/>
        <a:lstStyle/>
        <a:p>
          <a:r>
            <a:rPr lang="pt-BR" dirty="0"/>
            <a:t>Cobrança de dívida com constrangimento </a:t>
          </a:r>
        </a:p>
        <a:p>
          <a:endParaRPr lang="en-US" dirty="0"/>
        </a:p>
      </dgm:t>
    </dgm:pt>
    <dgm:pt modelId="{1A37CE34-EE6F-4674-A00D-CA519BD42A95}" type="parTrans" cxnId="{A7307E94-0F38-4C32-A11D-DF6CEB06FD02}">
      <dgm:prSet/>
      <dgm:spPr/>
      <dgm:t>
        <a:bodyPr/>
        <a:lstStyle/>
        <a:p>
          <a:endParaRPr lang="en-US"/>
        </a:p>
      </dgm:t>
    </dgm:pt>
    <dgm:pt modelId="{1F99AB3B-1C39-49B8-ACD5-779413975948}" type="sibTrans" cxnId="{A7307E94-0F38-4C32-A11D-DF6CEB06FD02}">
      <dgm:prSet/>
      <dgm:spPr/>
      <dgm:t>
        <a:bodyPr/>
        <a:lstStyle/>
        <a:p>
          <a:endParaRPr lang="en-US"/>
        </a:p>
      </dgm:t>
    </dgm:pt>
    <dgm:pt modelId="{23322E89-B602-5E46-8D73-735507810C51}" type="pres">
      <dgm:prSet presAssocID="{AB92AFAA-8E9C-4EE7-80F3-202100F084B8}" presName="diagram" presStyleCnt="0">
        <dgm:presLayoutVars>
          <dgm:dir/>
          <dgm:resizeHandles val="exact"/>
        </dgm:presLayoutVars>
      </dgm:prSet>
      <dgm:spPr/>
    </dgm:pt>
    <dgm:pt modelId="{B086D19A-930E-F142-92D2-E751824F8401}" type="pres">
      <dgm:prSet presAssocID="{9B12C29D-6466-4A72-83D5-AD2889933BAD}" presName="node" presStyleLbl="node1" presStyleIdx="0" presStyleCnt="5">
        <dgm:presLayoutVars>
          <dgm:bulletEnabled val="1"/>
        </dgm:presLayoutVars>
      </dgm:prSet>
      <dgm:spPr/>
    </dgm:pt>
    <dgm:pt modelId="{296C0B9A-5D55-F641-81AA-9B5D93E85D23}" type="pres">
      <dgm:prSet presAssocID="{654C0EC9-023E-41BC-A5F2-92AA283C610E}" presName="sibTrans" presStyleCnt="0"/>
      <dgm:spPr/>
    </dgm:pt>
    <dgm:pt modelId="{61582096-A1DE-EF42-B61B-E5E0FDF2A756}" type="pres">
      <dgm:prSet presAssocID="{8F65DC5B-1198-45B3-A951-AD0022C9E6A0}" presName="node" presStyleLbl="node1" presStyleIdx="1" presStyleCnt="5">
        <dgm:presLayoutVars>
          <dgm:bulletEnabled val="1"/>
        </dgm:presLayoutVars>
      </dgm:prSet>
      <dgm:spPr/>
    </dgm:pt>
    <dgm:pt modelId="{8BFB88EF-C9A8-6E4F-90B9-74AF41434B7C}" type="pres">
      <dgm:prSet presAssocID="{011D25BC-0CD7-484B-A8A8-C7D044523BC7}" presName="sibTrans" presStyleCnt="0"/>
      <dgm:spPr/>
    </dgm:pt>
    <dgm:pt modelId="{2029D71B-9B33-6F47-B9DA-C1995E971875}" type="pres">
      <dgm:prSet presAssocID="{28137448-3708-4CD1-A7EE-B2D3CC631693}" presName="node" presStyleLbl="node1" presStyleIdx="2" presStyleCnt="5">
        <dgm:presLayoutVars>
          <dgm:bulletEnabled val="1"/>
        </dgm:presLayoutVars>
      </dgm:prSet>
      <dgm:spPr/>
    </dgm:pt>
    <dgm:pt modelId="{FFDAC68E-002F-4243-82F5-BBF4C163E7DC}" type="pres">
      <dgm:prSet presAssocID="{76620445-9666-405A-A001-5364276F3BCF}" presName="sibTrans" presStyleCnt="0"/>
      <dgm:spPr/>
    </dgm:pt>
    <dgm:pt modelId="{77B9574F-0328-0345-8303-CAA34FE9D2B9}" type="pres">
      <dgm:prSet presAssocID="{59EDF947-B5B3-4290-892C-06F8CEFC9225}" presName="node" presStyleLbl="node1" presStyleIdx="3" presStyleCnt="5">
        <dgm:presLayoutVars>
          <dgm:bulletEnabled val="1"/>
        </dgm:presLayoutVars>
      </dgm:prSet>
      <dgm:spPr/>
    </dgm:pt>
    <dgm:pt modelId="{CE64EE07-14E6-5949-A69E-239688DBD131}" type="pres">
      <dgm:prSet presAssocID="{7F7C79A2-718A-4A2E-8DC1-334BD79C393D}" presName="sibTrans" presStyleCnt="0"/>
      <dgm:spPr/>
    </dgm:pt>
    <dgm:pt modelId="{ECFC8097-DF36-2943-96B6-14C5364B8825}" type="pres">
      <dgm:prSet presAssocID="{7BE3C450-F9D9-47C1-A1F4-B51002488A82}" presName="node" presStyleLbl="node1" presStyleIdx="4" presStyleCnt="5">
        <dgm:presLayoutVars>
          <dgm:bulletEnabled val="1"/>
        </dgm:presLayoutVars>
      </dgm:prSet>
      <dgm:spPr/>
    </dgm:pt>
  </dgm:ptLst>
  <dgm:cxnLst>
    <dgm:cxn modelId="{33564E02-5A9C-44CD-BCEA-F00BF0A9B34F}" srcId="{AB92AFAA-8E9C-4EE7-80F3-202100F084B8}" destId="{8F65DC5B-1198-45B3-A951-AD0022C9E6A0}" srcOrd="1" destOrd="0" parTransId="{0FACDFE3-8F0E-4FB5-BEFB-4247422E0C5A}" sibTransId="{011D25BC-0CD7-484B-A8A8-C7D044523BC7}"/>
    <dgm:cxn modelId="{84F9030A-D8A0-5444-A6E7-3342D23781E5}" type="presOf" srcId="{28137448-3708-4CD1-A7EE-B2D3CC631693}" destId="{2029D71B-9B33-6F47-B9DA-C1995E971875}" srcOrd="0" destOrd="0" presId="urn:microsoft.com/office/officeart/2005/8/layout/default"/>
    <dgm:cxn modelId="{3BB80F0A-CD44-4984-8796-249675202B32}" srcId="{AB92AFAA-8E9C-4EE7-80F3-202100F084B8}" destId="{9B12C29D-6466-4A72-83D5-AD2889933BAD}" srcOrd="0" destOrd="0" parTransId="{17C8F025-3C4E-4FAA-AD97-C66915ABBD16}" sibTransId="{654C0EC9-023E-41BC-A5F2-92AA283C610E}"/>
    <dgm:cxn modelId="{5D118712-1E44-0C4F-8DEF-4D0CA9873CC0}" type="presOf" srcId="{8F65DC5B-1198-45B3-A951-AD0022C9E6A0}" destId="{61582096-A1DE-EF42-B61B-E5E0FDF2A756}" srcOrd="0" destOrd="0" presId="urn:microsoft.com/office/officeart/2005/8/layout/default"/>
    <dgm:cxn modelId="{85F59835-6421-C14B-A153-3C5150FBF88F}" type="presOf" srcId="{7BE3C450-F9D9-47C1-A1F4-B51002488A82}" destId="{ECFC8097-DF36-2943-96B6-14C5364B8825}" srcOrd="0" destOrd="0" presId="urn:microsoft.com/office/officeart/2005/8/layout/default"/>
    <dgm:cxn modelId="{06265A37-E540-485D-BDF7-8A149F2848F6}" srcId="{AB92AFAA-8E9C-4EE7-80F3-202100F084B8}" destId="{59EDF947-B5B3-4290-892C-06F8CEFC9225}" srcOrd="3" destOrd="0" parTransId="{1E28211C-A245-4E1D-9AE7-CCCC178362CB}" sibTransId="{7F7C79A2-718A-4A2E-8DC1-334BD79C393D}"/>
    <dgm:cxn modelId="{E6C2C747-4CF0-4B8E-92CE-BBEB0EC482E9}" srcId="{AB92AFAA-8E9C-4EE7-80F3-202100F084B8}" destId="{28137448-3708-4CD1-A7EE-B2D3CC631693}" srcOrd="2" destOrd="0" parTransId="{1967EF28-7B89-4938-BC2A-87DC51F185F8}" sibTransId="{76620445-9666-405A-A001-5364276F3BCF}"/>
    <dgm:cxn modelId="{D88B4E4B-0E5A-6946-B454-D81987590210}" type="presOf" srcId="{AB92AFAA-8E9C-4EE7-80F3-202100F084B8}" destId="{23322E89-B602-5E46-8D73-735507810C51}" srcOrd="0" destOrd="0" presId="urn:microsoft.com/office/officeart/2005/8/layout/default"/>
    <dgm:cxn modelId="{66264F64-55DD-E447-8214-E2493AA133CD}" type="presOf" srcId="{9B12C29D-6466-4A72-83D5-AD2889933BAD}" destId="{B086D19A-930E-F142-92D2-E751824F8401}" srcOrd="0" destOrd="0" presId="urn:microsoft.com/office/officeart/2005/8/layout/default"/>
    <dgm:cxn modelId="{8AC3D281-CB82-6443-A509-C22FE9DDDA83}" type="presOf" srcId="{59EDF947-B5B3-4290-892C-06F8CEFC9225}" destId="{77B9574F-0328-0345-8303-CAA34FE9D2B9}" srcOrd="0" destOrd="0" presId="urn:microsoft.com/office/officeart/2005/8/layout/default"/>
    <dgm:cxn modelId="{A7307E94-0F38-4C32-A11D-DF6CEB06FD02}" srcId="{AB92AFAA-8E9C-4EE7-80F3-202100F084B8}" destId="{7BE3C450-F9D9-47C1-A1F4-B51002488A82}" srcOrd="4" destOrd="0" parTransId="{1A37CE34-EE6F-4674-A00D-CA519BD42A95}" sibTransId="{1F99AB3B-1C39-49B8-ACD5-779413975948}"/>
    <dgm:cxn modelId="{8AB9A64B-1D8B-4B49-A63F-DEA6D23156FF}" type="presParOf" srcId="{23322E89-B602-5E46-8D73-735507810C51}" destId="{B086D19A-930E-F142-92D2-E751824F8401}" srcOrd="0" destOrd="0" presId="urn:microsoft.com/office/officeart/2005/8/layout/default"/>
    <dgm:cxn modelId="{2FF62B96-A9EB-424A-A3C2-AB46089A15CC}" type="presParOf" srcId="{23322E89-B602-5E46-8D73-735507810C51}" destId="{296C0B9A-5D55-F641-81AA-9B5D93E85D23}" srcOrd="1" destOrd="0" presId="urn:microsoft.com/office/officeart/2005/8/layout/default"/>
    <dgm:cxn modelId="{2CB6A6CB-6CA3-6F4F-8C2B-D55AF77E76BA}" type="presParOf" srcId="{23322E89-B602-5E46-8D73-735507810C51}" destId="{61582096-A1DE-EF42-B61B-E5E0FDF2A756}" srcOrd="2" destOrd="0" presId="urn:microsoft.com/office/officeart/2005/8/layout/default"/>
    <dgm:cxn modelId="{2C142E9D-80EF-634F-A116-FB56447F52DB}" type="presParOf" srcId="{23322E89-B602-5E46-8D73-735507810C51}" destId="{8BFB88EF-C9A8-6E4F-90B9-74AF41434B7C}" srcOrd="3" destOrd="0" presId="urn:microsoft.com/office/officeart/2005/8/layout/default"/>
    <dgm:cxn modelId="{8DCB7361-EF22-E244-9ED0-56B8E691B9AF}" type="presParOf" srcId="{23322E89-B602-5E46-8D73-735507810C51}" destId="{2029D71B-9B33-6F47-B9DA-C1995E971875}" srcOrd="4" destOrd="0" presId="urn:microsoft.com/office/officeart/2005/8/layout/default"/>
    <dgm:cxn modelId="{7E6AD18C-9F7A-A445-A1B9-228AA2547D95}" type="presParOf" srcId="{23322E89-B602-5E46-8D73-735507810C51}" destId="{FFDAC68E-002F-4243-82F5-BBF4C163E7DC}" srcOrd="5" destOrd="0" presId="urn:microsoft.com/office/officeart/2005/8/layout/default"/>
    <dgm:cxn modelId="{FC3B604F-C616-B34B-BAC6-9A5AFA3620A8}" type="presParOf" srcId="{23322E89-B602-5E46-8D73-735507810C51}" destId="{77B9574F-0328-0345-8303-CAA34FE9D2B9}" srcOrd="6" destOrd="0" presId="urn:microsoft.com/office/officeart/2005/8/layout/default"/>
    <dgm:cxn modelId="{D8BC873D-1589-1245-9165-D4665504DCC2}" type="presParOf" srcId="{23322E89-B602-5E46-8D73-735507810C51}" destId="{CE64EE07-14E6-5949-A69E-239688DBD131}" srcOrd="7" destOrd="0" presId="urn:microsoft.com/office/officeart/2005/8/layout/default"/>
    <dgm:cxn modelId="{B12728CB-C941-2F45-903A-1BD2BA247C01}" type="presParOf" srcId="{23322E89-B602-5E46-8D73-735507810C51}" destId="{ECFC8097-DF36-2943-96B6-14C5364B882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92AFAA-8E9C-4EE7-80F3-202100F084B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B12C29D-6466-4A72-83D5-AD2889933BAD}">
      <dgm:prSet/>
      <dgm:spPr/>
      <dgm:t>
        <a:bodyPr/>
        <a:lstStyle/>
        <a:p>
          <a:r>
            <a:rPr lang="en-US" dirty="0" err="1"/>
            <a:t>Interpretação</a:t>
          </a:r>
          <a:r>
            <a:rPr lang="en-US" dirty="0"/>
            <a:t> de </a:t>
          </a:r>
          <a:r>
            <a:rPr lang="en-US" dirty="0" err="1"/>
            <a:t>cláusulas</a:t>
          </a:r>
          <a:r>
            <a:rPr lang="en-US" dirty="0"/>
            <a:t> de </a:t>
          </a:r>
          <a:r>
            <a:rPr lang="en-US" dirty="0" err="1"/>
            <a:t>maneira</a:t>
          </a:r>
          <a:r>
            <a:rPr lang="en-US" dirty="0"/>
            <a:t> </a:t>
          </a:r>
          <a:r>
            <a:rPr lang="en-US" dirty="0" err="1"/>
            <a:t>favorável</a:t>
          </a:r>
          <a:r>
            <a:rPr lang="en-US" dirty="0"/>
            <a:t> </a:t>
          </a:r>
          <a:r>
            <a:rPr lang="en-US" dirty="0" err="1"/>
            <a:t>ao</a:t>
          </a:r>
          <a:r>
            <a:rPr lang="en-US" dirty="0"/>
            <a:t> </a:t>
          </a:r>
          <a:r>
            <a:rPr lang="en-US" dirty="0" err="1"/>
            <a:t>consumidor</a:t>
          </a:r>
          <a:endParaRPr lang="en-US" dirty="0"/>
        </a:p>
      </dgm:t>
    </dgm:pt>
    <dgm:pt modelId="{17C8F025-3C4E-4FAA-AD97-C66915ABBD16}" type="parTrans" cxnId="{3BB80F0A-CD44-4984-8796-249675202B32}">
      <dgm:prSet/>
      <dgm:spPr/>
      <dgm:t>
        <a:bodyPr/>
        <a:lstStyle/>
        <a:p>
          <a:endParaRPr lang="en-US"/>
        </a:p>
      </dgm:t>
    </dgm:pt>
    <dgm:pt modelId="{654C0EC9-023E-41BC-A5F2-92AA283C610E}" type="sibTrans" cxnId="{3BB80F0A-CD44-4984-8796-249675202B32}">
      <dgm:prSet/>
      <dgm:spPr/>
      <dgm:t>
        <a:bodyPr/>
        <a:lstStyle/>
        <a:p>
          <a:endParaRPr lang="en-US"/>
        </a:p>
      </dgm:t>
    </dgm:pt>
    <dgm:pt modelId="{8F65DC5B-1198-45B3-A951-AD0022C9E6A0}">
      <dgm:prSet/>
      <dgm:spPr/>
      <dgm:t>
        <a:bodyPr/>
        <a:lstStyle/>
        <a:p>
          <a:r>
            <a:rPr lang="en-US" dirty="0" err="1"/>
            <a:t>Direito</a:t>
          </a:r>
          <a:r>
            <a:rPr lang="en-US" dirty="0"/>
            <a:t> de </a:t>
          </a:r>
          <a:r>
            <a:rPr lang="en-US" dirty="0" err="1"/>
            <a:t>arrependimento</a:t>
          </a:r>
          <a:r>
            <a:rPr lang="en-US" dirty="0"/>
            <a:t> </a:t>
          </a:r>
          <a:r>
            <a:rPr lang="en-US" dirty="0" err="1"/>
            <a:t>em</a:t>
          </a:r>
          <a:r>
            <a:rPr lang="en-US" dirty="0"/>
            <a:t> 7 </a:t>
          </a:r>
          <a:r>
            <a:rPr lang="en-US" dirty="0" err="1"/>
            <a:t>dias</a:t>
          </a:r>
          <a:r>
            <a:rPr lang="en-US" dirty="0"/>
            <a:t> , se </a:t>
          </a:r>
          <a:r>
            <a:rPr lang="en-US" dirty="0" err="1"/>
            <a:t>contratação</a:t>
          </a:r>
          <a:r>
            <a:rPr lang="en-US" dirty="0"/>
            <a:t> for fora  do </a:t>
          </a:r>
          <a:r>
            <a:rPr lang="en-US" dirty="0" err="1"/>
            <a:t>estabelecimento</a:t>
          </a:r>
          <a:r>
            <a:rPr lang="en-US" dirty="0"/>
            <a:t>, </a:t>
          </a:r>
          <a:r>
            <a:rPr lang="en-US" dirty="0" err="1"/>
            <a:t>ou</a:t>
          </a:r>
          <a:r>
            <a:rPr lang="en-US" dirty="0"/>
            <a:t> on line.</a:t>
          </a:r>
        </a:p>
      </dgm:t>
    </dgm:pt>
    <dgm:pt modelId="{0FACDFE3-8F0E-4FB5-BEFB-4247422E0C5A}" type="parTrans" cxnId="{33564E02-5A9C-44CD-BCEA-F00BF0A9B34F}">
      <dgm:prSet/>
      <dgm:spPr/>
      <dgm:t>
        <a:bodyPr/>
        <a:lstStyle/>
        <a:p>
          <a:endParaRPr lang="en-US"/>
        </a:p>
      </dgm:t>
    </dgm:pt>
    <dgm:pt modelId="{011D25BC-0CD7-484B-A8A8-C7D044523BC7}" type="sibTrans" cxnId="{33564E02-5A9C-44CD-BCEA-F00BF0A9B34F}">
      <dgm:prSet/>
      <dgm:spPr/>
      <dgm:t>
        <a:bodyPr/>
        <a:lstStyle/>
        <a:p>
          <a:endParaRPr lang="en-US"/>
        </a:p>
      </dgm:t>
    </dgm:pt>
    <dgm:pt modelId="{23322E89-B602-5E46-8D73-735507810C51}" type="pres">
      <dgm:prSet presAssocID="{AB92AFAA-8E9C-4EE7-80F3-202100F084B8}" presName="diagram" presStyleCnt="0">
        <dgm:presLayoutVars>
          <dgm:dir/>
          <dgm:resizeHandles val="exact"/>
        </dgm:presLayoutVars>
      </dgm:prSet>
      <dgm:spPr/>
    </dgm:pt>
    <dgm:pt modelId="{B086D19A-930E-F142-92D2-E751824F8401}" type="pres">
      <dgm:prSet presAssocID="{9B12C29D-6466-4A72-83D5-AD2889933BAD}" presName="node" presStyleLbl="node1" presStyleIdx="0" presStyleCnt="2">
        <dgm:presLayoutVars>
          <dgm:bulletEnabled val="1"/>
        </dgm:presLayoutVars>
      </dgm:prSet>
      <dgm:spPr/>
    </dgm:pt>
    <dgm:pt modelId="{296C0B9A-5D55-F641-81AA-9B5D93E85D23}" type="pres">
      <dgm:prSet presAssocID="{654C0EC9-023E-41BC-A5F2-92AA283C610E}" presName="sibTrans" presStyleCnt="0"/>
      <dgm:spPr/>
    </dgm:pt>
    <dgm:pt modelId="{61582096-A1DE-EF42-B61B-E5E0FDF2A756}" type="pres">
      <dgm:prSet presAssocID="{8F65DC5B-1198-45B3-A951-AD0022C9E6A0}" presName="node" presStyleLbl="node1" presStyleIdx="1" presStyleCnt="2">
        <dgm:presLayoutVars>
          <dgm:bulletEnabled val="1"/>
        </dgm:presLayoutVars>
      </dgm:prSet>
      <dgm:spPr/>
    </dgm:pt>
  </dgm:ptLst>
  <dgm:cxnLst>
    <dgm:cxn modelId="{33564E02-5A9C-44CD-BCEA-F00BF0A9B34F}" srcId="{AB92AFAA-8E9C-4EE7-80F3-202100F084B8}" destId="{8F65DC5B-1198-45B3-A951-AD0022C9E6A0}" srcOrd="1" destOrd="0" parTransId="{0FACDFE3-8F0E-4FB5-BEFB-4247422E0C5A}" sibTransId="{011D25BC-0CD7-484B-A8A8-C7D044523BC7}"/>
    <dgm:cxn modelId="{3BB80F0A-CD44-4984-8796-249675202B32}" srcId="{AB92AFAA-8E9C-4EE7-80F3-202100F084B8}" destId="{9B12C29D-6466-4A72-83D5-AD2889933BAD}" srcOrd="0" destOrd="0" parTransId="{17C8F025-3C4E-4FAA-AD97-C66915ABBD16}" sibTransId="{654C0EC9-023E-41BC-A5F2-92AA283C610E}"/>
    <dgm:cxn modelId="{5D118712-1E44-0C4F-8DEF-4D0CA9873CC0}" type="presOf" srcId="{8F65DC5B-1198-45B3-A951-AD0022C9E6A0}" destId="{61582096-A1DE-EF42-B61B-E5E0FDF2A756}" srcOrd="0" destOrd="0" presId="urn:microsoft.com/office/officeart/2005/8/layout/default"/>
    <dgm:cxn modelId="{D88B4E4B-0E5A-6946-B454-D81987590210}" type="presOf" srcId="{AB92AFAA-8E9C-4EE7-80F3-202100F084B8}" destId="{23322E89-B602-5E46-8D73-735507810C51}" srcOrd="0" destOrd="0" presId="urn:microsoft.com/office/officeart/2005/8/layout/default"/>
    <dgm:cxn modelId="{66264F64-55DD-E447-8214-E2493AA133CD}" type="presOf" srcId="{9B12C29D-6466-4A72-83D5-AD2889933BAD}" destId="{B086D19A-930E-F142-92D2-E751824F8401}" srcOrd="0" destOrd="0" presId="urn:microsoft.com/office/officeart/2005/8/layout/default"/>
    <dgm:cxn modelId="{8AB9A64B-1D8B-4B49-A63F-DEA6D23156FF}" type="presParOf" srcId="{23322E89-B602-5E46-8D73-735507810C51}" destId="{B086D19A-930E-F142-92D2-E751824F8401}" srcOrd="0" destOrd="0" presId="urn:microsoft.com/office/officeart/2005/8/layout/default"/>
    <dgm:cxn modelId="{2FF62B96-A9EB-424A-A3C2-AB46089A15CC}" type="presParOf" srcId="{23322E89-B602-5E46-8D73-735507810C51}" destId="{296C0B9A-5D55-F641-81AA-9B5D93E85D23}" srcOrd="1" destOrd="0" presId="urn:microsoft.com/office/officeart/2005/8/layout/default"/>
    <dgm:cxn modelId="{2CB6A6CB-6CA3-6F4F-8C2B-D55AF77E76BA}" type="presParOf" srcId="{23322E89-B602-5E46-8D73-735507810C51}" destId="{61582096-A1DE-EF42-B61B-E5E0FDF2A75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FA09E-F312-6C40-B087-AE6383F82146}">
      <dsp:nvSpPr>
        <dsp:cNvPr id="0" name=""/>
        <dsp:cNvSpPr/>
      </dsp:nvSpPr>
      <dsp:spPr>
        <a:xfrm>
          <a:off x="9909" y="1209345"/>
          <a:ext cx="2961787" cy="1777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Maximalistas</a:t>
          </a:r>
        </a:p>
      </dsp:txBody>
      <dsp:txXfrm>
        <a:off x="61958" y="1261394"/>
        <a:ext cx="2857689" cy="1672974"/>
      </dsp:txXfrm>
    </dsp:sp>
    <dsp:sp modelId="{D10F0AFC-2985-6845-B1AD-47F7DAF40010}">
      <dsp:nvSpPr>
        <dsp:cNvPr id="0" name=""/>
        <dsp:cNvSpPr/>
      </dsp:nvSpPr>
      <dsp:spPr>
        <a:xfrm>
          <a:off x="3267875" y="1730619"/>
          <a:ext cx="627898" cy="734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3267875" y="1877524"/>
        <a:ext cx="439529" cy="440713"/>
      </dsp:txXfrm>
    </dsp:sp>
    <dsp:sp modelId="{79F1605D-4CC5-434B-B839-66A22346CA6A}">
      <dsp:nvSpPr>
        <dsp:cNvPr id="0" name=""/>
        <dsp:cNvSpPr/>
      </dsp:nvSpPr>
      <dsp:spPr>
        <a:xfrm>
          <a:off x="4156412" y="1209345"/>
          <a:ext cx="2961787" cy="1777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Destinação Física </a:t>
          </a:r>
        </a:p>
      </dsp:txBody>
      <dsp:txXfrm>
        <a:off x="4208461" y="1261394"/>
        <a:ext cx="2857689" cy="1672974"/>
      </dsp:txXfrm>
    </dsp:sp>
    <dsp:sp modelId="{188E6315-272F-C04C-9752-4B172B0FCDFE}">
      <dsp:nvSpPr>
        <dsp:cNvPr id="0" name=""/>
        <dsp:cNvSpPr/>
      </dsp:nvSpPr>
      <dsp:spPr>
        <a:xfrm>
          <a:off x="7414378" y="1730619"/>
          <a:ext cx="627898" cy="734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7414378" y="1877524"/>
        <a:ext cx="439529" cy="440713"/>
      </dsp:txXfrm>
    </dsp:sp>
    <dsp:sp modelId="{DC2D2BFF-6CA1-4447-9EDE-7E7CB581AD4B}">
      <dsp:nvSpPr>
        <dsp:cNvPr id="0" name=""/>
        <dsp:cNvSpPr/>
      </dsp:nvSpPr>
      <dsp:spPr>
        <a:xfrm>
          <a:off x="8302914" y="1209345"/>
          <a:ext cx="2961787" cy="1777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Empresas podem assim ser destinatárias finais de vários produtos e serviços, ampliando aplicação do CDC</a:t>
          </a:r>
        </a:p>
      </dsp:txBody>
      <dsp:txXfrm>
        <a:off x="8354963" y="1261394"/>
        <a:ext cx="2857689" cy="1672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FA09E-F312-6C40-B087-AE6383F82146}">
      <dsp:nvSpPr>
        <dsp:cNvPr id="0" name=""/>
        <dsp:cNvSpPr/>
      </dsp:nvSpPr>
      <dsp:spPr>
        <a:xfrm>
          <a:off x="9909" y="1167695"/>
          <a:ext cx="2961787" cy="186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Finalistas</a:t>
          </a:r>
        </a:p>
      </dsp:txBody>
      <dsp:txXfrm>
        <a:off x="64397" y="1222183"/>
        <a:ext cx="2852811" cy="1751396"/>
      </dsp:txXfrm>
    </dsp:sp>
    <dsp:sp modelId="{D10F0AFC-2985-6845-B1AD-47F7DAF40010}">
      <dsp:nvSpPr>
        <dsp:cNvPr id="0" name=""/>
        <dsp:cNvSpPr/>
      </dsp:nvSpPr>
      <dsp:spPr>
        <a:xfrm>
          <a:off x="3267875" y="1730619"/>
          <a:ext cx="627898" cy="734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3267875" y="1877524"/>
        <a:ext cx="439529" cy="440713"/>
      </dsp:txXfrm>
    </dsp:sp>
    <dsp:sp modelId="{79F1605D-4CC5-434B-B839-66A22346CA6A}">
      <dsp:nvSpPr>
        <dsp:cNvPr id="0" name=""/>
        <dsp:cNvSpPr/>
      </dsp:nvSpPr>
      <dsp:spPr>
        <a:xfrm>
          <a:off x="4156412" y="1167695"/>
          <a:ext cx="2961787" cy="186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Destinação Física E Econômica </a:t>
          </a:r>
        </a:p>
      </dsp:txBody>
      <dsp:txXfrm>
        <a:off x="4210900" y="1222183"/>
        <a:ext cx="2852811" cy="1751396"/>
      </dsp:txXfrm>
    </dsp:sp>
    <dsp:sp modelId="{188E6315-272F-C04C-9752-4B172B0FCDFE}">
      <dsp:nvSpPr>
        <dsp:cNvPr id="0" name=""/>
        <dsp:cNvSpPr/>
      </dsp:nvSpPr>
      <dsp:spPr>
        <a:xfrm>
          <a:off x="7414378" y="1730619"/>
          <a:ext cx="627898" cy="734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7414378" y="1877524"/>
        <a:ext cx="439529" cy="440713"/>
      </dsp:txXfrm>
    </dsp:sp>
    <dsp:sp modelId="{DC2D2BFF-6CA1-4447-9EDE-7E7CB581AD4B}">
      <dsp:nvSpPr>
        <dsp:cNvPr id="0" name=""/>
        <dsp:cNvSpPr/>
      </dsp:nvSpPr>
      <dsp:spPr>
        <a:xfrm>
          <a:off x="8302914" y="1167695"/>
          <a:ext cx="2961787" cy="186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Empresas não têm proteção do CDC, pois suas compras de bens ou serviços são insumos do processo produtivo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/>
        </a:p>
      </dsp:txBody>
      <dsp:txXfrm>
        <a:off x="8357402" y="1222183"/>
        <a:ext cx="2852811" cy="1751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6D19A-930E-F142-92D2-E751824F8401}">
      <dsp:nvSpPr>
        <dsp:cNvPr id="0" name=""/>
        <dsp:cNvSpPr/>
      </dsp:nvSpPr>
      <dsp:spPr>
        <a:xfrm>
          <a:off x="0" y="794956"/>
          <a:ext cx="1957387" cy="11744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Informação</a:t>
          </a:r>
          <a:r>
            <a:rPr lang="en-US" sz="1200" kern="1200" dirty="0"/>
            <a:t> </a:t>
          </a:r>
          <a:r>
            <a:rPr lang="en-US" sz="1200" kern="1200" dirty="0" err="1"/>
            <a:t>adequada</a:t>
          </a:r>
          <a:r>
            <a:rPr lang="en-US" sz="1200" kern="1200" dirty="0"/>
            <a:t> e </a:t>
          </a:r>
          <a:r>
            <a:rPr lang="en-US" sz="1200" kern="1200" dirty="0" err="1"/>
            <a:t>clara</a:t>
          </a:r>
          <a:endParaRPr lang="en-US" sz="1200" kern="1200" dirty="0"/>
        </a:p>
      </dsp:txBody>
      <dsp:txXfrm>
        <a:off x="0" y="794956"/>
        <a:ext cx="1957387" cy="1174432"/>
      </dsp:txXfrm>
    </dsp:sp>
    <dsp:sp modelId="{61582096-A1DE-EF42-B61B-E5E0FDF2A756}">
      <dsp:nvSpPr>
        <dsp:cNvPr id="0" name=""/>
        <dsp:cNvSpPr/>
      </dsp:nvSpPr>
      <dsp:spPr>
        <a:xfrm>
          <a:off x="2153126" y="794956"/>
          <a:ext cx="1957387" cy="1174432"/>
        </a:xfrm>
        <a:prstGeom prst="rect">
          <a:avLst/>
        </a:prstGeom>
        <a:solidFill>
          <a:schemeClr val="accent5">
            <a:hueOff val="188836"/>
            <a:satOff val="1328"/>
            <a:lumOff val="-3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Proteção</a:t>
          </a:r>
          <a:r>
            <a:rPr lang="en-US" sz="1200" kern="1200" dirty="0"/>
            <a:t> contra a </a:t>
          </a:r>
          <a:r>
            <a:rPr lang="en-US" sz="1200" kern="1200" dirty="0" err="1"/>
            <a:t>publicidade</a:t>
          </a:r>
          <a:r>
            <a:rPr lang="en-US" sz="1200" kern="1200" dirty="0"/>
            <a:t> </a:t>
          </a:r>
          <a:r>
            <a:rPr lang="en-US" sz="1200" kern="1200" dirty="0" err="1"/>
            <a:t>enganosa</a:t>
          </a:r>
          <a:r>
            <a:rPr lang="en-US" sz="1200" kern="1200" dirty="0"/>
            <a:t> e </a:t>
          </a:r>
          <a:r>
            <a:rPr lang="en-US" sz="1200" kern="1200" dirty="0" err="1"/>
            <a:t>abusiva</a:t>
          </a:r>
          <a:endParaRPr lang="en-US" sz="1200" kern="1200" dirty="0"/>
        </a:p>
      </dsp:txBody>
      <dsp:txXfrm>
        <a:off x="2153126" y="794956"/>
        <a:ext cx="1957387" cy="1174432"/>
      </dsp:txXfrm>
    </dsp:sp>
    <dsp:sp modelId="{2029D71B-9B33-6F47-B9DA-C1995E971875}">
      <dsp:nvSpPr>
        <dsp:cNvPr id="0" name=""/>
        <dsp:cNvSpPr/>
      </dsp:nvSpPr>
      <dsp:spPr>
        <a:xfrm>
          <a:off x="4306252" y="794956"/>
          <a:ext cx="1957387" cy="1174432"/>
        </a:xfrm>
        <a:prstGeom prst="rect">
          <a:avLst/>
        </a:prstGeom>
        <a:solidFill>
          <a:schemeClr val="accent5">
            <a:hueOff val="377673"/>
            <a:satOff val="2657"/>
            <a:lumOff val="-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Revisão das cláusulas  que estabeleçam prestações desproporcionais</a:t>
          </a:r>
        </a:p>
      </dsp:txBody>
      <dsp:txXfrm>
        <a:off x="4306252" y="794956"/>
        <a:ext cx="1957387" cy="1174432"/>
      </dsp:txXfrm>
    </dsp:sp>
    <dsp:sp modelId="{77B9574F-0328-0345-8303-CAA34FE9D2B9}">
      <dsp:nvSpPr>
        <dsp:cNvPr id="0" name=""/>
        <dsp:cNvSpPr/>
      </dsp:nvSpPr>
      <dsp:spPr>
        <a:xfrm>
          <a:off x="0" y="2165127"/>
          <a:ext cx="1957387" cy="1174432"/>
        </a:xfrm>
        <a:prstGeom prst="rect">
          <a:avLst/>
        </a:prstGeom>
        <a:solidFill>
          <a:schemeClr val="accent5">
            <a:hueOff val="566509"/>
            <a:satOff val="3985"/>
            <a:lumOff val="-9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Revisão</a:t>
          </a:r>
          <a:r>
            <a:rPr lang="en-US" sz="1200" kern="1200" dirty="0"/>
            <a:t> das </a:t>
          </a:r>
          <a:r>
            <a:rPr lang="en-US" sz="1200" kern="1200" dirty="0" err="1"/>
            <a:t>cláusulas</a:t>
          </a:r>
          <a:r>
            <a:rPr lang="en-US" sz="1200" kern="1200" dirty="0"/>
            <a:t> </a:t>
          </a:r>
          <a:r>
            <a:rPr lang="en-US" sz="1200" kern="1200" dirty="0" err="1"/>
            <a:t>em</a:t>
          </a:r>
          <a:r>
            <a:rPr lang="en-US" sz="1200" kern="1200" dirty="0"/>
            <a:t> </a:t>
          </a:r>
          <a:r>
            <a:rPr lang="en-US" sz="1200" kern="1200" dirty="0" err="1"/>
            <a:t>razão</a:t>
          </a:r>
          <a:r>
            <a:rPr lang="en-US" sz="1200" kern="1200" dirty="0"/>
            <a:t> de </a:t>
          </a:r>
          <a:r>
            <a:rPr lang="en-US" sz="1200" kern="1200" dirty="0" err="1"/>
            <a:t>fatos</a:t>
          </a:r>
          <a:r>
            <a:rPr lang="en-US" sz="1200" kern="1200" dirty="0"/>
            <a:t> </a:t>
          </a:r>
          <a:r>
            <a:rPr lang="en-US" sz="1200" kern="1200" dirty="0" err="1"/>
            <a:t>supervenientes</a:t>
          </a:r>
          <a:r>
            <a:rPr lang="en-US" sz="1200" kern="1200" dirty="0"/>
            <a:t> que as </a:t>
          </a:r>
          <a:r>
            <a:rPr lang="en-US" sz="1200" kern="1200" dirty="0" err="1"/>
            <a:t>tornem</a:t>
          </a:r>
          <a:r>
            <a:rPr lang="en-US" sz="1200" kern="1200" dirty="0"/>
            <a:t> </a:t>
          </a:r>
          <a:r>
            <a:rPr lang="en-US" sz="1200" kern="1200" dirty="0" err="1"/>
            <a:t>excessivamente</a:t>
          </a:r>
          <a:r>
            <a:rPr lang="en-US" sz="1200" kern="1200" dirty="0"/>
            <a:t> </a:t>
          </a:r>
          <a:r>
            <a:rPr lang="en-US" sz="1200" kern="1200" dirty="0" err="1"/>
            <a:t>onerosas</a:t>
          </a:r>
          <a:endParaRPr lang="en-US" sz="1200" kern="1200" dirty="0"/>
        </a:p>
      </dsp:txBody>
      <dsp:txXfrm>
        <a:off x="0" y="2165127"/>
        <a:ext cx="1957387" cy="1174432"/>
      </dsp:txXfrm>
    </dsp:sp>
    <dsp:sp modelId="{ECFC8097-DF36-2943-96B6-14C5364B8825}">
      <dsp:nvSpPr>
        <dsp:cNvPr id="0" name=""/>
        <dsp:cNvSpPr/>
      </dsp:nvSpPr>
      <dsp:spPr>
        <a:xfrm>
          <a:off x="2153126" y="2165127"/>
          <a:ext cx="1957387" cy="1174432"/>
        </a:xfrm>
        <a:prstGeom prst="rect">
          <a:avLst/>
        </a:prstGeom>
        <a:solidFill>
          <a:schemeClr val="accent5">
            <a:hueOff val="755345"/>
            <a:satOff val="5313"/>
            <a:lumOff val="-1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Proibição de discriminação </a:t>
          </a:r>
          <a:endParaRPr lang="en-US" sz="1200" kern="1200"/>
        </a:p>
      </dsp:txBody>
      <dsp:txXfrm>
        <a:off x="2153126" y="2165127"/>
        <a:ext cx="1957387" cy="1174432"/>
      </dsp:txXfrm>
    </dsp:sp>
    <dsp:sp modelId="{411E9BE0-850F-1F47-A718-8477D04D8509}">
      <dsp:nvSpPr>
        <dsp:cNvPr id="0" name=""/>
        <dsp:cNvSpPr/>
      </dsp:nvSpPr>
      <dsp:spPr>
        <a:xfrm>
          <a:off x="4306252" y="2165127"/>
          <a:ext cx="1957387" cy="1174432"/>
        </a:xfrm>
        <a:prstGeom prst="rect">
          <a:avLst/>
        </a:prstGeom>
        <a:solidFill>
          <a:schemeClr val="accent5">
            <a:hueOff val="944182"/>
            <a:satOff val="6642"/>
            <a:lumOff val="-15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Inversão do ônus da prova  quando verossímil a alegação e for hipossuficiente</a:t>
          </a:r>
          <a:endParaRPr lang="en-US" sz="1200" kern="1200" dirty="0"/>
        </a:p>
      </dsp:txBody>
      <dsp:txXfrm>
        <a:off x="4306252" y="2165127"/>
        <a:ext cx="1957387" cy="1174432"/>
      </dsp:txXfrm>
    </dsp:sp>
    <dsp:sp modelId="{D5380A63-083F-6F49-944A-DA3BFDB3581B}">
      <dsp:nvSpPr>
        <dsp:cNvPr id="0" name=""/>
        <dsp:cNvSpPr/>
      </dsp:nvSpPr>
      <dsp:spPr>
        <a:xfrm>
          <a:off x="0" y="3535299"/>
          <a:ext cx="1957387" cy="1174432"/>
        </a:xfrm>
        <a:prstGeom prst="rect">
          <a:avLst/>
        </a:prstGeom>
        <a:solidFill>
          <a:schemeClr val="accent5">
            <a:hueOff val="1133018"/>
            <a:satOff val="7970"/>
            <a:lumOff val="-19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Ação Civil Publica para reparação de danos individuais homogêneos, coletivos e difusos</a:t>
          </a:r>
          <a:endParaRPr lang="en-US" sz="1200" kern="1200" dirty="0"/>
        </a:p>
      </dsp:txBody>
      <dsp:txXfrm>
        <a:off x="0" y="3535299"/>
        <a:ext cx="1957387" cy="1174432"/>
      </dsp:txXfrm>
    </dsp:sp>
    <dsp:sp modelId="{41714CAB-330E-1A4E-8537-4B267D3A4D59}">
      <dsp:nvSpPr>
        <dsp:cNvPr id="0" name=""/>
        <dsp:cNvSpPr/>
      </dsp:nvSpPr>
      <dsp:spPr>
        <a:xfrm>
          <a:off x="2153126" y="3535299"/>
          <a:ext cx="1957387" cy="1174432"/>
        </a:xfrm>
        <a:prstGeom prst="rect">
          <a:avLst/>
        </a:prstGeom>
        <a:solidFill>
          <a:schemeClr val="accent5">
            <a:hueOff val="1321854"/>
            <a:satOff val="9299"/>
            <a:lumOff val="-22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Responsabilidade</a:t>
          </a:r>
          <a:r>
            <a:rPr lang="en-US" sz="1200" kern="1200" dirty="0"/>
            <a:t> </a:t>
          </a:r>
          <a:r>
            <a:rPr lang="en-US" sz="1200" kern="1200" dirty="0" err="1"/>
            <a:t>Objetiva</a:t>
          </a:r>
          <a:r>
            <a:rPr lang="en-US" sz="1200" kern="1200" dirty="0"/>
            <a:t> por </a:t>
          </a:r>
          <a:r>
            <a:rPr lang="en-US" sz="1200" kern="1200" dirty="0" err="1"/>
            <a:t>defeitos</a:t>
          </a:r>
          <a:r>
            <a:rPr lang="en-US" sz="1200" kern="1200" dirty="0"/>
            <a:t> </a:t>
          </a:r>
          <a:r>
            <a:rPr lang="en-US" sz="1200" kern="1200" dirty="0" err="1"/>
            <a:t>na</a:t>
          </a:r>
          <a:r>
            <a:rPr lang="en-US" sz="1200" kern="1200" dirty="0"/>
            <a:t> </a:t>
          </a:r>
          <a:r>
            <a:rPr lang="en-US" sz="1200" kern="1200" dirty="0" err="1"/>
            <a:t>prestação</a:t>
          </a:r>
          <a:r>
            <a:rPr lang="en-US" sz="1200" kern="1200" dirty="0"/>
            <a:t> de </a:t>
          </a:r>
          <a:r>
            <a:rPr lang="en-US" sz="1200" kern="1200" dirty="0" err="1"/>
            <a:t>serviços</a:t>
          </a:r>
          <a:r>
            <a:rPr lang="en-US" sz="1200" kern="1200" dirty="0"/>
            <a:t> </a:t>
          </a:r>
          <a:r>
            <a:rPr lang="en-US" sz="1200" kern="1200" dirty="0" err="1"/>
            <a:t>ou</a:t>
          </a:r>
          <a:r>
            <a:rPr lang="en-US" sz="1200" kern="1200" dirty="0"/>
            <a:t> </a:t>
          </a:r>
          <a:r>
            <a:rPr lang="en-US" sz="1200" kern="1200" dirty="0" err="1"/>
            <a:t>informação</a:t>
          </a:r>
          <a:r>
            <a:rPr lang="en-US" sz="1200" kern="1200" dirty="0"/>
            <a:t>  </a:t>
          </a:r>
          <a:r>
            <a:rPr lang="en-US" sz="1200" kern="1200" dirty="0" err="1"/>
            <a:t>insuficiente</a:t>
          </a:r>
          <a:r>
            <a:rPr lang="en-US" sz="1200" kern="1200" dirty="0"/>
            <a:t> (</a:t>
          </a:r>
          <a:r>
            <a:rPr lang="en-US" sz="1200" kern="1200" dirty="0" err="1"/>
            <a:t>artigo</a:t>
          </a:r>
          <a:r>
            <a:rPr lang="en-US" sz="1200" kern="1200" dirty="0"/>
            <a:t> 14)</a:t>
          </a:r>
        </a:p>
      </dsp:txBody>
      <dsp:txXfrm>
        <a:off x="2153126" y="3535299"/>
        <a:ext cx="1957387" cy="1174432"/>
      </dsp:txXfrm>
    </dsp:sp>
    <dsp:sp modelId="{61553BBE-AF2B-D841-BF99-D761487B29FA}">
      <dsp:nvSpPr>
        <dsp:cNvPr id="0" name=""/>
        <dsp:cNvSpPr/>
      </dsp:nvSpPr>
      <dsp:spPr>
        <a:xfrm>
          <a:off x="4306252" y="3535299"/>
          <a:ext cx="1957387" cy="1174432"/>
        </a:xfrm>
        <a:prstGeom prst="rect">
          <a:avLst/>
        </a:prstGeom>
        <a:solidFill>
          <a:schemeClr val="accent5">
            <a:hueOff val="1510691"/>
            <a:satOff val="10627"/>
            <a:lumOff val="-25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Desconsideração de foro de </a:t>
          </a:r>
          <a:r>
            <a:rPr lang="pt-BR" sz="1200" kern="1200" dirty="0" err="1"/>
            <a:t>eleiçao</a:t>
          </a:r>
          <a:r>
            <a:rPr lang="pt-BR" sz="1200" kern="1200" dirty="0"/>
            <a:t> e cláusula arbitral. Ação pode ser proposta no domicilio do consumidor</a:t>
          </a:r>
        </a:p>
      </dsp:txBody>
      <dsp:txXfrm>
        <a:off x="4306252" y="3535299"/>
        <a:ext cx="1957387" cy="1174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6D19A-930E-F142-92D2-E751824F8401}">
      <dsp:nvSpPr>
        <dsp:cNvPr id="0" name=""/>
        <dsp:cNvSpPr/>
      </dsp:nvSpPr>
      <dsp:spPr>
        <a:xfrm>
          <a:off x="244826" y="2826"/>
          <a:ext cx="2749517" cy="16497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Recusa</a:t>
          </a:r>
          <a:r>
            <a:rPr lang="en-US" sz="2400" kern="1200" dirty="0"/>
            <a:t> de </a:t>
          </a:r>
          <a:r>
            <a:rPr lang="en-US" sz="2400" kern="1200" dirty="0" err="1"/>
            <a:t>atendimento</a:t>
          </a:r>
          <a:r>
            <a:rPr lang="en-US" sz="2400" kern="1200" dirty="0"/>
            <a:t> </a:t>
          </a:r>
          <a:r>
            <a:rPr lang="en-US" sz="2400" kern="1200" dirty="0" err="1"/>
            <a:t>ou</a:t>
          </a:r>
          <a:r>
            <a:rPr lang="en-US" sz="2400" kern="1200" dirty="0"/>
            <a:t> </a:t>
          </a:r>
          <a:r>
            <a:rPr lang="en-US" sz="2400" kern="1200" dirty="0" err="1"/>
            <a:t>prestação</a:t>
          </a:r>
          <a:r>
            <a:rPr lang="en-US" sz="2400" kern="1200" dirty="0"/>
            <a:t> de </a:t>
          </a:r>
          <a:r>
            <a:rPr lang="en-US" sz="2400" kern="1200" dirty="0" err="1"/>
            <a:t>serviços</a:t>
          </a:r>
          <a:endParaRPr lang="en-US" sz="2400" kern="1200" dirty="0"/>
        </a:p>
      </dsp:txBody>
      <dsp:txXfrm>
        <a:off x="244826" y="2826"/>
        <a:ext cx="2749517" cy="1649710"/>
      </dsp:txXfrm>
    </dsp:sp>
    <dsp:sp modelId="{61582096-A1DE-EF42-B61B-E5E0FDF2A756}">
      <dsp:nvSpPr>
        <dsp:cNvPr id="0" name=""/>
        <dsp:cNvSpPr/>
      </dsp:nvSpPr>
      <dsp:spPr>
        <a:xfrm>
          <a:off x="3269295" y="2826"/>
          <a:ext cx="2749517" cy="1649710"/>
        </a:xfrm>
        <a:prstGeom prst="rect">
          <a:avLst/>
        </a:prstGeom>
        <a:solidFill>
          <a:schemeClr val="accent5">
            <a:hueOff val="377673"/>
            <a:satOff val="2657"/>
            <a:lumOff val="-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Prestação</a:t>
          </a:r>
          <a:r>
            <a:rPr lang="en-US" sz="2400" kern="1200" dirty="0"/>
            <a:t> de </a:t>
          </a:r>
          <a:r>
            <a:rPr lang="en-US" sz="2400" kern="1200" dirty="0" err="1"/>
            <a:t>serviços</a:t>
          </a:r>
          <a:r>
            <a:rPr lang="en-US" sz="2400" kern="1200" dirty="0"/>
            <a:t> </a:t>
          </a:r>
          <a:r>
            <a:rPr lang="en-US" sz="2400" kern="1200" dirty="0" err="1"/>
            <a:t>sem</a:t>
          </a:r>
          <a:r>
            <a:rPr lang="en-US" sz="2400" kern="1200" dirty="0"/>
            <a:t> previa </a:t>
          </a:r>
          <a:r>
            <a:rPr lang="en-US" sz="2400" kern="1200" dirty="0" err="1"/>
            <a:t>solicitação</a:t>
          </a:r>
          <a:endParaRPr lang="en-US" sz="2400" kern="1200" dirty="0"/>
        </a:p>
      </dsp:txBody>
      <dsp:txXfrm>
        <a:off x="3269295" y="2826"/>
        <a:ext cx="2749517" cy="1649710"/>
      </dsp:txXfrm>
    </dsp:sp>
    <dsp:sp modelId="{2029D71B-9B33-6F47-B9DA-C1995E971875}">
      <dsp:nvSpPr>
        <dsp:cNvPr id="0" name=""/>
        <dsp:cNvSpPr/>
      </dsp:nvSpPr>
      <dsp:spPr>
        <a:xfrm>
          <a:off x="244826" y="1927488"/>
          <a:ext cx="2749517" cy="1649710"/>
        </a:xfrm>
        <a:prstGeom prst="rect">
          <a:avLst/>
        </a:prstGeom>
        <a:solidFill>
          <a:schemeClr val="accent5">
            <a:hueOff val="755345"/>
            <a:satOff val="5313"/>
            <a:lumOff val="-1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Prestação de serviços sem prévio orçamento </a:t>
          </a:r>
          <a:endParaRPr lang="en-US" sz="2400" kern="1200" dirty="0"/>
        </a:p>
      </dsp:txBody>
      <dsp:txXfrm>
        <a:off x="244826" y="1927488"/>
        <a:ext cx="2749517" cy="1649710"/>
      </dsp:txXfrm>
    </dsp:sp>
    <dsp:sp modelId="{77B9574F-0328-0345-8303-CAA34FE9D2B9}">
      <dsp:nvSpPr>
        <dsp:cNvPr id="0" name=""/>
        <dsp:cNvSpPr/>
      </dsp:nvSpPr>
      <dsp:spPr>
        <a:xfrm>
          <a:off x="3269295" y="1927488"/>
          <a:ext cx="2749517" cy="1649710"/>
        </a:xfrm>
        <a:prstGeom prst="rect">
          <a:avLst/>
        </a:prstGeom>
        <a:solidFill>
          <a:schemeClr val="accent5">
            <a:hueOff val="1133018"/>
            <a:satOff val="7970"/>
            <a:lumOff val="-19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Proibição de vendas casadas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3269295" y="1927488"/>
        <a:ext cx="2749517" cy="1649710"/>
      </dsp:txXfrm>
    </dsp:sp>
    <dsp:sp modelId="{ECFC8097-DF36-2943-96B6-14C5364B8825}">
      <dsp:nvSpPr>
        <dsp:cNvPr id="0" name=""/>
        <dsp:cNvSpPr/>
      </dsp:nvSpPr>
      <dsp:spPr>
        <a:xfrm>
          <a:off x="1757061" y="3852151"/>
          <a:ext cx="2749517" cy="1649710"/>
        </a:xfrm>
        <a:prstGeom prst="rect">
          <a:avLst/>
        </a:prstGeom>
        <a:solidFill>
          <a:schemeClr val="accent5">
            <a:hueOff val="1510691"/>
            <a:satOff val="10627"/>
            <a:lumOff val="-25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Cobrança de dívida com constrangimento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1757061" y="3852151"/>
        <a:ext cx="2749517" cy="16497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6D19A-930E-F142-92D2-E751824F8401}">
      <dsp:nvSpPr>
        <dsp:cNvPr id="0" name=""/>
        <dsp:cNvSpPr/>
      </dsp:nvSpPr>
      <dsp:spPr>
        <a:xfrm>
          <a:off x="1015394" y="991"/>
          <a:ext cx="4232850" cy="25397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Interpretação</a:t>
          </a:r>
          <a:r>
            <a:rPr lang="en-US" sz="2700" kern="1200" dirty="0"/>
            <a:t> de </a:t>
          </a:r>
          <a:r>
            <a:rPr lang="en-US" sz="2700" kern="1200" dirty="0" err="1"/>
            <a:t>cláusulas</a:t>
          </a:r>
          <a:r>
            <a:rPr lang="en-US" sz="2700" kern="1200" dirty="0"/>
            <a:t> de </a:t>
          </a:r>
          <a:r>
            <a:rPr lang="en-US" sz="2700" kern="1200" dirty="0" err="1"/>
            <a:t>maneira</a:t>
          </a:r>
          <a:r>
            <a:rPr lang="en-US" sz="2700" kern="1200" dirty="0"/>
            <a:t> </a:t>
          </a:r>
          <a:r>
            <a:rPr lang="en-US" sz="2700" kern="1200" dirty="0" err="1"/>
            <a:t>favorável</a:t>
          </a:r>
          <a:r>
            <a:rPr lang="en-US" sz="2700" kern="1200" dirty="0"/>
            <a:t> </a:t>
          </a:r>
          <a:r>
            <a:rPr lang="en-US" sz="2700" kern="1200" dirty="0" err="1"/>
            <a:t>ao</a:t>
          </a:r>
          <a:r>
            <a:rPr lang="en-US" sz="2700" kern="1200" dirty="0"/>
            <a:t> </a:t>
          </a:r>
          <a:r>
            <a:rPr lang="en-US" sz="2700" kern="1200" dirty="0" err="1"/>
            <a:t>consumidor</a:t>
          </a:r>
          <a:endParaRPr lang="en-US" sz="2700" kern="1200" dirty="0"/>
        </a:p>
      </dsp:txBody>
      <dsp:txXfrm>
        <a:off x="1015394" y="991"/>
        <a:ext cx="4232850" cy="2539710"/>
      </dsp:txXfrm>
    </dsp:sp>
    <dsp:sp modelId="{61582096-A1DE-EF42-B61B-E5E0FDF2A756}">
      <dsp:nvSpPr>
        <dsp:cNvPr id="0" name=""/>
        <dsp:cNvSpPr/>
      </dsp:nvSpPr>
      <dsp:spPr>
        <a:xfrm>
          <a:off x="1015394" y="2963986"/>
          <a:ext cx="4232850" cy="2539710"/>
        </a:xfrm>
        <a:prstGeom prst="rect">
          <a:avLst/>
        </a:prstGeom>
        <a:solidFill>
          <a:schemeClr val="accent5">
            <a:hueOff val="1510691"/>
            <a:satOff val="10627"/>
            <a:lumOff val="-25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Direito</a:t>
          </a:r>
          <a:r>
            <a:rPr lang="en-US" sz="2700" kern="1200" dirty="0"/>
            <a:t> de </a:t>
          </a:r>
          <a:r>
            <a:rPr lang="en-US" sz="2700" kern="1200" dirty="0" err="1"/>
            <a:t>arrependimento</a:t>
          </a:r>
          <a:r>
            <a:rPr lang="en-US" sz="2700" kern="1200" dirty="0"/>
            <a:t> </a:t>
          </a:r>
          <a:r>
            <a:rPr lang="en-US" sz="2700" kern="1200" dirty="0" err="1"/>
            <a:t>em</a:t>
          </a:r>
          <a:r>
            <a:rPr lang="en-US" sz="2700" kern="1200" dirty="0"/>
            <a:t> 7 </a:t>
          </a:r>
          <a:r>
            <a:rPr lang="en-US" sz="2700" kern="1200" dirty="0" err="1"/>
            <a:t>dias</a:t>
          </a:r>
          <a:r>
            <a:rPr lang="en-US" sz="2700" kern="1200" dirty="0"/>
            <a:t> , se </a:t>
          </a:r>
          <a:r>
            <a:rPr lang="en-US" sz="2700" kern="1200" dirty="0" err="1"/>
            <a:t>contratação</a:t>
          </a:r>
          <a:r>
            <a:rPr lang="en-US" sz="2700" kern="1200" dirty="0"/>
            <a:t> for fora  do </a:t>
          </a:r>
          <a:r>
            <a:rPr lang="en-US" sz="2700" kern="1200" dirty="0" err="1"/>
            <a:t>estabelecimento</a:t>
          </a:r>
          <a:r>
            <a:rPr lang="en-US" sz="2700" kern="1200" dirty="0"/>
            <a:t>, </a:t>
          </a:r>
          <a:r>
            <a:rPr lang="en-US" sz="2700" kern="1200" dirty="0" err="1"/>
            <a:t>ou</a:t>
          </a:r>
          <a:r>
            <a:rPr lang="en-US" sz="2700" kern="1200" dirty="0"/>
            <a:t> on line.</a:t>
          </a:r>
        </a:p>
      </dsp:txBody>
      <dsp:txXfrm>
        <a:off x="1015394" y="2963986"/>
        <a:ext cx="4232850" cy="2539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31B51-E047-0741-A483-D38FE5680E5B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E8581-D156-1C49-8580-7D5901BBE3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92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E7063B44-18E5-D845-A27B-6970AEAB50E4}" type="datetime1">
              <a:rPr lang="pt-BR" smtClean="0"/>
              <a:t>13/03/2023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1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735-0D37-2646-B5F3-C98C54858789}" type="datetime1">
              <a:rPr lang="pt-BR" smtClean="0"/>
              <a:t>13/03/2023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1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B90F-ACFB-F341-A080-005F09F0F28C}" type="datetime1">
              <a:rPr lang="pt-BR" smtClean="0"/>
              <a:t>13/03/2023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7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D886-95A6-0C43-9C2B-0C29E71E53A1}" type="datetime1">
              <a:rPr lang="pt-BR" smtClean="0"/>
              <a:t>13/03/2023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3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16D0-0DA8-7F44-BC1B-8186AE436735}" type="datetime1">
              <a:rPr lang="pt-BR" smtClean="0"/>
              <a:t>13/03/2023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2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251A-9E3B-1948-BB06-EE47834B72FE}" type="datetime1">
              <a:rPr lang="pt-BR" smtClean="0"/>
              <a:t>13/03/2023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E712-5DC6-304E-966D-BBD27A509575}" type="datetime1">
              <a:rPr lang="pt-BR" smtClean="0"/>
              <a:t>13/03/2023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9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E1335E00-360A-EF4F-8697-EF512A330767}" type="datetime1">
              <a:rPr lang="pt-BR" smtClean="0"/>
              <a:t>13/03/2023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4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4B48-DCDC-434B-8E4B-C1A02649FC5F}" type="datetime1">
              <a:rPr lang="pt-BR" smtClean="0"/>
              <a:t>13/03/2023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0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11A6-F08E-3C43-B9A1-A3CA5A6B80C3}" type="datetime1">
              <a:rPr lang="pt-BR" smtClean="0"/>
              <a:t>13/03/2023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0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C155-B55D-5445-830C-87CF58114BDB}" type="datetime1">
              <a:rPr lang="pt-BR" smtClean="0"/>
              <a:t>13/03/2023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90440A71-98A1-A54C-BA33-4EC4C6A8108E}" type="datetime1">
              <a:rPr lang="pt-BR" smtClean="0"/>
              <a:t>13/03/2023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9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46" r:id="rId7"/>
    <p:sldLayoutId id="2147483747" r:id="rId8"/>
    <p:sldLayoutId id="2147483748" r:id="rId9"/>
    <p:sldLayoutId id="2147483749" r:id="rId10"/>
    <p:sldLayoutId id="214748375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82" name="Picture 3">
            <a:extLst>
              <a:ext uri="{FF2B5EF4-FFF2-40B4-BE49-F238E27FC236}">
                <a16:creationId xmlns:a16="http://schemas.microsoft.com/office/drawing/2014/main" id="{65BB14FE-328A-48F4-9FB2-B3E69E0642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3983" r="-1" b="-1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grpSp>
        <p:nvGrpSpPr>
          <p:cNvPr id="83" name="Group 12">
            <a:extLst>
              <a:ext uri="{FF2B5EF4-FFF2-40B4-BE49-F238E27FC236}">
                <a16:creationId xmlns:a16="http://schemas.microsoft.com/office/drawing/2014/main" id="{B9632603-447F-4389-863D-9820DB991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4F4BB5-9639-4525-A748-2B2D8FDB1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84" name="Picture 14">
              <a:extLst>
                <a:ext uri="{FF2B5EF4-FFF2-40B4-BE49-F238E27FC236}">
                  <a16:creationId xmlns:a16="http://schemas.microsoft.com/office/drawing/2014/main" id="{4D9AF55E-83EF-4A42-A236-590299A7B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169B3F5-8C6D-764A-AB77-2B9DB931D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5200" dirty="0">
                <a:solidFill>
                  <a:srgbClr val="FFFFFF"/>
                </a:solidFill>
              </a:rPr>
              <a:t>Os empresários e o  Código de Defesa do Consumidor </a:t>
            </a:r>
            <a:br>
              <a:rPr lang="pt-BR" sz="5200" dirty="0">
                <a:solidFill>
                  <a:srgbClr val="FFFFFF"/>
                </a:solidFill>
              </a:rPr>
            </a:br>
            <a:endParaRPr lang="pt-BR" sz="5200" dirty="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DF65E1-5692-A24D-9840-A1EDA04B1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endParaRPr lang="pt-BR" sz="2200" dirty="0">
              <a:solidFill>
                <a:srgbClr val="FFFFFF"/>
              </a:solidFill>
            </a:endParaRPr>
          </a:p>
          <a:p>
            <a:r>
              <a:rPr lang="pt-BR" sz="2200" dirty="0">
                <a:solidFill>
                  <a:srgbClr val="FFFFFF"/>
                </a:solidFill>
              </a:rPr>
              <a:t>Professor Doutor Ruy Pereira Camilo Junior</a:t>
            </a:r>
          </a:p>
        </p:txBody>
      </p:sp>
    </p:spTree>
    <p:extLst>
      <p:ext uri="{BB962C8B-B14F-4D97-AF65-F5344CB8AC3E}">
        <p14:creationId xmlns:p14="http://schemas.microsoft.com/office/powerpoint/2010/main" val="2876130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9911BE64-B604-BD4E-B8D8-4527DF93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2F426DB-D1AF-7441-A361-0243C6896599}"/>
              </a:ext>
            </a:extLst>
          </p:cNvPr>
          <p:cNvSpPr txBox="1">
            <a:spLocks/>
          </p:cNvSpPr>
          <p:nvPr/>
        </p:nvSpPr>
        <p:spPr>
          <a:xfrm>
            <a:off x="838200" y="557189"/>
            <a:ext cx="3374136" cy="5567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4000" dirty="0"/>
          </a:p>
          <a:p>
            <a:pPr algn="ctr"/>
            <a:endParaRPr lang="pt-BR" sz="4000" dirty="0"/>
          </a:p>
          <a:p>
            <a:pPr algn="ctr"/>
            <a:endParaRPr lang="pt-BR" sz="4000" dirty="0"/>
          </a:p>
          <a:p>
            <a:pPr algn="ctr"/>
            <a:r>
              <a:rPr lang="pt-BR" sz="4000" dirty="0"/>
              <a:t>Proibição de práticas abusivas (artigo 39 CDC)</a:t>
            </a:r>
          </a:p>
        </p:txBody>
      </p:sp>
      <p:graphicFrame>
        <p:nvGraphicFramePr>
          <p:cNvPr id="9" name="Espaço Reservado para Conteúdo 2">
            <a:extLst>
              <a:ext uri="{FF2B5EF4-FFF2-40B4-BE49-F238E27FC236}">
                <a16:creationId xmlns:a16="http://schemas.microsoft.com/office/drawing/2014/main" id="{9E86D4F3-E388-D348-BAC5-AFD4B54516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202289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542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9911BE64-B604-BD4E-B8D8-4527DF93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2F426DB-D1AF-7441-A361-0243C6896599}"/>
              </a:ext>
            </a:extLst>
          </p:cNvPr>
          <p:cNvSpPr txBox="1">
            <a:spLocks/>
          </p:cNvSpPr>
          <p:nvPr/>
        </p:nvSpPr>
        <p:spPr>
          <a:xfrm>
            <a:off x="732183" y="588790"/>
            <a:ext cx="3720547" cy="5567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4000" dirty="0"/>
          </a:p>
          <a:p>
            <a:pPr algn="ctr"/>
            <a:endParaRPr lang="pt-BR" sz="4000" dirty="0"/>
          </a:p>
          <a:p>
            <a:pPr algn="ctr"/>
            <a:r>
              <a:rPr lang="pt-BR" sz="4000" dirty="0"/>
              <a:t>Consequências da aplicação do CDC às </a:t>
            </a:r>
          </a:p>
          <a:p>
            <a:pPr algn="ctr"/>
            <a:r>
              <a:rPr lang="pt-BR" sz="4000" dirty="0"/>
              <a:t>Relações contratuais</a:t>
            </a:r>
          </a:p>
        </p:txBody>
      </p:sp>
      <p:graphicFrame>
        <p:nvGraphicFramePr>
          <p:cNvPr id="9" name="Espaço Reservado para Conteúdo 2">
            <a:extLst>
              <a:ext uri="{FF2B5EF4-FFF2-40B4-BE49-F238E27FC236}">
                <a16:creationId xmlns:a16="http://schemas.microsoft.com/office/drawing/2014/main" id="{9E86D4F3-E388-D348-BAC5-AFD4B54516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83006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20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12A00-A314-7742-898A-E35278E51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Uma dicotomia fundamental (e que tem sido respeitada pelo Poder Judiciário)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8F2FD1-FA4F-6A4B-99EB-FA4372A1D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Contratos Empresariais    </a:t>
            </a:r>
            <a:r>
              <a:rPr lang="pt-BR" dirty="0" err="1"/>
              <a:t>X</a:t>
            </a:r>
            <a:r>
              <a:rPr lang="pt-BR" dirty="0"/>
              <a:t>    Contratos </a:t>
            </a:r>
            <a:r>
              <a:rPr lang="pt-BR"/>
              <a:t>de Consumo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Os primeiros têm intuito de lucro; os segundos, função existencial.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Lógicas totalmente diferentes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CDC veio para proteger o consumidor, considerado VULNERÁVEL, do ponto de vista econômico, técnico, jurídico, etc...</a:t>
            </a:r>
          </a:p>
        </p:txBody>
      </p:sp>
    </p:spTree>
    <p:extLst>
      <p:ext uri="{BB962C8B-B14F-4D97-AF65-F5344CB8AC3E}">
        <p14:creationId xmlns:p14="http://schemas.microsoft.com/office/powerpoint/2010/main" val="220013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49455-CDDF-BE4D-93A8-2C517A35D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Mas, dependendo da forma de interpretar o  conceito de consumidor, alguns conseguem atrair sua proteção para empresas, em determinados casos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C5F9F3-1E59-814D-85E4-7EE067E3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pt-BR" dirty="0"/>
          </a:p>
          <a:p>
            <a:pPr marL="0" indent="0" algn="just">
              <a:buNone/>
            </a:pPr>
            <a:r>
              <a:rPr lang="pt-BR" dirty="0"/>
              <a:t>Em lugar do critério da </a:t>
            </a:r>
            <a:r>
              <a:rPr lang="pt-BR" dirty="0" err="1"/>
              <a:t>profissionalidade</a:t>
            </a:r>
            <a:r>
              <a:rPr lang="pt-BR" dirty="0"/>
              <a:t> (o mais usado no direito comparado), CDC define como consumidor como destinatário final do produto ou serviço (artigo 2º).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Art. 2°  CDC Consumidor é toda pessoa física ou jurídica que adquire ou utiliza produto ou serviço como destinatário final.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b="1" dirty="0"/>
              <a:t>MAS O QUE É DESTINATÁRIO FINAL?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01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ABF8A-855E-5448-B4BC-F6561BBB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/>
              <a:t>MAXIMALISTAS: AMPLIAM A ABRANGÊNCIA DO CDC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E68F22A-49F9-F341-BE92-8D90EF0997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77925"/>
              </p:ext>
            </p:extLst>
          </p:nvPr>
        </p:nvGraphicFramePr>
        <p:xfrm>
          <a:off x="458694" y="1949450"/>
          <a:ext cx="11274612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918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39710-1B80-41E8-B709-659DC4D7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A TEORIA MAXIMALISTA NA VISÃO DA JURISPRUDÊNCIA: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883F3F-2465-46AE-8DBD-8574F09C3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691324"/>
            <a:ext cx="11274612" cy="4453890"/>
          </a:xfrm>
        </p:spPr>
        <p:txBody>
          <a:bodyPr>
            <a:normAutofit/>
          </a:bodyPr>
          <a:lstStyle/>
          <a:p>
            <a:r>
              <a:rPr lang="pt-BR" sz="1600" i="1" dirty="0"/>
              <a:t>EMENTA: APELAÇÃO CÍVEL - AÇÃO DE REPETIÇÃO DE INDÉBITO C/C DANOS MORAIS - CONTRATOS BANCÁRIOS - PESSOA JURÍDICA - INCIDÊNCIA DO CÓDIGO DE DEFESA DO CONSUMIDOR - TEORIA MAXIMALISTA - SEGURO - AUSÊNCIA DE PROVAS DA CONTRATAÇÃO - REPETIÇÃO DE INDÉBITO - FORMA SIMPLES - AUSÊNCIA DE MÁ-FÉ - </a:t>
            </a:r>
            <a:r>
              <a:rPr lang="pt-BR" sz="1600" b="1" i="1" u="sng" dirty="0"/>
              <a:t>A corrente maximalista considera o CDC um estatuto geral do consumo, aplicável a todos os agentes do mercado, que ora ocupam a posição de fornecedores, ora de consumidores -</a:t>
            </a:r>
            <a:r>
              <a:rPr lang="pt-BR" sz="1600" i="1" dirty="0"/>
              <a:t>Inexistindo prova de má-fé, a cobrança e pagamento indevido, ensejam repetição de indébito de forma simples.</a:t>
            </a:r>
          </a:p>
          <a:p>
            <a:r>
              <a:rPr lang="pt-BR" sz="1600" i="1" dirty="0"/>
              <a:t>(TJ-MG - AC: 10000204902670001 MG, Relator: Domingos Coelho, Data de Julgamento: 14/10/2020, Câmaras Cíveis / 12ª CÂMARA CÍVEL, </a:t>
            </a:r>
            <a:r>
              <a:rPr lang="pt-BR" sz="1600" dirty="0"/>
              <a:t>Data de Publicação: 16/10/2020)</a:t>
            </a:r>
          </a:p>
        </p:txBody>
      </p:sp>
    </p:spTree>
    <p:extLst>
      <p:ext uri="{BB962C8B-B14F-4D97-AF65-F5344CB8AC3E}">
        <p14:creationId xmlns:p14="http://schemas.microsoft.com/office/powerpoint/2010/main" val="425991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ABF8A-855E-5448-B4BC-F6561BBB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/>
              <a:t>FINALISTAS: RESTRINGEM A ABRANGÊNCIA DO CDC A NÃO EMPRESAS (O QUE PERMITE, PORÉM, AVANÇAR MAIS NA CRIAÇAO DE NORMAS PARA QUEM DE FATO PRECISA)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E68F22A-49F9-F341-BE92-8D90EF0997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204554"/>
              </p:ext>
            </p:extLst>
          </p:nvPr>
        </p:nvGraphicFramePr>
        <p:xfrm>
          <a:off x="458694" y="1949450"/>
          <a:ext cx="11274612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94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BAB1C-1CD1-744F-A498-1C7E4E8D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Consumidor por equiparação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23D721-D589-3D4A-BC9A-17A035EB6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marL="514350" indent="-514350" algn="just">
              <a:buAutoNum type="alphaLcParenR"/>
            </a:pPr>
            <a:r>
              <a:rPr lang="pt-BR" dirty="0"/>
              <a:t>coletividade (publicidade, colocação de produtos perigosos no consumo); </a:t>
            </a:r>
          </a:p>
          <a:p>
            <a:pPr marL="514350" indent="-514350" algn="just">
              <a:buAutoNum type="alphaLcParenR"/>
            </a:pPr>
            <a:r>
              <a:rPr lang="pt-BR" dirty="0"/>
              <a:t>vítimas do acidente de consumo (exemplo, </a:t>
            </a:r>
            <a:r>
              <a:rPr lang="pt-BR" dirty="0" err="1"/>
              <a:t>bystanders</a:t>
            </a:r>
            <a:r>
              <a:rPr lang="pt-BR" dirty="0"/>
              <a:t>) - artigo 17 CDC); </a:t>
            </a:r>
          </a:p>
          <a:p>
            <a:pPr marL="514350" indent="-514350" algn="just">
              <a:buAutoNum type="alphaLcParenR"/>
            </a:pPr>
            <a:r>
              <a:rPr lang="pt-BR" dirty="0"/>
              <a:t>pessoas expostas a praticas abusivas (artigo 29 CDC)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976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76DD82-57CA-D345-9A58-A054ED00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CDC e o conceito de fornecedor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01BB4E-1BF6-EA45-A2C1-AF24C8688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        Art. 3° Fornecedor é toda pessoa física ou jurídica, pública ou privada, nacional ou estrangeira, bem como os entes despersonalizados, que desenvolvem atividade de produção, montagem, criação, construção, transformação, </a:t>
            </a:r>
            <a:r>
              <a:rPr lang="pt-BR" sz="3000" b="1" dirty="0"/>
              <a:t>importação</a:t>
            </a:r>
            <a:r>
              <a:rPr lang="pt-BR" dirty="0"/>
              <a:t>, exportação, distribuição ou comercialização de produtos ou prestação de serviços.</a:t>
            </a:r>
          </a:p>
          <a:p>
            <a:pPr marL="0" indent="0">
              <a:buNone/>
            </a:pPr>
            <a:r>
              <a:rPr lang="pt-BR" dirty="0"/>
              <a:t>        § 1° Produto é qualquer bem, móvel ou imóvel, material ou imaterial.</a:t>
            </a:r>
          </a:p>
          <a:p>
            <a:pPr marL="0" indent="0">
              <a:buNone/>
            </a:pPr>
            <a:r>
              <a:rPr lang="pt-BR" dirty="0"/>
              <a:t>        § 2° Serviço é qualquer atividade fornecida no mercado de consumo, mediante remuneração, </a:t>
            </a:r>
            <a:r>
              <a:rPr lang="pt-BR" b="1" dirty="0"/>
              <a:t>inclusive as de natureza bancária, financeira, de crédito e securitária</a:t>
            </a:r>
            <a:r>
              <a:rPr lang="pt-BR" dirty="0"/>
              <a:t>, salvo as decorrentes das relações de caráter trabalhista.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01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9911BE64-B604-BD4E-B8D8-4527DF93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2F426DB-D1AF-7441-A361-0243C6896599}"/>
              </a:ext>
            </a:extLst>
          </p:cNvPr>
          <p:cNvSpPr txBox="1">
            <a:spLocks/>
          </p:cNvSpPr>
          <p:nvPr/>
        </p:nvSpPr>
        <p:spPr>
          <a:xfrm>
            <a:off x="838200" y="557189"/>
            <a:ext cx="3374136" cy="5567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4000" dirty="0"/>
          </a:p>
          <a:p>
            <a:pPr algn="ctr"/>
            <a:endParaRPr lang="pt-BR" sz="4000" dirty="0"/>
          </a:p>
          <a:p>
            <a:pPr algn="ctr"/>
            <a:r>
              <a:rPr lang="pt-BR" sz="4000" dirty="0"/>
              <a:t>Consequências da aplicação do CDC a uma relação contratual</a:t>
            </a:r>
          </a:p>
        </p:txBody>
      </p:sp>
      <p:graphicFrame>
        <p:nvGraphicFramePr>
          <p:cNvPr id="9" name="Espaço Reservado para Conteúdo 2">
            <a:extLst>
              <a:ext uri="{FF2B5EF4-FFF2-40B4-BE49-F238E27FC236}">
                <a16:creationId xmlns:a16="http://schemas.microsoft.com/office/drawing/2014/main" id="{9E86D4F3-E388-D348-BAC5-AFD4B54516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93819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859569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RegularSeed_2SEEDS">
      <a:dk1>
        <a:srgbClr val="000000"/>
      </a:dk1>
      <a:lt1>
        <a:srgbClr val="FFFFFF"/>
      </a:lt1>
      <a:dk2>
        <a:srgbClr val="3B2441"/>
      </a:dk2>
      <a:lt2>
        <a:srgbClr val="E3E8E2"/>
      </a:lt2>
      <a:accent1>
        <a:srgbClr val="B217D5"/>
      </a:accent1>
      <a:accent2>
        <a:srgbClr val="7529E7"/>
      </a:accent2>
      <a:accent3>
        <a:srgbClr val="E729BB"/>
      </a:accent3>
      <a:accent4>
        <a:srgbClr val="5EB714"/>
      </a:accent4>
      <a:accent5>
        <a:srgbClr val="27BC21"/>
      </a:accent5>
      <a:accent6>
        <a:srgbClr val="14BC54"/>
      </a:accent6>
      <a:hlink>
        <a:srgbClr val="449531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E5DFEBCE2E50B4B8EF365B1600A6302" ma:contentTypeVersion="15" ma:contentTypeDescription="Crie um novo documento." ma:contentTypeScope="" ma:versionID="0103d65d0e737d692b676c872728f369">
  <xsd:schema xmlns:xsd="http://www.w3.org/2001/XMLSchema" xmlns:xs="http://www.w3.org/2001/XMLSchema" xmlns:p="http://schemas.microsoft.com/office/2006/metadata/properties" xmlns:ns2="4c414ac8-549e-4ca5-81e3-16b3f3eb5c24" xmlns:ns3="ebba5f7d-3b76-4a58-9735-74f0064eafba" targetNamespace="http://schemas.microsoft.com/office/2006/metadata/properties" ma:root="true" ma:fieldsID="7e923275e42780db4afb5e008224c4d8" ns2:_="" ns3:_="">
    <xsd:import namespace="4c414ac8-549e-4ca5-81e3-16b3f3eb5c24"/>
    <xsd:import namespace="ebba5f7d-3b76-4a58-9735-74f0064eaf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14ac8-549e-4ca5-81e3-16b3f3eb5c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eb74ff96-4672-4cf9-94f6-964b0040e3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a5f7d-3b76-4a58-9735-74f0064ea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f9f65b9-77c0-44a2-867b-74e860691405}" ma:internalName="TaxCatchAll" ma:showField="CatchAllData" ma:web="ebba5f7d-3b76-4a58-9735-74f0064eaf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414ac8-549e-4ca5-81e3-16b3f3eb5c24">
      <Terms xmlns="http://schemas.microsoft.com/office/infopath/2007/PartnerControls"/>
    </lcf76f155ced4ddcb4097134ff3c332f>
    <TaxCatchAll xmlns="ebba5f7d-3b76-4a58-9735-74f0064eafba" xsi:nil="true"/>
  </documentManagement>
</p:properties>
</file>

<file path=customXml/itemProps1.xml><?xml version="1.0" encoding="utf-8"?>
<ds:datastoreItem xmlns:ds="http://schemas.openxmlformats.org/officeDocument/2006/customXml" ds:itemID="{77945C5D-7233-42C2-BCCE-FE7B537171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14ac8-549e-4ca5-81e3-16b3f3eb5c24"/>
    <ds:schemaRef ds:uri="ebba5f7d-3b76-4a58-9735-74f0064ea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4E042D-62AD-449F-96EE-461604F848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C65465-F55B-4AC6-9FB1-9FC3FD75EE3C}">
  <ds:schemaRefs>
    <ds:schemaRef ds:uri="4c414ac8-549e-4ca5-81e3-16b3f3eb5c24"/>
    <ds:schemaRef ds:uri="http://schemas.microsoft.com/office/2006/documentManagement/types"/>
    <ds:schemaRef ds:uri="ebba5f7d-3b76-4a58-9735-74f0064eafba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726</Words>
  <Application>Microsoft Macintosh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AvenirNext LT Pro Medium</vt:lpstr>
      <vt:lpstr>Calibri</vt:lpstr>
      <vt:lpstr>Sabon Next LT</vt:lpstr>
      <vt:lpstr>DappledVTI</vt:lpstr>
      <vt:lpstr>Os empresários e o  Código de Defesa do Consumidor  </vt:lpstr>
      <vt:lpstr>Uma dicotomia fundamental (e que tem sido respeitada pelo Poder Judiciário)</vt:lpstr>
      <vt:lpstr>Mas, dependendo da forma de interpretar o  conceito de consumidor, alguns conseguem atrair sua proteção para empresas, em determinados casos</vt:lpstr>
      <vt:lpstr>MAXIMALISTAS: AMPLIAM A ABRANGÊNCIA DO CDC</vt:lpstr>
      <vt:lpstr>A TEORIA MAXIMALISTA NA VISÃO DA JURISPRUDÊNCIA:</vt:lpstr>
      <vt:lpstr>FINALISTAS: RESTRINGEM A ABRANGÊNCIA DO CDC A NÃO EMPRESAS (O QUE PERMITE, PORÉM, AVANÇAR MAIS NA CRIAÇAO DE NORMAS PARA QUEM DE FATO PRECISA)</vt:lpstr>
      <vt:lpstr>Consumidor por equiparação</vt:lpstr>
      <vt:lpstr>O CDC e o conceito de fornecedor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Aplicação do  Código de Defesa do Consumidor e Lei Geral de Proteção de Dados no Setor de Seguros</dc:title>
  <dc:creator>Ruy Pereira Camilo Junior</dc:creator>
  <cp:lastModifiedBy>Ruy Camilo</cp:lastModifiedBy>
  <cp:revision>3</cp:revision>
  <dcterms:created xsi:type="dcterms:W3CDTF">2021-10-20T21:52:23Z</dcterms:created>
  <dcterms:modified xsi:type="dcterms:W3CDTF">2023-03-14T01:18:54Z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0x0101009E5DFEBCE2E50B4B8EF365B1600A6302</vt:lpwstr>
  </property>
</Properties>
</file>