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76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113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24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78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59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44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80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08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87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39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23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6F9CC-8FA8-4704-9047-BA59FF69EE6E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6AB2-5859-44EF-A100-4122D55F3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79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1440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AULA 8</a:t>
            </a:r>
            <a:endParaRPr lang="pt-BR" sz="2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RIBEIRO, Renato Janine. Hobbes: o medo e a esperança. In: WEFFORT, Francisco C. (Org.). </a:t>
            </a:r>
            <a:r>
              <a:rPr lang="pt-BR" i="1" dirty="0" smtClean="0"/>
              <a:t>Os clássicos da política.</a:t>
            </a:r>
            <a:r>
              <a:rPr lang="pt-BR" dirty="0" smtClean="0"/>
              <a:t> São Paulo: Ática, 1998. p.51-77.</a:t>
            </a:r>
          </a:p>
          <a:p>
            <a:pPr algn="just"/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373"/>
    </mc:Choice>
    <mc:Fallback>
      <p:transition spd="slow" advTm="45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97" y="482898"/>
            <a:ext cx="3915177" cy="586647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06"/>
    </mc:Choice>
    <mc:Fallback>
      <p:transition spd="slow" advTm="7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860" y="1429555"/>
            <a:ext cx="6691968" cy="410836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3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54"/>
    </mc:Choice>
    <mc:Fallback>
      <p:transition spd="slow" advTm="18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839" y="540913"/>
            <a:ext cx="5867500" cy="568969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9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29"/>
    </mc:Choice>
    <mc:Fallback>
      <p:transition spd="slow" advTm="19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25" y="1738648"/>
            <a:ext cx="7415356" cy="3335628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10"/>
    </mc:Choice>
    <mc:Fallback>
      <p:transition spd="slow" advTm="8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536" y="1159099"/>
            <a:ext cx="6175644" cy="45129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17"/>
    </mc:Choice>
    <mc:Fallback>
      <p:transition spd="slow" advTm="22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569" y="734096"/>
            <a:ext cx="5157305" cy="531311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26"/>
    </mc:Choice>
    <mc:Fallback>
      <p:transition spd="slow" advTm="24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208" y="2073499"/>
            <a:ext cx="8335127" cy="2768957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9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04"/>
    </mc:Choice>
    <mc:Fallback>
      <p:transition spd="slow" advTm="22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39</Words>
  <Application>Microsoft Office PowerPoint</Application>
  <PresentationFormat>Widescreen</PresentationFormat>
  <Paragraphs>2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AULA 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8</dc:title>
  <dc:creator>Lélio Luiz de Oliveira</dc:creator>
  <cp:lastModifiedBy>Lélio Luiz de Oliveira</cp:lastModifiedBy>
  <cp:revision>4</cp:revision>
  <dcterms:created xsi:type="dcterms:W3CDTF">2020-04-19T02:59:58Z</dcterms:created>
  <dcterms:modified xsi:type="dcterms:W3CDTF">2020-04-19T03:43:17Z</dcterms:modified>
</cp:coreProperties>
</file>