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4C633-A0D9-4886-87FC-F761F4D568BA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B8E7-1D62-4289-822C-5AAB4A5893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4D978-E21F-4A45-96AB-42F433D00197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DFC8B4-37A2-4F21-ADCE-49D036795E73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140AB3-EC4A-40B3-A25C-4A8F26925EB7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0E1D2E-3F55-4F21-B101-87F20B964C88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E4DB5-4B96-4065-9113-4AB40CAAA85C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E2FF50-AC5E-4EE3-8474-9A015DF5AA94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859078-C59E-4FCA-9BEA-8F7F9A373F49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F5D0B-F7FD-4A0F-B7AF-B8661BD7CEB6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AF5400-F81B-478D-88F1-542C3335B352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4CDDE-9AF2-43A9-9F97-30FBB4D6B239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F67079-1920-44A6-901C-75FC7C63653D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33A14D-A7A6-44F0-8163-CC991592C07B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84ED4-6754-48F3-83AD-1ED95297A83B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1C2461-48C8-483E-8746-380E8067E2D2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2C788-845C-4C2B-8DBC-EBDD7937D815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FDC509-63EE-4ED5-95ED-DEA01D0BFC29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60447F-F5FC-464D-A797-8DEC487A70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ggQ9TjnII" TargetMode="External"/><Relationship Id="rId2" Type="http://schemas.openxmlformats.org/officeDocument/2006/relationships/hyperlink" Target="https://www.youtube.com/watch?v=mzH0i89-c_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3"/>
          <p:cNvSpPr>
            <a:spLocks noGrp="1"/>
          </p:cNvSpPr>
          <p:nvPr>
            <p:ph type="ctrTitle"/>
          </p:nvPr>
        </p:nvSpPr>
        <p:spPr>
          <a:ln w="9525" cmpd="sng"/>
        </p:spPr>
        <p:txBody>
          <a:bodyPr>
            <a:normAutofit fontScale="90000"/>
          </a:bodyPr>
          <a:lstStyle/>
          <a:p>
            <a:r>
              <a:rPr lang="pt-BR" dirty="0" smtClean="0"/>
              <a:t>Educar paro o Lazer 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X</a:t>
            </a:r>
            <a:br>
              <a:rPr lang="pt-BR" smtClean="0"/>
            </a:br>
            <a:r>
              <a:rPr lang="pt-BR" b="1" smtClean="0"/>
              <a:t>Lazer </a:t>
            </a:r>
            <a:r>
              <a:rPr lang="pt-BR" b="1" dirty="0" smtClean="0"/>
              <a:t>para </a:t>
            </a:r>
            <a:r>
              <a:rPr lang="pt-BR" b="1" smtClean="0"/>
              <a:t>Educar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smtClean="0"/>
              <a:t> </a:t>
            </a:r>
            <a:endParaRPr lang="pt-BR" b="1" dirty="0" smtClean="0"/>
          </a:p>
        </p:txBody>
      </p:sp>
      <p:sp>
        <p:nvSpPr>
          <p:cNvPr id="8195" name="Subtítulo 4"/>
          <p:cNvSpPr>
            <a:spLocks noGrp="1"/>
          </p:cNvSpPr>
          <p:nvPr>
            <p:ph type="subTitle" idx="1"/>
          </p:nvPr>
        </p:nvSpPr>
        <p:spPr>
          <a:ln w="9525"/>
        </p:spPr>
        <p:txBody>
          <a:bodyPr/>
          <a:lstStyle/>
          <a:p>
            <a:pPr algn="just"/>
            <a:r>
              <a:rPr lang="pt-BR" sz="2400" smtClean="0"/>
              <a:t>CAMARGO, Luiz O. L. </a:t>
            </a:r>
            <a:r>
              <a:rPr lang="pt-BR" sz="2400" b="1" i="1" smtClean="0"/>
              <a:t>Educação para o Lazer</a:t>
            </a:r>
            <a:r>
              <a:rPr lang="pt-BR" sz="2400" smtClean="0"/>
              <a:t>. São Paulo: Moderna. 1998.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7338"/>
            <a:ext cx="8081962" cy="41132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pt-BR" dirty="0" smtClean="0"/>
              <a:t>Passear pelas ruas, praças, parques, shopping,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Frequentar bares e restaurantes,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Ir ao cinema, teatro, livraria, museus, galerias de arte, shows,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Fazer cursos,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Ir a bailes, festas,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Frequentar clubes, centros esportivos, academias,</a:t>
            </a:r>
          </a:p>
          <a:p>
            <a:pPr>
              <a:spcBef>
                <a:spcPts val="300"/>
              </a:spcBef>
            </a:pPr>
            <a:r>
              <a:rPr lang="pt-BR" dirty="0" smtClean="0"/>
              <a:t>Frequentar reuniões sociais, igreja, partido político</a:t>
            </a:r>
          </a:p>
          <a:p>
            <a:pPr>
              <a:spcBef>
                <a:spcPts val="300"/>
              </a:spcBef>
            </a:pPr>
            <a:endParaRPr lang="pt-BR" dirty="0" smtClean="0"/>
          </a:p>
          <a:p>
            <a:pPr>
              <a:spcBef>
                <a:spcPts val="300"/>
              </a:spcBef>
            </a:pPr>
            <a:endParaRPr lang="pt-BR" dirty="0" smtClean="0"/>
          </a:p>
        </p:txBody>
      </p:sp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mtClean="0"/>
              <a:t>Atividades fora de casa – </a:t>
            </a:r>
            <a:br>
              <a:rPr lang="pt-BR" smtClean="0"/>
            </a:br>
            <a:r>
              <a:rPr lang="pt-BR" smtClean="0"/>
              <a:t>centro urbano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Quanto maior a amplitude da vida cultural dos pais, mais oportunidades terá a criança no seu presente e futuro.</a:t>
            </a:r>
          </a:p>
          <a:p>
            <a:r>
              <a:rPr lang="pt-BR" smtClean="0"/>
              <a:t>Tendem a estimular uso criativo do tempo livre.</a:t>
            </a:r>
          </a:p>
        </p:txBody>
      </p:sp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Alerta: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8081962" cy="4113212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pt-BR" dirty="0" smtClean="0"/>
              <a:t>Tempo livre facilita a independência – criação de novos modelos de relacionamento;</a:t>
            </a:r>
          </a:p>
          <a:p>
            <a:pPr>
              <a:spcBef>
                <a:spcPts val="500"/>
              </a:spcBef>
            </a:pPr>
            <a:r>
              <a:rPr lang="pt-BR" dirty="0" smtClean="0"/>
              <a:t>Nova família – menos autoritária, mais democrática</a:t>
            </a:r>
          </a:p>
          <a:p>
            <a:pPr>
              <a:spcBef>
                <a:spcPts val="500"/>
              </a:spcBef>
            </a:pPr>
            <a:r>
              <a:rPr lang="pt-BR" dirty="0" smtClean="0"/>
              <a:t>Pessoas vivem bem consigo mesmas;</a:t>
            </a:r>
          </a:p>
          <a:p>
            <a:pPr>
              <a:spcBef>
                <a:spcPts val="500"/>
              </a:spcBef>
            </a:pPr>
            <a:r>
              <a:rPr lang="pt-BR" dirty="0" smtClean="0"/>
              <a:t>Aumento das pessoas que vivem só;</a:t>
            </a:r>
          </a:p>
          <a:p>
            <a:pPr>
              <a:spcBef>
                <a:spcPts val="500"/>
              </a:spcBef>
            </a:pPr>
            <a:r>
              <a:rPr lang="pt-BR" dirty="0" smtClean="0"/>
              <a:t>Pessoas valorizam o próprio corpo;</a:t>
            </a:r>
          </a:p>
          <a:p>
            <a:pPr>
              <a:spcBef>
                <a:spcPts val="500"/>
              </a:spcBef>
            </a:pPr>
            <a:r>
              <a:rPr lang="pt-BR" dirty="0" smtClean="0"/>
              <a:t>Padrão de beleza imposto pela sociedade.</a:t>
            </a:r>
          </a:p>
        </p:txBody>
      </p:sp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263650" y="-26988"/>
            <a:ext cx="7772400" cy="1143001"/>
          </a:xfrm>
        </p:spPr>
        <p:txBody>
          <a:bodyPr>
            <a:normAutofit fontScale="90000"/>
          </a:bodyPr>
          <a:lstStyle/>
          <a:p>
            <a:r>
              <a:rPr lang="pt-BR" smtClean="0"/>
              <a:t>Mudanças de Comportamento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625" y="1484313"/>
            <a:ext cx="8315325" cy="41132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</a:pPr>
            <a:r>
              <a:rPr lang="pt-BR" smtClean="0"/>
              <a:t>Roupas deixam de regular o pudor, agora promovem a exibição do corpo;</a:t>
            </a:r>
          </a:p>
          <a:p>
            <a:pPr>
              <a:spcBef>
                <a:spcPts val="500"/>
              </a:spcBef>
            </a:pPr>
            <a:r>
              <a:rPr lang="pt-BR" smtClean="0"/>
              <a:t>Exibição do corpo desperta desejo sexual;</a:t>
            </a:r>
          </a:p>
          <a:p>
            <a:pPr>
              <a:spcBef>
                <a:spcPts val="500"/>
              </a:spcBef>
            </a:pPr>
            <a:r>
              <a:rPr lang="pt-BR" smtClean="0"/>
              <a:t>Busca de parceiro para o sexo está presente no cotidiano;</a:t>
            </a:r>
          </a:p>
          <a:p>
            <a:pPr>
              <a:spcBef>
                <a:spcPts val="500"/>
              </a:spcBef>
            </a:pPr>
            <a:r>
              <a:rPr lang="pt-BR" smtClean="0"/>
              <a:t>Filmes, romances, novelas exploram essa temática;</a:t>
            </a:r>
          </a:p>
          <a:p>
            <a:pPr>
              <a:spcBef>
                <a:spcPts val="500"/>
              </a:spcBef>
            </a:pPr>
            <a:r>
              <a:rPr lang="pt-BR" smtClean="0"/>
              <a:t>Publicidade abusa do recurso ao sexo;</a:t>
            </a:r>
          </a:p>
          <a:p>
            <a:pPr>
              <a:spcBef>
                <a:spcPts val="500"/>
              </a:spcBef>
            </a:pPr>
            <a:r>
              <a:rPr lang="pt-BR" smtClean="0"/>
              <a:t>Jovens já sabem dizer não para o sexo a qualquer custo</a:t>
            </a:r>
          </a:p>
        </p:txBody>
      </p:sp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Lazer e Sexo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EVITAR QUE:</a:t>
            </a:r>
          </a:p>
          <a:p>
            <a:r>
              <a:rPr lang="pt-BR" smtClean="0"/>
              <a:t>Aposentadoria seja vista como castigo (</a:t>
            </a:r>
            <a:r>
              <a:rPr lang="pt-BR" i="1" smtClean="0"/>
              <a:t>workaholic)</a:t>
            </a:r>
            <a:r>
              <a:rPr lang="pt-BR" smtClean="0"/>
              <a:t>;</a:t>
            </a:r>
          </a:p>
          <a:p>
            <a:r>
              <a:rPr lang="pt-BR" smtClean="0"/>
              <a:t>Pese a falta de identidade empresarial;</a:t>
            </a:r>
          </a:p>
          <a:p>
            <a:r>
              <a:rPr lang="pt-BR" smtClean="0"/>
              <a:t>Tempo livre seja tedioso;</a:t>
            </a:r>
          </a:p>
          <a:p>
            <a:r>
              <a:rPr lang="pt-BR" smtClean="0"/>
              <a:t>Espaço doméstico não seja agradável.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Preparo para a Aposentadoria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pt-BR" smtClean="0"/>
              <a:t>Ter planejamento financeiro para desfrutar o tempo livre;</a:t>
            </a:r>
          </a:p>
          <a:p>
            <a:pPr>
              <a:spcBef>
                <a:spcPts val="500"/>
              </a:spcBef>
            </a:pPr>
            <a:r>
              <a:rPr lang="pt-BR" smtClean="0"/>
              <a:t>Desenvolver hobbies para ocupar o temo livre;</a:t>
            </a:r>
          </a:p>
          <a:p>
            <a:pPr>
              <a:spcBef>
                <a:spcPts val="500"/>
              </a:spcBef>
            </a:pPr>
            <a:r>
              <a:rPr lang="pt-BR" smtClean="0"/>
              <a:t>Ter atividades rotineiras que tragam prazer;</a:t>
            </a:r>
          </a:p>
          <a:p>
            <a:pPr>
              <a:spcBef>
                <a:spcPts val="500"/>
              </a:spcBef>
            </a:pPr>
            <a:r>
              <a:rPr lang="pt-BR" smtClean="0"/>
              <a:t>Preservar a saúde para ter disposição;</a:t>
            </a:r>
          </a:p>
          <a:p>
            <a:pPr>
              <a:spcBef>
                <a:spcPts val="500"/>
              </a:spcBef>
            </a:pPr>
            <a:r>
              <a:rPr lang="pt-BR" smtClean="0"/>
              <a:t>Buscar pares para troca de experiências;</a:t>
            </a:r>
          </a:p>
          <a:p>
            <a:pPr>
              <a:spcBef>
                <a:spcPts val="500"/>
              </a:spcBef>
            </a:pPr>
            <a:r>
              <a:rPr lang="pt-BR" smtClean="0"/>
              <a:t>Não atribuir a terceiros a responsabilidade de sua felicidade.</a:t>
            </a:r>
          </a:p>
          <a:p>
            <a:endParaRPr lang="pt-BR" smtClean="0"/>
          </a:p>
        </p:txBody>
      </p:sp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Necessário: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hlinkClick r:id="rId2"/>
              </a:rPr>
              <a:t>https</a:t>
            </a:r>
            <a:r>
              <a:rPr lang="pt-BR" smtClean="0">
                <a:hlinkClick r:id="rId2"/>
              </a:rPr>
              <a:t>://</a:t>
            </a:r>
            <a:r>
              <a:rPr lang="pt-BR" smtClean="0">
                <a:hlinkClick r:id="rId2"/>
              </a:rPr>
              <a:t>www.youtube.com/user/portalsescsp</a:t>
            </a:r>
            <a:endParaRPr lang="pt-BR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 smtClean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www.youtube.com/watch?v=mzH0i89-c_0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www.youtube.com/watch?v=6hggQ9TjnII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Pública de Lazer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2052638"/>
            <a:ext cx="7769225" cy="4113212"/>
          </a:xfrm>
        </p:spPr>
        <p:txBody>
          <a:bodyPr/>
          <a:lstStyle/>
          <a:p>
            <a:r>
              <a:rPr lang="pt-BR" smtClean="0"/>
              <a:t>Diversão é preocupação de rico;</a:t>
            </a:r>
          </a:p>
          <a:p>
            <a:r>
              <a:rPr lang="pt-BR" smtClean="0"/>
              <a:t>O trabalho é mais importante que o lúdico</a:t>
            </a:r>
          </a:p>
          <a:p>
            <a:r>
              <a:rPr lang="pt-BR" smtClean="0"/>
              <a:t>A diversão atrapalha o trabalho</a:t>
            </a:r>
          </a:p>
          <a:p>
            <a:r>
              <a:rPr lang="pt-BR" smtClean="0"/>
              <a:t>Trabalhar e difícil e divertir-se é fácil</a:t>
            </a:r>
          </a:p>
          <a:p>
            <a:endParaRPr lang="pt-BR" b="1" smtClean="0"/>
          </a:p>
          <a:p>
            <a:pPr algn="ctr">
              <a:buFontTx/>
              <a:buNone/>
            </a:pPr>
            <a:r>
              <a:rPr lang="pt-BR" b="1" smtClean="0"/>
              <a:t>DEVEMOS COMBATER </a:t>
            </a:r>
          </a:p>
        </p:txBody>
      </p:sp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/>
            <a:r>
              <a:rPr lang="pt-BR" smtClean="0"/>
              <a:t>Preconceitos sobre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Aventura</a:t>
            </a:r>
          </a:p>
          <a:p>
            <a:r>
              <a:rPr lang="pt-BR" smtClean="0"/>
              <a:t>Competição</a:t>
            </a:r>
          </a:p>
          <a:p>
            <a:r>
              <a:rPr lang="pt-BR" smtClean="0"/>
              <a:t>Vertigem</a:t>
            </a:r>
          </a:p>
          <a:p>
            <a:r>
              <a:rPr lang="pt-BR" smtClean="0"/>
              <a:t>Fantasia</a:t>
            </a:r>
          </a:p>
          <a:p>
            <a:pPr>
              <a:buFontTx/>
              <a:buNone/>
            </a:pPr>
            <a:endParaRPr lang="pt-BR" smtClean="0"/>
          </a:p>
          <a:p>
            <a:pPr algn="ctr">
              <a:buFontTx/>
              <a:buNone/>
            </a:pPr>
            <a:r>
              <a:rPr lang="pt-BR" smtClean="0"/>
              <a:t>Atividades podem ter múltiplas motivações</a:t>
            </a:r>
          </a:p>
          <a:p>
            <a:pPr>
              <a:buFontTx/>
              <a:buNone/>
            </a:pPr>
            <a:endParaRPr lang="pt-BR" smtClean="0"/>
          </a:p>
        </p:txBody>
      </p:sp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Motivações para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2038" y="1763713"/>
            <a:ext cx="7769225" cy="4113212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pt-BR" b="1" smtClean="0"/>
              <a:t>Aventura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 Descoberta, revelação de um mistério. 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Viagem: novo lugar para conhece, novos costumes, nova culinária,  novas pessoas.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Curiosidade promove e desenvolvimento.</a:t>
            </a:r>
          </a:p>
          <a:p>
            <a:pPr>
              <a:spcBef>
                <a:spcPts val="500"/>
              </a:spcBef>
            </a:pPr>
            <a:r>
              <a:rPr lang="pt-BR" smtClean="0"/>
              <a:t>Corrupção do lúdico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 Viver pela aventura, se distanciando da realidade (jogos de azar, horóscopos).</a:t>
            </a:r>
          </a:p>
        </p:txBody>
      </p:sp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1066800" y="44450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Motivações para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pt-BR" b="1" smtClean="0"/>
              <a:t>Competição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Desejo de superação, ser melhor do que na última vez.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Culinária, jardinagem, esporte.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 Ensina autocontrole e disciplina.</a:t>
            </a:r>
          </a:p>
          <a:p>
            <a:pPr>
              <a:spcBef>
                <a:spcPts val="500"/>
              </a:spcBef>
            </a:pPr>
            <a:r>
              <a:rPr lang="pt-BR" smtClean="0"/>
              <a:t>Corrupção do lúdico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 Violência, agressividade.</a:t>
            </a:r>
          </a:p>
          <a:p>
            <a:endParaRPr lang="pt-BR" smtClean="0"/>
          </a:p>
        </p:txBody>
      </p:sp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066800" y="44450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Motivação para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2038" y="1692275"/>
            <a:ext cx="7769225" cy="4113213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pt-BR" b="1" smtClean="0"/>
              <a:t>Vertigem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Capacidade de se deixar levar, perder o controle, correr o risco em segurança.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Montanha-russa, video games, cinema 3D.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Ensina a conhecer os limites da segurança e do risco</a:t>
            </a:r>
          </a:p>
          <a:p>
            <a:r>
              <a:rPr lang="pt-BR" smtClean="0"/>
              <a:t>Corrupção do Lúdico</a:t>
            </a:r>
          </a:p>
          <a:p>
            <a:pPr lvl="1"/>
            <a:r>
              <a:rPr lang="pt-BR" smtClean="0"/>
              <a:t>Busca de emoções mais fortes, cigarro, álcool, drogas, alta velocidade, atitudes compulsivas.</a:t>
            </a:r>
          </a:p>
        </p:txBody>
      </p:sp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1066800" y="-26988"/>
            <a:ext cx="7772400" cy="1143001"/>
          </a:xfrm>
        </p:spPr>
        <p:txBody>
          <a:bodyPr/>
          <a:lstStyle/>
          <a:p>
            <a:pPr algn="ctr"/>
            <a:r>
              <a:rPr lang="pt-BR" smtClean="0"/>
              <a:t>Motivações para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pt-BR" b="1" smtClean="0"/>
              <a:t>Fantasia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Desejo de ser diferente, de ser outro, devaneio.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Teatro, música, literatura.</a:t>
            </a:r>
          </a:p>
          <a:p>
            <a:pPr lvl="1">
              <a:spcBef>
                <a:spcPts val="500"/>
              </a:spcBef>
            </a:pPr>
            <a:r>
              <a:rPr lang="pt-BR" smtClean="0"/>
              <a:t>Desenvolve a criatividade, habilidade de criar desafios.</a:t>
            </a:r>
          </a:p>
          <a:p>
            <a:r>
              <a:rPr lang="pt-BR" smtClean="0"/>
              <a:t>Corrupção do lúdico</a:t>
            </a:r>
          </a:p>
          <a:p>
            <a:pPr lvl="1"/>
            <a:r>
              <a:rPr lang="pt-BR" smtClean="0"/>
              <a:t>Imitação do ídolo, alienação, paranóia, esquizofrenia.</a:t>
            </a:r>
          </a:p>
        </p:txBody>
      </p:sp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Motivação para o Lúdico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Maior parte do tempo livre é consumido dentro de casa</a:t>
            </a:r>
          </a:p>
          <a:p>
            <a:pPr lvl="1"/>
            <a:r>
              <a:rPr lang="pt-BR" smtClean="0"/>
              <a:t>Metade desse tempo ocupado pelos meios de comunicação de massa: TV, Rádio, Revista, Jornal, Filmes, Video games, Internet.</a:t>
            </a:r>
          </a:p>
          <a:p>
            <a:pPr lvl="1"/>
            <a:r>
              <a:rPr lang="pt-BR" smtClean="0"/>
              <a:t>Menos exposição a contatos enriquecedores.</a:t>
            </a:r>
          </a:p>
          <a:p>
            <a:pPr lvl="1"/>
            <a:r>
              <a:rPr lang="pt-BR" smtClean="0"/>
              <a:t> Submissão à cultura do grupo familiar, classe sociocultural (segregação cultural).</a:t>
            </a:r>
          </a:p>
          <a:p>
            <a:pPr lvl="1"/>
            <a:r>
              <a:rPr lang="pt-BR" smtClean="0"/>
              <a:t>Leva a momentos de solidão e isolamento.</a:t>
            </a:r>
          </a:p>
          <a:p>
            <a:pPr>
              <a:buFontTx/>
              <a:buNone/>
            </a:pPr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066800" y="44450"/>
            <a:ext cx="7772400" cy="1143000"/>
          </a:xfrm>
        </p:spPr>
        <p:txBody>
          <a:bodyPr/>
          <a:lstStyle/>
          <a:p>
            <a:pPr algn="ctr"/>
            <a:r>
              <a:rPr lang="pt-BR" smtClean="0"/>
              <a:t>Tipos de Atividades de Lazer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Lar é o alicerce de nossa identidade,</a:t>
            </a:r>
          </a:p>
          <a:p>
            <a:r>
              <a:rPr lang="pt-BR" smtClean="0"/>
              <a:t>Nosso refugio, aconchego,</a:t>
            </a:r>
          </a:p>
          <a:p>
            <a:r>
              <a:rPr lang="pt-BR" smtClean="0"/>
              <a:t>Centro cultural onde se pode ler, conversar, receber amigos, cuidar de plantas, etc.</a:t>
            </a:r>
          </a:p>
          <a:p>
            <a:endParaRPr lang="pt-BR" smtClean="0"/>
          </a:p>
        </p:txBody>
      </p:sp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Por outro lado: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682</Words>
  <Application>Microsoft Office PowerPoint</Application>
  <PresentationFormat>Apresentação na tela (4:3)</PresentationFormat>
  <Paragraphs>112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Concurso</vt:lpstr>
      <vt:lpstr>Educar paro o Lazer  X Lazer para Educar   </vt:lpstr>
      <vt:lpstr>Preconceitos sobre o Lúdico</vt:lpstr>
      <vt:lpstr>Motivações para o Lúdico</vt:lpstr>
      <vt:lpstr>Motivações para o Lúdico</vt:lpstr>
      <vt:lpstr>Motivação para o Lúdico</vt:lpstr>
      <vt:lpstr>Motivações para o Lúdico</vt:lpstr>
      <vt:lpstr>Motivação para o Lúdico</vt:lpstr>
      <vt:lpstr>Tipos de Atividades de Lazer</vt:lpstr>
      <vt:lpstr>Por outro lado:</vt:lpstr>
      <vt:lpstr>Atividades fora de casa –  centro urbano</vt:lpstr>
      <vt:lpstr>Alerta:</vt:lpstr>
      <vt:lpstr>Mudanças de Comportamento</vt:lpstr>
      <vt:lpstr>Lazer e Sexo</vt:lpstr>
      <vt:lpstr>Preparo para a Aposentadoria</vt:lpstr>
      <vt:lpstr>Necessário:</vt:lpstr>
      <vt:lpstr>Política Pública de Lazer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Lazer para Educar  X  Educar paro o Lazer</dc:title>
  <dc:creator>Debora Braga</dc:creator>
  <cp:lastModifiedBy>Debora Braga</cp:lastModifiedBy>
  <cp:revision>7</cp:revision>
  <dcterms:created xsi:type="dcterms:W3CDTF">2014-02-13T16:03:47Z</dcterms:created>
  <dcterms:modified xsi:type="dcterms:W3CDTF">2014-05-05T19:46:55Z</dcterms:modified>
</cp:coreProperties>
</file>