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88" r:id="rId4"/>
    <p:sldId id="258" r:id="rId5"/>
    <p:sldId id="259" r:id="rId6"/>
    <p:sldId id="285" r:id="rId7"/>
    <p:sldId id="289" r:id="rId8"/>
    <p:sldId id="261" r:id="rId9"/>
    <p:sldId id="1389" r:id="rId10"/>
    <p:sldId id="941" r:id="rId11"/>
    <p:sldId id="1381" r:id="rId12"/>
    <p:sldId id="1382" r:id="rId13"/>
    <p:sldId id="1383" r:id="rId14"/>
    <p:sldId id="264" r:id="rId15"/>
    <p:sldId id="270" r:id="rId16"/>
    <p:sldId id="271" r:id="rId17"/>
    <p:sldId id="1399" r:id="rId18"/>
    <p:sldId id="1401" r:id="rId19"/>
    <p:sldId id="1400" r:id="rId20"/>
    <p:sldId id="269" r:id="rId21"/>
    <p:sldId id="1397" r:id="rId22"/>
    <p:sldId id="1398" r:id="rId23"/>
    <p:sldId id="1379" r:id="rId24"/>
    <p:sldId id="1353" r:id="rId25"/>
    <p:sldId id="1354" r:id="rId26"/>
    <p:sldId id="1385" r:id="rId27"/>
    <p:sldId id="1358" r:id="rId28"/>
    <p:sldId id="286" r:id="rId29"/>
    <p:sldId id="287" r:id="rId30"/>
    <p:sldId id="1396" r:id="rId31"/>
    <p:sldId id="1392" r:id="rId32"/>
    <p:sldId id="1378" r:id="rId33"/>
    <p:sldId id="1395" r:id="rId34"/>
    <p:sldId id="1393" r:id="rId35"/>
    <p:sldId id="277" r:id="rId36"/>
    <p:sldId id="1391" r:id="rId37"/>
    <p:sldId id="290" r:id="rId38"/>
    <p:sldId id="1053" r:id="rId39"/>
    <p:sldId id="1055" r:id="rId40"/>
    <p:sldId id="1056" r:id="rId41"/>
    <p:sldId id="1057" r:id="rId42"/>
    <p:sldId id="1058" r:id="rId43"/>
    <p:sldId id="1059" r:id="rId44"/>
    <p:sldId id="1384" r:id="rId45"/>
    <p:sldId id="291" r:id="rId46"/>
    <p:sldId id="343" r:id="rId47"/>
    <p:sldId id="344" r:id="rId48"/>
    <p:sldId id="345" r:id="rId49"/>
    <p:sldId id="346" r:id="rId50"/>
    <p:sldId id="1390" r:id="rId5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14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2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9EBA9-DB2E-B14C-A638-F458C209D9D4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DDEA0-95D0-EB43-8FD2-1F83DE37A83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72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Animais </a:t>
            </a:r>
            <a:r>
              <a:rPr lang="fr-FR" dirty="0" err="1"/>
              <a:t>domesticados</a:t>
            </a:r>
            <a:r>
              <a:rPr lang="fr-FR" dirty="0"/>
              <a:t>: </a:t>
            </a:r>
            <a:r>
              <a:rPr lang="fr-FR" dirty="0" err="1"/>
              <a:t>caes</a:t>
            </a:r>
            <a:r>
              <a:rPr lang="fr-FR" dirty="0"/>
              <a:t>, </a:t>
            </a:r>
            <a:r>
              <a:rPr lang="fr-FR" dirty="0" err="1"/>
              <a:t>gatos</a:t>
            </a:r>
            <a:r>
              <a:rPr lang="fr-FR" dirty="0"/>
              <a:t>, </a:t>
            </a:r>
            <a:r>
              <a:rPr lang="fr-FR" dirty="0" err="1"/>
              <a:t>gado</a:t>
            </a:r>
            <a:r>
              <a:rPr lang="fr-FR" dirty="0"/>
              <a:t> – </a:t>
            </a:r>
            <a:r>
              <a:rPr lang="fr-FR" dirty="0" err="1"/>
              <a:t>problema</a:t>
            </a:r>
            <a:r>
              <a:rPr lang="fr-FR" dirty="0"/>
              <a:t> </a:t>
            </a:r>
            <a:r>
              <a:rPr lang="fr-FR" dirty="0" err="1"/>
              <a:t>em</a:t>
            </a:r>
            <a:r>
              <a:rPr lang="fr-FR" dirty="0"/>
              <a:t> </a:t>
            </a:r>
            <a:r>
              <a:rPr lang="fr-FR" dirty="0" err="1"/>
              <a:t>gado</a:t>
            </a:r>
            <a:r>
              <a:rPr lang="fr-FR" dirty="0"/>
              <a:t> </a:t>
            </a:r>
            <a:r>
              <a:rPr lang="fr-FR" dirty="0" err="1"/>
              <a:t>por</a:t>
            </a:r>
            <a:r>
              <a:rPr lang="fr-FR" dirty="0"/>
              <a:t> causa da carne.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DEA0-95D0-EB43-8FD2-1F83DE37A83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918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>
            <a:extLst>
              <a:ext uri="{FF2B5EF4-FFF2-40B4-BE49-F238E27FC236}">
                <a16:creationId xmlns:a16="http://schemas.microsoft.com/office/drawing/2014/main" id="{3DD19413-5546-F823-3EB9-70EF4DDE6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Espaço Reservado para Anotações 2">
            <a:extLst>
              <a:ext uri="{FF2B5EF4-FFF2-40B4-BE49-F238E27FC236}">
                <a16:creationId xmlns:a16="http://schemas.microsoft.com/office/drawing/2014/main" id="{EC900265-365F-ADF5-C304-A83845557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id="{A9B8123F-7EBA-8C8F-1FB5-E97189F23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A9D1F50C-68B7-47D2-89EF-F33C80D6BB73}" type="slidenum">
              <a:rPr lang="en-US" altLang="pt-BR" i="0" smtClean="0">
                <a:latin typeface="Arial" panose="020B0604020202020204" pitchFamily="34" charset="0"/>
              </a:rPr>
              <a:pPr/>
              <a:t>38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>
            <a:extLst>
              <a:ext uri="{FF2B5EF4-FFF2-40B4-BE49-F238E27FC236}">
                <a16:creationId xmlns:a16="http://schemas.microsoft.com/office/drawing/2014/main" id="{F2EAC284-E130-3096-F0C8-BECD5D352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Espaço Reservado para Anotações 2">
            <a:extLst>
              <a:ext uri="{FF2B5EF4-FFF2-40B4-BE49-F238E27FC236}">
                <a16:creationId xmlns:a16="http://schemas.microsoft.com/office/drawing/2014/main" id="{6C4CFF33-E30A-5FAF-EC1F-08A83FF92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28676" name="Espaço Reservado para Número de Slide 3">
            <a:extLst>
              <a:ext uri="{FF2B5EF4-FFF2-40B4-BE49-F238E27FC236}">
                <a16:creationId xmlns:a16="http://schemas.microsoft.com/office/drawing/2014/main" id="{543B1633-BD51-22E0-0317-120D17C5C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96B41527-E98F-4556-93F9-F8299C3525C6}" type="slidenum">
              <a:rPr lang="en-US" altLang="pt-BR" i="0" smtClean="0">
                <a:latin typeface="Arial" panose="020B0604020202020204" pitchFamily="34" charset="0"/>
              </a:rPr>
              <a:pPr/>
              <a:t>39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>
            <a:extLst>
              <a:ext uri="{FF2B5EF4-FFF2-40B4-BE49-F238E27FC236}">
                <a16:creationId xmlns:a16="http://schemas.microsoft.com/office/drawing/2014/main" id="{0EA76452-4FD2-BBBB-15E4-B449B14DFA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Espaço Reservado para Anotações 2">
            <a:extLst>
              <a:ext uri="{FF2B5EF4-FFF2-40B4-BE49-F238E27FC236}">
                <a16:creationId xmlns:a16="http://schemas.microsoft.com/office/drawing/2014/main" id="{70843A71-6641-DFF5-C003-BC629B7A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31748" name="Espaço Reservado para Número de Slide 3">
            <a:extLst>
              <a:ext uri="{FF2B5EF4-FFF2-40B4-BE49-F238E27FC236}">
                <a16:creationId xmlns:a16="http://schemas.microsoft.com/office/drawing/2014/main" id="{AA71B61F-C272-7BDE-3238-390A1B276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718551D5-4612-4B0F-86CE-EC051F3A64F9}" type="slidenum">
              <a:rPr lang="en-US" altLang="pt-BR" i="0" smtClean="0">
                <a:latin typeface="Arial" panose="020B0604020202020204" pitchFamily="34" charset="0"/>
              </a:rPr>
              <a:pPr/>
              <a:t>41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>
            <a:extLst>
              <a:ext uri="{FF2B5EF4-FFF2-40B4-BE49-F238E27FC236}">
                <a16:creationId xmlns:a16="http://schemas.microsoft.com/office/drawing/2014/main" id="{CB995BA0-9A04-5672-E1E6-759DE16216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Espaço Reservado para Anotações 2">
            <a:extLst>
              <a:ext uri="{FF2B5EF4-FFF2-40B4-BE49-F238E27FC236}">
                <a16:creationId xmlns:a16="http://schemas.microsoft.com/office/drawing/2014/main" id="{D2770A5F-6039-66A8-6582-D9B300E75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33796" name="Espaço Reservado para Número de Slide 3">
            <a:extLst>
              <a:ext uri="{FF2B5EF4-FFF2-40B4-BE49-F238E27FC236}">
                <a16:creationId xmlns:a16="http://schemas.microsoft.com/office/drawing/2014/main" id="{229987B5-89D8-6985-58FD-154C03243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E4895897-5D44-4033-8759-F8B553AACD30}" type="slidenum">
              <a:rPr lang="en-US" altLang="pt-BR" i="0" smtClean="0">
                <a:latin typeface="Arial" panose="020B0604020202020204" pitchFamily="34" charset="0"/>
              </a:rPr>
              <a:pPr/>
              <a:t>42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>
            <a:extLst>
              <a:ext uri="{FF2B5EF4-FFF2-40B4-BE49-F238E27FC236}">
                <a16:creationId xmlns:a16="http://schemas.microsoft.com/office/drawing/2014/main" id="{F1DE68EA-C758-996B-B15E-00567C333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Espaço Reservado para Anotações 2">
            <a:extLst>
              <a:ext uri="{FF2B5EF4-FFF2-40B4-BE49-F238E27FC236}">
                <a16:creationId xmlns:a16="http://schemas.microsoft.com/office/drawing/2014/main" id="{8A660BF0-82DF-1EF2-E2CB-19C91A29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35844" name="Espaço Reservado para Número de Slide 3">
            <a:extLst>
              <a:ext uri="{FF2B5EF4-FFF2-40B4-BE49-F238E27FC236}">
                <a16:creationId xmlns:a16="http://schemas.microsoft.com/office/drawing/2014/main" id="{0C45095D-3D93-7A37-00CF-A0755CB43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295D865D-7EF6-4F41-86A0-171EDE25BD7B}" type="slidenum">
              <a:rPr lang="en-US" altLang="pt-BR" i="0" smtClean="0">
                <a:latin typeface="Arial" panose="020B0604020202020204" pitchFamily="34" charset="0"/>
              </a:rPr>
              <a:pPr/>
              <a:t>43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Esporozoitos</a:t>
            </a:r>
            <a:r>
              <a:rPr lang="fr-FR" dirty="0"/>
              <a:t> </a:t>
            </a:r>
            <a:r>
              <a:rPr lang="fr-FR" dirty="0" err="1"/>
              <a:t>invadem</a:t>
            </a:r>
            <a:r>
              <a:rPr lang="fr-FR" dirty="0"/>
              <a:t> </a:t>
            </a:r>
            <a:r>
              <a:rPr lang="fr-FR" dirty="0" err="1"/>
              <a:t>porçao</a:t>
            </a:r>
            <a:r>
              <a:rPr lang="fr-FR" dirty="0"/>
              <a:t> distal do </a:t>
            </a:r>
            <a:r>
              <a:rPr lang="fr-FR" dirty="0" err="1"/>
              <a:t>intestino</a:t>
            </a:r>
            <a:r>
              <a:rPr lang="fr-FR" dirty="0"/>
              <a:t> </a:t>
            </a:r>
            <a:r>
              <a:rPr lang="fr-FR" dirty="0" err="1"/>
              <a:t>delgado</a:t>
            </a:r>
            <a:r>
              <a:rPr lang="fr-FR" dirty="0"/>
              <a:t>, </a:t>
            </a:r>
            <a:r>
              <a:rPr lang="fr-FR" dirty="0" err="1"/>
              <a:t>rapidamente</a:t>
            </a:r>
            <a:r>
              <a:rPr lang="fr-FR" dirty="0"/>
              <a:t> </a:t>
            </a:r>
            <a:r>
              <a:rPr lang="fr-FR" dirty="0" err="1"/>
              <a:t>diferenciam</a:t>
            </a:r>
            <a:r>
              <a:rPr lang="fr-FR" dirty="0"/>
              <a:t>-se </a:t>
            </a:r>
            <a:r>
              <a:rPr lang="fr-FR" dirty="0" err="1"/>
              <a:t>em</a:t>
            </a:r>
            <a:r>
              <a:rPr lang="fr-FR" dirty="0"/>
              <a:t> </a:t>
            </a:r>
            <a:r>
              <a:rPr lang="fr-FR" dirty="0" err="1"/>
              <a:t>taquizoitos</a:t>
            </a:r>
            <a:r>
              <a:rPr lang="fr-FR" dirty="0"/>
              <a:t> – </a:t>
            </a:r>
            <a:r>
              <a:rPr lang="fr-FR" dirty="0" err="1"/>
              <a:t>multiplicaçao</a:t>
            </a:r>
            <a:r>
              <a:rPr lang="fr-FR" dirty="0"/>
              <a:t> </a:t>
            </a:r>
            <a:r>
              <a:rPr lang="fr-FR" dirty="0" err="1"/>
              <a:t>assexuada</a:t>
            </a:r>
            <a:r>
              <a:rPr lang="fr-FR" dirty="0"/>
              <a:t>/ </a:t>
            </a:r>
            <a:r>
              <a:rPr lang="fr-FR" dirty="0" err="1"/>
              <a:t>fase</a:t>
            </a:r>
            <a:r>
              <a:rPr lang="fr-FR" dirty="0"/>
              <a:t> </a:t>
            </a:r>
            <a:r>
              <a:rPr lang="fr-FR" dirty="0" err="1"/>
              <a:t>aguda</a:t>
            </a:r>
            <a:r>
              <a:rPr lang="fr-FR" dirty="0"/>
              <a:t> – contrôle </a:t>
            </a:r>
            <a:r>
              <a:rPr lang="fr-FR" dirty="0" err="1"/>
              <a:t>pelo</a:t>
            </a:r>
            <a:r>
              <a:rPr lang="fr-FR" dirty="0"/>
              <a:t> SI – formas </a:t>
            </a:r>
            <a:r>
              <a:rPr lang="fr-FR" dirty="0" err="1"/>
              <a:t>encistadas</a:t>
            </a:r>
            <a:r>
              <a:rPr lang="fr-FR" dirty="0"/>
              <a:t> </a:t>
            </a:r>
            <a:r>
              <a:rPr lang="fr-FR" dirty="0" err="1"/>
              <a:t>dormentes</a:t>
            </a:r>
            <a:r>
              <a:rPr lang="fr-FR" dirty="0"/>
              <a:t> (</a:t>
            </a:r>
            <a:r>
              <a:rPr lang="fr-FR" dirty="0" err="1"/>
              <a:t>bradizoitos</a:t>
            </a:r>
            <a:r>
              <a:rPr lang="fr-FR" dirty="0"/>
              <a:t>) no</a:t>
            </a:r>
            <a:r>
              <a:rPr lang="fr-FR" baseline="0" dirty="0"/>
              <a:t> </a:t>
            </a:r>
            <a:r>
              <a:rPr lang="fr-FR" baseline="0" dirty="0" err="1"/>
              <a:t>cerebro</a:t>
            </a:r>
            <a:r>
              <a:rPr lang="fr-FR" baseline="0" dirty="0"/>
              <a:t> e musculo </a:t>
            </a:r>
            <a:r>
              <a:rPr lang="fr-FR" baseline="0" dirty="0" err="1"/>
              <a:t>esquelético</a:t>
            </a:r>
            <a:r>
              <a:rPr lang="fr-FR" baseline="0" dirty="0"/>
              <a:t>/</a:t>
            </a:r>
            <a:r>
              <a:rPr lang="fr-FR" baseline="0" dirty="0" err="1"/>
              <a:t>cardiaco</a:t>
            </a:r>
            <a:r>
              <a:rPr lang="fr-FR" baseline="0" dirty="0"/>
              <a:t> – </a:t>
            </a:r>
            <a:r>
              <a:rPr lang="fr-FR" baseline="0" dirty="0" err="1"/>
              <a:t>ingestao</a:t>
            </a:r>
            <a:r>
              <a:rPr lang="fr-FR" baseline="0" dirty="0"/>
              <a:t> </a:t>
            </a:r>
            <a:r>
              <a:rPr lang="fr-FR" baseline="0" dirty="0" err="1"/>
              <a:t>por</a:t>
            </a:r>
            <a:r>
              <a:rPr lang="fr-FR" baseline="0" dirty="0"/>
              <a:t> </a:t>
            </a:r>
            <a:r>
              <a:rPr lang="fr-FR" baseline="0" dirty="0" err="1"/>
              <a:t>felino</a:t>
            </a:r>
            <a:r>
              <a:rPr lang="fr-FR" baseline="0" dirty="0"/>
              <a:t>, </a:t>
            </a:r>
            <a:r>
              <a:rPr lang="fr-FR" baseline="0" dirty="0" err="1"/>
              <a:t>invasao</a:t>
            </a:r>
            <a:r>
              <a:rPr lang="fr-FR" baseline="0" dirty="0"/>
              <a:t> do </a:t>
            </a:r>
            <a:r>
              <a:rPr lang="fr-FR" baseline="0" dirty="0" err="1"/>
              <a:t>epitelio</a:t>
            </a:r>
            <a:r>
              <a:rPr lang="fr-FR" baseline="0" dirty="0"/>
              <a:t> intestinal, </a:t>
            </a:r>
            <a:r>
              <a:rPr lang="fr-FR" baseline="0" dirty="0" err="1"/>
              <a:t>diferenciaçao</a:t>
            </a:r>
            <a:r>
              <a:rPr lang="fr-FR" baseline="0" dirty="0"/>
              <a:t> </a:t>
            </a:r>
            <a:r>
              <a:rPr lang="fr-FR" baseline="0" dirty="0" err="1"/>
              <a:t>em</a:t>
            </a:r>
            <a:r>
              <a:rPr lang="fr-FR" baseline="0" dirty="0"/>
              <a:t> formas </a:t>
            </a:r>
            <a:r>
              <a:rPr lang="fr-FR" baseline="0" dirty="0" err="1"/>
              <a:t>sexuadas</a:t>
            </a:r>
            <a:r>
              <a:rPr lang="fr-FR" baseline="0" dirty="0"/>
              <a:t>, </a:t>
            </a:r>
            <a:r>
              <a:rPr lang="fr-FR" baseline="0" dirty="0" err="1"/>
              <a:t>formaçao</a:t>
            </a:r>
            <a:r>
              <a:rPr lang="fr-FR" baseline="0" dirty="0"/>
              <a:t> de </a:t>
            </a:r>
            <a:r>
              <a:rPr lang="fr-FR" baseline="0" dirty="0" err="1"/>
              <a:t>um</a:t>
            </a:r>
            <a:r>
              <a:rPr lang="fr-FR" baseline="0" dirty="0"/>
              <a:t> </a:t>
            </a:r>
            <a:r>
              <a:rPr lang="fr-FR" baseline="0" dirty="0" err="1"/>
              <a:t>oocisto</a:t>
            </a:r>
            <a:r>
              <a:rPr lang="fr-FR" baseline="0" dirty="0"/>
              <a:t>, </a:t>
            </a:r>
            <a:r>
              <a:rPr lang="fr-FR" baseline="0" dirty="0" err="1"/>
              <a:t>esporulaçao</a:t>
            </a:r>
            <a:r>
              <a:rPr lang="fr-FR" baseline="0" dirty="0"/>
              <a:t> no </a:t>
            </a:r>
            <a:r>
              <a:rPr lang="fr-FR" baseline="0" dirty="0" err="1"/>
              <a:t>meio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DEA0-95D0-EB43-8FD2-1F83DE37A83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01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512F28BE-7D8A-4DC8-9A11-9294EC9A2E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F6077722-79B6-1491-55EE-5F61DDA69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3E8DD748-C1AD-5B93-6DE8-A65FA6267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AF7FCB6-401E-488A-883E-7CC5BC073899}" type="slidenum">
              <a:rPr lang="en-US" altLang="pt-BR" i="0" smtClean="0">
                <a:latin typeface="Arial" panose="020B0604020202020204" pitchFamily="34" charset="0"/>
              </a:rPr>
              <a:pPr/>
              <a:t>10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>
            <a:extLst>
              <a:ext uri="{FF2B5EF4-FFF2-40B4-BE49-F238E27FC236}">
                <a16:creationId xmlns:a16="http://schemas.microsoft.com/office/drawing/2014/main" id="{60432238-C43D-E394-22FE-AA91157B4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Espaço Reservado para Anotações 2">
            <a:extLst>
              <a:ext uri="{FF2B5EF4-FFF2-40B4-BE49-F238E27FC236}">
                <a16:creationId xmlns:a16="http://schemas.microsoft.com/office/drawing/2014/main" id="{3632533C-953A-FB15-2821-2CCC831A7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0244" name="Espaço Reservado para Número de Slide 3">
            <a:extLst>
              <a:ext uri="{FF2B5EF4-FFF2-40B4-BE49-F238E27FC236}">
                <a16:creationId xmlns:a16="http://schemas.microsoft.com/office/drawing/2014/main" id="{B07032B3-32AA-302E-0FA9-196AE0901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F166A39B-DF02-4B39-AF5F-B06014D3B264}" type="slidenum">
              <a:rPr lang="en-US" altLang="pt-BR" i="0" smtClean="0">
                <a:latin typeface="Arial" panose="020B0604020202020204" pitchFamily="34" charset="0"/>
              </a:rPr>
              <a:pPr/>
              <a:t>11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>
            <a:extLst>
              <a:ext uri="{FF2B5EF4-FFF2-40B4-BE49-F238E27FC236}">
                <a16:creationId xmlns:a16="http://schemas.microsoft.com/office/drawing/2014/main" id="{EEED01CD-B627-9DF9-571D-BF0CE96FD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Espaço Reservado para Anotações 2">
            <a:extLst>
              <a:ext uri="{FF2B5EF4-FFF2-40B4-BE49-F238E27FC236}">
                <a16:creationId xmlns:a16="http://schemas.microsoft.com/office/drawing/2014/main" id="{1D23C4F0-4D81-45FB-D1FD-1E6D7B10D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2292" name="Espaço Reservado para Número de Slide 3">
            <a:extLst>
              <a:ext uri="{FF2B5EF4-FFF2-40B4-BE49-F238E27FC236}">
                <a16:creationId xmlns:a16="http://schemas.microsoft.com/office/drawing/2014/main" id="{176FB5FB-7A96-40AE-E7A0-1EB550D5F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6FF0F262-7233-43F5-91E2-6B659C42799F}" type="slidenum">
              <a:rPr lang="en-US" altLang="pt-BR" i="0" smtClean="0">
                <a:latin typeface="Arial" panose="020B0604020202020204" pitchFamily="34" charset="0"/>
              </a:rPr>
              <a:pPr/>
              <a:t>12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83A8AB9E-1DE1-D25F-736C-5C5F20B3F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34630A91-1B06-16D9-E96F-B070B3552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:a16="http://schemas.microsoft.com/office/drawing/2014/main" id="{017C2606-77B7-FF5D-5BDE-F5033E5DE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495DDDF-F434-46F9-A0A2-2CC04F736F3C}" type="slidenum">
              <a:rPr lang="en-US" altLang="pt-BR" i="0" smtClean="0">
                <a:latin typeface="Arial" panose="020B0604020202020204" pitchFamily="34" charset="0"/>
              </a:rPr>
              <a:pPr/>
              <a:t>21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58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>
            <a:extLst>
              <a:ext uri="{FF2B5EF4-FFF2-40B4-BE49-F238E27FC236}">
                <a16:creationId xmlns:a16="http://schemas.microsoft.com/office/drawing/2014/main" id="{CCFDDA60-2B65-C545-36E4-AB5F9D98E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Espaço Reservado para Anotações 2">
            <a:extLst>
              <a:ext uri="{FF2B5EF4-FFF2-40B4-BE49-F238E27FC236}">
                <a16:creationId xmlns:a16="http://schemas.microsoft.com/office/drawing/2014/main" id="{AA675DD0-F114-75AE-0AB9-87EFD6B10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7412" name="Espaço Reservado para Número de Slide 3">
            <a:extLst>
              <a:ext uri="{FF2B5EF4-FFF2-40B4-BE49-F238E27FC236}">
                <a16:creationId xmlns:a16="http://schemas.microsoft.com/office/drawing/2014/main" id="{50700163-0956-9A2B-C2E3-0E15E9FCA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DCBF51F6-DCBA-4F07-A3AD-CA5126157893}" type="slidenum">
              <a:rPr lang="en-US" altLang="pt-BR" i="0" smtClean="0">
                <a:latin typeface="Arial" panose="020B0604020202020204" pitchFamily="34" charset="0"/>
              </a:rPr>
              <a:pPr/>
              <a:t>22</a:t>
            </a:fld>
            <a:endParaRPr lang="en-US" altLang="pt-BR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05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D18DD287-A995-A110-6902-CEA360B408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846FEA-591D-4452-95CF-1BCC9B532120}" type="slidenum">
              <a:rPr lang="pt-BR" altLang="pt-BR" sz="1300" smtClean="0"/>
              <a:pPr>
                <a:spcBef>
                  <a:spcPct val="0"/>
                </a:spcBef>
              </a:pPr>
              <a:t>23</a:t>
            </a:fld>
            <a:endParaRPr lang="pt-BR" altLang="pt-BR" sz="1300"/>
          </a:p>
        </p:txBody>
      </p:sp>
      <p:sp>
        <p:nvSpPr>
          <p:cNvPr id="19459" name="Slide Image Placeholder 1">
            <a:extLst>
              <a:ext uri="{FF2B5EF4-FFF2-40B4-BE49-F238E27FC236}">
                <a16:creationId xmlns:a16="http://schemas.microsoft.com/office/drawing/2014/main" id="{19CC013E-8B50-8ED4-145E-BFBF182DBC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>
            <a:extLst>
              <a:ext uri="{FF2B5EF4-FFF2-40B4-BE49-F238E27FC236}">
                <a16:creationId xmlns:a16="http://schemas.microsoft.com/office/drawing/2014/main" id="{C0DB0446-161D-8880-35D5-48E428413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06" tIns="48253" rIns="96506" bIns="48253" anchor="ctr"/>
          <a:lstStyle/>
          <a:p>
            <a:endParaRPr lang="pt-BR" altLang="pt-BR">
              <a:latin typeface="Times" panose="02020603050405020304" pitchFamily="18" charset="0"/>
            </a:endParaRPr>
          </a:p>
        </p:txBody>
      </p:sp>
      <p:sp>
        <p:nvSpPr>
          <p:cNvPr id="19461" name="Slide Number Placeholder 3">
            <a:extLst>
              <a:ext uri="{FF2B5EF4-FFF2-40B4-BE49-F238E27FC236}">
                <a16:creationId xmlns:a16="http://schemas.microsoft.com/office/drawing/2014/main" id="{42C75A3C-0E28-7F4A-D448-D36F5A77C146}"/>
              </a:ext>
            </a:extLst>
          </p:cNvPr>
          <p:cNvSpPr txBox="1">
            <a:spLocks noGrp="1"/>
          </p:cNvSpPr>
          <p:nvPr/>
        </p:nvSpPr>
        <p:spPr bwMode="auto">
          <a:xfrm>
            <a:off x="4024313" y="9723438"/>
            <a:ext cx="30749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06" tIns="48253" rIns="96506" bIns="4825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2B9432-DA75-4661-AD4A-77F65006B373}" type="slidenum">
              <a:rPr lang="en-US" altLang="pt-BR" sz="1300">
                <a:latin typeface="Comic Sans MS" panose="030F0702030302020204" pitchFamily="66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altLang="pt-BR" sz="13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0D0D1061-8360-615F-91B7-86285F5F5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FEB35A-9CEE-453A-8811-DFF7ECE700C5}" type="slidenum">
              <a:rPr lang="pt-BR" altLang="pt-BR" sz="1300" smtClean="0"/>
              <a:pPr>
                <a:spcBef>
                  <a:spcPct val="0"/>
                </a:spcBef>
              </a:pPr>
              <a:t>24</a:t>
            </a:fld>
            <a:endParaRPr lang="pt-BR" altLang="pt-BR" sz="1300"/>
          </a:p>
        </p:txBody>
      </p:sp>
      <p:sp>
        <p:nvSpPr>
          <p:cNvPr id="21507" name="Slide Image Placeholder 1">
            <a:extLst>
              <a:ext uri="{FF2B5EF4-FFF2-40B4-BE49-F238E27FC236}">
                <a16:creationId xmlns:a16="http://schemas.microsoft.com/office/drawing/2014/main" id="{0DF87674-86C0-0813-2146-2DBFB09EEA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Notes Placeholder 2">
            <a:extLst>
              <a:ext uri="{FF2B5EF4-FFF2-40B4-BE49-F238E27FC236}">
                <a16:creationId xmlns:a16="http://schemas.microsoft.com/office/drawing/2014/main" id="{7760E615-51FD-0878-F7DB-F509BC929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06" tIns="48253" rIns="96506" bIns="48253" anchor="ctr"/>
          <a:lstStyle/>
          <a:p>
            <a:endParaRPr lang="pt-BR" altLang="pt-BR">
              <a:latin typeface="Times" panose="02020603050405020304" pitchFamily="18" charset="0"/>
            </a:endParaRPr>
          </a:p>
        </p:txBody>
      </p:sp>
      <p:sp>
        <p:nvSpPr>
          <p:cNvPr id="21509" name="Slide Number Placeholder 3">
            <a:extLst>
              <a:ext uri="{FF2B5EF4-FFF2-40B4-BE49-F238E27FC236}">
                <a16:creationId xmlns:a16="http://schemas.microsoft.com/office/drawing/2014/main" id="{FF7816B4-30D4-8739-772E-879515B0969C}"/>
              </a:ext>
            </a:extLst>
          </p:cNvPr>
          <p:cNvSpPr txBox="1">
            <a:spLocks noGrp="1"/>
          </p:cNvSpPr>
          <p:nvPr/>
        </p:nvSpPr>
        <p:spPr bwMode="auto">
          <a:xfrm>
            <a:off x="4024313" y="9723438"/>
            <a:ext cx="30749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06" tIns="48253" rIns="96506" bIns="4825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620456-94E3-4403-B39C-53C276B43E0B}" type="slidenum">
              <a:rPr lang="en-US" altLang="pt-BR" sz="1300">
                <a:latin typeface="Comic Sans MS" panose="030F0702030302020204" pitchFamily="66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US" altLang="pt-BR" sz="13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39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09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3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30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39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23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39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29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0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B4A4A-184F-B242-92C9-9E687278E85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DB358-2DC0-4D4E-A743-FEBC9AECF1F2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1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Zv6jpsBO1I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25664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5498"/>
            <a:ext cx="7772400" cy="1470025"/>
          </a:xfrm>
        </p:spPr>
        <p:txBody>
          <a:bodyPr/>
          <a:lstStyle/>
          <a:p>
            <a:r>
              <a:rPr lang="fr-FR" i="1" dirty="0" err="1">
                <a:solidFill>
                  <a:schemeClr val="bg1"/>
                </a:solidFill>
              </a:rPr>
              <a:t>Toxoplasma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gondii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65157" y="5535729"/>
            <a:ext cx="6400800" cy="1752600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Daniel Y. Bargieri</a:t>
            </a:r>
          </a:p>
          <a:p>
            <a:r>
              <a:rPr lang="fr-FR" dirty="0">
                <a:solidFill>
                  <a:srgbClr val="FFFFFF"/>
                </a:solidFill>
              </a:rPr>
              <a:t>ICB-USP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7065976" y="5152405"/>
            <a:ext cx="269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Isabelle </a:t>
            </a:r>
            <a:r>
              <a:rPr lang="fr-FR" sz="1200" dirty="0" err="1"/>
              <a:t>Tardieux</a:t>
            </a:r>
            <a:r>
              <a:rPr lang="fr-FR" sz="1200" dirty="0"/>
              <a:t> / Institut Cochin - Paris</a:t>
            </a:r>
          </a:p>
        </p:txBody>
      </p:sp>
    </p:spTree>
    <p:extLst>
      <p:ext uri="{BB962C8B-B14F-4D97-AF65-F5344CB8AC3E}">
        <p14:creationId xmlns:p14="http://schemas.microsoft.com/office/powerpoint/2010/main" val="235078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AutoShape 3">
            <a:extLst>
              <a:ext uri="{FF2B5EF4-FFF2-40B4-BE49-F238E27FC236}">
                <a16:creationId xmlns:a16="http://schemas.microsoft.com/office/drawing/2014/main" id="{0634D828-78A0-B87B-92A0-F0E07170E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188913"/>
            <a:ext cx="7489825" cy="5254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ê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ncia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Natural as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Infec</a:t>
            </a:r>
            <a:r>
              <a:rPr lang="pt-BR" sz="2400" b="1" dirty="0" err="1">
                <a:solidFill>
                  <a:srgbClr val="002060"/>
                </a:solidFill>
              </a:rPr>
              <a:t>ç</a:t>
            </a:r>
            <a:r>
              <a:rPr lang="pt-B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õ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</a:t>
            </a:r>
            <a:endParaRPr 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1" name="Imagem 1">
            <a:extLst>
              <a:ext uri="{FF2B5EF4-FFF2-40B4-BE49-F238E27FC236}">
                <a16:creationId xmlns:a16="http://schemas.microsoft.com/office/drawing/2014/main" id="{2540D722-6EF4-A1F4-30A9-DB9EF0931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22400" r="70248" b="18800"/>
          <a:stretch>
            <a:fillRect/>
          </a:stretch>
        </p:blipFill>
        <p:spPr bwMode="auto">
          <a:xfrm>
            <a:off x="3563938" y="836613"/>
            <a:ext cx="55451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m 5">
            <a:extLst>
              <a:ext uri="{FF2B5EF4-FFF2-40B4-BE49-F238E27FC236}">
                <a16:creationId xmlns:a16="http://schemas.microsoft.com/office/drawing/2014/main" id="{0C0B80D9-5EAA-B2C1-9FC9-99F0FC6F1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18707" r="68431" b="18039"/>
          <a:stretch>
            <a:fillRect/>
          </a:stretch>
        </p:blipFill>
        <p:spPr bwMode="auto">
          <a:xfrm>
            <a:off x="179388" y="836613"/>
            <a:ext cx="3168650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8">
            <a:extLst>
              <a:ext uri="{FF2B5EF4-FFF2-40B4-BE49-F238E27FC236}">
                <a16:creationId xmlns:a16="http://schemas.microsoft.com/office/drawing/2014/main" id="{E8B41621-99D1-E093-2D55-F03787326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AutoShape 3">
            <a:extLst>
              <a:ext uri="{FF2B5EF4-FFF2-40B4-BE49-F238E27FC236}">
                <a16:creationId xmlns:a16="http://schemas.microsoft.com/office/drawing/2014/main" id="{236F22ED-BCF2-7C5B-F131-C5AB11AE1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188913"/>
            <a:ext cx="7489825" cy="5254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Toxoplasma </a:t>
            </a:r>
            <a:r>
              <a:rPr lang="pt-BR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gondii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libera </a:t>
            </a:r>
            <a:r>
              <a:rPr lang="pt-B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exossomos</a:t>
            </a:r>
            <a:endParaRPr lang="pt-BR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9" name="Imagem 2">
            <a:extLst>
              <a:ext uri="{FF2B5EF4-FFF2-40B4-BE49-F238E27FC236}">
                <a16:creationId xmlns:a16="http://schemas.microsoft.com/office/drawing/2014/main" id="{DD9B0F04-5E4B-9DC7-C8DA-5D648351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1986" r="25587" b="19185"/>
          <a:stretch>
            <a:fillRect/>
          </a:stretch>
        </p:blipFill>
        <p:spPr bwMode="auto">
          <a:xfrm>
            <a:off x="9525" y="1052513"/>
            <a:ext cx="8963025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7978B54-6058-0184-F71F-C952FB34B8D0}"/>
              </a:ext>
            </a:extLst>
          </p:cNvPr>
          <p:cNvSpPr txBox="1"/>
          <p:nvPr/>
        </p:nvSpPr>
        <p:spPr>
          <a:xfrm>
            <a:off x="250825" y="5529263"/>
            <a:ext cx="73152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i="0" dirty="0" err="1">
                <a:latin typeface="+mn-lt"/>
              </a:rPr>
              <a:t>Taquizoítos</a:t>
            </a:r>
            <a:r>
              <a:rPr lang="pt-BR" b="1" i="0" dirty="0">
                <a:latin typeface="+mn-lt"/>
              </a:rPr>
              <a:t> de </a:t>
            </a:r>
            <a:r>
              <a:rPr lang="pt-BR" b="1" dirty="0">
                <a:latin typeface="+mn-lt"/>
              </a:rPr>
              <a:t>Toxoplasma </a:t>
            </a:r>
            <a:r>
              <a:rPr lang="pt-BR" b="1" dirty="0" err="1">
                <a:latin typeface="+mn-lt"/>
              </a:rPr>
              <a:t>gondii</a:t>
            </a:r>
            <a:r>
              <a:rPr lang="pt-BR" b="1" i="0" dirty="0">
                <a:latin typeface="+mn-lt"/>
              </a:rPr>
              <a:t> cultivados em meio de cultura</a:t>
            </a:r>
          </a:p>
          <a:p>
            <a:pPr>
              <a:defRPr/>
            </a:pPr>
            <a:r>
              <a:rPr lang="pt-BR" b="1" i="0" dirty="0" err="1">
                <a:latin typeface="+mn-lt"/>
              </a:rPr>
              <a:t>Exo</a:t>
            </a:r>
            <a:r>
              <a:rPr lang="pt-BR" b="1" i="0" dirty="0">
                <a:latin typeface="+mn-lt"/>
              </a:rPr>
              <a:t>-R: cepa RH</a:t>
            </a:r>
          </a:p>
          <a:p>
            <a:pPr>
              <a:defRPr/>
            </a:pPr>
            <a:r>
              <a:rPr lang="pt-BR" b="1" i="0" dirty="0" err="1">
                <a:latin typeface="+mn-lt"/>
              </a:rPr>
              <a:t>Exo</a:t>
            </a:r>
            <a:r>
              <a:rPr lang="pt-BR" b="1" i="0" dirty="0">
                <a:latin typeface="+mn-lt"/>
              </a:rPr>
              <a:t>-M: cepa ME49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BDFA6E51-6F22-F819-50FA-019F1611E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6583363"/>
            <a:ext cx="4710113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pt-BR" sz="1200" dirty="0">
                <a:solidFill>
                  <a:srgbClr val="FF0000"/>
                </a:solidFill>
                <a:latin typeface="+mj-lt"/>
              </a:rPr>
              <a:t>Li et al., I</a:t>
            </a:r>
            <a:r>
              <a:rPr lang="en-US" sz="1200" dirty="0" err="1">
                <a:solidFill>
                  <a:srgbClr val="FF0000"/>
                </a:solidFill>
                <a:latin typeface="+mj-lt"/>
              </a:rPr>
              <a:t>nternational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 Journal of Nanomedicine, 13:467–477, 2018.</a:t>
            </a:r>
            <a:endParaRPr lang="en-US" altLang="pt-BR" sz="1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AutoShape 3">
            <a:extLst>
              <a:ext uri="{FF2B5EF4-FFF2-40B4-BE49-F238E27FC236}">
                <a16:creationId xmlns:a16="http://schemas.microsoft.com/office/drawing/2014/main" id="{67167D37-97A0-3160-935D-3E985A3E5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88913"/>
            <a:ext cx="8388350" cy="5254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Macrófagos fagocitam </a:t>
            </a:r>
            <a:r>
              <a:rPr lang="pt-B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exossomos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T. </a:t>
            </a:r>
            <a:r>
              <a:rPr lang="pt-BR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gondii</a:t>
            </a:r>
            <a:endParaRPr lang="pt-BR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8A8DCC-D567-CA5C-A42D-E868613088BA}"/>
              </a:ext>
            </a:extLst>
          </p:cNvPr>
          <p:cNvSpPr txBox="1"/>
          <p:nvPr/>
        </p:nvSpPr>
        <p:spPr>
          <a:xfrm>
            <a:off x="250825" y="5951538"/>
            <a:ext cx="36734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i="0" dirty="0">
                <a:latin typeface="+mn-lt"/>
              </a:rPr>
              <a:t>PKH67: marcador fluorescente</a:t>
            </a:r>
          </a:p>
          <a:p>
            <a:pPr>
              <a:defRPr/>
            </a:pPr>
            <a:r>
              <a:rPr lang="pt-BR" b="1" i="0" dirty="0">
                <a:latin typeface="+mn-lt"/>
              </a:rPr>
              <a:t>DAPI: marcador de núcleo</a:t>
            </a:r>
          </a:p>
        </p:txBody>
      </p:sp>
      <p:pic>
        <p:nvPicPr>
          <p:cNvPr id="11268" name="Imagem 4">
            <a:extLst>
              <a:ext uri="{FF2B5EF4-FFF2-40B4-BE49-F238E27FC236}">
                <a16:creationId xmlns:a16="http://schemas.microsoft.com/office/drawing/2014/main" id="{9FC2DCAE-BD4E-EC32-2E17-A20B54AC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7786" r="39761" b="28990"/>
          <a:stretch>
            <a:fillRect/>
          </a:stretch>
        </p:blipFill>
        <p:spPr bwMode="auto">
          <a:xfrm>
            <a:off x="755650" y="835025"/>
            <a:ext cx="76184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A80E43CB-C66C-8184-4B76-D2D0EE95A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6583363"/>
            <a:ext cx="4710113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pt-BR" sz="1200" dirty="0">
                <a:solidFill>
                  <a:srgbClr val="FF0000"/>
                </a:solidFill>
                <a:latin typeface="+mj-lt"/>
              </a:rPr>
              <a:t>Li et al., I</a:t>
            </a:r>
            <a:r>
              <a:rPr lang="en-US" sz="1200" dirty="0" err="1">
                <a:solidFill>
                  <a:srgbClr val="FF0000"/>
                </a:solidFill>
                <a:latin typeface="+mj-lt"/>
              </a:rPr>
              <a:t>nternational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 Journal of Nanomedicine, 13:467–477, 2018.</a:t>
            </a:r>
            <a:endParaRPr lang="en-US" altLang="pt-BR" sz="1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2">
            <a:extLst>
              <a:ext uri="{FF2B5EF4-FFF2-40B4-BE49-F238E27FC236}">
                <a16:creationId xmlns:a16="http://schemas.microsoft.com/office/drawing/2014/main" id="{A2A16E60-5751-7F46-75DB-2229A40C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185" r="36612" b="12183"/>
          <a:stretch>
            <a:fillRect/>
          </a:stretch>
        </p:blipFill>
        <p:spPr bwMode="auto">
          <a:xfrm>
            <a:off x="1590675" y="1052513"/>
            <a:ext cx="62753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484189F5-0943-B8EF-FFFC-7C4BC9E80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88913"/>
            <a:ext cx="8388350" cy="863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T. </a:t>
            </a:r>
            <a:r>
              <a:rPr lang="pt-BR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gondii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seus </a:t>
            </a:r>
            <a:r>
              <a:rPr lang="pt-B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exossomos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induzem </a:t>
            </a:r>
          </a:p>
          <a:p>
            <a:pPr algn="ctr" eaLnBrk="1" hangingPunct="1">
              <a:defRPr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produção de citocinas inflamatórias</a:t>
            </a:r>
            <a:endParaRPr lang="pt-BR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6" name="Retângulo 5">
            <a:extLst>
              <a:ext uri="{FF2B5EF4-FFF2-40B4-BE49-F238E27FC236}">
                <a16:creationId xmlns:a16="http://schemas.microsoft.com/office/drawing/2014/main" id="{0BE90110-CCB8-D8C7-B855-10436259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738" y="4916488"/>
            <a:ext cx="3048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 Black" panose="020B0A040201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1C0F94-AB5A-24BA-0CB1-4456387F0BCB}"/>
              </a:ext>
            </a:extLst>
          </p:cNvPr>
          <p:cNvSpPr txBox="1"/>
          <p:nvPr/>
        </p:nvSpPr>
        <p:spPr>
          <a:xfrm rot="16200000">
            <a:off x="4887913" y="4926013"/>
            <a:ext cx="473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i="0" dirty="0">
                <a:latin typeface="+mn-lt"/>
              </a:rPr>
              <a:t>IFN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8024905-4CEA-C93B-F428-ACD3E7383010}"/>
              </a:ext>
            </a:extLst>
          </p:cNvPr>
          <p:cNvSpPr txBox="1"/>
          <p:nvPr/>
        </p:nvSpPr>
        <p:spPr>
          <a:xfrm>
            <a:off x="250825" y="6300788"/>
            <a:ext cx="24558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i="0" dirty="0">
                <a:latin typeface="+mn-lt"/>
              </a:rPr>
              <a:t>Linhagem RAW264.7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A4401246-7ABD-812E-81B3-A5D6BA43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6583363"/>
            <a:ext cx="4710113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pt-BR" sz="1200" dirty="0">
                <a:solidFill>
                  <a:srgbClr val="FF0000"/>
                </a:solidFill>
                <a:latin typeface="+mj-lt"/>
              </a:rPr>
              <a:t>Li et al., I</a:t>
            </a:r>
            <a:r>
              <a:rPr lang="en-US" sz="1200" dirty="0" err="1">
                <a:solidFill>
                  <a:srgbClr val="FF0000"/>
                </a:solidFill>
                <a:latin typeface="+mj-lt"/>
              </a:rPr>
              <a:t>nternational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 Journal of Nanomedicine, 13:467–477, 2018.</a:t>
            </a:r>
            <a:endParaRPr lang="en-US" altLang="pt-BR" sz="1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Invasão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Parasitas intracelulares obrigatórios.</a:t>
            </a:r>
          </a:p>
          <a:p>
            <a:r>
              <a:rPr lang="pt-BR" dirty="0" err="1"/>
              <a:t>Taquizoítos</a:t>
            </a:r>
            <a:r>
              <a:rPr lang="pt-BR" dirty="0"/>
              <a:t> de </a:t>
            </a:r>
            <a:r>
              <a:rPr lang="pt-BR" i="1" dirty="0"/>
              <a:t>T.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/>
              <a:t>invadem qualquer célula nucleada.</a:t>
            </a:r>
          </a:p>
          <a:p>
            <a:r>
              <a:rPr lang="pt-BR" dirty="0"/>
              <a:t>Desenvolvem-se dentro de um vacúolo </a:t>
            </a:r>
            <a:r>
              <a:rPr lang="pt-BR" dirty="0" err="1"/>
              <a:t>parasitóforo</a:t>
            </a:r>
            <a:r>
              <a:rPr lang="pt-BR" dirty="0"/>
              <a:t>.</a:t>
            </a:r>
          </a:p>
          <a:p>
            <a:r>
              <a:rPr lang="pt-BR" dirty="0"/>
              <a:t>Invasão (depende de motilidade):</a:t>
            </a:r>
          </a:p>
          <a:p>
            <a:pPr lvl="1"/>
            <a:r>
              <a:rPr lang="pt-BR" dirty="0"/>
              <a:t>Aproximação</a:t>
            </a:r>
          </a:p>
          <a:p>
            <a:pPr lvl="1"/>
            <a:r>
              <a:rPr lang="pt-BR" dirty="0"/>
              <a:t>Adesão</a:t>
            </a:r>
          </a:p>
          <a:p>
            <a:pPr lvl="1"/>
            <a:r>
              <a:rPr lang="pt-BR" dirty="0"/>
              <a:t>Formação de junção entre as membranas</a:t>
            </a:r>
          </a:p>
          <a:p>
            <a:pPr lvl="1"/>
            <a:r>
              <a:rPr lang="pt-BR" dirty="0"/>
              <a:t>Entrada no VP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6842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T</a:t>
            </a:r>
            <a:r>
              <a:rPr lang="fr-FR" i="1" dirty="0"/>
              <a:t>. gondi </a:t>
            </a:r>
            <a:r>
              <a:rPr lang="fr-FR" dirty="0"/>
              <a:t>+ HFF in vitro</a:t>
            </a:r>
          </a:p>
        </p:txBody>
      </p:sp>
      <p:pic>
        <p:nvPicPr>
          <p:cNvPr id="4" name="Invading tach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0" y="1417638"/>
            <a:ext cx="5943600" cy="47390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50" y="1417638"/>
            <a:ext cx="2355850" cy="47117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513036"/>
            <a:ext cx="313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Video</a:t>
            </a:r>
            <a:r>
              <a:rPr lang="fr-FR" sz="1200" dirty="0"/>
              <a:t>: Isabelle </a:t>
            </a:r>
            <a:r>
              <a:rPr lang="fr-FR" sz="1200" dirty="0" err="1"/>
              <a:t>Tardieux</a:t>
            </a:r>
            <a:r>
              <a:rPr lang="fr-FR" sz="1200" dirty="0"/>
              <a:t> / Institut Cochin - Paris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200900" y="6513036"/>
            <a:ext cx="1887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Imagem</a:t>
            </a:r>
            <a:r>
              <a:rPr lang="fr-FR" sz="1200" dirty="0"/>
              <a:t>: </a:t>
            </a:r>
            <a:r>
              <a:rPr lang="fr-FR" sz="1200" dirty="0" err="1"/>
              <a:t>Dubey</a:t>
            </a:r>
            <a:r>
              <a:rPr lang="fr-FR" sz="1200" dirty="0"/>
              <a:t>, CMR 1998</a:t>
            </a:r>
          </a:p>
        </p:txBody>
      </p:sp>
    </p:spTree>
    <p:extLst>
      <p:ext uri="{BB962C8B-B14F-4D97-AF65-F5344CB8AC3E}">
        <p14:creationId xmlns:p14="http://schemas.microsoft.com/office/powerpoint/2010/main" val="16032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invasão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38" y="1646766"/>
            <a:ext cx="5435861" cy="42291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513036"/>
            <a:ext cx="203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Hunter and Sibley, NRM 2012</a:t>
            </a:r>
          </a:p>
        </p:txBody>
      </p:sp>
      <p:sp>
        <p:nvSpPr>
          <p:cNvPr id="7" name="Ellipse 6"/>
          <p:cNvSpPr/>
          <p:nvPr/>
        </p:nvSpPr>
        <p:spPr>
          <a:xfrm>
            <a:off x="6079067" y="4131733"/>
            <a:ext cx="677333" cy="1320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980265" y="4859861"/>
            <a:ext cx="846668" cy="88053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6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Multiplicação no vacúolo</a:t>
            </a:r>
          </a:p>
        </p:txBody>
      </p:sp>
      <p:pic>
        <p:nvPicPr>
          <p:cNvPr id="3" name="Vacuolesstade8tachy-div18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067" y="1417638"/>
            <a:ext cx="6293379" cy="48341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6513036"/>
            <a:ext cx="313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Video</a:t>
            </a:r>
            <a:r>
              <a:rPr lang="fr-FR" sz="1200" dirty="0"/>
              <a:t>: Isabelle </a:t>
            </a:r>
            <a:r>
              <a:rPr lang="fr-FR" sz="1200" dirty="0" err="1"/>
              <a:t>Tardieux</a:t>
            </a:r>
            <a:r>
              <a:rPr lang="fr-FR" sz="1200" dirty="0"/>
              <a:t> / Institut Cochin - Paris</a:t>
            </a:r>
          </a:p>
        </p:txBody>
      </p:sp>
    </p:spTree>
    <p:extLst>
      <p:ext uri="{BB962C8B-B14F-4D97-AF65-F5344CB8AC3E}">
        <p14:creationId xmlns:p14="http://schemas.microsoft.com/office/powerpoint/2010/main" val="25856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Endodiogenia</a:t>
            </a:r>
            <a:endParaRPr lang="fr-FR" dirty="0"/>
          </a:p>
        </p:txBody>
      </p:sp>
      <p:pic>
        <p:nvPicPr>
          <p:cNvPr id="4" name="Image 3" descr="Endodyogen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1202267"/>
            <a:ext cx="6030383" cy="4053535"/>
          </a:xfrm>
          <a:prstGeom prst="rect">
            <a:avLst/>
          </a:prstGeom>
        </p:spPr>
      </p:pic>
      <p:pic>
        <p:nvPicPr>
          <p:cNvPr id="5" name="Image 4" descr="Captura de Tela 2015-02-04 às 14.4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49" y="5274734"/>
            <a:ext cx="2679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94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Egresso</a:t>
            </a:r>
          </a:p>
        </p:txBody>
      </p:sp>
      <p:pic>
        <p:nvPicPr>
          <p:cNvPr id="4" name="Toxoplasma RH egress DsRed escape 16x spe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8394" y="1417638"/>
            <a:ext cx="60960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Prevalência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 dos parasitas mais bem sucedidos que conhecemos.</a:t>
            </a:r>
          </a:p>
          <a:p>
            <a:pPr lvl="1"/>
            <a:r>
              <a:rPr lang="pt-BR" dirty="0"/>
              <a:t>Capaz de infectar qualquer animal de sangue quente.</a:t>
            </a:r>
          </a:p>
          <a:p>
            <a:pPr lvl="1"/>
            <a:r>
              <a:rPr lang="pt-BR" dirty="0"/>
              <a:t>Alta prevalência em animais domesticados.</a:t>
            </a:r>
          </a:p>
          <a:p>
            <a:pPr lvl="1"/>
            <a:r>
              <a:rPr lang="pt-BR" dirty="0"/>
              <a:t>Estima-se que cerca de 1/3 da população mundial esteja infectada.</a:t>
            </a:r>
          </a:p>
          <a:p>
            <a:pPr lvl="2"/>
            <a:r>
              <a:rPr lang="pt-BR" dirty="0"/>
              <a:t>Formas dormentes.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78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Evasão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Assim como outros patógenos, </a:t>
            </a:r>
            <a:r>
              <a:rPr lang="pt-BR" sz="2800" i="1" dirty="0"/>
              <a:t>Toxoplasma</a:t>
            </a:r>
            <a:r>
              <a:rPr lang="pt-BR" sz="2800" dirty="0"/>
              <a:t> impede a fusão de lisossomos ao vacúolo </a:t>
            </a:r>
            <a:r>
              <a:rPr lang="pt-BR" sz="2800" dirty="0" err="1"/>
              <a:t>parasitóforo</a:t>
            </a:r>
            <a:r>
              <a:rPr lang="pt-BR" sz="2800" dirty="0"/>
              <a:t>.</a:t>
            </a:r>
          </a:p>
          <a:p>
            <a:r>
              <a:rPr lang="pt-BR" sz="2800" dirty="0"/>
              <a:t>Alguns </a:t>
            </a:r>
            <a:r>
              <a:rPr lang="pt-BR" sz="2800" dirty="0" err="1"/>
              <a:t>taquizoítos</a:t>
            </a:r>
            <a:r>
              <a:rPr lang="pt-BR" sz="2800" dirty="0"/>
              <a:t> podem se transformar em cistos teciduais, os </a:t>
            </a:r>
            <a:r>
              <a:rPr lang="pt-BR" sz="2800" dirty="0" err="1"/>
              <a:t>bradizoítos</a:t>
            </a:r>
            <a:r>
              <a:rPr lang="pt-BR" sz="2800" dirty="0"/>
              <a:t>.</a:t>
            </a:r>
          </a:p>
          <a:p>
            <a:pPr lvl="1"/>
            <a:r>
              <a:rPr lang="pt-BR" sz="2400" dirty="0"/>
              <a:t>Transição de formas invasivas para formas encistadas</a:t>
            </a:r>
          </a:p>
          <a:p>
            <a:pPr lvl="2"/>
            <a:r>
              <a:rPr lang="pt-BR" sz="2000" dirty="0"/>
              <a:t>Papel de fatores de transcrição AP2?</a:t>
            </a:r>
          </a:p>
          <a:p>
            <a:pPr lvl="2"/>
            <a:r>
              <a:rPr lang="pt-BR" sz="2000" dirty="0"/>
              <a:t>Sequestro das funções da célula hospedeira? </a:t>
            </a:r>
            <a:r>
              <a:rPr lang="pt-BR" sz="2000" dirty="0" err="1"/>
              <a:t>miRNAs</a:t>
            </a:r>
            <a:r>
              <a:rPr lang="pt-BR" sz="2000" dirty="0"/>
              <a:t>?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325440" y="1417638"/>
            <a:ext cx="8493120" cy="5228597"/>
            <a:chOff x="363019" y="1417638"/>
            <a:chExt cx="8493120" cy="522859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561" y="1417638"/>
              <a:ext cx="5981760" cy="4893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" name="Text Box 1"/>
            <p:cNvSpPr txBox="1">
              <a:spLocks noChangeArrowheads="1"/>
            </p:cNvSpPr>
            <p:nvPr/>
          </p:nvSpPr>
          <p:spPr bwMode="auto">
            <a:xfrm>
              <a:off x="363019" y="6231471"/>
              <a:ext cx="8493120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15367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19939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24511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29083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pPr algn="ctr"/>
              <a:r>
                <a:rPr lang="en-GB" b="1" dirty="0">
                  <a:latin typeface="Arial" charset="0"/>
                </a:rPr>
                <a:t>Tissue cysts of </a:t>
              </a:r>
              <a:r>
                <a:rPr lang="en-GB" b="1" i="1" dirty="0">
                  <a:latin typeface="Arial" charset="0"/>
                </a:rPr>
                <a:t>T. </a:t>
              </a:r>
              <a:r>
                <a:rPr lang="en-GB" b="1" i="1" dirty="0" err="1">
                  <a:latin typeface="Arial" charset="0"/>
                </a:rPr>
                <a:t>gondii</a:t>
              </a:r>
              <a:r>
                <a:rPr lang="en-GB" b="1" i="1" dirty="0">
                  <a:latin typeface="Arial" charset="0"/>
                </a:rPr>
                <a:t> </a:t>
              </a:r>
              <a:r>
                <a:rPr lang="en-GB" b="1" dirty="0">
                  <a:latin typeface="Arial" charset="0"/>
                </a:rPr>
                <a:t>in mouse brains.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5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0DF2E786-922A-4BD5-3B55-C6147733A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8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052513"/>
            <a:ext cx="338137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>
            <a:extLst>
              <a:ext uri="{FF2B5EF4-FFF2-40B4-BE49-F238E27FC236}">
                <a16:creationId xmlns:a16="http://schemas.microsoft.com/office/drawing/2014/main" id="{0602005E-7236-2DDB-C2DA-5561AD905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5603875"/>
            <a:ext cx="3016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6a.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2008.</a:t>
            </a:r>
            <a:endParaRPr lang="en-US" altLang="pt-BR" sz="1200"/>
          </a:p>
        </p:txBody>
      </p:sp>
      <p:grpSp>
        <p:nvGrpSpPr>
          <p:cNvPr id="14340" name="Grupo 3">
            <a:extLst>
              <a:ext uri="{FF2B5EF4-FFF2-40B4-BE49-F238E27FC236}">
                <a16:creationId xmlns:a16="http://schemas.microsoft.com/office/drawing/2014/main" id="{AD4ACF04-CD20-A4C9-BEC3-3B64529D1647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836613"/>
            <a:ext cx="5256213" cy="5445125"/>
            <a:chOff x="107504" y="836712"/>
            <a:chExt cx="5256584" cy="5444876"/>
          </a:xfrm>
        </p:grpSpPr>
        <p:pic>
          <p:nvPicPr>
            <p:cNvPr id="14343" name="Imagem 1">
              <a:extLst>
                <a:ext uri="{FF2B5EF4-FFF2-40B4-BE49-F238E27FC236}">
                  <a16:creationId xmlns:a16="http://schemas.microsoft.com/office/drawing/2014/main" id="{2223E148-A876-968F-AA1A-80B851781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3" t="22002" r="12772" b="19202"/>
            <a:stretch>
              <a:fillRect/>
            </a:stretch>
          </p:blipFill>
          <p:spPr bwMode="auto">
            <a:xfrm>
              <a:off x="107504" y="836712"/>
              <a:ext cx="5256584" cy="544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Retângulo 2">
              <a:extLst>
                <a:ext uri="{FF2B5EF4-FFF2-40B4-BE49-F238E27FC236}">
                  <a16:creationId xmlns:a16="http://schemas.microsoft.com/office/drawing/2014/main" id="{1F7AB7FD-E114-CA40-0CE6-37265269E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836712"/>
              <a:ext cx="57606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latin typeface="Arial Black" panose="020B0A04020102020204" pitchFamily="34" charset="0"/>
              </a:endParaRPr>
            </a:p>
          </p:txBody>
        </p:sp>
        <p:sp>
          <p:nvSpPr>
            <p:cNvPr id="14345" name="Retângulo 9">
              <a:extLst>
                <a:ext uri="{FF2B5EF4-FFF2-40B4-BE49-F238E27FC236}">
                  <a16:creationId xmlns:a16="http://schemas.microsoft.com/office/drawing/2014/main" id="{59DB7A8F-3340-F570-7BEF-7F784BC68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5903913"/>
              <a:ext cx="2952328" cy="377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latin typeface="Arial Black" panose="020B0A04020102020204" pitchFamily="34" charset="0"/>
              </a:endParaRPr>
            </a:p>
          </p:txBody>
        </p:sp>
      </p:grpSp>
      <p:sp>
        <p:nvSpPr>
          <p:cNvPr id="14341" name="Text Box 4">
            <a:extLst>
              <a:ext uri="{FF2B5EF4-FFF2-40B4-BE49-F238E27FC236}">
                <a16:creationId xmlns:a16="http://schemas.microsoft.com/office/drawing/2014/main" id="{10EB3F73-D026-DBDE-E0F0-59CD26774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6592888"/>
            <a:ext cx="2946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</a:t>
            </a:r>
            <a:r>
              <a:rPr lang="en-US" altLang="pt-BR" sz="1200" u="sng" baseline="30000">
                <a:solidFill>
                  <a:srgbClr val="FF0000"/>
                </a:solidFill>
              </a:rPr>
              <a:t>a</a:t>
            </a:r>
            <a:r>
              <a:rPr lang="en-US" altLang="pt-BR" sz="1200">
                <a:solidFill>
                  <a:srgbClr val="FF0000"/>
                </a:solidFill>
              </a:rPr>
              <a:t> Edição, 2019</a:t>
            </a:r>
            <a:r>
              <a:rPr lang="en-US" altLang="pt-BR" sz="1200"/>
              <a:t>.</a:t>
            </a:r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82C6E3F1-E420-160E-DDFF-C61C423FC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668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002060"/>
                </a:solidFill>
              </a:rPr>
              <a:t>Imunidade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Adaptativa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ao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u="sng" dirty="0">
                <a:solidFill>
                  <a:srgbClr val="002060"/>
                </a:solidFill>
              </a:rPr>
              <a:t>Toxoplasma gondii</a:t>
            </a:r>
            <a:endParaRPr 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45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3544379D-C64A-0F57-BED5-7615B681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9" t="14000" r="15738" b="6310"/>
          <a:stretch>
            <a:fillRect/>
          </a:stretch>
        </p:blipFill>
        <p:spPr bwMode="auto">
          <a:xfrm>
            <a:off x="1352550" y="1033463"/>
            <a:ext cx="65516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8">
            <a:extLst>
              <a:ext uri="{FF2B5EF4-FFF2-40B4-BE49-F238E27FC236}">
                <a16:creationId xmlns:a16="http://schemas.microsoft.com/office/drawing/2014/main" id="{BA67A87C-C659-64E2-7F40-649E95491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A0AE31EF-9078-34DC-A403-FD3C57DB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668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002060"/>
                </a:solidFill>
              </a:rPr>
              <a:t>Imunidade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Adaptativa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ao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u="sng" dirty="0">
                <a:solidFill>
                  <a:srgbClr val="002060"/>
                </a:solidFill>
              </a:rPr>
              <a:t>Toxoplasma gondii</a:t>
            </a:r>
            <a:endParaRPr 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727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19">
            <a:extLst>
              <a:ext uri="{FF2B5EF4-FFF2-40B4-BE49-F238E27FC236}">
                <a16:creationId xmlns:a16="http://schemas.microsoft.com/office/drawing/2014/main" id="{A5CCE18E-5C0D-BB6D-9B37-C87F7E2104D4}"/>
              </a:ext>
            </a:extLst>
          </p:cNvPr>
          <p:cNvGrpSpPr>
            <a:grpSpLocks/>
          </p:cNvGrpSpPr>
          <p:nvPr/>
        </p:nvGrpSpPr>
        <p:grpSpPr bwMode="auto">
          <a:xfrm>
            <a:off x="120650" y="2995613"/>
            <a:ext cx="1649413" cy="2697162"/>
            <a:chOff x="459158" y="2221012"/>
            <a:chExt cx="2224893" cy="3251245"/>
          </a:xfrm>
        </p:grpSpPr>
        <p:grpSp>
          <p:nvGrpSpPr>
            <p:cNvPr id="18661" name="Group 786">
              <a:extLst>
                <a:ext uri="{FF2B5EF4-FFF2-40B4-BE49-F238E27FC236}">
                  <a16:creationId xmlns:a16="http://schemas.microsoft.com/office/drawing/2014/main" id="{095D47EC-B130-4A91-9E9D-6FA80A8FF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21012"/>
              <a:ext cx="2224893" cy="2286016"/>
              <a:chOff x="6303" y="2791"/>
              <a:chExt cx="728" cy="708"/>
            </a:xfrm>
          </p:grpSpPr>
          <p:sp>
            <p:nvSpPr>
              <p:cNvPr id="18664" name="Oval 787">
                <a:extLst>
                  <a:ext uri="{FF2B5EF4-FFF2-40B4-BE49-F238E27FC236}">
                    <a16:creationId xmlns:a16="http://schemas.microsoft.com/office/drawing/2014/main" id="{777BF74A-81D7-E218-5FF6-819F16BC52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8665" name="Group 788">
                <a:extLst>
                  <a:ext uri="{FF2B5EF4-FFF2-40B4-BE49-F238E27FC236}">
                    <a16:creationId xmlns:a16="http://schemas.microsoft.com/office/drawing/2014/main" id="{1267FD9E-107A-4C16-E2BC-6BB4EB029F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18709" name="Rectangle 789">
                  <a:extLst>
                    <a:ext uri="{FF2B5EF4-FFF2-40B4-BE49-F238E27FC236}">
                      <a16:creationId xmlns:a16="http://schemas.microsoft.com/office/drawing/2014/main" id="{E542EB8A-06CD-F195-D6B3-37AF946CBC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10" name="Rectangle 790">
                  <a:extLst>
                    <a:ext uri="{FF2B5EF4-FFF2-40B4-BE49-F238E27FC236}">
                      <a16:creationId xmlns:a16="http://schemas.microsoft.com/office/drawing/2014/main" id="{6286D239-AC3F-1C31-1702-3F56DA2FF4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11" name="Rectangle 791">
                  <a:extLst>
                    <a:ext uri="{FF2B5EF4-FFF2-40B4-BE49-F238E27FC236}">
                      <a16:creationId xmlns:a16="http://schemas.microsoft.com/office/drawing/2014/main" id="{CF6EE6EA-1A61-9271-509B-F993FDE1C97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12" name="Rectangle 792">
                  <a:extLst>
                    <a:ext uri="{FF2B5EF4-FFF2-40B4-BE49-F238E27FC236}">
                      <a16:creationId xmlns:a16="http://schemas.microsoft.com/office/drawing/2014/main" id="{23E1A1DD-6EF9-3650-FD89-E867A2E1EC0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13" name="Rectangle 793">
                  <a:extLst>
                    <a:ext uri="{FF2B5EF4-FFF2-40B4-BE49-F238E27FC236}">
                      <a16:creationId xmlns:a16="http://schemas.microsoft.com/office/drawing/2014/main" id="{FCB30AEA-95E3-AFC7-E86D-1CE50B70290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66" name="Group 794">
                <a:extLst>
                  <a:ext uri="{FF2B5EF4-FFF2-40B4-BE49-F238E27FC236}">
                    <a16:creationId xmlns:a16="http://schemas.microsoft.com/office/drawing/2014/main" id="{D7585349-597C-3129-81A3-F2D996DEA98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18704" name="Rectangle 795">
                  <a:extLst>
                    <a:ext uri="{FF2B5EF4-FFF2-40B4-BE49-F238E27FC236}">
                      <a16:creationId xmlns:a16="http://schemas.microsoft.com/office/drawing/2014/main" id="{9EEEDCF7-3475-ED14-68AA-7C70082C1F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5" name="Rectangle 796">
                  <a:extLst>
                    <a:ext uri="{FF2B5EF4-FFF2-40B4-BE49-F238E27FC236}">
                      <a16:creationId xmlns:a16="http://schemas.microsoft.com/office/drawing/2014/main" id="{2C077C83-53DA-23F3-BC7D-35C177981FE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6" name="Rectangle 797">
                  <a:extLst>
                    <a:ext uri="{FF2B5EF4-FFF2-40B4-BE49-F238E27FC236}">
                      <a16:creationId xmlns:a16="http://schemas.microsoft.com/office/drawing/2014/main" id="{6D056433-3946-AF86-9097-DB17BA9F98F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7" name="Rectangle 798">
                  <a:extLst>
                    <a:ext uri="{FF2B5EF4-FFF2-40B4-BE49-F238E27FC236}">
                      <a16:creationId xmlns:a16="http://schemas.microsoft.com/office/drawing/2014/main" id="{8E3019B9-D404-A0A8-48D3-0B084CF8A1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8" name="Rectangle 799">
                  <a:extLst>
                    <a:ext uri="{FF2B5EF4-FFF2-40B4-BE49-F238E27FC236}">
                      <a16:creationId xmlns:a16="http://schemas.microsoft.com/office/drawing/2014/main" id="{8DF3BA31-3BF4-01D1-DD2E-A9569899E30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67" name="Group 800">
                <a:extLst>
                  <a:ext uri="{FF2B5EF4-FFF2-40B4-BE49-F238E27FC236}">
                    <a16:creationId xmlns:a16="http://schemas.microsoft.com/office/drawing/2014/main" id="{0AC306EB-88CA-3A47-C05F-1E2EA35C802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5" y="2838"/>
                <a:ext cx="105" cy="11"/>
                <a:chOff x="3696" y="3216"/>
                <a:chExt cx="720" cy="96"/>
              </a:xfrm>
            </p:grpSpPr>
            <p:sp>
              <p:nvSpPr>
                <p:cNvPr id="18699" name="Rectangle 801">
                  <a:extLst>
                    <a:ext uri="{FF2B5EF4-FFF2-40B4-BE49-F238E27FC236}">
                      <a16:creationId xmlns:a16="http://schemas.microsoft.com/office/drawing/2014/main" id="{57FE4A83-1550-AA4D-B094-126BD6D4F5B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0" name="Rectangle 802">
                  <a:extLst>
                    <a:ext uri="{FF2B5EF4-FFF2-40B4-BE49-F238E27FC236}">
                      <a16:creationId xmlns:a16="http://schemas.microsoft.com/office/drawing/2014/main" id="{AF74F549-ECEB-EDFB-A63A-8978DEAEEA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1" name="Rectangle 803">
                  <a:extLst>
                    <a:ext uri="{FF2B5EF4-FFF2-40B4-BE49-F238E27FC236}">
                      <a16:creationId xmlns:a16="http://schemas.microsoft.com/office/drawing/2014/main" id="{6A3FA5F0-3168-22E1-BB05-0567F6C41F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2" name="Rectangle 804">
                  <a:extLst>
                    <a:ext uri="{FF2B5EF4-FFF2-40B4-BE49-F238E27FC236}">
                      <a16:creationId xmlns:a16="http://schemas.microsoft.com/office/drawing/2014/main" id="{5BD1E393-7D12-E04D-541C-FEAADC1080E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703" name="Rectangle 805">
                  <a:extLst>
                    <a:ext uri="{FF2B5EF4-FFF2-40B4-BE49-F238E27FC236}">
                      <a16:creationId xmlns:a16="http://schemas.microsoft.com/office/drawing/2014/main" id="{93D16C9C-477A-AA40-76AB-7AD569877AC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68" name="Group 806">
                <a:extLst>
                  <a:ext uri="{FF2B5EF4-FFF2-40B4-BE49-F238E27FC236}">
                    <a16:creationId xmlns:a16="http://schemas.microsoft.com/office/drawing/2014/main" id="{19D7812E-F637-CCB2-C114-75DB09082C3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46" y="2838"/>
                <a:ext cx="105" cy="11"/>
                <a:chOff x="3696" y="3216"/>
                <a:chExt cx="720" cy="96"/>
              </a:xfrm>
            </p:grpSpPr>
            <p:sp>
              <p:nvSpPr>
                <p:cNvPr id="18694" name="Rectangle 807">
                  <a:extLst>
                    <a:ext uri="{FF2B5EF4-FFF2-40B4-BE49-F238E27FC236}">
                      <a16:creationId xmlns:a16="http://schemas.microsoft.com/office/drawing/2014/main" id="{D01AA984-FE10-4F86-324D-46BB6A4EE01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5" name="Rectangle 808">
                  <a:extLst>
                    <a:ext uri="{FF2B5EF4-FFF2-40B4-BE49-F238E27FC236}">
                      <a16:creationId xmlns:a16="http://schemas.microsoft.com/office/drawing/2014/main" id="{B9066D6F-412D-66F7-11DA-49DF5ABA128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6" name="Rectangle 809">
                  <a:extLst>
                    <a:ext uri="{FF2B5EF4-FFF2-40B4-BE49-F238E27FC236}">
                      <a16:creationId xmlns:a16="http://schemas.microsoft.com/office/drawing/2014/main" id="{275F2DC1-A05D-CA9F-09FB-129056BD3A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7" name="Rectangle 810">
                  <a:extLst>
                    <a:ext uri="{FF2B5EF4-FFF2-40B4-BE49-F238E27FC236}">
                      <a16:creationId xmlns:a16="http://schemas.microsoft.com/office/drawing/2014/main" id="{D51DC5F4-EB97-5686-4FCF-FE617407E7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8" name="Rectangle 811">
                  <a:extLst>
                    <a:ext uri="{FF2B5EF4-FFF2-40B4-BE49-F238E27FC236}">
                      <a16:creationId xmlns:a16="http://schemas.microsoft.com/office/drawing/2014/main" id="{0AA54AC6-930C-499C-6D1F-5BCA19A98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69" name="Group 812">
                <a:extLst>
                  <a:ext uri="{FF2B5EF4-FFF2-40B4-BE49-F238E27FC236}">
                    <a16:creationId xmlns:a16="http://schemas.microsoft.com/office/drawing/2014/main" id="{07578F07-4C20-03E7-25D4-E392523A59C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18689" name="Rectangle 813">
                  <a:extLst>
                    <a:ext uri="{FF2B5EF4-FFF2-40B4-BE49-F238E27FC236}">
                      <a16:creationId xmlns:a16="http://schemas.microsoft.com/office/drawing/2014/main" id="{8DAB372A-8C5F-88D7-7B01-48119CAB157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0" name="Rectangle 814">
                  <a:extLst>
                    <a:ext uri="{FF2B5EF4-FFF2-40B4-BE49-F238E27FC236}">
                      <a16:creationId xmlns:a16="http://schemas.microsoft.com/office/drawing/2014/main" id="{A61AD2DE-9F51-8668-0C17-E68934CA976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1" name="Rectangle 815">
                  <a:extLst>
                    <a:ext uri="{FF2B5EF4-FFF2-40B4-BE49-F238E27FC236}">
                      <a16:creationId xmlns:a16="http://schemas.microsoft.com/office/drawing/2014/main" id="{46337077-6380-9DDA-DC01-C1BC8268028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2" name="Rectangle 816">
                  <a:extLst>
                    <a:ext uri="{FF2B5EF4-FFF2-40B4-BE49-F238E27FC236}">
                      <a16:creationId xmlns:a16="http://schemas.microsoft.com/office/drawing/2014/main" id="{FCF3C47C-0AC1-E053-B88E-10655C69D6E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93" name="Rectangle 817">
                  <a:extLst>
                    <a:ext uri="{FF2B5EF4-FFF2-40B4-BE49-F238E27FC236}">
                      <a16:creationId xmlns:a16="http://schemas.microsoft.com/office/drawing/2014/main" id="{24B7F346-B33B-69D8-85EB-969F39F933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70" name="Group 818">
                <a:extLst>
                  <a:ext uri="{FF2B5EF4-FFF2-40B4-BE49-F238E27FC236}">
                    <a16:creationId xmlns:a16="http://schemas.microsoft.com/office/drawing/2014/main" id="{91549AFF-5634-7C53-6C3A-FC3A116554E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18684" name="Rectangle 819">
                  <a:extLst>
                    <a:ext uri="{FF2B5EF4-FFF2-40B4-BE49-F238E27FC236}">
                      <a16:creationId xmlns:a16="http://schemas.microsoft.com/office/drawing/2014/main" id="{7EA431FE-E747-634C-0DEB-B3243675583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5" name="Rectangle 820">
                  <a:extLst>
                    <a:ext uri="{FF2B5EF4-FFF2-40B4-BE49-F238E27FC236}">
                      <a16:creationId xmlns:a16="http://schemas.microsoft.com/office/drawing/2014/main" id="{B89EC6A4-EF8B-312F-92A4-19272BADD26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6" name="Rectangle 821">
                  <a:extLst>
                    <a:ext uri="{FF2B5EF4-FFF2-40B4-BE49-F238E27FC236}">
                      <a16:creationId xmlns:a16="http://schemas.microsoft.com/office/drawing/2014/main" id="{E1A363E7-9876-70C4-20AF-5E3F4A8FBA9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7" name="Rectangle 822">
                  <a:extLst>
                    <a:ext uri="{FF2B5EF4-FFF2-40B4-BE49-F238E27FC236}">
                      <a16:creationId xmlns:a16="http://schemas.microsoft.com/office/drawing/2014/main" id="{A3EF868C-EC5F-A7E0-570D-7AC29928D3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8" name="Rectangle 823">
                  <a:extLst>
                    <a:ext uri="{FF2B5EF4-FFF2-40B4-BE49-F238E27FC236}">
                      <a16:creationId xmlns:a16="http://schemas.microsoft.com/office/drawing/2014/main" id="{1820DB68-5C33-0168-1549-81D659ED080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71" name="Group 824">
                <a:extLst>
                  <a:ext uri="{FF2B5EF4-FFF2-40B4-BE49-F238E27FC236}">
                    <a16:creationId xmlns:a16="http://schemas.microsoft.com/office/drawing/2014/main" id="{12C8A40F-E97B-D84C-E457-0408DC52FE1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5" y="3441"/>
                <a:ext cx="105" cy="11"/>
                <a:chOff x="3696" y="3216"/>
                <a:chExt cx="720" cy="96"/>
              </a:xfrm>
            </p:grpSpPr>
            <p:sp>
              <p:nvSpPr>
                <p:cNvPr id="18679" name="Rectangle 825">
                  <a:extLst>
                    <a:ext uri="{FF2B5EF4-FFF2-40B4-BE49-F238E27FC236}">
                      <a16:creationId xmlns:a16="http://schemas.microsoft.com/office/drawing/2014/main" id="{02A66DB5-6C85-5305-51E6-209BD03C200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0" name="Rectangle 826">
                  <a:extLst>
                    <a:ext uri="{FF2B5EF4-FFF2-40B4-BE49-F238E27FC236}">
                      <a16:creationId xmlns:a16="http://schemas.microsoft.com/office/drawing/2014/main" id="{8E67E1E5-D924-25CA-E187-19807F1F578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1" name="Rectangle 827">
                  <a:extLst>
                    <a:ext uri="{FF2B5EF4-FFF2-40B4-BE49-F238E27FC236}">
                      <a16:creationId xmlns:a16="http://schemas.microsoft.com/office/drawing/2014/main" id="{75D78AFF-5762-0AE7-7435-0D6F7B7758E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2" name="Rectangle 828">
                  <a:extLst>
                    <a:ext uri="{FF2B5EF4-FFF2-40B4-BE49-F238E27FC236}">
                      <a16:creationId xmlns:a16="http://schemas.microsoft.com/office/drawing/2014/main" id="{0819C1B2-3DA3-5778-275A-282E4DB602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83" name="Rectangle 829">
                  <a:extLst>
                    <a:ext uri="{FF2B5EF4-FFF2-40B4-BE49-F238E27FC236}">
                      <a16:creationId xmlns:a16="http://schemas.microsoft.com/office/drawing/2014/main" id="{AE457C26-7125-FE01-1B4F-5FD53075BB9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72" name="Group 830">
                <a:extLst>
                  <a:ext uri="{FF2B5EF4-FFF2-40B4-BE49-F238E27FC236}">
                    <a16:creationId xmlns:a16="http://schemas.microsoft.com/office/drawing/2014/main" id="{9DA33737-928D-B800-DA13-B3B9774FAE6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4" y="3441"/>
                <a:ext cx="105" cy="11"/>
                <a:chOff x="3696" y="3216"/>
                <a:chExt cx="720" cy="96"/>
              </a:xfrm>
            </p:grpSpPr>
            <p:sp>
              <p:nvSpPr>
                <p:cNvPr id="18674" name="Rectangle 831">
                  <a:extLst>
                    <a:ext uri="{FF2B5EF4-FFF2-40B4-BE49-F238E27FC236}">
                      <a16:creationId xmlns:a16="http://schemas.microsoft.com/office/drawing/2014/main" id="{A7BFBF35-766D-B6C4-A201-EF310B1EBA4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75" name="Rectangle 832">
                  <a:extLst>
                    <a:ext uri="{FF2B5EF4-FFF2-40B4-BE49-F238E27FC236}">
                      <a16:creationId xmlns:a16="http://schemas.microsoft.com/office/drawing/2014/main" id="{3F32FC0F-DF58-AB5B-B397-AEA27C10932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76" name="Rectangle 833">
                  <a:extLst>
                    <a:ext uri="{FF2B5EF4-FFF2-40B4-BE49-F238E27FC236}">
                      <a16:creationId xmlns:a16="http://schemas.microsoft.com/office/drawing/2014/main" id="{7F216976-2E05-FF78-DA66-D55E26A94A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77" name="Rectangle 834">
                  <a:extLst>
                    <a:ext uri="{FF2B5EF4-FFF2-40B4-BE49-F238E27FC236}">
                      <a16:creationId xmlns:a16="http://schemas.microsoft.com/office/drawing/2014/main" id="{3EB89273-A880-A7FC-653A-1FC117EB51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78" name="Rectangle 835">
                  <a:extLst>
                    <a:ext uri="{FF2B5EF4-FFF2-40B4-BE49-F238E27FC236}">
                      <a16:creationId xmlns:a16="http://schemas.microsoft.com/office/drawing/2014/main" id="{1E42391C-912A-9EB7-AE06-53F846FB3FD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18673" name="Oval 836">
                <a:extLst>
                  <a:ext uri="{FF2B5EF4-FFF2-40B4-BE49-F238E27FC236}">
                    <a16:creationId xmlns:a16="http://schemas.microsoft.com/office/drawing/2014/main" id="{9E8E56CE-82B1-AA0D-98D4-BC040E1C32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662" name="Text Box 837">
              <a:extLst>
                <a:ext uri="{FF2B5EF4-FFF2-40B4-BE49-F238E27FC236}">
                  <a16:creationId xmlns:a16="http://schemas.microsoft.com/office/drawing/2014/main" id="{05122A30-5D7E-C958-6BB2-A3AB750DA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377" y="5072074"/>
              <a:ext cx="666936" cy="400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Th1</a:t>
              </a:r>
              <a:endParaRPr lang="pt-BR" altLang="pt-BR" sz="20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663" name="Text Box 837">
              <a:extLst>
                <a:ext uri="{FF2B5EF4-FFF2-40B4-BE49-F238E27FC236}">
                  <a16:creationId xmlns:a16="http://schemas.microsoft.com/office/drawing/2014/main" id="{364F63FF-CF90-CBD8-46F9-02F84EF83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759" y="3431500"/>
              <a:ext cx="1060029" cy="408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6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T-bet</a:t>
              </a:r>
              <a:endParaRPr lang="pt-BR" altLang="pt-BR" sz="16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435" name="Group 220">
            <a:extLst>
              <a:ext uri="{FF2B5EF4-FFF2-40B4-BE49-F238E27FC236}">
                <a16:creationId xmlns:a16="http://schemas.microsoft.com/office/drawing/2014/main" id="{0D93B275-F6C1-B48E-70B1-468590F4CC1E}"/>
              </a:ext>
            </a:extLst>
          </p:cNvPr>
          <p:cNvGrpSpPr>
            <a:grpSpLocks/>
          </p:cNvGrpSpPr>
          <p:nvPr/>
        </p:nvGrpSpPr>
        <p:grpSpPr bwMode="auto">
          <a:xfrm>
            <a:off x="1857375" y="2970213"/>
            <a:ext cx="1778000" cy="2689225"/>
            <a:chOff x="459158" y="2233926"/>
            <a:chExt cx="2224893" cy="3108801"/>
          </a:xfrm>
        </p:grpSpPr>
        <p:grpSp>
          <p:nvGrpSpPr>
            <p:cNvPr id="18608" name="Group 786">
              <a:extLst>
                <a:ext uri="{FF2B5EF4-FFF2-40B4-BE49-F238E27FC236}">
                  <a16:creationId xmlns:a16="http://schemas.microsoft.com/office/drawing/2014/main" id="{5C4B5AD9-2444-06A0-ECE0-08C2C138C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18611" name="Oval 787">
                <a:extLst>
                  <a:ext uri="{FF2B5EF4-FFF2-40B4-BE49-F238E27FC236}">
                    <a16:creationId xmlns:a16="http://schemas.microsoft.com/office/drawing/2014/main" id="{0E89CB65-D5AA-A1C7-332B-44624F70A4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8612" name="Group 788">
                <a:extLst>
                  <a:ext uri="{FF2B5EF4-FFF2-40B4-BE49-F238E27FC236}">
                    <a16:creationId xmlns:a16="http://schemas.microsoft.com/office/drawing/2014/main" id="{BA2C885D-5708-A077-6CEE-ECBBC713DE4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18656" name="Rectangle 789">
                  <a:extLst>
                    <a:ext uri="{FF2B5EF4-FFF2-40B4-BE49-F238E27FC236}">
                      <a16:creationId xmlns:a16="http://schemas.microsoft.com/office/drawing/2014/main" id="{EB69EE26-E095-68DC-3B1B-7EE77758819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7" name="Rectangle 790">
                  <a:extLst>
                    <a:ext uri="{FF2B5EF4-FFF2-40B4-BE49-F238E27FC236}">
                      <a16:creationId xmlns:a16="http://schemas.microsoft.com/office/drawing/2014/main" id="{95D20CB9-139C-CE0B-2C4E-6F0A12B672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8" name="Rectangle 791">
                  <a:extLst>
                    <a:ext uri="{FF2B5EF4-FFF2-40B4-BE49-F238E27FC236}">
                      <a16:creationId xmlns:a16="http://schemas.microsoft.com/office/drawing/2014/main" id="{6246EA00-867C-F293-CDA6-E4A57FF580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9" name="Rectangle 792">
                  <a:extLst>
                    <a:ext uri="{FF2B5EF4-FFF2-40B4-BE49-F238E27FC236}">
                      <a16:creationId xmlns:a16="http://schemas.microsoft.com/office/drawing/2014/main" id="{14E9D028-15A4-A49F-9DBA-80870891866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60" name="Rectangle 793">
                  <a:extLst>
                    <a:ext uri="{FF2B5EF4-FFF2-40B4-BE49-F238E27FC236}">
                      <a16:creationId xmlns:a16="http://schemas.microsoft.com/office/drawing/2014/main" id="{0B4D1BE7-AC06-089D-CB80-9074617A142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13" name="Group 794">
                <a:extLst>
                  <a:ext uri="{FF2B5EF4-FFF2-40B4-BE49-F238E27FC236}">
                    <a16:creationId xmlns:a16="http://schemas.microsoft.com/office/drawing/2014/main" id="{96C08238-8F28-B3F0-0F81-CC311CC428C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18651" name="Rectangle 795">
                  <a:extLst>
                    <a:ext uri="{FF2B5EF4-FFF2-40B4-BE49-F238E27FC236}">
                      <a16:creationId xmlns:a16="http://schemas.microsoft.com/office/drawing/2014/main" id="{15BE4A50-A845-694D-A48D-1CA219308BD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2" name="Rectangle 796">
                  <a:extLst>
                    <a:ext uri="{FF2B5EF4-FFF2-40B4-BE49-F238E27FC236}">
                      <a16:creationId xmlns:a16="http://schemas.microsoft.com/office/drawing/2014/main" id="{4803837C-011D-09E6-B405-7FFA0F2554E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3" name="Rectangle 797">
                  <a:extLst>
                    <a:ext uri="{FF2B5EF4-FFF2-40B4-BE49-F238E27FC236}">
                      <a16:creationId xmlns:a16="http://schemas.microsoft.com/office/drawing/2014/main" id="{6B708962-E8D5-9D7A-66CD-CF34D2607B9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4" name="Rectangle 798">
                  <a:extLst>
                    <a:ext uri="{FF2B5EF4-FFF2-40B4-BE49-F238E27FC236}">
                      <a16:creationId xmlns:a16="http://schemas.microsoft.com/office/drawing/2014/main" id="{D06AADEA-363D-63CF-43E1-5861AD7096E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5" name="Rectangle 799">
                  <a:extLst>
                    <a:ext uri="{FF2B5EF4-FFF2-40B4-BE49-F238E27FC236}">
                      <a16:creationId xmlns:a16="http://schemas.microsoft.com/office/drawing/2014/main" id="{F1DCE729-D693-E9E7-2FAE-49F70CFC33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14" name="Group 800">
                <a:extLst>
                  <a:ext uri="{FF2B5EF4-FFF2-40B4-BE49-F238E27FC236}">
                    <a16:creationId xmlns:a16="http://schemas.microsoft.com/office/drawing/2014/main" id="{F7F6C018-634B-4DD8-BE96-EF342822C22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18646" name="Rectangle 801">
                  <a:extLst>
                    <a:ext uri="{FF2B5EF4-FFF2-40B4-BE49-F238E27FC236}">
                      <a16:creationId xmlns:a16="http://schemas.microsoft.com/office/drawing/2014/main" id="{80B08CBD-D1AD-BC35-9BF7-9769FA2EEE1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7" name="Rectangle 802">
                  <a:extLst>
                    <a:ext uri="{FF2B5EF4-FFF2-40B4-BE49-F238E27FC236}">
                      <a16:creationId xmlns:a16="http://schemas.microsoft.com/office/drawing/2014/main" id="{475EB674-7F77-AC89-78D1-FF6A4E7B0B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8" name="Rectangle 803">
                  <a:extLst>
                    <a:ext uri="{FF2B5EF4-FFF2-40B4-BE49-F238E27FC236}">
                      <a16:creationId xmlns:a16="http://schemas.microsoft.com/office/drawing/2014/main" id="{15EF2CBA-F222-155E-0E21-D0D0961E64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9" name="Rectangle 804">
                  <a:extLst>
                    <a:ext uri="{FF2B5EF4-FFF2-40B4-BE49-F238E27FC236}">
                      <a16:creationId xmlns:a16="http://schemas.microsoft.com/office/drawing/2014/main" id="{71539C38-1897-D2FA-7E7A-946EBCE92F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50" name="Rectangle 805">
                  <a:extLst>
                    <a:ext uri="{FF2B5EF4-FFF2-40B4-BE49-F238E27FC236}">
                      <a16:creationId xmlns:a16="http://schemas.microsoft.com/office/drawing/2014/main" id="{7789D1B1-0C2D-B3AC-FF6C-8901521C8A1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15" name="Group 806">
                <a:extLst>
                  <a:ext uri="{FF2B5EF4-FFF2-40B4-BE49-F238E27FC236}">
                    <a16:creationId xmlns:a16="http://schemas.microsoft.com/office/drawing/2014/main" id="{13B71F4F-786D-C146-1121-8575775450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18641" name="Rectangle 807">
                  <a:extLst>
                    <a:ext uri="{FF2B5EF4-FFF2-40B4-BE49-F238E27FC236}">
                      <a16:creationId xmlns:a16="http://schemas.microsoft.com/office/drawing/2014/main" id="{E84406A9-0903-0A04-469E-A19A0DA630C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2" name="Rectangle 808">
                  <a:extLst>
                    <a:ext uri="{FF2B5EF4-FFF2-40B4-BE49-F238E27FC236}">
                      <a16:creationId xmlns:a16="http://schemas.microsoft.com/office/drawing/2014/main" id="{71CE2726-E257-115D-BF8F-B314031E400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3" name="Rectangle 809">
                  <a:extLst>
                    <a:ext uri="{FF2B5EF4-FFF2-40B4-BE49-F238E27FC236}">
                      <a16:creationId xmlns:a16="http://schemas.microsoft.com/office/drawing/2014/main" id="{9DBAB3B8-4A8D-7FAC-080A-098A12AF521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4" name="Rectangle 810">
                  <a:extLst>
                    <a:ext uri="{FF2B5EF4-FFF2-40B4-BE49-F238E27FC236}">
                      <a16:creationId xmlns:a16="http://schemas.microsoft.com/office/drawing/2014/main" id="{5CFCD15D-3E32-6BDA-665F-817BC096DA2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5" name="Rectangle 811">
                  <a:extLst>
                    <a:ext uri="{FF2B5EF4-FFF2-40B4-BE49-F238E27FC236}">
                      <a16:creationId xmlns:a16="http://schemas.microsoft.com/office/drawing/2014/main" id="{609D823D-14F8-89EC-EA1F-8636F31899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16" name="Group 812">
                <a:extLst>
                  <a:ext uri="{FF2B5EF4-FFF2-40B4-BE49-F238E27FC236}">
                    <a16:creationId xmlns:a16="http://schemas.microsoft.com/office/drawing/2014/main" id="{9BC75592-202F-4E76-EB56-D76AA236A89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18636" name="Rectangle 813">
                  <a:extLst>
                    <a:ext uri="{FF2B5EF4-FFF2-40B4-BE49-F238E27FC236}">
                      <a16:creationId xmlns:a16="http://schemas.microsoft.com/office/drawing/2014/main" id="{3D90CA32-E3A1-8842-2FE6-DFB5D59D5E2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7" name="Rectangle 814">
                  <a:extLst>
                    <a:ext uri="{FF2B5EF4-FFF2-40B4-BE49-F238E27FC236}">
                      <a16:creationId xmlns:a16="http://schemas.microsoft.com/office/drawing/2014/main" id="{5447BC63-AF94-3674-E9CF-9026FF885E3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8" name="Rectangle 815">
                  <a:extLst>
                    <a:ext uri="{FF2B5EF4-FFF2-40B4-BE49-F238E27FC236}">
                      <a16:creationId xmlns:a16="http://schemas.microsoft.com/office/drawing/2014/main" id="{26A0881E-3C24-1D34-0F31-D4352FF744B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9" name="Rectangle 816">
                  <a:extLst>
                    <a:ext uri="{FF2B5EF4-FFF2-40B4-BE49-F238E27FC236}">
                      <a16:creationId xmlns:a16="http://schemas.microsoft.com/office/drawing/2014/main" id="{25A2CF06-50B9-07DE-7FD6-E87AF7DBC8A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40" name="Rectangle 817">
                  <a:extLst>
                    <a:ext uri="{FF2B5EF4-FFF2-40B4-BE49-F238E27FC236}">
                      <a16:creationId xmlns:a16="http://schemas.microsoft.com/office/drawing/2014/main" id="{D5682615-E55B-D64B-B738-4F74DE5CBE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17" name="Group 818">
                <a:extLst>
                  <a:ext uri="{FF2B5EF4-FFF2-40B4-BE49-F238E27FC236}">
                    <a16:creationId xmlns:a16="http://schemas.microsoft.com/office/drawing/2014/main" id="{E37B2A5E-6FE2-A517-5E44-EEF227DB6F0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18631" name="Rectangle 819">
                  <a:extLst>
                    <a:ext uri="{FF2B5EF4-FFF2-40B4-BE49-F238E27FC236}">
                      <a16:creationId xmlns:a16="http://schemas.microsoft.com/office/drawing/2014/main" id="{6AFD153D-C3A0-C7A2-6169-58EB36641FF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2" name="Rectangle 820">
                  <a:extLst>
                    <a:ext uri="{FF2B5EF4-FFF2-40B4-BE49-F238E27FC236}">
                      <a16:creationId xmlns:a16="http://schemas.microsoft.com/office/drawing/2014/main" id="{BE70703B-100A-4351-6D6A-7BDB39F5F52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3" name="Rectangle 821">
                  <a:extLst>
                    <a:ext uri="{FF2B5EF4-FFF2-40B4-BE49-F238E27FC236}">
                      <a16:creationId xmlns:a16="http://schemas.microsoft.com/office/drawing/2014/main" id="{D9871FD7-B40E-5792-13C5-1CB82F20ACF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4" name="Rectangle 822">
                  <a:extLst>
                    <a:ext uri="{FF2B5EF4-FFF2-40B4-BE49-F238E27FC236}">
                      <a16:creationId xmlns:a16="http://schemas.microsoft.com/office/drawing/2014/main" id="{65A424EF-40F2-3243-B42D-F56B4AB08A7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5" name="Rectangle 823">
                  <a:extLst>
                    <a:ext uri="{FF2B5EF4-FFF2-40B4-BE49-F238E27FC236}">
                      <a16:creationId xmlns:a16="http://schemas.microsoft.com/office/drawing/2014/main" id="{ED7AEF83-3745-61E7-5D21-1D52CEC7FD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18" name="Group 824">
                <a:extLst>
                  <a:ext uri="{FF2B5EF4-FFF2-40B4-BE49-F238E27FC236}">
                    <a16:creationId xmlns:a16="http://schemas.microsoft.com/office/drawing/2014/main" id="{D50BE452-18C4-9439-7A7C-7B21E799770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18626" name="Rectangle 825">
                  <a:extLst>
                    <a:ext uri="{FF2B5EF4-FFF2-40B4-BE49-F238E27FC236}">
                      <a16:creationId xmlns:a16="http://schemas.microsoft.com/office/drawing/2014/main" id="{FB8A5393-AE0A-817C-12F9-4C56C7EA97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27" name="Rectangle 826">
                  <a:extLst>
                    <a:ext uri="{FF2B5EF4-FFF2-40B4-BE49-F238E27FC236}">
                      <a16:creationId xmlns:a16="http://schemas.microsoft.com/office/drawing/2014/main" id="{EA5E4A11-3D8A-33F6-E392-6407A63FCE3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28" name="Rectangle 827">
                  <a:extLst>
                    <a:ext uri="{FF2B5EF4-FFF2-40B4-BE49-F238E27FC236}">
                      <a16:creationId xmlns:a16="http://schemas.microsoft.com/office/drawing/2014/main" id="{0CC4B21E-C6DA-C821-EADF-AE4E54D1D1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29" name="Rectangle 828">
                  <a:extLst>
                    <a:ext uri="{FF2B5EF4-FFF2-40B4-BE49-F238E27FC236}">
                      <a16:creationId xmlns:a16="http://schemas.microsoft.com/office/drawing/2014/main" id="{E1115D13-F646-95C5-CFD0-F35ECF19CF5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30" name="Rectangle 829">
                  <a:extLst>
                    <a:ext uri="{FF2B5EF4-FFF2-40B4-BE49-F238E27FC236}">
                      <a16:creationId xmlns:a16="http://schemas.microsoft.com/office/drawing/2014/main" id="{9D2B319A-C160-8943-7731-94267A0679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619" name="Group 830">
                <a:extLst>
                  <a:ext uri="{FF2B5EF4-FFF2-40B4-BE49-F238E27FC236}">
                    <a16:creationId xmlns:a16="http://schemas.microsoft.com/office/drawing/2014/main" id="{F9810B7F-BD8D-4E3E-8AC7-CF5241786B3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18621" name="Rectangle 831">
                  <a:extLst>
                    <a:ext uri="{FF2B5EF4-FFF2-40B4-BE49-F238E27FC236}">
                      <a16:creationId xmlns:a16="http://schemas.microsoft.com/office/drawing/2014/main" id="{96DF41B2-7900-B1F2-2557-0922440A566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22" name="Rectangle 832">
                  <a:extLst>
                    <a:ext uri="{FF2B5EF4-FFF2-40B4-BE49-F238E27FC236}">
                      <a16:creationId xmlns:a16="http://schemas.microsoft.com/office/drawing/2014/main" id="{C7709BA8-99AC-3D92-FEC6-21CDFDA4CF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23" name="Rectangle 833">
                  <a:extLst>
                    <a:ext uri="{FF2B5EF4-FFF2-40B4-BE49-F238E27FC236}">
                      <a16:creationId xmlns:a16="http://schemas.microsoft.com/office/drawing/2014/main" id="{05F17A98-9913-054F-053B-1F11E7D0F1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24" name="Rectangle 834">
                  <a:extLst>
                    <a:ext uri="{FF2B5EF4-FFF2-40B4-BE49-F238E27FC236}">
                      <a16:creationId xmlns:a16="http://schemas.microsoft.com/office/drawing/2014/main" id="{9A0E28A6-2610-0203-F4C4-59DBB9D964B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25" name="Rectangle 835">
                  <a:extLst>
                    <a:ext uri="{FF2B5EF4-FFF2-40B4-BE49-F238E27FC236}">
                      <a16:creationId xmlns:a16="http://schemas.microsoft.com/office/drawing/2014/main" id="{9E7CEBAE-670C-6727-E90C-0FF0E596C46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18620" name="Oval 836">
                <a:extLst>
                  <a:ext uri="{FF2B5EF4-FFF2-40B4-BE49-F238E27FC236}">
                    <a16:creationId xmlns:a16="http://schemas.microsoft.com/office/drawing/2014/main" id="{90C3B586-E8F9-02EC-0CED-F4D26264225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609" name="Text Box 837">
              <a:extLst>
                <a:ext uri="{FF2B5EF4-FFF2-40B4-BE49-F238E27FC236}">
                  <a16:creationId xmlns:a16="http://schemas.microsoft.com/office/drawing/2014/main" id="{E7411E3F-0C5A-B4AE-ABC0-4102691188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108" y="4942617"/>
              <a:ext cx="6671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Th2</a:t>
              </a:r>
              <a:endParaRPr lang="pt-BR" altLang="pt-BR" sz="20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610" name="Text Box 837">
              <a:extLst>
                <a:ext uri="{FF2B5EF4-FFF2-40B4-BE49-F238E27FC236}">
                  <a16:creationId xmlns:a16="http://schemas.microsoft.com/office/drawing/2014/main" id="{9013E4EA-AF8B-293E-4AC0-CC065C7CE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545" y="3334849"/>
              <a:ext cx="1273299" cy="39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6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GATA-3</a:t>
              </a:r>
              <a:endParaRPr lang="pt-BR" altLang="pt-BR" sz="16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436" name="Group 274">
            <a:extLst>
              <a:ext uri="{FF2B5EF4-FFF2-40B4-BE49-F238E27FC236}">
                <a16:creationId xmlns:a16="http://schemas.microsoft.com/office/drawing/2014/main" id="{361FD1C9-744E-CE31-E9B4-833941DCC4FD}"/>
              </a:ext>
            </a:extLst>
          </p:cNvPr>
          <p:cNvGrpSpPr>
            <a:grpSpLocks/>
          </p:cNvGrpSpPr>
          <p:nvPr/>
        </p:nvGrpSpPr>
        <p:grpSpPr bwMode="auto">
          <a:xfrm>
            <a:off x="3708400" y="2997200"/>
            <a:ext cx="1658938" cy="2719388"/>
            <a:chOff x="459158" y="2233926"/>
            <a:chExt cx="2224893" cy="3263910"/>
          </a:xfrm>
        </p:grpSpPr>
        <p:grpSp>
          <p:nvGrpSpPr>
            <p:cNvPr id="18555" name="Group 786">
              <a:extLst>
                <a:ext uri="{FF2B5EF4-FFF2-40B4-BE49-F238E27FC236}">
                  <a16:creationId xmlns:a16="http://schemas.microsoft.com/office/drawing/2014/main" id="{31A36C45-D7A5-0133-7869-48F34F559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18558" name="Oval 787">
                <a:extLst>
                  <a:ext uri="{FF2B5EF4-FFF2-40B4-BE49-F238E27FC236}">
                    <a16:creationId xmlns:a16="http://schemas.microsoft.com/office/drawing/2014/main" id="{313E6C6E-9C4F-3A9E-DB4F-D1D3C79DA42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8559" name="Group 788">
                <a:extLst>
                  <a:ext uri="{FF2B5EF4-FFF2-40B4-BE49-F238E27FC236}">
                    <a16:creationId xmlns:a16="http://schemas.microsoft.com/office/drawing/2014/main" id="{7D704793-B57B-270C-9FA5-FCDFDCE1DF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18603" name="Rectangle 789">
                  <a:extLst>
                    <a:ext uri="{FF2B5EF4-FFF2-40B4-BE49-F238E27FC236}">
                      <a16:creationId xmlns:a16="http://schemas.microsoft.com/office/drawing/2014/main" id="{293199C2-6B6D-0D6A-B281-7CF6E8C6EA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04" name="Rectangle 790">
                  <a:extLst>
                    <a:ext uri="{FF2B5EF4-FFF2-40B4-BE49-F238E27FC236}">
                      <a16:creationId xmlns:a16="http://schemas.microsoft.com/office/drawing/2014/main" id="{57868A88-DEC3-FDE9-FB50-78F9AE48671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05" name="Rectangle 791">
                  <a:extLst>
                    <a:ext uri="{FF2B5EF4-FFF2-40B4-BE49-F238E27FC236}">
                      <a16:creationId xmlns:a16="http://schemas.microsoft.com/office/drawing/2014/main" id="{BA0637E7-924C-1515-33A1-66DEED8093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06" name="Rectangle 792">
                  <a:extLst>
                    <a:ext uri="{FF2B5EF4-FFF2-40B4-BE49-F238E27FC236}">
                      <a16:creationId xmlns:a16="http://schemas.microsoft.com/office/drawing/2014/main" id="{58059040-4E69-30D4-C3BB-B3997C3E801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07" name="Rectangle 793">
                  <a:extLst>
                    <a:ext uri="{FF2B5EF4-FFF2-40B4-BE49-F238E27FC236}">
                      <a16:creationId xmlns:a16="http://schemas.microsoft.com/office/drawing/2014/main" id="{FC55A568-46EF-0C54-56B6-77649677B07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60" name="Group 794">
                <a:extLst>
                  <a:ext uri="{FF2B5EF4-FFF2-40B4-BE49-F238E27FC236}">
                    <a16:creationId xmlns:a16="http://schemas.microsoft.com/office/drawing/2014/main" id="{17E2A25B-A5B7-3E74-D88D-FC5DDBD6423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18598" name="Rectangle 795">
                  <a:extLst>
                    <a:ext uri="{FF2B5EF4-FFF2-40B4-BE49-F238E27FC236}">
                      <a16:creationId xmlns:a16="http://schemas.microsoft.com/office/drawing/2014/main" id="{9DEDD932-303D-772F-9F48-10CAAA3DCE4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9" name="Rectangle 796">
                  <a:extLst>
                    <a:ext uri="{FF2B5EF4-FFF2-40B4-BE49-F238E27FC236}">
                      <a16:creationId xmlns:a16="http://schemas.microsoft.com/office/drawing/2014/main" id="{E1125CC6-1CB1-9939-2060-DCAE898778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00" name="Rectangle 797">
                  <a:extLst>
                    <a:ext uri="{FF2B5EF4-FFF2-40B4-BE49-F238E27FC236}">
                      <a16:creationId xmlns:a16="http://schemas.microsoft.com/office/drawing/2014/main" id="{A1E47CA8-DF33-6B48-4438-E001FB28153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01" name="Rectangle 798">
                  <a:extLst>
                    <a:ext uri="{FF2B5EF4-FFF2-40B4-BE49-F238E27FC236}">
                      <a16:creationId xmlns:a16="http://schemas.microsoft.com/office/drawing/2014/main" id="{B60BF069-D5B3-357A-839D-778B4B6E5E2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602" name="Rectangle 799">
                  <a:extLst>
                    <a:ext uri="{FF2B5EF4-FFF2-40B4-BE49-F238E27FC236}">
                      <a16:creationId xmlns:a16="http://schemas.microsoft.com/office/drawing/2014/main" id="{4A058187-86AC-8868-62BB-520629C0AA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61" name="Group 800">
                <a:extLst>
                  <a:ext uri="{FF2B5EF4-FFF2-40B4-BE49-F238E27FC236}">
                    <a16:creationId xmlns:a16="http://schemas.microsoft.com/office/drawing/2014/main" id="{39CAFABB-273B-12F3-4AEA-E49E31BA1B7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18593" name="Rectangle 801">
                  <a:extLst>
                    <a:ext uri="{FF2B5EF4-FFF2-40B4-BE49-F238E27FC236}">
                      <a16:creationId xmlns:a16="http://schemas.microsoft.com/office/drawing/2014/main" id="{CC9706D1-B4EF-4180-DD5D-5F5BEFD7BBC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4" name="Rectangle 802">
                  <a:extLst>
                    <a:ext uri="{FF2B5EF4-FFF2-40B4-BE49-F238E27FC236}">
                      <a16:creationId xmlns:a16="http://schemas.microsoft.com/office/drawing/2014/main" id="{58D1BE67-60F4-1DB0-BACD-BDBC6BB764E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5" name="Rectangle 803">
                  <a:extLst>
                    <a:ext uri="{FF2B5EF4-FFF2-40B4-BE49-F238E27FC236}">
                      <a16:creationId xmlns:a16="http://schemas.microsoft.com/office/drawing/2014/main" id="{C3DE1408-1D29-FA79-00B0-BA00F0E76D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6" name="Rectangle 804">
                  <a:extLst>
                    <a:ext uri="{FF2B5EF4-FFF2-40B4-BE49-F238E27FC236}">
                      <a16:creationId xmlns:a16="http://schemas.microsoft.com/office/drawing/2014/main" id="{FEF906A6-6021-F7B1-6E40-F3B6B9E6287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7" name="Rectangle 805">
                  <a:extLst>
                    <a:ext uri="{FF2B5EF4-FFF2-40B4-BE49-F238E27FC236}">
                      <a16:creationId xmlns:a16="http://schemas.microsoft.com/office/drawing/2014/main" id="{1CCE02DB-E799-9C06-AD74-464F839D044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62" name="Group 806">
                <a:extLst>
                  <a:ext uri="{FF2B5EF4-FFF2-40B4-BE49-F238E27FC236}">
                    <a16:creationId xmlns:a16="http://schemas.microsoft.com/office/drawing/2014/main" id="{8B2F70A2-4A0A-3964-DEFD-CA501F71813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18588" name="Rectangle 807">
                  <a:extLst>
                    <a:ext uri="{FF2B5EF4-FFF2-40B4-BE49-F238E27FC236}">
                      <a16:creationId xmlns:a16="http://schemas.microsoft.com/office/drawing/2014/main" id="{2C09C998-F31D-A796-55F3-63BC4C45FF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9" name="Rectangle 808">
                  <a:extLst>
                    <a:ext uri="{FF2B5EF4-FFF2-40B4-BE49-F238E27FC236}">
                      <a16:creationId xmlns:a16="http://schemas.microsoft.com/office/drawing/2014/main" id="{F3CDB559-C2DC-226E-9E41-76C9514641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0" name="Rectangle 809">
                  <a:extLst>
                    <a:ext uri="{FF2B5EF4-FFF2-40B4-BE49-F238E27FC236}">
                      <a16:creationId xmlns:a16="http://schemas.microsoft.com/office/drawing/2014/main" id="{A2325664-73DA-5F9A-98FA-EBC0C337CC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1" name="Rectangle 810">
                  <a:extLst>
                    <a:ext uri="{FF2B5EF4-FFF2-40B4-BE49-F238E27FC236}">
                      <a16:creationId xmlns:a16="http://schemas.microsoft.com/office/drawing/2014/main" id="{A6471382-B951-C152-6039-27510A7EB37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92" name="Rectangle 811">
                  <a:extLst>
                    <a:ext uri="{FF2B5EF4-FFF2-40B4-BE49-F238E27FC236}">
                      <a16:creationId xmlns:a16="http://schemas.microsoft.com/office/drawing/2014/main" id="{ABAC5CBA-0FC9-8722-C7BB-B250C50EA38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63" name="Group 812">
                <a:extLst>
                  <a:ext uri="{FF2B5EF4-FFF2-40B4-BE49-F238E27FC236}">
                    <a16:creationId xmlns:a16="http://schemas.microsoft.com/office/drawing/2014/main" id="{2BC153D5-4B1F-7B67-7F54-860AD016D9A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18583" name="Rectangle 813">
                  <a:extLst>
                    <a:ext uri="{FF2B5EF4-FFF2-40B4-BE49-F238E27FC236}">
                      <a16:creationId xmlns:a16="http://schemas.microsoft.com/office/drawing/2014/main" id="{587A9C73-6FB0-0C26-C54C-CAD0BFDDAD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4" name="Rectangle 814">
                  <a:extLst>
                    <a:ext uri="{FF2B5EF4-FFF2-40B4-BE49-F238E27FC236}">
                      <a16:creationId xmlns:a16="http://schemas.microsoft.com/office/drawing/2014/main" id="{0EEF7A9C-79F7-BF37-68CC-C4152F240D5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5" name="Rectangle 815">
                  <a:extLst>
                    <a:ext uri="{FF2B5EF4-FFF2-40B4-BE49-F238E27FC236}">
                      <a16:creationId xmlns:a16="http://schemas.microsoft.com/office/drawing/2014/main" id="{78DE4D12-12C5-F886-AEF1-F707BFE2695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6" name="Rectangle 816">
                  <a:extLst>
                    <a:ext uri="{FF2B5EF4-FFF2-40B4-BE49-F238E27FC236}">
                      <a16:creationId xmlns:a16="http://schemas.microsoft.com/office/drawing/2014/main" id="{66BB37C4-7058-A72F-8AD0-E61C4C1625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7" name="Rectangle 817">
                  <a:extLst>
                    <a:ext uri="{FF2B5EF4-FFF2-40B4-BE49-F238E27FC236}">
                      <a16:creationId xmlns:a16="http://schemas.microsoft.com/office/drawing/2014/main" id="{631BB38F-C53F-39EC-B88A-F4CCBB91B3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64" name="Group 818">
                <a:extLst>
                  <a:ext uri="{FF2B5EF4-FFF2-40B4-BE49-F238E27FC236}">
                    <a16:creationId xmlns:a16="http://schemas.microsoft.com/office/drawing/2014/main" id="{59F53561-BF79-A111-BDCE-AE437D82A8C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18578" name="Rectangle 819">
                  <a:extLst>
                    <a:ext uri="{FF2B5EF4-FFF2-40B4-BE49-F238E27FC236}">
                      <a16:creationId xmlns:a16="http://schemas.microsoft.com/office/drawing/2014/main" id="{51A175B4-FFEF-7360-3948-33C79BDCFCD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9" name="Rectangle 820">
                  <a:extLst>
                    <a:ext uri="{FF2B5EF4-FFF2-40B4-BE49-F238E27FC236}">
                      <a16:creationId xmlns:a16="http://schemas.microsoft.com/office/drawing/2014/main" id="{56B16051-F62D-24E6-D44F-97B606AFF90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0" name="Rectangle 821">
                  <a:extLst>
                    <a:ext uri="{FF2B5EF4-FFF2-40B4-BE49-F238E27FC236}">
                      <a16:creationId xmlns:a16="http://schemas.microsoft.com/office/drawing/2014/main" id="{7827DF90-10D0-2553-27C0-5BDFA827A22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1" name="Rectangle 822">
                  <a:extLst>
                    <a:ext uri="{FF2B5EF4-FFF2-40B4-BE49-F238E27FC236}">
                      <a16:creationId xmlns:a16="http://schemas.microsoft.com/office/drawing/2014/main" id="{4B406C4B-C47E-708D-DD82-9E7BC8DDAF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82" name="Rectangle 823">
                  <a:extLst>
                    <a:ext uri="{FF2B5EF4-FFF2-40B4-BE49-F238E27FC236}">
                      <a16:creationId xmlns:a16="http://schemas.microsoft.com/office/drawing/2014/main" id="{C0A12B3E-A8B3-081F-6ECB-0C7A8F4646B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65" name="Group 824">
                <a:extLst>
                  <a:ext uri="{FF2B5EF4-FFF2-40B4-BE49-F238E27FC236}">
                    <a16:creationId xmlns:a16="http://schemas.microsoft.com/office/drawing/2014/main" id="{F7E8C261-14AE-D2A2-D6F9-F443C1F185B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18573" name="Rectangle 825">
                  <a:extLst>
                    <a:ext uri="{FF2B5EF4-FFF2-40B4-BE49-F238E27FC236}">
                      <a16:creationId xmlns:a16="http://schemas.microsoft.com/office/drawing/2014/main" id="{F4E74F50-E44F-754B-CE7D-07611AAD3BC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4" name="Rectangle 826">
                  <a:extLst>
                    <a:ext uri="{FF2B5EF4-FFF2-40B4-BE49-F238E27FC236}">
                      <a16:creationId xmlns:a16="http://schemas.microsoft.com/office/drawing/2014/main" id="{4D888536-9295-F7F2-48A8-4EF84A25FD7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5" name="Rectangle 827">
                  <a:extLst>
                    <a:ext uri="{FF2B5EF4-FFF2-40B4-BE49-F238E27FC236}">
                      <a16:creationId xmlns:a16="http://schemas.microsoft.com/office/drawing/2014/main" id="{1275FB00-9A70-7EB4-0AAA-941CFEACA0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6" name="Rectangle 828">
                  <a:extLst>
                    <a:ext uri="{FF2B5EF4-FFF2-40B4-BE49-F238E27FC236}">
                      <a16:creationId xmlns:a16="http://schemas.microsoft.com/office/drawing/2014/main" id="{29E06787-CD73-5368-757C-37277729F7F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7" name="Rectangle 829">
                  <a:extLst>
                    <a:ext uri="{FF2B5EF4-FFF2-40B4-BE49-F238E27FC236}">
                      <a16:creationId xmlns:a16="http://schemas.microsoft.com/office/drawing/2014/main" id="{2411953E-2000-EDC5-92F4-15F3FACEA5C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66" name="Group 830">
                <a:extLst>
                  <a:ext uri="{FF2B5EF4-FFF2-40B4-BE49-F238E27FC236}">
                    <a16:creationId xmlns:a16="http://schemas.microsoft.com/office/drawing/2014/main" id="{454D368B-D143-C943-A228-248E136ACBD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18568" name="Rectangle 831">
                  <a:extLst>
                    <a:ext uri="{FF2B5EF4-FFF2-40B4-BE49-F238E27FC236}">
                      <a16:creationId xmlns:a16="http://schemas.microsoft.com/office/drawing/2014/main" id="{B926BCB6-E148-C822-5AB5-E83A05E8984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69" name="Rectangle 832">
                  <a:extLst>
                    <a:ext uri="{FF2B5EF4-FFF2-40B4-BE49-F238E27FC236}">
                      <a16:creationId xmlns:a16="http://schemas.microsoft.com/office/drawing/2014/main" id="{CDA7869C-754A-DF6F-1552-7F8696E29F7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0" name="Rectangle 833">
                  <a:extLst>
                    <a:ext uri="{FF2B5EF4-FFF2-40B4-BE49-F238E27FC236}">
                      <a16:creationId xmlns:a16="http://schemas.microsoft.com/office/drawing/2014/main" id="{BB4CEDE5-1203-0FE7-4BCC-93FB36C95E0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1" name="Rectangle 834">
                  <a:extLst>
                    <a:ext uri="{FF2B5EF4-FFF2-40B4-BE49-F238E27FC236}">
                      <a16:creationId xmlns:a16="http://schemas.microsoft.com/office/drawing/2014/main" id="{6066710D-C04D-0032-A9B4-ECC8E99ECC4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72" name="Rectangle 835">
                  <a:extLst>
                    <a:ext uri="{FF2B5EF4-FFF2-40B4-BE49-F238E27FC236}">
                      <a16:creationId xmlns:a16="http://schemas.microsoft.com/office/drawing/2014/main" id="{1A0F772C-62EE-E064-5E9A-FBBAD474B3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18567" name="Oval 836">
                <a:extLst>
                  <a:ext uri="{FF2B5EF4-FFF2-40B4-BE49-F238E27FC236}">
                    <a16:creationId xmlns:a16="http://schemas.microsoft.com/office/drawing/2014/main" id="{B410420D-7383-611E-5A9B-30F88B1943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556" name="Text Box 837">
              <a:extLst>
                <a:ext uri="{FF2B5EF4-FFF2-40B4-BE49-F238E27FC236}">
                  <a16:creationId xmlns:a16="http://schemas.microsoft.com/office/drawing/2014/main" id="{B103A2BD-4400-2AB4-57B5-10E11D353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6885" y="5097742"/>
              <a:ext cx="823976" cy="400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Th17</a:t>
              </a:r>
              <a:endParaRPr lang="pt-BR" altLang="pt-BR" sz="20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557" name="Text Box 837">
              <a:extLst>
                <a:ext uri="{FF2B5EF4-FFF2-40B4-BE49-F238E27FC236}">
                  <a16:creationId xmlns:a16="http://schemas.microsoft.com/office/drawing/2014/main" id="{D73F65E5-540A-13C9-A446-41F8A628B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3167" y="3300118"/>
              <a:ext cx="1062175" cy="406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6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ROR</a:t>
              </a:r>
              <a:r>
                <a:rPr lang="pt-BR" altLang="pt-BR" sz="1600" b="1">
                  <a:solidFill>
                    <a:srgbClr val="FF00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t</a:t>
              </a:r>
              <a:endParaRPr lang="pt-BR" altLang="pt-BR" sz="16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437" name="Group 328">
            <a:extLst>
              <a:ext uri="{FF2B5EF4-FFF2-40B4-BE49-F238E27FC236}">
                <a16:creationId xmlns:a16="http://schemas.microsoft.com/office/drawing/2014/main" id="{0C9B0026-2E02-9BF5-9D5A-9818C86CE8F8}"/>
              </a:ext>
            </a:extLst>
          </p:cNvPr>
          <p:cNvGrpSpPr>
            <a:grpSpLocks/>
          </p:cNvGrpSpPr>
          <p:nvPr/>
        </p:nvGrpSpPr>
        <p:grpSpPr bwMode="auto">
          <a:xfrm>
            <a:off x="5484813" y="3051175"/>
            <a:ext cx="1666875" cy="2552700"/>
            <a:chOff x="459158" y="2233926"/>
            <a:chExt cx="2224893" cy="3140107"/>
          </a:xfrm>
        </p:grpSpPr>
        <p:grpSp>
          <p:nvGrpSpPr>
            <p:cNvPr id="18502" name="Group 786">
              <a:extLst>
                <a:ext uri="{FF2B5EF4-FFF2-40B4-BE49-F238E27FC236}">
                  <a16:creationId xmlns:a16="http://schemas.microsoft.com/office/drawing/2014/main" id="{43D5EE9D-7293-D5BD-AE5E-45C50682FD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18505" name="Oval 787">
                <a:extLst>
                  <a:ext uri="{FF2B5EF4-FFF2-40B4-BE49-F238E27FC236}">
                    <a16:creationId xmlns:a16="http://schemas.microsoft.com/office/drawing/2014/main" id="{1AD47814-03D7-26B8-3AF5-DC42D11D3B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8506" name="Group 788">
                <a:extLst>
                  <a:ext uri="{FF2B5EF4-FFF2-40B4-BE49-F238E27FC236}">
                    <a16:creationId xmlns:a16="http://schemas.microsoft.com/office/drawing/2014/main" id="{D0A13448-96FA-B860-DC86-F791399B2C8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18550" name="Rectangle 789">
                  <a:extLst>
                    <a:ext uri="{FF2B5EF4-FFF2-40B4-BE49-F238E27FC236}">
                      <a16:creationId xmlns:a16="http://schemas.microsoft.com/office/drawing/2014/main" id="{41B048F1-813E-71AB-0F90-EA13F774D6D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51" name="Rectangle 790">
                  <a:extLst>
                    <a:ext uri="{FF2B5EF4-FFF2-40B4-BE49-F238E27FC236}">
                      <a16:creationId xmlns:a16="http://schemas.microsoft.com/office/drawing/2014/main" id="{7765B196-99C1-CAA9-E18A-0432DBDE06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52" name="Rectangle 791">
                  <a:extLst>
                    <a:ext uri="{FF2B5EF4-FFF2-40B4-BE49-F238E27FC236}">
                      <a16:creationId xmlns:a16="http://schemas.microsoft.com/office/drawing/2014/main" id="{C4090947-F57C-DBB7-9307-9BE7E7A6DA1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53" name="Rectangle 792">
                  <a:extLst>
                    <a:ext uri="{FF2B5EF4-FFF2-40B4-BE49-F238E27FC236}">
                      <a16:creationId xmlns:a16="http://schemas.microsoft.com/office/drawing/2014/main" id="{B2DB22D4-FB00-77F6-B42A-7E89574CD59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54" name="Rectangle 793">
                  <a:extLst>
                    <a:ext uri="{FF2B5EF4-FFF2-40B4-BE49-F238E27FC236}">
                      <a16:creationId xmlns:a16="http://schemas.microsoft.com/office/drawing/2014/main" id="{CA4562B4-06B2-0BA8-75E4-2511CDD24B7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07" name="Group 794">
                <a:extLst>
                  <a:ext uri="{FF2B5EF4-FFF2-40B4-BE49-F238E27FC236}">
                    <a16:creationId xmlns:a16="http://schemas.microsoft.com/office/drawing/2014/main" id="{04F7C8A7-41A2-D048-242B-08A3C185045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18545" name="Rectangle 795">
                  <a:extLst>
                    <a:ext uri="{FF2B5EF4-FFF2-40B4-BE49-F238E27FC236}">
                      <a16:creationId xmlns:a16="http://schemas.microsoft.com/office/drawing/2014/main" id="{A021816F-EAA0-A837-44D4-065ECFB1326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6" name="Rectangle 796">
                  <a:extLst>
                    <a:ext uri="{FF2B5EF4-FFF2-40B4-BE49-F238E27FC236}">
                      <a16:creationId xmlns:a16="http://schemas.microsoft.com/office/drawing/2014/main" id="{B827F074-0CFA-C68D-1921-919867B17F4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7" name="Rectangle 797">
                  <a:extLst>
                    <a:ext uri="{FF2B5EF4-FFF2-40B4-BE49-F238E27FC236}">
                      <a16:creationId xmlns:a16="http://schemas.microsoft.com/office/drawing/2014/main" id="{16ABE23E-3121-948B-BB56-BE42344F6FB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8" name="Rectangle 798">
                  <a:extLst>
                    <a:ext uri="{FF2B5EF4-FFF2-40B4-BE49-F238E27FC236}">
                      <a16:creationId xmlns:a16="http://schemas.microsoft.com/office/drawing/2014/main" id="{96265F3F-F9DC-EC02-3CE3-5A8654C7777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9" name="Rectangle 799">
                  <a:extLst>
                    <a:ext uri="{FF2B5EF4-FFF2-40B4-BE49-F238E27FC236}">
                      <a16:creationId xmlns:a16="http://schemas.microsoft.com/office/drawing/2014/main" id="{37E6BD41-0F34-CEB4-93B7-EA165C7AC85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08" name="Group 800">
                <a:extLst>
                  <a:ext uri="{FF2B5EF4-FFF2-40B4-BE49-F238E27FC236}">
                    <a16:creationId xmlns:a16="http://schemas.microsoft.com/office/drawing/2014/main" id="{5963835E-A9B6-A131-3A39-8750D9EE5BE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18540" name="Rectangle 801">
                  <a:extLst>
                    <a:ext uri="{FF2B5EF4-FFF2-40B4-BE49-F238E27FC236}">
                      <a16:creationId xmlns:a16="http://schemas.microsoft.com/office/drawing/2014/main" id="{65C94138-8FDB-18CF-073B-09D096C6AA2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1" name="Rectangle 802">
                  <a:extLst>
                    <a:ext uri="{FF2B5EF4-FFF2-40B4-BE49-F238E27FC236}">
                      <a16:creationId xmlns:a16="http://schemas.microsoft.com/office/drawing/2014/main" id="{47832C8A-B963-262C-FAA6-35EC4658CB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2" name="Rectangle 803">
                  <a:extLst>
                    <a:ext uri="{FF2B5EF4-FFF2-40B4-BE49-F238E27FC236}">
                      <a16:creationId xmlns:a16="http://schemas.microsoft.com/office/drawing/2014/main" id="{E1DBD1B5-0D74-ADE5-A97F-EA4DD7BE48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3" name="Rectangle 804">
                  <a:extLst>
                    <a:ext uri="{FF2B5EF4-FFF2-40B4-BE49-F238E27FC236}">
                      <a16:creationId xmlns:a16="http://schemas.microsoft.com/office/drawing/2014/main" id="{E0799FAC-6EA8-3961-4127-86159E9AB78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44" name="Rectangle 805">
                  <a:extLst>
                    <a:ext uri="{FF2B5EF4-FFF2-40B4-BE49-F238E27FC236}">
                      <a16:creationId xmlns:a16="http://schemas.microsoft.com/office/drawing/2014/main" id="{880E2622-EE55-5EA4-12A1-04CDC5273E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09" name="Group 806">
                <a:extLst>
                  <a:ext uri="{FF2B5EF4-FFF2-40B4-BE49-F238E27FC236}">
                    <a16:creationId xmlns:a16="http://schemas.microsoft.com/office/drawing/2014/main" id="{69A2F02A-2E22-29AB-91EF-ED8953EA6D3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18535" name="Rectangle 807">
                  <a:extLst>
                    <a:ext uri="{FF2B5EF4-FFF2-40B4-BE49-F238E27FC236}">
                      <a16:creationId xmlns:a16="http://schemas.microsoft.com/office/drawing/2014/main" id="{0524AD0F-30C0-0BC4-2023-06C179AB723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6" name="Rectangle 808">
                  <a:extLst>
                    <a:ext uri="{FF2B5EF4-FFF2-40B4-BE49-F238E27FC236}">
                      <a16:creationId xmlns:a16="http://schemas.microsoft.com/office/drawing/2014/main" id="{9CE71177-E0DD-A1AC-E83A-E17E4D042C7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7" name="Rectangle 809">
                  <a:extLst>
                    <a:ext uri="{FF2B5EF4-FFF2-40B4-BE49-F238E27FC236}">
                      <a16:creationId xmlns:a16="http://schemas.microsoft.com/office/drawing/2014/main" id="{0B17148F-E663-E0AC-A608-1E76D159F3E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8" name="Rectangle 810">
                  <a:extLst>
                    <a:ext uri="{FF2B5EF4-FFF2-40B4-BE49-F238E27FC236}">
                      <a16:creationId xmlns:a16="http://schemas.microsoft.com/office/drawing/2014/main" id="{A9FCC4AA-4734-4168-9932-BF04D467C22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9" name="Rectangle 811">
                  <a:extLst>
                    <a:ext uri="{FF2B5EF4-FFF2-40B4-BE49-F238E27FC236}">
                      <a16:creationId xmlns:a16="http://schemas.microsoft.com/office/drawing/2014/main" id="{770B5D69-C8FA-8CFB-2792-C96C7E9930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10" name="Group 812">
                <a:extLst>
                  <a:ext uri="{FF2B5EF4-FFF2-40B4-BE49-F238E27FC236}">
                    <a16:creationId xmlns:a16="http://schemas.microsoft.com/office/drawing/2014/main" id="{3730A4DE-C376-99C1-8667-144078F1F3D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18530" name="Rectangle 813">
                  <a:extLst>
                    <a:ext uri="{FF2B5EF4-FFF2-40B4-BE49-F238E27FC236}">
                      <a16:creationId xmlns:a16="http://schemas.microsoft.com/office/drawing/2014/main" id="{A2EBA95B-02FF-3158-745B-846FB26A432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1" name="Rectangle 814">
                  <a:extLst>
                    <a:ext uri="{FF2B5EF4-FFF2-40B4-BE49-F238E27FC236}">
                      <a16:creationId xmlns:a16="http://schemas.microsoft.com/office/drawing/2014/main" id="{3AA54C13-F6E1-DB8B-0D89-FCB6E8E90B1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2" name="Rectangle 815">
                  <a:extLst>
                    <a:ext uri="{FF2B5EF4-FFF2-40B4-BE49-F238E27FC236}">
                      <a16:creationId xmlns:a16="http://schemas.microsoft.com/office/drawing/2014/main" id="{38666A8A-E9FA-9894-B353-FFE7D2FACE1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3" name="Rectangle 816">
                  <a:extLst>
                    <a:ext uri="{FF2B5EF4-FFF2-40B4-BE49-F238E27FC236}">
                      <a16:creationId xmlns:a16="http://schemas.microsoft.com/office/drawing/2014/main" id="{D3CF3D0B-BE19-29EB-07BC-E2AAFF86BF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34" name="Rectangle 817">
                  <a:extLst>
                    <a:ext uri="{FF2B5EF4-FFF2-40B4-BE49-F238E27FC236}">
                      <a16:creationId xmlns:a16="http://schemas.microsoft.com/office/drawing/2014/main" id="{42E92C82-65E7-D193-013B-A72354203C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11" name="Group 818">
                <a:extLst>
                  <a:ext uri="{FF2B5EF4-FFF2-40B4-BE49-F238E27FC236}">
                    <a16:creationId xmlns:a16="http://schemas.microsoft.com/office/drawing/2014/main" id="{5E1C8F87-5C40-14D2-5ADF-6328A3DF378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18525" name="Rectangle 819">
                  <a:extLst>
                    <a:ext uri="{FF2B5EF4-FFF2-40B4-BE49-F238E27FC236}">
                      <a16:creationId xmlns:a16="http://schemas.microsoft.com/office/drawing/2014/main" id="{970B6ACE-08CF-CF1A-F623-72DCC72EF34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6" name="Rectangle 820">
                  <a:extLst>
                    <a:ext uri="{FF2B5EF4-FFF2-40B4-BE49-F238E27FC236}">
                      <a16:creationId xmlns:a16="http://schemas.microsoft.com/office/drawing/2014/main" id="{C8B56030-A425-779A-6E52-D4AB4F066D9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7" name="Rectangle 821">
                  <a:extLst>
                    <a:ext uri="{FF2B5EF4-FFF2-40B4-BE49-F238E27FC236}">
                      <a16:creationId xmlns:a16="http://schemas.microsoft.com/office/drawing/2014/main" id="{2E3AAE30-0622-D66E-6096-0BBF910959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8" name="Rectangle 822">
                  <a:extLst>
                    <a:ext uri="{FF2B5EF4-FFF2-40B4-BE49-F238E27FC236}">
                      <a16:creationId xmlns:a16="http://schemas.microsoft.com/office/drawing/2014/main" id="{5ACDFDC4-83DC-8E68-DA16-FDD093C7198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9" name="Rectangle 823">
                  <a:extLst>
                    <a:ext uri="{FF2B5EF4-FFF2-40B4-BE49-F238E27FC236}">
                      <a16:creationId xmlns:a16="http://schemas.microsoft.com/office/drawing/2014/main" id="{0D0D4EC5-573E-E946-FC0B-C53E0D7031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12" name="Group 824">
                <a:extLst>
                  <a:ext uri="{FF2B5EF4-FFF2-40B4-BE49-F238E27FC236}">
                    <a16:creationId xmlns:a16="http://schemas.microsoft.com/office/drawing/2014/main" id="{3855C159-CCC1-1462-9AE4-85FE7EB99FD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18520" name="Rectangle 825">
                  <a:extLst>
                    <a:ext uri="{FF2B5EF4-FFF2-40B4-BE49-F238E27FC236}">
                      <a16:creationId xmlns:a16="http://schemas.microsoft.com/office/drawing/2014/main" id="{1FDD9D36-B983-1CEC-9D39-CAF94E15C13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1" name="Rectangle 826">
                  <a:extLst>
                    <a:ext uri="{FF2B5EF4-FFF2-40B4-BE49-F238E27FC236}">
                      <a16:creationId xmlns:a16="http://schemas.microsoft.com/office/drawing/2014/main" id="{6322AE7A-FA0E-FEAF-5110-8056E4E1955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2" name="Rectangle 827">
                  <a:extLst>
                    <a:ext uri="{FF2B5EF4-FFF2-40B4-BE49-F238E27FC236}">
                      <a16:creationId xmlns:a16="http://schemas.microsoft.com/office/drawing/2014/main" id="{920492DD-9CA7-6C00-4E81-3D06E86E6A1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3" name="Rectangle 828">
                  <a:extLst>
                    <a:ext uri="{FF2B5EF4-FFF2-40B4-BE49-F238E27FC236}">
                      <a16:creationId xmlns:a16="http://schemas.microsoft.com/office/drawing/2014/main" id="{5BDB5C70-B1CA-73DC-6034-9C6640308C0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24" name="Rectangle 829">
                  <a:extLst>
                    <a:ext uri="{FF2B5EF4-FFF2-40B4-BE49-F238E27FC236}">
                      <a16:creationId xmlns:a16="http://schemas.microsoft.com/office/drawing/2014/main" id="{EA8FD4CB-5E54-DB05-875F-82D9FF13C4B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513" name="Group 830">
                <a:extLst>
                  <a:ext uri="{FF2B5EF4-FFF2-40B4-BE49-F238E27FC236}">
                    <a16:creationId xmlns:a16="http://schemas.microsoft.com/office/drawing/2014/main" id="{2BAE8657-5C01-3F5F-3FF9-5AF6F830E83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18515" name="Rectangle 831">
                  <a:extLst>
                    <a:ext uri="{FF2B5EF4-FFF2-40B4-BE49-F238E27FC236}">
                      <a16:creationId xmlns:a16="http://schemas.microsoft.com/office/drawing/2014/main" id="{9573F23E-B40E-E82E-5332-3073C7ED85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16" name="Rectangle 832">
                  <a:extLst>
                    <a:ext uri="{FF2B5EF4-FFF2-40B4-BE49-F238E27FC236}">
                      <a16:creationId xmlns:a16="http://schemas.microsoft.com/office/drawing/2014/main" id="{C452D8FB-3B67-3D7E-A498-44EA2E59D8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17" name="Rectangle 833">
                  <a:extLst>
                    <a:ext uri="{FF2B5EF4-FFF2-40B4-BE49-F238E27FC236}">
                      <a16:creationId xmlns:a16="http://schemas.microsoft.com/office/drawing/2014/main" id="{9784506C-438E-5033-E6A1-F941F0B0BD0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18" name="Rectangle 834">
                  <a:extLst>
                    <a:ext uri="{FF2B5EF4-FFF2-40B4-BE49-F238E27FC236}">
                      <a16:creationId xmlns:a16="http://schemas.microsoft.com/office/drawing/2014/main" id="{FAB59065-360F-CEC7-CC77-9CDB6554E6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19" name="Rectangle 835">
                  <a:extLst>
                    <a:ext uri="{FF2B5EF4-FFF2-40B4-BE49-F238E27FC236}">
                      <a16:creationId xmlns:a16="http://schemas.microsoft.com/office/drawing/2014/main" id="{06E26293-9998-F1F0-D6C0-924529C994D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18514" name="Oval 836">
                <a:extLst>
                  <a:ext uri="{FF2B5EF4-FFF2-40B4-BE49-F238E27FC236}">
                    <a16:creationId xmlns:a16="http://schemas.microsoft.com/office/drawing/2014/main" id="{4B4B988F-428C-990C-887D-F8EAC779C7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503" name="Text Box 837">
              <a:extLst>
                <a:ext uri="{FF2B5EF4-FFF2-40B4-BE49-F238E27FC236}">
                  <a16:creationId xmlns:a16="http://schemas.microsoft.com/office/drawing/2014/main" id="{5BD1A561-1C95-9C40-8956-1B3B18B661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3023" y="4973925"/>
              <a:ext cx="764955" cy="40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Treg</a:t>
              </a:r>
              <a:endParaRPr lang="pt-BR" altLang="pt-BR" sz="20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504" name="Text Box 837">
              <a:extLst>
                <a:ext uri="{FF2B5EF4-FFF2-40B4-BE49-F238E27FC236}">
                  <a16:creationId xmlns:a16="http://schemas.microsoft.com/office/drawing/2014/main" id="{F89C56AC-00A6-A037-46F8-5013ED319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9139" y="3355512"/>
              <a:ext cx="1032313" cy="416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6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Foxp3</a:t>
              </a:r>
              <a:endParaRPr lang="pt-BR" altLang="pt-BR" sz="16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8438" name="CaixaDeTexto 219">
            <a:extLst>
              <a:ext uri="{FF2B5EF4-FFF2-40B4-BE49-F238E27FC236}">
                <a16:creationId xmlns:a16="http://schemas.microsoft.com/office/drawing/2014/main" id="{12309665-AA08-2003-4553-995FB608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49650"/>
            <a:ext cx="895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STAT1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STAT4</a:t>
            </a:r>
          </a:p>
        </p:txBody>
      </p:sp>
      <p:sp>
        <p:nvSpPr>
          <p:cNvPr id="18439" name="CaixaDeTexto 220">
            <a:extLst>
              <a:ext uri="{FF2B5EF4-FFF2-40B4-BE49-F238E27FC236}">
                <a16:creationId xmlns:a16="http://schemas.microsoft.com/office/drawing/2014/main" id="{4DD9B787-95BA-AF09-7586-40842190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644900"/>
            <a:ext cx="895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STAT6</a:t>
            </a:r>
          </a:p>
        </p:txBody>
      </p:sp>
      <p:sp>
        <p:nvSpPr>
          <p:cNvPr id="18440" name="CaixaDeTexto 221">
            <a:extLst>
              <a:ext uri="{FF2B5EF4-FFF2-40B4-BE49-F238E27FC236}">
                <a16:creationId xmlns:a16="http://schemas.microsoft.com/office/drawing/2014/main" id="{50F1BF03-10B4-11EC-8B1A-59C6B22E3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3573463"/>
            <a:ext cx="895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STAT3</a:t>
            </a:r>
          </a:p>
        </p:txBody>
      </p:sp>
      <p:sp>
        <p:nvSpPr>
          <p:cNvPr id="18441" name="CaixaDeTexto 222">
            <a:extLst>
              <a:ext uri="{FF2B5EF4-FFF2-40B4-BE49-F238E27FC236}">
                <a16:creationId xmlns:a16="http://schemas.microsoft.com/office/drawing/2014/main" id="{96728811-D355-E8C1-8E3C-98E47F20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681413"/>
            <a:ext cx="927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STAT5</a:t>
            </a:r>
          </a:p>
        </p:txBody>
      </p:sp>
      <p:sp>
        <p:nvSpPr>
          <p:cNvPr id="18442" name="CaixaDeTexto 1">
            <a:extLst>
              <a:ext uri="{FF2B5EF4-FFF2-40B4-BE49-F238E27FC236}">
                <a16:creationId xmlns:a16="http://schemas.microsoft.com/office/drawing/2014/main" id="{16A6559A-64D8-BBD5-3F51-7C46E2E5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481138"/>
            <a:ext cx="13525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latin typeface="Arial Black" panose="020B0A04020102020204" pitchFamily="34" charset="0"/>
              </a:rPr>
              <a:t>IL-12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IL-18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IFN tipo 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IFN-</a:t>
            </a:r>
            <a:r>
              <a:rPr lang="pt-BR" altLang="pt-BR" sz="180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18443" name="CaixaDeTexto 223">
            <a:extLst>
              <a:ext uri="{FF2B5EF4-FFF2-40B4-BE49-F238E27FC236}">
                <a16:creationId xmlns:a16="http://schemas.microsoft.com/office/drawing/2014/main" id="{CEE8B168-B065-002E-50DD-793901C65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484313"/>
            <a:ext cx="9223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latin typeface="Arial Black" panose="020B0A04020102020204" pitchFamily="34" charset="0"/>
              </a:rPr>
              <a:t>IL-4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IL-25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IL-33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TSLP</a:t>
            </a:r>
            <a:endParaRPr lang="pt-BR" altLang="pt-BR" sz="1800">
              <a:latin typeface="Symbol" panose="05050102010706020507" pitchFamily="18" charset="2"/>
            </a:endParaRPr>
          </a:p>
        </p:txBody>
      </p:sp>
      <p:sp>
        <p:nvSpPr>
          <p:cNvPr id="18444" name="CaixaDeTexto 224">
            <a:extLst>
              <a:ext uri="{FF2B5EF4-FFF2-40B4-BE49-F238E27FC236}">
                <a16:creationId xmlns:a16="http://schemas.microsoft.com/office/drawing/2014/main" id="{991C3AEA-7F14-369A-2EF1-DAE108FEA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381125"/>
            <a:ext cx="12874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latin typeface="Arial Black" panose="020B0A04020102020204" pitchFamily="34" charset="0"/>
              </a:rPr>
              <a:t>IL-6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latin typeface="Arial Black" panose="020B0A04020102020204" pitchFamily="34" charset="0"/>
              </a:rPr>
              <a:t>TGF-</a:t>
            </a:r>
            <a:r>
              <a:rPr lang="pt-BR" altLang="pt-BR" sz="2800">
                <a:latin typeface="Symbol" panose="05050102010706020507" pitchFamily="18" charset="2"/>
              </a:rPr>
              <a:t>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IL-23</a:t>
            </a:r>
          </a:p>
        </p:txBody>
      </p:sp>
      <p:sp>
        <p:nvSpPr>
          <p:cNvPr id="18445" name="CaixaDeTexto 225">
            <a:extLst>
              <a:ext uri="{FF2B5EF4-FFF2-40B4-BE49-F238E27FC236}">
                <a16:creationId xmlns:a16="http://schemas.microsoft.com/office/drawing/2014/main" id="{F4AAEA80-F66B-B00C-BD98-340B25DB3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404938"/>
            <a:ext cx="14160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latin typeface="Arial Black" panose="020B0A04020102020204" pitchFamily="34" charset="0"/>
              </a:rPr>
              <a:t>TGF-</a:t>
            </a:r>
            <a:r>
              <a:rPr lang="pt-BR" altLang="pt-BR" sz="2800">
                <a:latin typeface="Symbol" panose="05050102010706020507" pitchFamily="18" charset="2"/>
              </a:rPr>
              <a:t>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IL-2</a:t>
            </a:r>
          </a:p>
        </p:txBody>
      </p:sp>
      <p:grpSp>
        <p:nvGrpSpPr>
          <p:cNvPr id="18446" name="Group 328">
            <a:extLst>
              <a:ext uri="{FF2B5EF4-FFF2-40B4-BE49-F238E27FC236}">
                <a16:creationId xmlns:a16="http://schemas.microsoft.com/office/drawing/2014/main" id="{AF3054BF-289E-5391-EE55-4839D63F3477}"/>
              </a:ext>
            </a:extLst>
          </p:cNvPr>
          <p:cNvGrpSpPr>
            <a:grpSpLocks/>
          </p:cNvGrpSpPr>
          <p:nvPr/>
        </p:nvGrpSpPr>
        <p:grpSpPr bwMode="auto">
          <a:xfrm>
            <a:off x="7308850" y="3049588"/>
            <a:ext cx="1714500" cy="2598737"/>
            <a:chOff x="459158" y="2233926"/>
            <a:chExt cx="2224893" cy="3123697"/>
          </a:xfrm>
        </p:grpSpPr>
        <p:grpSp>
          <p:nvGrpSpPr>
            <p:cNvPr id="18450" name="Group 786">
              <a:extLst>
                <a:ext uri="{FF2B5EF4-FFF2-40B4-BE49-F238E27FC236}">
                  <a16:creationId xmlns:a16="http://schemas.microsoft.com/office/drawing/2014/main" id="{8B4CAE1D-0D0A-B745-8F5A-C1B949B41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18452" name="Oval 787">
                <a:extLst>
                  <a:ext uri="{FF2B5EF4-FFF2-40B4-BE49-F238E27FC236}">
                    <a16:creationId xmlns:a16="http://schemas.microsoft.com/office/drawing/2014/main" id="{3CA91493-117C-B4A4-4C58-D1BE3EB7ECF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FF00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8453" name="Group 788">
                <a:extLst>
                  <a:ext uri="{FF2B5EF4-FFF2-40B4-BE49-F238E27FC236}">
                    <a16:creationId xmlns:a16="http://schemas.microsoft.com/office/drawing/2014/main" id="{5C3EFAE7-11FF-F4D0-74CA-C47809A0AFE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18497" name="Rectangle 789">
                  <a:extLst>
                    <a:ext uri="{FF2B5EF4-FFF2-40B4-BE49-F238E27FC236}">
                      <a16:creationId xmlns:a16="http://schemas.microsoft.com/office/drawing/2014/main" id="{DCAE4607-EF86-1619-1A21-F74DCF95C57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8" name="Rectangle 790">
                  <a:extLst>
                    <a:ext uri="{FF2B5EF4-FFF2-40B4-BE49-F238E27FC236}">
                      <a16:creationId xmlns:a16="http://schemas.microsoft.com/office/drawing/2014/main" id="{B6B9902B-2C91-8FE1-C4F1-4A2AA848AA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9" name="Rectangle 791">
                  <a:extLst>
                    <a:ext uri="{FF2B5EF4-FFF2-40B4-BE49-F238E27FC236}">
                      <a16:creationId xmlns:a16="http://schemas.microsoft.com/office/drawing/2014/main" id="{5C4EBF6A-EB6B-41E7-DBF7-9E753658CEC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00" name="Rectangle 792">
                  <a:extLst>
                    <a:ext uri="{FF2B5EF4-FFF2-40B4-BE49-F238E27FC236}">
                      <a16:creationId xmlns:a16="http://schemas.microsoft.com/office/drawing/2014/main" id="{B8364DFC-436D-C703-8231-0E5E0AB56BC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501" name="Rectangle 793">
                  <a:extLst>
                    <a:ext uri="{FF2B5EF4-FFF2-40B4-BE49-F238E27FC236}">
                      <a16:creationId xmlns:a16="http://schemas.microsoft.com/office/drawing/2014/main" id="{928FD623-C328-50D6-E800-D6181AF7D0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454" name="Group 794">
                <a:extLst>
                  <a:ext uri="{FF2B5EF4-FFF2-40B4-BE49-F238E27FC236}">
                    <a16:creationId xmlns:a16="http://schemas.microsoft.com/office/drawing/2014/main" id="{3B0C5502-153C-1DCA-CDC7-70CE2D6EF71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18492" name="Rectangle 795">
                  <a:extLst>
                    <a:ext uri="{FF2B5EF4-FFF2-40B4-BE49-F238E27FC236}">
                      <a16:creationId xmlns:a16="http://schemas.microsoft.com/office/drawing/2014/main" id="{B2598820-0057-9880-076D-BD71BD29897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3" name="Rectangle 796">
                  <a:extLst>
                    <a:ext uri="{FF2B5EF4-FFF2-40B4-BE49-F238E27FC236}">
                      <a16:creationId xmlns:a16="http://schemas.microsoft.com/office/drawing/2014/main" id="{A19B71D2-3565-95FC-BDC0-0EA8A22B157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4" name="Rectangle 797">
                  <a:extLst>
                    <a:ext uri="{FF2B5EF4-FFF2-40B4-BE49-F238E27FC236}">
                      <a16:creationId xmlns:a16="http://schemas.microsoft.com/office/drawing/2014/main" id="{D61CA565-83B8-31F3-E996-6AB0937562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5" name="Rectangle 798">
                  <a:extLst>
                    <a:ext uri="{FF2B5EF4-FFF2-40B4-BE49-F238E27FC236}">
                      <a16:creationId xmlns:a16="http://schemas.microsoft.com/office/drawing/2014/main" id="{20A71672-9604-A962-6521-088CFA097BB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6" name="Rectangle 799">
                  <a:extLst>
                    <a:ext uri="{FF2B5EF4-FFF2-40B4-BE49-F238E27FC236}">
                      <a16:creationId xmlns:a16="http://schemas.microsoft.com/office/drawing/2014/main" id="{C7725908-3B29-4998-7BA2-F4B0899886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455" name="Group 800">
                <a:extLst>
                  <a:ext uri="{FF2B5EF4-FFF2-40B4-BE49-F238E27FC236}">
                    <a16:creationId xmlns:a16="http://schemas.microsoft.com/office/drawing/2014/main" id="{823E5C27-E2F5-9C52-12C5-1994A643E48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18487" name="Rectangle 801">
                  <a:extLst>
                    <a:ext uri="{FF2B5EF4-FFF2-40B4-BE49-F238E27FC236}">
                      <a16:creationId xmlns:a16="http://schemas.microsoft.com/office/drawing/2014/main" id="{51A87098-B17E-A543-6E4B-51035D70614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8" name="Rectangle 802">
                  <a:extLst>
                    <a:ext uri="{FF2B5EF4-FFF2-40B4-BE49-F238E27FC236}">
                      <a16:creationId xmlns:a16="http://schemas.microsoft.com/office/drawing/2014/main" id="{9E95FFE8-D878-662F-35D8-407F807EBC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9" name="Rectangle 803">
                  <a:extLst>
                    <a:ext uri="{FF2B5EF4-FFF2-40B4-BE49-F238E27FC236}">
                      <a16:creationId xmlns:a16="http://schemas.microsoft.com/office/drawing/2014/main" id="{37C6E5DD-0373-E7F1-EDE1-0F66C6489F2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0" name="Rectangle 804">
                  <a:extLst>
                    <a:ext uri="{FF2B5EF4-FFF2-40B4-BE49-F238E27FC236}">
                      <a16:creationId xmlns:a16="http://schemas.microsoft.com/office/drawing/2014/main" id="{01B7F3E3-E3DE-7716-0617-DA8A710D2F3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91" name="Rectangle 805">
                  <a:extLst>
                    <a:ext uri="{FF2B5EF4-FFF2-40B4-BE49-F238E27FC236}">
                      <a16:creationId xmlns:a16="http://schemas.microsoft.com/office/drawing/2014/main" id="{52839A05-A944-87E0-7E28-02EDA14F49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456" name="Group 806">
                <a:extLst>
                  <a:ext uri="{FF2B5EF4-FFF2-40B4-BE49-F238E27FC236}">
                    <a16:creationId xmlns:a16="http://schemas.microsoft.com/office/drawing/2014/main" id="{E343E372-1A44-5717-0EA1-17077627EA0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18482" name="Rectangle 807">
                  <a:extLst>
                    <a:ext uri="{FF2B5EF4-FFF2-40B4-BE49-F238E27FC236}">
                      <a16:creationId xmlns:a16="http://schemas.microsoft.com/office/drawing/2014/main" id="{FD582FC4-BEF5-7AE5-B447-A76E04CA236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3" name="Rectangle 808">
                  <a:extLst>
                    <a:ext uri="{FF2B5EF4-FFF2-40B4-BE49-F238E27FC236}">
                      <a16:creationId xmlns:a16="http://schemas.microsoft.com/office/drawing/2014/main" id="{33A0D26A-4ACB-1FC5-76D2-ECFB306977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4" name="Rectangle 809">
                  <a:extLst>
                    <a:ext uri="{FF2B5EF4-FFF2-40B4-BE49-F238E27FC236}">
                      <a16:creationId xmlns:a16="http://schemas.microsoft.com/office/drawing/2014/main" id="{12244876-0725-0908-7167-7B1C734A4D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5" name="Rectangle 810">
                  <a:extLst>
                    <a:ext uri="{FF2B5EF4-FFF2-40B4-BE49-F238E27FC236}">
                      <a16:creationId xmlns:a16="http://schemas.microsoft.com/office/drawing/2014/main" id="{5A502089-5516-E8B8-4299-006B0CAAEBF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6" name="Rectangle 811">
                  <a:extLst>
                    <a:ext uri="{FF2B5EF4-FFF2-40B4-BE49-F238E27FC236}">
                      <a16:creationId xmlns:a16="http://schemas.microsoft.com/office/drawing/2014/main" id="{28C4BF96-648D-9CF6-AD6E-614EDB24610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457" name="Group 812">
                <a:extLst>
                  <a:ext uri="{FF2B5EF4-FFF2-40B4-BE49-F238E27FC236}">
                    <a16:creationId xmlns:a16="http://schemas.microsoft.com/office/drawing/2014/main" id="{D22A977D-6F06-F883-630B-D85273E425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18477" name="Rectangle 813">
                  <a:extLst>
                    <a:ext uri="{FF2B5EF4-FFF2-40B4-BE49-F238E27FC236}">
                      <a16:creationId xmlns:a16="http://schemas.microsoft.com/office/drawing/2014/main" id="{DF1BF3B0-724A-80CA-876D-5F018AC0282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8" name="Rectangle 814">
                  <a:extLst>
                    <a:ext uri="{FF2B5EF4-FFF2-40B4-BE49-F238E27FC236}">
                      <a16:creationId xmlns:a16="http://schemas.microsoft.com/office/drawing/2014/main" id="{277ADBB7-63FA-BE47-619D-1E7889977F1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9" name="Rectangle 815">
                  <a:extLst>
                    <a:ext uri="{FF2B5EF4-FFF2-40B4-BE49-F238E27FC236}">
                      <a16:creationId xmlns:a16="http://schemas.microsoft.com/office/drawing/2014/main" id="{8622D611-8AEE-CEFE-6FDA-CD93A5D0C9E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0" name="Rectangle 816">
                  <a:extLst>
                    <a:ext uri="{FF2B5EF4-FFF2-40B4-BE49-F238E27FC236}">
                      <a16:creationId xmlns:a16="http://schemas.microsoft.com/office/drawing/2014/main" id="{D3D96DDE-9677-1AE0-C1BC-31A8136442A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81" name="Rectangle 817">
                  <a:extLst>
                    <a:ext uri="{FF2B5EF4-FFF2-40B4-BE49-F238E27FC236}">
                      <a16:creationId xmlns:a16="http://schemas.microsoft.com/office/drawing/2014/main" id="{BBF3D35F-3D63-C90D-4EAC-582F2B6DB78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458" name="Group 818">
                <a:extLst>
                  <a:ext uri="{FF2B5EF4-FFF2-40B4-BE49-F238E27FC236}">
                    <a16:creationId xmlns:a16="http://schemas.microsoft.com/office/drawing/2014/main" id="{322FF7BA-70FA-445D-7C02-53ECC5960C4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18472" name="Rectangle 819">
                  <a:extLst>
                    <a:ext uri="{FF2B5EF4-FFF2-40B4-BE49-F238E27FC236}">
                      <a16:creationId xmlns:a16="http://schemas.microsoft.com/office/drawing/2014/main" id="{97D9DB01-D3C7-38FB-1C5C-C4447449B9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3" name="Rectangle 820">
                  <a:extLst>
                    <a:ext uri="{FF2B5EF4-FFF2-40B4-BE49-F238E27FC236}">
                      <a16:creationId xmlns:a16="http://schemas.microsoft.com/office/drawing/2014/main" id="{EC3B59B1-262E-B2A9-0780-77F2CA7BDE6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4" name="Rectangle 821">
                  <a:extLst>
                    <a:ext uri="{FF2B5EF4-FFF2-40B4-BE49-F238E27FC236}">
                      <a16:creationId xmlns:a16="http://schemas.microsoft.com/office/drawing/2014/main" id="{13B1DB97-45CB-196A-38CA-C9BEEAA9819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5" name="Rectangle 822">
                  <a:extLst>
                    <a:ext uri="{FF2B5EF4-FFF2-40B4-BE49-F238E27FC236}">
                      <a16:creationId xmlns:a16="http://schemas.microsoft.com/office/drawing/2014/main" id="{23C807FD-3590-BEF1-05F3-5AEF66872A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6" name="Rectangle 823">
                  <a:extLst>
                    <a:ext uri="{FF2B5EF4-FFF2-40B4-BE49-F238E27FC236}">
                      <a16:creationId xmlns:a16="http://schemas.microsoft.com/office/drawing/2014/main" id="{9920AA28-B583-E62E-C807-CE1618149F0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459" name="Group 824">
                <a:extLst>
                  <a:ext uri="{FF2B5EF4-FFF2-40B4-BE49-F238E27FC236}">
                    <a16:creationId xmlns:a16="http://schemas.microsoft.com/office/drawing/2014/main" id="{9D8D15EF-4183-6720-3A4D-ED367EDF9C1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18467" name="Rectangle 825">
                  <a:extLst>
                    <a:ext uri="{FF2B5EF4-FFF2-40B4-BE49-F238E27FC236}">
                      <a16:creationId xmlns:a16="http://schemas.microsoft.com/office/drawing/2014/main" id="{9F7AD6A0-EF6A-13B8-F2B3-504794C78CF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68" name="Rectangle 826">
                  <a:extLst>
                    <a:ext uri="{FF2B5EF4-FFF2-40B4-BE49-F238E27FC236}">
                      <a16:creationId xmlns:a16="http://schemas.microsoft.com/office/drawing/2014/main" id="{F4620F92-0B7E-1087-EBEF-6875FBAB10C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69" name="Rectangle 827">
                  <a:extLst>
                    <a:ext uri="{FF2B5EF4-FFF2-40B4-BE49-F238E27FC236}">
                      <a16:creationId xmlns:a16="http://schemas.microsoft.com/office/drawing/2014/main" id="{22E38723-A396-FCD0-F2D0-665C8EEDC5F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0" name="Rectangle 828">
                  <a:extLst>
                    <a:ext uri="{FF2B5EF4-FFF2-40B4-BE49-F238E27FC236}">
                      <a16:creationId xmlns:a16="http://schemas.microsoft.com/office/drawing/2014/main" id="{26BE8401-9DA8-8666-4847-9C4CBAC1B6F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71" name="Rectangle 829">
                  <a:extLst>
                    <a:ext uri="{FF2B5EF4-FFF2-40B4-BE49-F238E27FC236}">
                      <a16:creationId xmlns:a16="http://schemas.microsoft.com/office/drawing/2014/main" id="{FAD3C59D-D398-36FC-0C75-D8968DD1CCA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8460" name="Group 830">
                <a:extLst>
                  <a:ext uri="{FF2B5EF4-FFF2-40B4-BE49-F238E27FC236}">
                    <a16:creationId xmlns:a16="http://schemas.microsoft.com/office/drawing/2014/main" id="{D2CBC8DC-037B-D234-C87D-53D586F46D7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18462" name="Rectangle 831">
                  <a:extLst>
                    <a:ext uri="{FF2B5EF4-FFF2-40B4-BE49-F238E27FC236}">
                      <a16:creationId xmlns:a16="http://schemas.microsoft.com/office/drawing/2014/main" id="{4E8A9774-ADFF-5B09-0579-204CB887BBE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63" name="Rectangle 832">
                  <a:extLst>
                    <a:ext uri="{FF2B5EF4-FFF2-40B4-BE49-F238E27FC236}">
                      <a16:creationId xmlns:a16="http://schemas.microsoft.com/office/drawing/2014/main" id="{79656100-0A0C-C61E-DB89-C0ED06F2F7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64" name="Rectangle 833">
                  <a:extLst>
                    <a:ext uri="{FF2B5EF4-FFF2-40B4-BE49-F238E27FC236}">
                      <a16:creationId xmlns:a16="http://schemas.microsoft.com/office/drawing/2014/main" id="{C4F47B3C-7E0A-9E33-6508-8507E0F550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65" name="Rectangle 834">
                  <a:extLst>
                    <a:ext uri="{FF2B5EF4-FFF2-40B4-BE49-F238E27FC236}">
                      <a16:creationId xmlns:a16="http://schemas.microsoft.com/office/drawing/2014/main" id="{360F7129-4BA5-8E9B-D6F1-F5BFB4C306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8466" name="Rectangle 835">
                  <a:extLst>
                    <a:ext uri="{FF2B5EF4-FFF2-40B4-BE49-F238E27FC236}">
                      <a16:creationId xmlns:a16="http://schemas.microsoft.com/office/drawing/2014/main" id="{4DD6359D-BF22-D9DC-8D72-26CDE551199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18461" name="Oval 836">
                <a:extLst>
                  <a:ext uri="{FF2B5EF4-FFF2-40B4-BE49-F238E27FC236}">
                    <a16:creationId xmlns:a16="http://schemas.microsoft.com/office/drawing/2014/main" id="{510331A0-DE77-83B0-18A6-0F267EB022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451" name="Text Box 837">
              <a:extLst>
                <a:ext uri="{FF2B5EF4-FFF2-40B4-BE49-F238E27FC236}">
                  <a16:creationId xmlns:a16="http://schemas.microsoft.com/office/drawing/2014/main" id="{0C5BDEC4-9D46-CA8D-3BA3-36C4C032E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834" y="4876517"/>
              <a:ext cx="829914" cy="48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Tfh</a:t>
              </a:r>
              <a:endParaRPr lang="pt-BR" altLang="pt-BR" sz="20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8447" name="CaixaDeTexto 222">
            <a:extLst>
              <a:ext uri="{FF2B5EF4-FFF2-40B4-BE49-F238E27FC236}">
                <a16:creationId xmlns:a16="http://schemas.microsoft.com/office/drawing/2014/main" id="{C831D7EC-DC6E-4D33-0CE2-27C4A6F48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670300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Bcl6</a:t>
            </a:r>
          </a:p>
        </p:txBody>
      </p:sp>
      <p:sp>
        <p:nvSpPr>
          <p:cNvPr id="18448" name="CaixaDeTexto 281">
            <a:extLst>
              <a:ext uri="{FF2B5EF4-FFF2-40B4-BE49-F238E27FC236}">
                <a16:creationId xmlns:a16="http://schemas.microsoft.com/office/drawing/2014/main" id="{6349D3DD-307E-297B-7E3E-2AB18A5C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1393825"/>
            <a:ext cx="17605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latin typeface="Arial Black" panose="020B0A04020102020204" pitchFamily="34" charset="0"/>
              </a:rPr>
              <a:t>CXCL13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IL-21</a:t>
            </a:r>
          </a:p>
        </p:txBody>
      </p:sp>
      <p:sp>
        <p:nvSpPr>
          <p:cNvPr id="282" name="AutoShape 8">
            <a:extLst>
              <a:ext uri="{FF2B5EF4-FFF2-40B4-BE49-F238E27FC236}">
                <a16:creationId xmlns:a16="http://schemas.microsoft.com/office/drawing/2014/main" id="{47E4FE15-9992-4C9D-547E-3A9331198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596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002060"/>
                </a:solidFill>
              </a:rPr>
              <a:t>Citocinas</a:t>
            </a:r>
            <a:r>
              <a:rPr lang="en-US" sz="2400" dirty="0">
                <a:solidFill>
                  <a:srgbClr val="002060"/>
                </a:solidFill>
              </a:rPr>
              <a:t>: “3 </a:t>
            </a:r>
            <a:r>
              <a:rPr lang="en-US" sz="2400" u="sng" baseline="30000" dirty="0">
                <a:solidFill>
                  <a:srgbClr val="002060"/>
                </a:solidFill>
              </a:rPr>
              <a:t>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sinal</a:t>
            </a:r>
            <a:r>
              <a:rPr lang="en-US" sz="2400" dirty="0">
                <a:solidFill>
                  <a:srgbClr val="002060"/>
                </a:solidFill>
              </a:rPr>
              <a:t>”: </a:t>
            </a:r>
            <a:r>
              <a:rPr lang="en-US" sz="2400" dirty="0" err="1">
                <a:solidFill>
                  <a:srgbClr val="002060"/>
                </a:solidFill>
              </a:rPr>
              <a:t>diferenciação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19">
            <a:extLst>
              <a:ext uri="{FF2B5EF4-FFF2-40B4-BE49-F238E27FC236}">
                <a16:creationId xmlns:a16="http://schemas.microsoft.com/office/drawing/2014/main" id="{5AE24078-FC0C-D6A3-5179-DD66180D9271}"/>
              </a:ext>
            </a:extLst>
          </p:cNvPr>
          <p:cNvGrpSpPr>
            <a:grpSpLocks/>
          </p:cNvGrpSpPr>
          <p:nvPr/>
        </p:nvGrpSpPr>
        <p:grpSpPr bwMode="auto">
          <a:xfrm>
            <a:off x="120650" y="2995613"/>
            <a:ext cx="1649413" cy="2697162"/>
            <a:chOff x="459158" y="2221012"/>
            <a:chExt cx="2224893" cy="3251245"/>
          </a:xfrm>
        </p:grpSpPr>
        <p:grpSp>
          <p:nvGrpSpPr>
            <p:cNvPr id="20709" name="Group 786">
              <a:extLst>
                <a:ext uri="{FF2B5EF4-FFF2-40B4-BE49-F238E27FC236}">
                  <a16:creationId xmlns:a16="http://schemas.microsoft.com/office/drawing/2014/main" id="{50567CB4-A05F-8ED5-A432-A7FE5A711B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21012"/>
              <a:ext cx="2224893" cy="2286016"/>
              <a:chOff x="6303" y="2791"/>
              <a:chExt cx="728" cy="708"/>
            </a:xfrm>
          </p:grpSpPr>
          <p:sp>
            <p:nvSpPr>
              <p:cNvPr id="20712" name="Oval 787">
                <a:extLst>
                  <a:ext uri="{FF2B5EF4-FFF2-40B4-BE49-F238E27FC236}">
                    <a16:creationId xmlns:a16="http://schemas.microsoft.com/office/drawing/2014/main" id="{69AED627-55FD-D316-D7F5-9C079493AE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20713" name="Group 788">
                <a:extLst>
                  <a:ext uri="{FF2B5EF4-FFF2-40B4-BE49-F238E27FC236}">
                    <a16:creationId xmlns:a16="http://schemas.microsoft.com/office/drawing/2014/main" id="{4205A918-E917-A6D6-00A5-D94C2634C9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20757" name="Rectangle 789">
                  <a:extLst>
                    <a:ext uri="{FF2B5EF4-FFF2-40B4-BE49-F238E27FC236}">
                      <a16:creationId xmlns:a16="http://schemas.microsoft.com/office/drawing/2014/main" id="{7076F4D9-6025-B0DD-FF94-C551AF3481C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8" name="Rectangle 790">
                  <a:extLst>
                    <a:ext uri="{FF2B5EF4-FFF2-40B4-BE49-F238E27FC236}">
                      <a16:creationId xmlns:a16="http://schemas.microsoft.com/office/drawing/2014/main" id="{4227B2A2-AF3A-41F8-460A-79B9B95BB9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9" name="Rectangle 791">
                  <a:extLst>
                    <a:ext uri="{FF2B5EF4-FFF2-40B4-BE49-F238E27FC236}">
                      <a16:creationId xmlns:a16="http://schemas.microsoft.com/office/drawing/2014/main" id="{2AFE619B-12EE-659D-ED3F-199B388EC5C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60" name="Rectangle 792">
                  <a:extLst>
                    <a:ext uri="{FF2B5EF4-FFF2-40B4-BE49-F238E27FC236}">
                      <a16:creationId xmlns:a16="http://schemas.microsoft.com/office/drawing/2014/main" id="{AFA7CE5E-F021-1095-ED1A-A7FC4CADDCD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61" name="Rectangle 793">
                  <a:extLst>
                    <a:ext uri="{FF2B5EF4-FFF2-40B4-BE49-F238E27FC236}">
                      <a16:creationId xmlns:a16="http://schemas.microsoft.com/office/drawing/2014/main" id="{EE8CDE2B-D37E-9472-3519-902195D5D6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714" name="Group 794">
                <a:extLst>
                  <a:ext uri="{FF2B5EF4-FFF2-40B4-BE49-F238E27FC236}">
                    <a16:creationId xmlns:a16="http://schemas.microsoft.com/office/drawing/2014/main" id="{8BD4432E-E6E1-4184-9DBF-EF6695818FC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20752" name="Rectangle 795">
                  <a:extLst>
                    <a:ext uri="{FF2B5EF4-FFF2-40B4-BE49-F238E27FC236}">
                      <a16:creationId xmlns:a16="http://schemas.microsoft.com/office/drawing/2014/main" id="{6D950D52-248E-7B3F-EF22-EF03831942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3" name="Rectangle 796">
                  <a:extLst>
                    <a:ext uri="{FF2B5EF4-FFF2-40B4-BE49-F238E27FC236}">
                      <a16:creationId xmlns:a16="http://schemas.microsoft.com/office/drawing/2014/main" id="{966D6968-FE12-D195-3C41-C3909DF3D2E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4" name="Rectangle 797">
                  <a:extLst>
                    <a:ext uri="{FF2B5EF4-FFF2-40B4-BE49-F238E27FC236}">
                      <a16:creationId xmlns:a16="http://schemas.microsoft.com/office/drawing/2014/main" id="{7E8C97D0-66E1-178D-5EF9-E23E59103D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5" name="Rectangle 798">
                  <a:extLst>
                    <a:ext uri="{FF2B5EF4-FFF2-40B4-BE49-F238E27FC236}">
                      <a16:creationId xmlns:a16="http://schemas.microsoft.com/office/drawing/2014/main" id="{A0B423B4-0E74-67C0-7D39-0838AD3F3D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6" name="Rectangle 799">
                  <a:extLst>
                    <a:ext uri="{FF2B5EF4-FFF2-40B4-BE49-F238E27FC236}">
                      <a16:creationId xmlns:a16="http://schemas.microsoft.com/office/drawing/2014/main" id="{ABB12857-0817-B413-B51D-77B33B9B790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715" name="Group 800">
                <a:extLst>
                  <a:ext uri="{FF2B5EF4-FFF2-40B4-BE49-F238E27FC236}">
                    <a16:creationId xmlns:a16="http://schemas.microsoft.com/office/drawing/2014/main" id="{F0D7A2C6-0936-9EB3-446A-FBF34706041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5" y="2838"/>
                <a:ext cx="105" cy="11"/>
                <a:chOff x="3696" y="3216"/>
                <a:chExt cx="720" cy="96"/>
              </a:xfrm>
            </p:grpSpPr>
            <p:sp>
              <p:nvSpPr>
                <p:cNvPr id="20747" name="Rectangle 801">
                  <a:extLst>
                    <a:ext uri="{FF2B5EF4-FFF2-40B4-BE49-F238E27FC236}">
                      <a16:creationId xmlns:a16="http://schemas.microsoft.com/office/drawing/2014/main" id="{DEB480CB-549C-F508-6842-CFD079A36A5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8" name="Rectangle 802">
                  <a:extLst>
                    <a:ext uri="{FF2B5EF4-FFF2-40B4-BE49-F238E27FC236}">
                      <a16:creationId xmlns:a16="http://schemas.microsoft.com/office/drawing/2014/main" id="{8ECAF4C6-F332-F1C4-DE92-D3EB9CA3C8E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9" name="Rectangle 803">
                  <a:extLst>
                    <a:ext uri="{FF2B5EF4-FFF2-40B4-BE49-F238E27FC236}">
                      <a16:creationId xmlns:a16="http://schemas.microsoft.com/office/drawing/2014/main" id="{34688EEE-3E87-4A44-6900-5502D325188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0" name="Rectangle 804">
                  <a:extLst>
                    <a:ext uri="{FF2B5EF4-FFF2-40B4-BE49-F238E27FC236}">
                      <a16:creationId xmlns:a16="http://schemas.microsoft.com/office/drawing/2014/main" id="{A5E1611E-83F8-D824-34CF-4A73714DE28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51" name="Rectangle 805">
                  <a:extLst>
                    <a:ext uri="{FF2B5EF4-FFF2-40B4-BE49-F238E27FC236}">
                      <a16:creationId xmlns:a16="http://schemas.microsoft.com/office/drawing/2014/main" id="{E036D69B-C62C-C138-6DC8-52B464DFB78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716" name="Group 806">
                <a:extLst>
                  <a:ext uri="{FF2B5EF4-FFF2-40B4-BE49-F238E27FC236}">
                    <a16:creationId xmlns:a16="http://schemas.microsoft.com/office/drawing/2014/main" id="{E0292A81-120E-3BB0-5CBD-44F1FAB1C1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46" y="2838"/>
                <a:ext cx="105" cy="11"/>
                <a:chOff x="3696" y="3216"/>
                <a:chExt cx="720" cy="96"/>
              </a:xfrm>
            </p:grpSpPr>
            <p:sp>
              <p:nvSpPr>
                <p:cNvPr id="20742" name="Rectangle 807">
                  <a:extLst>
                    <a:ext uri="{FF2B5EF4-FFF2-40B4-BE49-F238E27FC236}">
                      <a16:creationId xmlns:a16="http://schemas.microsoft.com/office/drawing/2014/main" id="{9FF86706-C9C0-8529-06EC-88497C8AFD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3" name="Rectangle 808">
                  <a:extLst>
                    <a:ext uri="{FF2B5EF4-FFF2-40B4-BE49-F238E27FC236}">
                      <a16:creationId xmlns:a16="http://schemas.microsoft.com/office/drawing/2014/main" id="{C2C4CC7D-59DD-3D88-7EFF-B570727CBE4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4" name="Rectangle 809">
                  <a:extLst>
                    <a:ext uri="{FF2B5EF4-FFF2-40B4-BE49-F238E27FC236}">
                      <a16:creationId xmlns:a16="http://schemas.microsoft.com/office/drawing/2014/main" id="{E0C47E90-667A-43D6-3023-EA9EEC58162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5" name="Rectangle 810">
                  <a:extLst>
                    <a:ext uri="{FF2B5EF4-FFF2-40B4-BE49-F238E27FC236}">
                      <a16:creationId xmlns:a16="http://schemas.microsoft.com/office/drawing/2014/main" id="{6C3E4097-AAC8-5867-6472-3276EE7E0D9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6" name="Rectangle 811">
                  <a:extLst>
                    <a:ext uri="{FF2B5EF4-FFF2-40B4-BE49-F238E27FC236}">
                      <a16:creationId xmlns:a16="http://schemas.microsoft.com/office/drawing/2014/main" id="{4DF68472-B86A-7883-B20D-95DE029D49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717" name="Group 812">
                <a:extLst>
                  <a:ext uri="{FF2B5EF4-FFF2-40B4-BE49-F238E27FC236}">
                    <a16:creationId xmlns:a16="http://schemas.microsoft.com/office/drawing/2014/main" id="{0A94FDD4-9CC9-78D7-EB81-44CEEDDBE75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20737" name="Rectangle 813">
                  <a:extLst>
                    <a:ext uri="{FF2B5EF4-FFF2-40B4-BE49-F238E27FC236}">
                      <a16:creationId xmlns:a16="http://schemas.microsoft.com/office/drawing/2014/main" id="{635CBEDD-ECF2-535E-2003-E7F8270DEC4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8" name="Rectangle 814">
                  <a:extLst>
                    <a:ext uri="{FF2B5EF4-FFF2-40B4-BE49-F238E27FC236}">
                      <a16:creationId xmlns:a16="http://schemas.microsoft.com/office/drawing/2014/main" id="{1890A545-56AB-BDF2-C504-B6C8B8DCD2F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9" name="Rectangle 815">
                  <a:extLst>
                    <a:ext uri="{FF2B5EF4-FFF2-40B4-BE49-F238E27FC236}">
                      <a16:creationId xmlns:a16="http://schemas.microsoft.com/office/drawing/2014/main" id="{30085769-7B2D-723E-0225-2466BC46492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0" name="Rectangle 816">
                  <a:extLst>
                    <a:ext uri="{FF2B5EF4-FFF2-40B4-BE49-F238E27FC236}">
                      <a16:creationId xmlns:a16="http://schemas.microsoft.com/office/drawing/2014/main" id="{C28BF85A-CD01-9B66-796E-C674479719B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41" name="Rectangle 817">
                  <a:extLst>
                    <a:ext uri="{FF2B5EF4-FFF2-40B4-BE49-F238E27FC236}">
                      <a16:creationId xmlns:a16="http://schemas.microsoft.com/office/drawing/2014/main" id="{8F0655B7-9149-6F74-E3A0-0B51538385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718" name="Group 818">
                <a:extLst>
                  <a:ext uri="{FF2B5EF4-FFF2-40B4-BE49-F238E27FC236}">
                    <a16:creationId xmlns:a16="http://schemas.microsoft.com/office/drawing/2014/main" id="{68CA965A-6585-B46F-2759-4B8D8193E47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20732" name="Rectangle 819">
                  <a:extLst>
                    <a:ext uri="{FF2B5EF4-FFF2-40B4-BE49-F238E27FC236}">
                      <a16:creationId xmlns:a16="http://schemas.microsoft.com/office/drawing/2014/main" id="{57396F0C-0B55-07CE-ECF8-B67DE36ECB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3" name="Rectangle 820">
                  <a:extLst>
                    <a:ext uri="{FF2B5EF4-FFF2-40B4-BE49-F238E27FC236}">
                      <a16:creationId xmlns:a16="http://schemas.microsoft.com/office/drawing/2014/main" id="{9CDBE0BE-A31A-D326-E89C-18BE598EA48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4" name="Rectangle 821">
                  <a:extLst>
                    <a:ext uri="{FF2B5EF4-FFF2-40B4-BE49-F238E27FC236}">
                      <a16:creationId xmlns:a16="http://schemas.microsoft.com/office/drawing/2014/main" id="{EED32584-3215-D902-6639-CD9982E4B62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5" name="Rectangle 822">
                  <a:extLst>
                    <a:ext uri="{FF2B5EF4-FFF2-40B4-BE49-F238E27FC236}">
                      <a16:creationId xmlns:a16="http://schemas.microsoft.com/office/drawing/2014/main" id="{E540EA34-7E31-39BC-79EB-79F9A9AD75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6" name="Rectangle 823">
                  <a:extLst>
                    <a:ext uri="{FF2B5EF4-FFF2-40B4-BE49-F238E27FC236}">
                      <a16:creationId xmlns:a16="http://schemas.microsoft.com/office/drawing/2014/main" id="{E958467E-2AC2-27C0-72FF-CD584D39F52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719" name="Group 824">
                <a:extLst>
                  <a:ext uri="{FF2B5EF4-FFF2-40B4-BE49-F238E27FC236}">
                    <a16:creationId xmlns:a16="http://schemas.microsoft.com/office/drawing/2014/main" id="{810DC35E-3D79-9FBC-2411-617D8675661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5" y="3441"/>
                <a:ext cx="105" cy="11"/>
                <a:chOff x="3696" y="3216"/>
                <a:chExt cx="720" cy="96"/>
              </a:xfrm>
            </p:grpSpPr>
            <p:sp>
              <p:nvSpPr>
                <p:cNvPr id="20727" name="Rectangle 825">
                  <a:extLst>
                    <a:ext uri="{FF2B5EF4-FFF2-40B4-BE49-F238E27FC236}">
                      <a16:creationId xmlns:a16="http://schemas.microsoft.com/office/drawing/2014/main" id="{B61844D5-7045-E16A-7C92-72B1BF282C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28" name="Rectangle 826">
                  <a:extLst>
                    <a:ext uri="{FF2B5EF4-FFF2-40B4-BE49-F238E27FC236}">
                      <a16:creationId xmlns:a16="http://schemas.microsoft.com/office/drawing/2014/main" id="{427375A3-A9D9-BDF0-8440-70CC1CE81B9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29" name="Rectangle 827">
                  <a:extLst>
                    <a:ext uri="{FF2B5EF4-FFF2-40B4-BE49-F238E27FC236}">
                      <a16:creationId xmlns:a16="http://schemas.microsoft.com/office/drawing/2014/main" id="{FC3BBF27-549F-E53A-2D65-C8A847C1AB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0" name="Rectangle 828">
                  <a:extLst>
                    <a:ext uri="{FF2B5EF4-FFF2-40B4-BE49-F238E27FC236}">
                      <a16:creationId xmlns:a16="http://schemas.microsoft.com/office/drawing/2014/main" id="{FB1237A3-BC65-304A-634E-EE45F8FFB9C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31" name="Rectangle 829">
                  <a:extLst>
                    <a:ext uri="{FF2B5EF4-FFF2-40B4-BE49-F238E27FC236}">
                      <a16:creationId xmlns:a16="http://schemas.microsoft.com/office/drawing/2014/main" id="{84D8EC53-2EEB-A2F2-47B7-2AF6E271BB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720" name="Group 830">
                <a:extLst>
                  <a:ext uri="{FF2B5EF4-FFF2-40B4-BE49-F238E27FC236}">
                    <a16:creationId xmlns:a16="http://schemas.microsoft.com/office/drawing/2014/main" id="{66ECB6A3-E16C-7072-8286-3B605BBE8BD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4" y="3441"/>
                <a:ext cx="105" cy="11"/>
                <a:chOff x="3696" y="3216"/>
                <a:chExt cx="720" cy="96"/>
              </a:xfrm>
            </p:grpSpPr>
            <p:sp>
              <p:nvSpPr>
                <p:cNvPr id="20722" name="Rectangle 831">
                  <a:extLst>
                    <a:ext uri="{FF2B5EF4-FFF2-40B4-BE49-F238E27FC236}">
                      <a16:creationId xmlns:a16="http://schemas.microsoft.com/office/drawing/2014/main" id="{ABCF61BF-8B18-BF89-36B7-D2B5138A6DB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2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23" name="Rectangle 832">
                  <a:extLst>
                    <a:ext uri="{FF2B5EF4-FFF2-40B4-BE49-F238E27FC236}">
                      <a16:creationId xmlns:a16="http://schemas.microsoft.com/office/drawing/2014/main" id="{82279E0D-714C-4C7D-C35C-EB01D42E451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24" name="Rectangle 833">
                  <a:extLst>
                    <a:ext uri="{FF2B5EF4-FFF2-40B4-BE49-F238E27FC236}">
                      <a16:creationId xmlns:a16="http://schemas.microsoft.com/office/drawing/2014/main" id="{063615D2-36F2-AFC4-D740-7AADA046E1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4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25" name="Rectangle 834">
                  <a:extLst>
                    <a:ext uri="{FF2B5EF4-FFF2-40B4-BE49-F238E27FC236}">
                      <a16:creationId xmlns:a16="http://schemas.microsoft.com/office/drawing/2014/main" id="{E5FAD598-A0B9-016B-8B34-1AF2A2EBF9F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0726" name="Rectangle 835">
                  <a:extLst>
                    <a:ext uri="{FF2B5EF4-FFF2-40B4-BE49-F238E27FC236}">
                      <a16:creationId xmlns:a16="http://schemas.microsoft.com/office/drawing/2014/main" id="{55275143-7E8E-35D5-BCCA-1DBE122EBF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6"/>
                  <a:ext cx="48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800" b="1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20721" name="Oval 836">
                <a:extLst>
                  <a:ext uri="{FF2B5EF4-FFF2-40B4-BE49-F238E27FC236}">
                    <a16:creationId xmlns:a16="http://schemas.microsoft.com/office/drawing/2014/main" id="{7E839C49-B81A-7201-29C7-7F72D91758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 b="1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0710" name="Text Box 837">
              <a:extLst>
                <a:ext uri="{FF2B5EF4-FFF2-40B4-BE49-F238E27FC236}">
                  <a16:creationId xmlns:a16="http://schemas.microsoft.com/office/drawing/2014/main" id="{4D16D397-2D90-543C-1813-9099A5559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377" y="5072074"/>
              <a:ext cx="666936" cy="400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Th1</a:t>
              </a:r>
              <a:endParaRPr lang="pt-BR" altLang="pt-BR" sz="20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711" name="Text Box 837">
              <a:extLst>
                <a:ext uri="{FF2B5EF4-FFF2-40B4-BE49-F238E27FC236}">
                  <a16:creationId xmlns:a16="http://schemas.microsoft.com/office/drawing/2014/main" id="{93D4B126-B36A-3D7F-B601-E5FB1AADC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759" y="3431500"/>
              <a:ext cx="1060029" cy="408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6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T-bet</a:t>
              </a:r>
              <a:endParaRPr lang="pt-BR" altLang="pt-BR" sz="1600" b="1" baseline="300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483" name="Group 220">
            <a:extLst>
              <a:ext uri="{FF2B5EF4-FFF2-40B4-BE49-F238E27FC236}">
                <a16:creationId xmlns:a16="http://schemas.microsoft.com/office/drawing/2014/main" id="{0FA7C18F-ADAC-2719-4EFE-A4182D885E92}"/>
              </a:ext>
            </a:extLst>
          </p:cNvPr>
          <p:cNvGrpSpPr>
            <a:grpSpLocks/>
          </p:cNvGrpSpPr>
          <p:nvPr/>
        </p:nvGrpSpPr>
        <p:grpSpPr bwMode="auto">
          <a:xfrm>
            <a:off x="1857375" y="2970213"/>
            <a:ext cx="1778000" cy="2716212"/>
            <a:chOff x="459158" y="2233926"/>
            <a:chExt cx="2224893" cy="3140014"/>
          </a:xfrm>
        </p:grpSpPr>
        <p:grpSp>
          <p:nvGrpSpPr>
            <p:cNvPr id="20656" name="Group 786">
              <a:extLst>
                <a:ext uri="{FF2B5EF4-FFF2-40B4-BE49-F238E27FC236}">
                  <a16:creationId xmlns:a16="http://schemas.microsoft.com/office/drawing/2014/main" id="{0B3AF8B0-2E9A-7824-19FE-B1B30F367A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33971" name="Oval 787">
                <a:extLst>
                  <a:ext uri="{FF2B5EF4-FFF2-40B4-BE49-F238E27FC236}">
                    <a16:creationId xmlns:a16="http://schemas.microsoft.com/office/drawing/2014/main" id="{D40C548F-6594-672D-738D-42D2182910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20660" name="Group 788">
                <a:extLst>
                  <a:ext uri="{FF2B5EF4-FFF2-40B4-BE49-F238E27FC236}">
                    <a16:creationId xmlns:a16="http://schemas.microsoft.com/office/drawing/2014/main" id="{0AC89F5F-E204-20B7-BBA5-159A275AA9F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34016" name="Rectangle 789">
                  <a:extLst>
                    <a:ext uri="{FF2B5EF4-FFF2-40B4-BE49-F238E27FC236}">
                      <a16:creationId xmlns:a16="http://schemas.microsoft.com/office/drawing/2014/main" id="{A3A48369-F6A9-EE82-1563-3FFB69F756A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4"/>
                  <a:ext cx="193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7" name="Rectangle 790">
                  <a:extLst>
                    <a:ext uri="{FF2B5EF4-FFF2-40B4-BE49-F238E27FC236}">
                      <a16:creationId xmlns:a16="http://schemas.microsoft.com/office/drawing/2014/main" id="{36FECC18-FE32-1CDE-F83E-6177518F09E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9" y="3214"/>
                  <a:ext cx="46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8" name="Rectangle 791">
                  <a:extLst>
                    <a:ext uri="{FF2B5EF4-FFF2-40B4-BE49-F238E27FC236}">
                      <a16:creationId xmlns:a16="http://schemas.microsoft.com/office/drawing/2014/main" id="{779144F1-52D4-95AF-B569-AFD9B49FC92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5" y="3214"/>
                  <a:ext cx="385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9" name="Rectangle 792">
                  <a:extLst>
                    <a:ext uri="{FF2B5EF4-FFF2-40B4-BE49-F238E27FC236}">
                      <a16:creationId xmlns:a16="http://schemas.microsoft.com/office/drawing/2014/main" id="{C0153518-5F5B-6A7C-7FFC-72C09E95F1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44" y="3214"/>
                  <a:ext cx="50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20" name="Rectangle 793">
                  <a:extLst>
                    <a:ext uri="{FF2B5EF4-FFF2-40B4-BE49-F238E27FC236}">
                      <a16:creationId xmlns:a16="http://schemas.microsoft.com/office/drawing/2014/main" id="{DF0AEB65-2F4A-6C34-B89D-72AE9F07E63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0" y="3214"/>
                  <a:ext cx="46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61" name="Group 794">
                <a:extLst>
                  <a:ext uri="{FF2B5EF4-FFF2-40B4-BE49-F238E27FC236}">
                    <a16:creationId xmlns:a16="http://schemas.microsoft.com/office/drawing/2014/main" id="{97449061-260B-EBF2-212E-875C6B9FAAE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34011" name="Rectangle 795">
                  <a:extLst>
                    <a:ext uri="{FF2B5EF4-FFF2-40B4-BE49-F238E27FC236}">
                      <a16:creationId xmlns:a16="http://schemas.microsoft.com/office/drawing/2014/main" id="{B3436B86-6439-2F18-9381-F7BDF2B463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3"/>
                  <a:ext cx="193" cy="10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2" name="Rectangle 796">
                  <a:extLst>
                    <a:ext uri="{FF2B5EF4-FFF2-40B4-BE49-F238E27FC236}">
                      <a16:creationId xmlns:a16="http://schemas.microsoft.com/office/drawing/2014/main" id="{477457E2-33A3-862D-0760-E7E11BEC6AF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9" y="3213"/>
                  <a:ext cx="46" cy="10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3" name="Rectangle 797">
                  <a:extLst>
                    <a:ext uri="{FF2B5EF4-FFF2-40B4-BE49-F238E27FC236}">
                      <a16:creationId xmlns:a16="http://schemas.microsoft.com/office/drawing/2014/main" id="{3D3ED896-C956-9FE7-73A1-3E42EFA0983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5" y="3213"/>
                  <a:ext cx="385" cy="10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4" name="Rectangle 798">
                  <a:extLst>
                    <a:ext uri="{FF2B5EF4-FFF2-40B4-BE49-F238E27FC236}">
                      <a16:creationId xmlns:a16="http://schemas.microsoft.com/office/drawing/2014/main" id="{B3B7B643-947A-2681-0B48-B47643CB0F6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44" y="3213"/>
                  <a:ext cx="50" cy="10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5" name="Rectangle 799">
                  <a:extLst>
                    <a:ext uri="{FF2B5EF4-FFF2-40B4-BE49-F238E27FC236}">
                      <a16:creationId xmlns:a16="http://schemas.microsoft.com/office/drawing/2014/main" id="{E0742CC7-6F20-33E3-8F63-A38FF2673E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0" y="3213"/>
                  <a:ext cx="46" cy="10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62" name="Group 800">
                <a:extLst>
                  <a:ext uri="{FF2B5EF4-FFF2-40B4-BE49-F238E27FC236}">
                    <a16:creationId xmlns:a16="http://schemas.microsoft.com/office/drawing/2014/main" id="{23D82867-214A-BAEF-B983-711FC65F5C7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34006" name="Rectangle 801">
                  <a:extLst>
                    <a:ext uri="{FF2B5EF4-FFF2-40B4-BE49-F238E27FC236}">
                      <a16:creationId xmlns:a16="http://schemas.microsoft.com/office/drawing/2014/main" id="{B0C4C2B8-16AE-179C-7E23-C601CE22AE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5"/>
                  <a:ext cx="19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7" name="Rectangle 802">
                  <a:extLst>
                    <a:ext uri="{FF2B5EF4-FFF2-40B4-BE49-F238E27FC236}">
                      <a16:creationId xmlns:a16="http://schemas.microsoft.com/office/drawing/2014/main" id="{02A9666E-0AA5-2B19-A735-EBA6D89E96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7" y="3215"/>
                  <a:ext cx="5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8" name="Rectangle 803">
                  <a:extLst>
                    <a:ext uri="{FF2B5EF4-FFF2-40B4-BE49-F238E27FC236}">
                      <a16:creationId xmlns:a16="http://schemas.microsoft.com/office/drawing/2014/main" id="{6D315F5C-A6FE-96AD-EA26-267D1D3ECC3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5"/>
                  <a:ext cx="386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9" name="Rectangle 804">
                  <a:extLst>
                    <a:ext uri="{FF2B5EF4-FFF2-40B4-BE49-F238E27FC236}">
                      <a16:creationId xmlns:a16="http://schemas.microsoft.com/office/drawing/2014/main" id="{91C28591-33A3-27B1-8773-2FC5771440B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8" y="3215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10" name="Rectangle 805">
                  <a:extLst>
                    <a:ext uri="{FF2B5EF4-FFF2-40B4-BE49-F238E27FC236}">
                      <a16:creationId xmlns:a16="http://schemas.microsoft.com/office/drawing/2014/main" id="{19C64D74-1AA5-ED25-92B0-2BD0E15140B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0" y="3215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63" name="Group 806">
                <a:extLst>
                  <a:ext uri="{FF2B5EF4-FFF2-40B4-BE49-F238E27FC236}">
                    <a16:creationId xmlns:a16="http://schemas.microsoft.com/office/drawing/2014/main" id="{ED51058C-C630-EAA4-3C57-EF2B5EF0CB1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34001" name="Rectangle 807">
                  <a:extLst>
                    <a:ext uri="{FF2B5EF4-FFF2-40B4-BE49-F238E27FC236}">
                      <a16:creationId xmlns:a16="http://schemas.microsoft.com/office/drawing/2014/main" id="{48843862-E52D-13A7-E756-6189C997D9D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6"/>
                  <a:ext cx="19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2" name="Rectangle 808">
                  <a:extLst>
                    <a:ext uri="{FF2B5EF4-FFF2-40B4-BE49-F238E27FC236}">
                      <a16:creationId xmlns:a16="http://schemas.microsoft.com/office/drawing/2014/main" id="{45FE3F71-8523-6216-1783-70DAD53928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7" y="3216"/>
                  <a:ext cx="5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3" name="Rectangle 809">
                  <a:extLst>
                    <a:ext uri="{FF2B5EF4-FFF2-40B4-BE49-F238E27FC236}">
                      <a16:creationId xmlns:a16="http://schemas.microsoft.com/office/drawing/2014/main" id="{7C1CA92B-5C16-DA11-F529-BEF6153177F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6"/>
                  <a:ext cx="386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4" name="Rectangle 810">
                  <a:extLst>
                    <a:ext uri="{FF2B5EF4-FFF2-40B4-BE49-F238E27FC236}">
                      <a16:creationId xmlns:a16="http://schemas.microsoft.com/office/drawing/2014/main" id="{2EBAD29E-F8E1-E64A-2255-C7DC2263B7E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8" y="3216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5" name="Rectangle 811">
                  <a:extLst>
                    <a:ext uri="{FF2B5EF4-FFF2-40B4-BE49-F238E27FC236}">
                      <a16:creationId xmlns:a16="http://schemas.microsoft.com/office/drawing/2014/main" id="{21EF6A68-7A85-1816-2805-D08B68E502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0" y="3216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64" name="Group 812">
                <a:extLst>
                  <a:ext uri="{FF2B5EF4-FFF2-40B4-BE49-F238E27FC236}">
                    <a16:creationId xmlns:a16="http://schemas.microsoft.com/office/drawing/2014/main" id="{1E06AC54-E432-143A-003C-2AE99254637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33996" name="Rectangle 813">
                  <a:extLst>
                    <a:ext uri="{FF2B5EF4-FFF2-40B4-BE49-F238E27FC236}">
                      <a16:creationId xmlns:a16="http://schemas.microsoft.com/office/drawing/2014/main" id="{D974D6C7-473E-F390-38BF-C0962B04F5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8"/>
                  <a:ext cx="193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7" name="Rectangle 814">
                  <a:extLst>
                    <a:ext uri="{FF2B5EF4-FFF2-40B4-BE49-F238E27FC236}">
                      <a16:creationId xmlns:a16="http://schemas.microsoft.com/office/drawing/2014/main" id="{64C9482A-2049-3C0D-35BE-598E2CF752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9" y="3218"/>
                  <a:ext cx="46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8" name="Rectangle 815">
                  <a:extLst>
                    <a:ext uri="{FF2B5EF4-FFF2-40B4-BE49-F238E27FC236}">
                      <a16:creationId xmlns:a16="http://schemas.microsoft.com/office/drawing/2014/main" id="{7BD0BA73-8DF4-5C07-08B5-F95B595BC65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5" y="3218"/>
                  <a:ext cx="385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9" name="Rectangle 816">
                  <a:extLst>
                    <a:ext uri="{FF2B5EF4-FFF2-40B4-BE49-F238E27FC236}">
                      <a16:creationId xmlns:a16="http://schemas.microsoft.com/office/drawing/2014/main" id="{EC44B9DF-BD88-1CCE-E2E9-B9888C83EBE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8"/>
                  <a:ext cx="50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4000" name="Rectangle 817">
                  <a:extLst>
                    <a:ext uri="{FF2B5EF4-FFF2-40B4-BE49-F238E27FC236}">
                      <a16:creationId xmlns:a16="http://schemas.microsoft.com/office/drawing/2014/main" id="{AF9A3D4C-473B-6B95-F89B-484A2B67A6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0" y="3218"/>
                  <a:ext cx="46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65" name="Group 818">
                <a:extLst>
                  <a:ext uri="{FF2B5EF4-FFF2-40B4-BE49-F238E27FC236}">
                    <a16:creationId xmlns:a16="http://schemas.microsoft.com/office/drawing/2014/main" id="{B9E41165-7D83-3044-BC99-C23CD9B7F6E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33991" name="Rectangle 819">
                  <a:extLst>
                    <a:ext uri="{FF2B5EF4-FFF2-40B4-BE49-F238E27FC236}">
                      <a16:creationId xmlns:a16="http://schemas.microsoft.com/office/drawing/2014/main" id="{9B7222B5-35B0-6FA0-86F0-759D5B01459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8"/>
                  <a:ext cx="193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2" name="Rectangle 820">
                  <a:extLst>
                    <a:ext uri="{FF2B5EF4-FFF2-40B4-BE49-F238E27FC236}">
                      <a16:creationId xmlns:a16="http://schemas.microsoft.com/office/drawing/2014/main" id="{63F3ACF7-66C1-0965-9A54-624C1CA1857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9" y="3218"/>
                  <a:ext cx="46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3" name="Rectangle 821">
                  <a:extLst>
                    <a:ext uri="{FF2B5EF4-FFF2-40B4-BE49-F238E27FC236}">
                      <a16:creationId xmlns:a16="http://schemas.microsoft.com/office/drawing/2014/main" id="{A423DFF7-63CC-1FA4-E9FD-0CE9646E5CC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5" y="3218"/>
                  <a:ext cx="385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4" name="Rectangle 822">
                  <a:extLst>
                    <a:ext uri="{FF2B5EF4-FFF2-40B4-BE49-F238E27FC236}">
                      <a16:creationId xmlns:a16="http://schemas.microsoft.com/office/drawing/2014/main" id="{86936FEC-EE73-C3BD-256D-D99523A1E7B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8"/>
                  <a:ext cx="50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5" name="Rectangle 823">
                  <a:extLst>
                    <a:ext uri="{FF2B5EF4-FFF2-40B4-BE49-F238E27FC236}">
                      <a16:creationId xmlns:a16="http://schemas.microsoft.com/office/drawing/2014/main" id="{09A58754-7326-9BA5-30BA-0401392F634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0" y="3218"/>
                  <a:ext cx="46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66" name="Group 824">
                <a:extLst>
                  <a:ext uri="{FF2B5EF4-FFF2-40B4-BE49-F238E27FC236}">
                    <a16:creationId xmlns:a16="http://schemas.microsoft.com/office/drawing/2014/main" id="{18F6326F-BB74-4885-E1F1-EB9C5C71040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33986" name="Rectangle 825">
                  <a:extLst>
                    <a:ext uri="{FF2B5EF4-FFF2-40B4-BE49-F238E27FC236}">
                      <a16:creationId xmlns:a16="http://schemas.microsoft.com/office/drawing/2014/main" id="{12D1714A-E8ED-2B32-3545-90FBE3E3887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5" y="3218"/>
                  <a:ext cx="19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87" name="Rectangle 826">
                  <a:extLst>
                    <a:ext uri="{FF2B5EF4-FFF2-40B4-BE49-F238E27FC236}">
                      <a16:creationId xmlns:a16="http://schemas.microsoft.com/office/drawing/2014/main" id="{1322784F-EEA1-2820-D25A-D7013A4B77F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8"/>
                  <a:ext cx="5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88" name="Rectangle 827">
                  <a:extLst>
                    <a:ext uri="{FF2B5EF4-FFF2-40B4-BE49-F238E27FC236}">
                      <a16:creationId xmlns:a16="http://schemas.microsoft.com/office/drawing/2014/main" id="{97795DA0-CB97-246F-8412-7D8D6DD88C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3" y="3218"/>
                  <a:ext cx="386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89" name="Rectangle 828">
                  <a:extLst>
                    <a:ext uri="{FF2B5EF4-FFF2-40B4-BE49-F238E27FC236}">
                      <a16:creationId xmlns:a16="http://schemas.microsoft.com/office/drawing/2014/main" id="{431C1076-331D-E326-D82F-65158BF78F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28" y="3218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90" name="Rectangle 829">
                  <a:extLst>
                    <a:ext uri="{FF2B5EF4-FFF2-40B4-BE49-F238E27FC236}">
                      <a16:creationId xmlns:a16="http://schemas.microsoft.com/office/drawing/2014/main" id="{F693F465-D654-3F3C-D351-1A87468715F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1" y="3218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67" name="Group 830">
                <a:extLst>
                  <a:ext uri="{FF2B5EF4-FFF2-40B4-BE49-F238E27FC236}">
                    <a16:creationId xmlns:a16="http://schemas.microsoft.com/office/drawing/2014/main" id="{934C2D2A-5638-635F-B213-D087E89B48D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33981" name="Rectangle 831">
                  <a:extLst>
                    <a:ext uri="{FF2B5EF4-FFF2-40B4-BE49-F238E27FC236}">
                      <a16:creationId xmlns:a16="http://schemas.microsoft.com/office/drawing/2014/main" id="{60FDB01B-634A-65B4-0F47-43305311CB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5" y="3214"/>
                  <a:ext cx="19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82" name="Rectangle 832">
                  <a:extLst>
                    <a:ext uri="{FF2B5EF4-FFF2-40B4-BE49-F238E27FC236}">
                      <a16:creationId xmlns:a16="http://schemas.microsoft.com/office/drawing/2014/main" id="{07D546B5-607A-87A5-A6AB-7D2A09E9833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4"/>
                  <a:ext cx="51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83" name="Rectangle 833">
                  <a:extLst>
                    <a:ext uri="{FF2B5EF4-FFF2-40B4-BE49-F238E27FC236}">
                      <a16:creationId xmlns:a16="http://schemas.microsoft.com/office/drawing/2014/main" id="{2E61FD3B-590D-4ACD-5FBC-2C36457FC58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3" y="3214"/>
                  <a:ext cx="386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84" name="Rectangle 834">
                  <a:extLst>
                    <a:ext uri="{FF2B5EF4-FFF2-40B4-BE49-F238E27FC236}">
                      <a16:creationId xmlns:a16="http://schemas.microsoft.com/office/drawing/2014/main" id="{41370D1D-F871-70C0-E804-FA9F2AA7D80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28" y="3214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85" name="Rectangle 835">
                  <a:extLst>
                    <a:ext uri="{FF2B5EF4-FFF2-40B4-BE49-F238E27FC236}">
                      <a16:creationId xmlns:a16="http://schemas.microsoft.com/office/drawing/2014/main" id="{92AACA7F-2501-2882-D7EE-5941EED5220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1" y="3214"/>
                  <a:ext cx="47" cy="96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33980" name="Oval 836">
                <a:extLst>
                  <a:ext uri="{FF2B5EF4-FFF2-40B4-BE49-F238E27FC236}">
                    <a16:creationId xmlns:a16="http://schemas.microsoft.com/office/drawing/2014/main" id="{676478B2-C295-4DFF-B556-7EC7877D5D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3969" name="Text Box 837">
              <a:extLst>
                <a:ext uri="{FF2B5EF4-FFF2-40B4-BE49-F238E27FC236}">
                  <a16:creationId xmlns:a16="http://schemas.microsoft.com/office/drawing/2014/main" id="{43B2AAD8-EA9C-1C9D-29D4-0EE4F2702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6086" y="4911471"/>
              <a:ext cx="834335" cy="462469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20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rPr>
                <a:t>Th2</a:t>
              </a:r>
              <a:endParaRPr lang="pt-BR" altLang="pt-BR" sz="2000" b="1" baseline="300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970" name="Text Box 837">
              <a:extLst>
                <a:ext uri="{FF2B5EF4-FFF2-40B4-BE49-F238E27FC236}">
                  <a16:creationId xmlns:a16="http://schemas.microsoft.com/office/drawing/2014/main" id="{E2650A3A-E730-4BF9-BF42-3ADE13603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435" y="3335042"/>
              <a:ext cx="1273355" cy="3908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16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rPr>
                <a:t>GATA-3</a:t>
              </a:r>
              <a:endParaRPr lang="pt-BR" altLang="pt-BR" sz="1600" b="1" baseline="300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484" name="Group 274">
            <a:extLst>
              <a:ext uri="{FF2B5EF4-FFF2-40B4-BE49-F238E27FC236}">
                <a16:creationId xmlns:a16="http://schemas.microsoft.com/office/drawing/2014/main" id="{099A88A5-1322-4526-454D-6996EB39E3D7}"/>
              </a:ext>
            </a:extLst>
          </p:cNvPr>
          <p:cNvGrpSpPr>
            <a:grpSpLocks/>
          </p:cNvGrpSpPr>
          <p:nvPr/>
        </p:nvGrpSpPr>
        <p:grpSpPr bwMode="auto">
          <a:xfrm>
            <a:off x="3708400" y="2997200"/>
            <a:ext cx="1658938" cy="2752725"/>
            <a:chOff x="459158" y="2233926"/>
            <a:chExt cx="2224893" cy="3303976"/>
          </a:xfrm>
        </p:grpSpPr>
        <p:grpSp>
          <p:nvGrpSpPr>
            <p:cNvPr id="20603" name="Group 786">
              <a:extLst>
                <a:ext uri="{FF2B5EF4-FFF2-40B4-BE49-F238E27FC236}">
                  <a16:creationId xmlns:a16="http://schemas.microsoft.com/office/drawing/2014/main" id="{0F5ACA59-96CA-4BF8-9BFB-AF75169E73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33918" name="Oval 787">
                <a:extLst>
                  <a:ext uri="{FF2B5EF4-FFF2-40B4-BE49-F238E27FC236}">
                    <a16:creationId xmlns:a16="http://schemas.microsoft.com/office/drawing/2014/main" id="{9092AEC6-B096-B2C6-2CD2-FDA5A6C5E7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20607" name="Group 788">
                <a:extLst>
                  <a:ext uri="{FF2B5EF4-FFF2-40B4-BE49-F238E27FC236}">
                    <a16:creationId xmlns:a16="http://schemas.microsoft.com/office/drawing/2014/main" id="{807766EB-5DF5-F530-043F-0D53FC6DFE2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33963" name="Rectangle 789">
                  <a:extLst>
                    <a:ext uri="{FF2B5EF4-FFF2-40B4-BE49-F238E27FC236}">
                      <a16:creationId xmlns:a16="http://schemas.microsoft.com/office/drawing/2014/main" id="{2A72C211-E39B-0869-D1D4-231688A535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716" y="3216"/>
                  <a:ext cx="192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64" name="Rectangle 790">
                  <a:extLst>
                    <a:ext uri="{FF2B5EF4-FFF2-40B4-BE49-F238E27FC236}">
                      <a16:creationId xmlns:a16="http://schemas.microsoft.com/office/drawing/2014/main" id="{A291556F-4B13-8674-B846-6C12672FBD2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98" y="3216"/>
                  <a:ext cx="49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65" name="Rectangle 791">
                  <a:extLst>
                    <a:ext uri="{FF2B5EF4-FFF2-40B4-BE49-F238E27FC236}">
                      <a16:creationId xmlns:a16="http://schemas.microsoft.com/office/drawing/2014/main" id="{C8150A3E-EF96-0759-1602-D8B65F4373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91" y="3216"/>
                  <a:ext cx="384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66" name="Rectangle 792">
                  <a:extLst>
                    <a:ext uri="{FF2B5EF4-FFF2-40B4-BE49-F238E27FC236}">
                      <a16:creationId xmlns:a16="http://schemas.microsoft.com/office/drawing/2014/main" id="{C0AB0FE1-649F-5B05-90E7-EECB11E86FD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57" y="3216"/>
                  <a:ext cx="44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67" name="Rectangle 793">
                  <a:extLst>
                    <a:ext uri="{FF2B5EF4-FFF2-40B4-BE49-F238E27FC236}">
                      <a16:creationId xmlns:a16="http://schemas.microsoft.com/office/drawing/2014/main" id="{BDC74728-1208-8E2C-16E5-85C3F03F9E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5" y="3216"/>
                  <a:ext cx="49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08" name="Group 794">
                <a:extLst>
                  <a:ext uri="{FF2B5EF4-FFF2-40B4-BE49-F238E27FC236}">
                    <a16:creationId xmlns:a16="http://schemas.microsoft.com/office/drawing/2014/main" id="{124A99E0-2B9F-C072-17A8-DC392B46638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33958" name="Rectangle 795">
                  <a:extLst>
                    <a:ext uri="{FF2B5EF4-FFF2-40B4-BE49-F238E27FC236}">
                      <a16:creationId xmlns:a16="http://schemas.microsoft.com/office/drawing/2014/main" id="{E0285C65-C890-1F2B-D268-482BF01169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716" y="3214"/>
                  <a:ext cx="192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9" name="Rectangle 796">
                  <a:extLst>
                    <a:ext uri="{FF2B5EF4-FFF2-40B4-BE49-F238E27FC236}">
                      <a16:creationId xmlns:a16="http://schemas.microsoft.com/office/drawing/2014/main" id="{64F958A8-D7AA-069A-CBE0-55450EEDA83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98" y="3214"/>
                  <a:ext cx="49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60" name="Rectangle 797">
                  <a:extLst>
                    <a:ext uri="{FF2B5EF4-FFF2-40B4-BE49-F238E27FC236}">
                      <a16:creationId xmlns:a16="http://schemas.microsoft.com/office/drawing/2014/main" id="{22955994-B4F7-B823-B7E0-0BDAC3B4C20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91" y="3214"/>
                  <a:ext cx="384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61" name="Rectangle 798">
                  <a:extLst>
                    <a:ext uri="{FF2B5EF4-FFF2-40B4-BE49-F238E27FC236}">
                      <a16:creationId xmlns:a16="http://schemas.microsoft.com/office/drawing/2014/main" id="{F9A774CB-85C7-28A9-77F5-7583FDA5054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57" y="3214"/>
                  <a:ext cx="44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62" name="Rectangle 799">
                  <a:extLst>
                    <a:ext uri="{FF2B5EF4-FFF2-40B4-BE49-F238E27FC236}">
                      <a16:creationId xmlns:a16="http://schemas.microsoft.com/office/drawing/2014/main" id="{BFB8A09D-B11E-9CEA-0836-8FADA939B79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75" y="3214"/>
                  <a:ext cx="49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09" name="Group 800">
                <a:extLst>
                  <a:ext uri="{FF2B5EF4-FFF2-40B4-BE49-F238E27FC236}">
                    <a16:creationId xmlns:a16="http://schemas.microsoft.com/office/drawing/2014/main" id="{68F1603F-9B8D-8CEF-B6AF-903FBED2708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33953" name="Rectangle 801">
                  <a:extLst>
                    <a:ext uri="{FF2B5EF4-FFF2-40B4-BE49-F238E27FC236}">
                      <a16:creationId xmlns:a16="http://schemas.microsoft.com/office/drawing/2014/main" id="{369776BF-42F0-7799-FE40-D78A71ED5EB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7"/>
                  <a:ext cx="19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4" name="Rectangle 802">
                  <a:extLst>
                    <a:ext uri="{FF2B5EF4-FFF2-40B4-BE49-F238E27FC236}">
                      <a16:creationId xmlns:a16="http://schemas.microsoft.com/office/drawing/2014/main" id="{ED012BA2-6DDE-791D-3CBE-E9D097624A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7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5" name="Rectangle 803">
                  <a:extLst>
                    <a:ext uri="{FF2B5EF4-FFF2-40B4-BE49-F238E27FC236}">
                      <a16:creationId xmlns:a16="http://schemas.microsoft.com/office/drawing/2014/main" id="{BCC3F766-EC0F-A589-CE6E-5422515E8E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3" y="3217"/>
                  <a:ext cx="384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6" name="Rectangle 804">
                  <a:extLst>
                    <a:ext uri="{FF2B5EF4-FFF2-40B4-BE49-F238E27FC236}">
                      <a16:creationId xmlns:a16="http://schemas.microsoft.com/office/drawing/2014/main" id="{DB55C9AE-D386-A645-B043-9A353E56A3E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7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7" name="Rectangle 805">
                  <a:extLst>
                    <a:ext uri="{FF2B5EF4-FFF2-40B4-BE49-F238E27FC236}">
                      <a16:creationId xmlns:a16="http://schemas.microsoft.com/office/drawing/2014/main" id="{E605720A-09D2-6402-0C6D-314E9D9E812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7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10" name="Group 806">
                <a:extLst>
                  <a:ext uri="{FF2B5EF4-FFF2-40B4-BE49-F238E27FC236}">
                    <a16:creationId xmlns:a16="http://schemas.microsoft.com/office/drawing/2014/main" id="{085658CF-992D-6B9A-0435-CC418D841C4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33948" name="Rectangle 807">
                  <a:extLst>
                    <a:ext uri="{FF2B5EF4-FFF2-40B4-BE49-F238E27FC236}">
                      <a16:creationId xmlns:a16="http://schemas.microsoft.com/office/drawing/2014/main" id="{FE324360-8E11-5579-84F5-2AEE97794F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8"/>
                  <a:ext cx="190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9" name="Rectangle 808">
                  <a:extLst>
                    <a:ext uri="{FF2B5EF4-FFF2-40B4-BE49-F238E27FC236}">
                      <a16:creationId xmlns:a16="http://schemas.microsoft.com/office/drawing/2014/main" id="{91876EBA-488C-FC23-E7AD-8F080E6C4FE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8"/>
                  <a:ext cx="49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0" name="Rectangle 809">
                  <a:extLst>
                    <a:ext uri="{FF2B5EF4-FFF2-40B4-BE49-F238E27FC236}">
                      <a16:creationId xmlns:a16="http://schemas.microsoft.com/office/drawing/2014/main" id="{C64DE58A-C4E6-592E-F41E-2E1AE891565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3" y="3218"/>
                  <a:ext cx="384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1" name="Rectangle 810">
                  <a:extLst>
                    <a:ext uri="{FF2B5EF4-FFF2-40B4-BE49-F238E27FC236}">
                      <a16:creationId xmlns:a16="http://schemas.microsoft.com/office/drawing/2014/main" id="{FC1E7FDA-2C54-A464-E9C3-4670F6D94F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8"/>
                  <a:ext cx="49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52" name="Rectangle 811">
                  <a:extLst>
                    <a:ext uri="{FF2B5EF4-FFF2-40B4-BE49-F238E27FC236}">
                      <a16:creationId xmlns:a16="http://schemas.microsoft.com/office/drawing/2014/main" id="{40D1CFB1-C45B-A57D-F9E5-86258077125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8"/>
                  <a:ext cx="49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11" name="Group 812">
                <a:extLst>
                  <a:ext uri="{FF2B5EF4-FFF2-40B4-BE49-F238E27FC236}">
                    <a16:creationId xmlns:a16="http://schemas.microsoft.com/office/drawing/2014/main" id="{E38013E8-FB52-FF21-5B2E-D4357538B0B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33943" name="Rectangle 813">
                  <a:extLst>
                    <a:ext uri="{FF2B5EF4-FFF2-40B4-BE49-F238E27FC236}">
                      <a16:creationId xmlns:a16="http://schemas.microsoft.com/office/drawing/2014/main" id="{59521534-7DAA-C508-93B7-08E0A08A7D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8"/>
                  <a:ext cx="192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4" name="Rectangle 814">
                  <a:extLst>
                    <a:ext uri="{FF2B5EF4-FFF2-40B4-BE49-F238E27FC236}">
                      <a16:creationId xmlns:a16="http://schemas.microsoft.com/office/drawing/2014/main" id="{EA7580AF-B805-C5C0-2439-F76C8CF028D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8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5" name="Rectangle 815">
                  <a:extLst>
                    <a:ext uri="{FF2B5EF4-FFF2-40B4-BE49-F238E27FC236}">
                      <a16:creationId xmlns:a16="http://schemas.microsoft.com/office/drawing/2014/main" id="{23C07095-CA2C-0B84-6BB8-2B65DE8CEC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1" y="3218"/>
                  <a:ext cx="384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6" name="Rectangle 816">
                  <a:extLst>
                    <a:ext uri="{FF2B5EF4-FFF2-40B4-BE49-F238E27FC236}">
                      <a16:creationId xmlns:a16="http://schemas.microsoft.com/office/drawing/2014/main" id="{6CD8FDC1-17BA-1199-7FB2-D51FB46795B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7" y="3218"/>
                  <a:ext cx="44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7" name="Rectangle 817">
                  <a:extLst>
                    <a:ext uri="{FF2B5EF4-FFF2-40B4-BE49-F238E27FC236}">
                      <a16:creationId xmlns:a16="http://schemas.microsoft.com/office/drawing/2014/main" id="{D770F6E8-CF59-C85A-FE6F-CB2B3340E0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5" y="3218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12" name="Group 818">
                <a:extLst>
                  <a:ext uri="{FF2B5EF4-FFF2-40B4-BE49-F238E27FC236}">
                    <a16:creationId xmlns:a16="http://schemas.microsoft.com/office/drawing/2014/main" id="{C7C45AAF-C8B7-B5F6-FF5C-061E785A0A0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33938" name="Rectangle 819">
                  <a:extLst>
                    <a:ext uri="{FF2B5EF4-FFF2-40B4-BE49-F238E27FC236}">
                      <a16:creationId xmlns:a16="http://schemas.microsoft.com/office/drawing/2014/main" id="{A46AE404-698E-36B5-CBE6-11AB2FF5A0D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5"/>
                  <a:ext cx="192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9" name="Rectangle 820">
                  <a:extLst>
                    <a:ext uri="{FF2B5EF4-FFF2-40B4-BE49-F238E27FC236}">
                      <a16:creationId xmlns:a16="http://schemas.microsoft.com/office/drawing/2014/main" id="{EDEDAFBB-06DB-8904-0E5E-7E39F2CE8F0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8" y="3215"/>
                  <a:ext cx="49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0" name="Rectangle 821">
                  <a:extLst>
                    <a:ext uri="{FF2B5EF4-FFF2-40B4-BE49-F238E27FC236}">
                      <a16:creationId xmlns:a16="http://schemas.microsoft.com/office/drawing/2014/main" id="{795786A8-4C3B-C37C-A096-9DC3F2BC955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1" y="3215"/>
                  <a:ext cx="384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1" name="Rectangle 822">
                  <a:extLst>
                    <a:ext uri="{FF2B5EF4-FFF2-40B4-BE49-F238E27FC236}">
                      <a16:creationId xmlns:a16="http://schemas.microsoft.com/office/drawing/2014/main" id="{5B581E2D-93E5-C941-40B6-5EB3B70190D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7" y="3215"/>
                  <a:ext cx="44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42" name="Rectangle 823">
                  <a:extLst>
                    <a:ext uri="{FF2B5EF4-FFF2-40B4-BE49-F238E27FC236}">
                      <a16:creationId xmlns:a16="http://schemas.microsoft.com/office/drawing/2014/main" id="{E3CDD067-517E-4264-1B42-62371DD8D25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5" y="3215"/>
                  <a:ext cx="49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13" name="Group 824">
                <a:extLst>
                  <a:ext uri="{FF2B5EF4-FFF2-40B4-BE49-F238E27FC236}">
                    <a16:creationId xmlns:a16="http://schemas.microsoft.com/office/drawing/2014/main" id="{DBD173FB-6ADC-3300-8605-BA2BCA33190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33933" name="Rectangle 825">
                  <a:extLst>
                    <a:ext uri="{FF2B5EF4-FFF2-40B4-BE49-F238E27FC236}">
                      <a16:creationId xmlns:a16="http://schemas.microsoft.com/office/drawing/2014/main" id="{6F91EE28-434A-7EAF-3734-84BF7A57652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703" y="3215"/>
                  <a:ext cx="19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4" name="Rectangle 826">
                  <a:extLst>
                    <a:ext uri="{FF2B5EF4-FFF2-40B4-BE49-F238E27FC236}">
                      <a16:creationId xmlns:a16="http://schemas.microsoft.com/office/drawing/2014/main" id="{7CBEB4C6-944A-90C1-C1CF-E68E365A1C2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5" y="3215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5" name="Rectangle 827">
                  <a:extLst>
                    <a:ext uri="{FF2B5EF4-FFF2-40B4-BE49-F238E27FC236}">
                      <a16:creationId xmlns:a16="http://schemas.microsoft.com/office/drawing/2014/main" id="{17D4EFF4-8BDC-C1EA-7EDD-D7829B8CF1C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90" y="3215"/>
                  <a:ext cx="384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6" name="Rectangle 828">
                  <a:extLst>
                    <a:ext uri="{FF2B5EF4-FFF2-40B4-BE49-F238E27FC236}">
                      <a16:creationId xmlns:a16="http://schemas.microsoft.com/office/drawing/2014/main" id="{67207459-12C7-7F1C-59D3-7231B870529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4" y="3215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7" name="Rectangle 829">
                  <a:extLst>
                    <a:ext uri="{FF2B5EF4-FFF2-40B4-BE49-F238E27FC236}">
                      <a16:creationId xmlns:a16="http://schemas.microsoft.com/office/drawing/2014/main" id="{C23B0A7A-EA98-FF64-8415-F621784E396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7" y="3215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614" name="Group 830">
                <a:extLst>
                  <a:ext uri="{FF2B5EF4-FFF2-40B4-BE49-F238E27FC236}">
                    <a16:creationId xmlns:a16="http://schemas.microsoft.com/office/drawing/2014/main" id="{EFC7CAFD-CB71-D69F-492D-87CBBC162C0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33928" name="Rectangle 831">
                  <a:extLst>
                    <a:ext uri="{FF2B5EF4-FFF2-40B4-BE49-F238E27FC236}">
                      <a16:creationId xmlns:a16="http://schemas.microsoft.com/office/drawing/2014/main" id="{F25AC2A4-3034-E7E9-C83C-2B9D05FD254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703" y="3216"/>
                  <a:ext cx="19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29" name="Rectangle 832">
                  <a:extLst>
                    <a:ext uri="{FF2B5EF4-FFF2-40B4-BE49-F238E27FC236}">
                      <a16:creationId xmlns:a16="http://schemas.microsoft.com/office/drawing/2014/main" id="{91F66CAF-BBA8-2B97-FD0D-9E22CC36945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5" y="3216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0" name="Rectangle 833">
                  <a:extLst>
                    <a:ext uri="{FF2B5EF4-FFF2-40B4-BE49-F238E27FC236}">
                      <a16:creationId xmlns:a16="http://schemas.microsoft.com/office/drawing/2014/main" id="{5036CF2D-62D2-1725-9D96-5098AB8A09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90" y="3216"/>
                  <a:ext cx="384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1" name="Rectangle 834">
                  <a:extLst>
                    <a:ext uri="{FF2B5EF4-FFF2-40B4-BE49-F238E27FC236}">
                      <a16:creationId xmlns:a16="http://schemas.microsoft.com/office/drawing/2014/main" id="{89CB5DCD-4DF9-FB31-B519-4D119E9F52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4" y="3216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32" name="Rectangle 835">
                  <a:extLst>
                    <a:ext uri="{FF2B5EF4-FFF2-40B4-BE49-F238E27FC236}">
                      <a16:creationId xmlns:a16="http://schemas.microsoft.com/office/drawing/2014/main" id="{5B4994A7-C738-AC59-ECF8-E95EDDEFC1D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7" y="3216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33927" name="Oval 836">
                <a:extLst>
                  <a:ext uri="{FF2B5EF4-FFF2-40B4-BE49-F238E27FC236}">
                    <a16:creationId xmlns:a16="http://schemas.microsoft.com/office/drawing/2014/main" id="{CBA32362-BF7B-CE58-78E2-D119BEBA7A7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3916" name="Text Box 837">
              <a:extLst>
                <a:ext uri="{FF2B5EF4-FFF2-40B4-BE49-F238E27FC236}">
                  <a16:creationId xmlns:a16="http://schemas.microsoft.com/office/drawing/2014/main" id="{A0B46508-4DA1-736C-8E8B-A49C89D49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562" y="5057739"/>
              <a:ext cx="1104994" cy="4801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20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rPr>
                <a:t>Th17</a:t>
              </a:r>
              <a:endParaRPr lang="pt-BR" altLang="pt-BR" sz="2000" b="1" baseline="300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917" name="Text Box 837">
              <a:extLst>
                <a:ext uri="{FF2B5EF4-FFF2-40B4-BE49-F238E27FC236}">
                  <a16:creationId xmlns:a16="http://schemas.microsoft.com/office/drawing/2014/main" id="{86D16075-FE13-AEFA-9402-28B304E5AF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980" y="3300954"/>
              <a:ext cx="1062412" cy="4058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16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rPr>
                <a:t>ROR</a:t>
              </a:r>
              <a:r>
                <a:rPr lang="pt-BR" altLang="pt-BR" sz="16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t</a:t>
              </a:r>
              <a:endParaRPr lang="pt-BR" altLang="pt-BR" sz="1600" b="1" baseline="300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485" name="Group 328">
            <a:extLst>
              <a:ext uri="{FF2B5EF4-FFF2-40B4-BE49-F238E27FC236}">
                <a16:creationId xmlns:a16="http://schemas.microsoft.com/office/drawing/2014/main" id="{F97AB39D-BE73-B8C2-F2E2-276BEED80BCE}"/>
              </a:ext>
            </a:extLst>
          </p:cNvPr>
          <p:cNvGrpSpPr>
            <a:grpSpLocks/>
          </p:cNvGrpSpPr>
          <p:nvPr/>
        </p:nvGrpSpPr>
        <p:grpSpPr bwMode="auto">
          <a:xfrm>
            <a:off x="5484813" y="3051175"/>
            <a:ext cx="1666875" cy="2590800"/>
            <a:chOff x="459158" y="2233926"/>
            <a:chExt cx="2224893" cy="3186144"/>
          </a:xfrm>
        </p:grpSpPr>
        <p:grpSp>
          <p:nvGrpSpPr>
            <p:cNvPr id="20550" name="Group 786">
              <a:extLst>
                <a:ext uri="{FF2B5EF4-FFF2-40B4-BE49-F238E27FC236}">
                  <a16:creationId xmlns:a16="http://schemas.microsoft.com/office/drawing/2014/main" id="{7912FDA9-966E-4194-5296-EA471D622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33865" name="Oval 787">
                <a:extLst>
                  <a:ext uri="{FF2B5EF4-FFF2-40B4-BE49-F238E27FC236}">
                    <a16:creationId xmlns:a16="http://schemas.microsoft.com/office/drawing/2014/main" id="{F10050B6-8C03-E936-E86B-648D78059D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20554" name="Group 788">
                <a:extLst>
                  <a:ext uri="{FF2B5EF4-FFF2-40B4-BE49-F238E27FC236}">
                    <a16:creationId xmlns:a16="http://schemas.microsoft.com/office/drawing/2014/main" id="{89431AFB-1210-8C76-F906-08289644A52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33910" name="Rectangle 789">
                  <a:extLst>
                    <a:ext uri="{FF2B5EF4-FFF2-40B4-BE49-F238E27FC236}">
                      <a16:creationId xmlns:a16="http://schemas.microsoft.com/office/drawing/2014/main" id="{579CEF75-AB4A-117D-D70D-6C2748C5AB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5"/>
                  <a:ext cx="191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11" name="Rectangle 790">
                  <a:extLst>
                    <a:ext uri="{FF2B5EF4-FFF2-40B4-BE49-F238E27FC236}">
                      <a16:creationId xmlns:a16="http://schemas.microsoft.com/office/drawing/2014/main" id="{4383EADB-D711-FF1A-0AC2-29C5E9C5FEE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77" y="3215"/>
                  <a:ext cx="49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12" name="Rectangle 791">
                  <a:extLst>
                    <a:ext uri="{FF2B5EF4-FFF2-40B4-BE49-F238E27FC236}">
                      <a16:creationId xmlns:a16="http://schemas.microsoft.com/office/drawing/2014/main" id="{3F10C268-BA1C-5DAD-03DC-4D010595522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75" y="3215"/>
                  <a:ext cx="382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13" name="Rectangle 792">
                  <a:extLst>
                    <a:ext uri="{FF2B5EF4-FFF2-40B4-BE49-F238E27FC236}">
                      <a16:creationId xmlns:a16="http://schemas.microsoft.com/office/drawing/2014/main" id="{11363E53-5992-69E7-33D6-3CD12A6AECC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26" y="3215"/>
                  <a:ext cx="49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14" name="Rectangle 793">
                  <a:extLst>
                    <a:ext uri="{FF2B5EF4-FFF2-40B4-BE49-F238E27FC236}">
                      <a16:creationId xmlns:a16="http://schemas.microsoft.com/office/drawing/2014/main" id="{2E0034EC-7CF0-7D45-5DE0-C3348DCE1FD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57" y="3215"/>
                  <a:ext cx="49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55" name="Group 794">
                <a:extLst>
                  <a:ext uri="{FF2B5EF4-FFF2-40B4-BE49-F238E27FC236}">
                    <a16:creationId xmlns:a16="http://schemas.microsoft.com/office/drawing/2014/main" id="{71949A28-5A36-18D1-8B11-E6335D57BB5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33905" name="Rectangle 795">
                  <a:extLst>
                    <a:ext uri="{FF2B5EF4-FFF2-40B4-BE49-F238E27FC236}">
                      <a16:creationId xmlns:a16="http://schemas.microsoft.com/office/drawing/2014/main" id="{0EFF3167-386B-CB26-B178-924D0039E01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4"/>
                  <a:ext cx="191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6" name="Rectangle 796">
                  <a:extLst>
                    <a:ext uri="{FF2B5EF4-FFF2-40B4-BE49-F238E27FC236}">
                      <a16:creationId xmlns:a16="http://schemas.microsoft.com/office/drawing/2014/main" id="{4EF48DDB-B121-4FEB-0D35-77D8AFB400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77" y="3214"/>
                  <a:ext cx="49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7" name="Rectangle 797">
                  <a:extLst>
                    <a:ext uri="{FF2B5EF4-FFF2-40B4-BE49-F238E27FC236}">
                      <a16:creationId xmlns:a16="http://schemas.microsoft.com/office/drawing/2014/main" id="{4EFC174C-4464-240F-DC73-32BAE3BF3A2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75" y="3214"/>
                  <a:ext cx="382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8" name="Rectangle 798">
                  <a:extLst>
                    <a:ext uri="{FF2B5EF4-FFF2-40B4-BE49-F238E27FC236}">
                      <a16:creationId xmlns:a16="http://schemas.microsoft.com/office/drawing/2014/main" id="{F21694AF-0DB2-84A0-C7F4-3F7479BFBAB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26" y="3214"/>
                  <a:ext cx="49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9" name="Rectangle 799">
                  <a:extLst>
                    <a:ext uri="{FF2B5EF4-FFF2-40B4-BE49-F238E27FC236}">
                      <a16:creationId xmlns:a16="http://schemas.microsoft.com/office/drawing/2014/main" id="{4883697F-B470-187C-4BE5-B41AB8D2B6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57" y="3214"/>
                  <a:ext cx="49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56" name="Group 800">
                <a:extLst>
                  <a:ext uri="{FF2B5EF4-FFF2-40B4-BE49-F238E27FC236}">
                    <a16:creationId xmlns:a16="http://schemas.microsoft.com/office/drawing/2014/main" id="{EDE9E327-E0C0-0345-423F-87FA4460714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33900" name="Rectangle 801">
                  <a:extLst>
                    <a:ext uri="{FF2B5EF4-FFF2-40B4-BE49-F238E27FC236}">
                      <a16:creationId xmlns:a16="http://schemas.microsoft.com/office/drawing/2014/main" id="{99663E3E-BFE4-1CE1-1BB4-A5BD0C0B1AF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5"/>
                  <a:ext cx="19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1" name="Rectangle 802">
                  <a:extLst>
                    <a:ext uri="{FF2B5EF4-FFF2-40B4-BE49-F238E27FC236}">
                      <a16:creationId xmlns:a16="http://schemas.microsoft.com/office/drawing/2014/main" id="{D66E4150-9184-28CD-92F1-FFA3BC6F833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7" y="3215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2" name="Rectangle 803">
                  <a:extLst>
                    <a:ext uri="{FF2B5EF4-FFF2-40B4-BE49-F238E27FC236}">
                      <a16:creationId xmlns:a16="http://schemas.microsoft.com/office/drawing/2014/main" id="{F4D2F082-7E3F-5FF7-D212-15AC8F69FA4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6" y="3215"/>
                  <a:ext cx="38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3" name="Rectangle 804">
                  <a:extLst>
                    <a:ext uri="{FF2B5EF4-FFF2-40B4-BE49-F238E27FC236}">
                      <a16:creationId xmlns:a16="http://schemas.microsoft.com/office/drawing/2014/main" id="{05BA7235-0957-46D7-9E6B-F47CF0BE5D4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5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904" name="Rectangle 805">
                  <a:extLst>
                    <a:ext uri="{FF2B5EF4-FFF2-40B4-BE49-F238E27FC236}">
                      <a16:creationId xmlns:a16="http://schemas.microsoft.com/office/drawing/2014/main" id="{FC54A780-469A-6DA9-86A1-08BF4DC9029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5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57" name="Group 806">
                <a:extLst>
                  <a:ext uri="{FF2B5EF4-FFF2-40B4-BE49-F238E27FC236}">
                    <a16:creationId xmlns:a16="http://schemas.microsoft.com/office/drawing/2014/main" id="{D64F1553-0D44-3594-CAA4-F1BC92B6932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33895" name="Rectangle 807">
                  <a:extLst>
                    <a:ext uri="{FF2B5EF4-FFF2-40B4-BE49-F238E27FC236}">
                      <a16:creationId xmlns:a16="http://schemas.microsoft.com/office/drawing/2014/main" id="{5534BDE6-A18C-D374-B520-DC530F8B352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7"/>
                  <a:ext cx="19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6" name="Rectangle 808">
                  <a:extLst>
                    <a:ext uri="{FF2B5EF4-FFF2-40B4-BE49-F238E27FC236}">
                      <a16:creationId xmlns:a16="http://schemas.microsoft.com/office/drawing/2014/main" id="{9F464A8D-60E2-954D-4E4F-90E9D3FB3F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7" y="3217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7" name="Rectangle 809">
                  <a:extLst>
                    <a:ext uri="{FF2B5EF4-FFF2-40B4-BE49-F238E27FC236}">
                      <a16:creationId xmlns:a16="http://schemas.microsoft.com/office/drawing/2014/main" id="{48D0E1ED-EE1F-ABC2-15CF-EA1042FBDE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6" y="3217"/>
                  <a:ext cx="38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8" name="Rectangle 810">
                  <a:extLst>
                    <a:ext uri="{FF2B5EF4-FFF2-40B4-BE49-F238E27FC236}">
                      <a16:creationId xmlns:a16="http://schemas.microsoft.com/office/drawing/2014/main" id="{59867B7F-7999-3A56-6242-DB8F1D5B182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7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9" name="Rectangle 811">
                  <a:extLst>
                    <a:ext uri="{FF2B5EF4-FFF2-40B4-BE49-F238E27FC236}">
                      <a16:creationId xmlns:a16="http://schemas.microsoft.com/office/drawing/2014/main" id="{095267AB-FBE0-771F-D86F-CB7F333716C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8" y="3217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58" name="Group 812">
                <a:extLst>
                  <a:ext uri="{FF2B5EF4-FFF2-40B4-BE49-F238E27FC236}">
                    <a16:creationId xmlns:a16="http://schemas.microsoft.com/office/drawing/2014/main" id="{F7FD748B-A462-9FFC-B570-7AA679862EC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33890" name="Rectangle 813">
                  <a:extLst>
                    <a:ext uri="{FF2B5EF4-FFF2-40B4-BE49-F238E27FC236}">
                      <a16:creationId xmlns:a16="http://schemas.microsoft.com/office/drawing/2014/main" id="{EB534F2C-4F77-8BDA-0682-6FF3BC3A4AA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5"/>
                  <a:ext cx="19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1" name="Rectangle 814">
                  <a:extLst>
                    <a:ext uri="{FF2B5EF4-FFF2-40B4-BE49-F238E27FC236}">
                      <a16:creationId xmlns:a16="http://schemas.microsoft.com/office/drawing/2014/main" id="{F4D43B34-79EA-F995-8CA3-AB9D71AC6DA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7" y="3215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2" name="Rectangle 815">
                  <a:extLst>
                    <a:ext uri="{FF2B5EF4-FFF2-40B4-BE49-F238E27FC236}">
                      <a16:creationId xmlns:a16="http://schemas.microsoft.com/office/drawing/2014/main" id="{F831A15A-3837-C251-B04E-EC3F1DBF4E0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5" y="3215"/>
                  <a:ext cx="382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3" name="Rectangle 816">
                  <a:extLst>
                    <a:ext uri="{FF2B5EF4-FFF2-40B4-BE49-F238E27FC236}">
                      <a16:creationId xmlns:a16="http://schemas.microsoft.com/office/drawing/2014/main" id="{B91BB2A0-ED04-91E2-DCDF-B6831C0711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5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94" name="Rectangle 817">
                  <a:extLst>
                    <a:ext uri="{FF2B5EF4-FFF2-40B4-BE49-F238E27FC236}">
                      <a16:creationId xmlns:a16="http://schemas.microsoft.com/office/drawing/2014/main" id="{3C50F45A-40D7-576F-3137-03F07F75B9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6" y="3215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59" name="Group 818">
                <a:extLst>
                  <a:ext uri="{FF2B5EF4-FFF2-40B4-BE49-F238E27FC236}">
                    <a16:creationId xmlns:a16="http://schemas.microsoft.com/office/drawing/2014/main" id="{64FFEAD5-B22C-88F9-2CAA-66EF5603A8D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33885" name="Rectangle 819">
                  <a:extLst>
                    <a:ext uri="{FF2B5EF4-FFF2-40B4-BE49-F238E27FC236}">
                      <a16:creationId xmlns:a16="http://schemas.microsoft.com/office/drawing/2014/main" id="{170C6FBC-5E36-B392-9E79-FB957F2DC3E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7"/>
                  <a:ext cx="19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6" name="Rectangle 820">
                  <a:extLst>
                    <a:ext uri="{FF2B5EF4-FFF2-40B4-BE49-F238E27FC236}">
                      <a16:creationId xmlns:a16="http://schemas.microsoft.com/office/drawing/2014/main" id="{963311EC-41B8-1DB5-0DBB-3942637DF1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7" y="3217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7" name="Rectangle 821">
                  <a:extLst>
                    <a:ext uri="{FF2B5EF4-FFF2-40B4-BE49-F238E27FC236}">
                      <a16:creationId xmlns:a16="http://schemas.microsoft.com/office/drawing/2014/main" id="{262F671C-3727-FDCC-C7A0-EC0BC7260B9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5" y="3217"/>
                  <a:ext cx="382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8" name="Rectangle 822">
                  <a:extLst>
                    <a:ext uri="{FF2B5EF4-FFF2-40B4-BE49-F238E27FC236}">
                      <a16:creationId xmlns:a16="http://schemas.microsoft.com/office/drawing/2014/main" id="{D6B72023-0EDE-A0DD-4899-64DD840BCEC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7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9" name="Rectangle 823">
                  <a:extLst>
                    <a:ext uri="{FF2B5EF4-FFF2-40B4-BE49-F238E27FC236}">
                      <a16:creationId xmlns:a16="http://schemas.microsoft.com/office/drawing/2014/main" id="{D8A6C814-816D-40EF-1275-ACCE922D1E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6" y="3217"/>
                  <a:ext cx="49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60" name="Group 824">
                <a:extLst>
                  <a:ext uri="{FF2B5EF4-FFF2-40B4-BE49-F238E27FC236}">
                    <a16:creationId xmlns:a16="http://schemas.microsoft.com/office/drawing/2014/main" id="{0B17706C-3D40-7855-09BD-956079EB59E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33880" name="Rectangle 825">
                  <a:extLst>
                    <a:ext uri="{FF2B5EF4-FFF2-40B4-BE49-F238E27FC236}">
                      <a16:creationId xmlns:a16="http://schemas.microsoft.com/office/drawing/2014/main" id="{2AB143F7-0873-32A4-1231-E3ED1A671D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7"/>
                  <a:ext cx="19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1" name="Rectangle 826">
                  <a:extLst>
                    <a:ext uri="{FF2B5EF4-FFF2-40B4-BE49-F238E27FC236}">
                      <a16:creationId xmlns:a16="http://schemas.microsoft.com/office/drawing/2014/main" id="{416FCFBD-0DD1-ECA5-FCBF-C47ABA6167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7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2" name="Rectangle 827">
                  <a:extLst>
                    <a:ext uri="{FF2B5EF4-FFF2-40B4-BE49-F238E27FC236}">
                      <a16:creationId xmlns:a16="http://schemas.microsoft.com/office/drawing/2014/main" id="{31B570E1-936B-A5E5-B1A2-E5A966771E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6" y="3217"/>
                  <a:ext cx="381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3" name="Rectangle 828">
                  <a:extLst>
                    <a:ext uri="{FF2B5EF4-FFF2-40B4-BE49-F238E27FC236}">
                      <a16:creationId xmlns:a16="http://schemas.microsoft.com/office/drawing/2014/main" id="{EBA38C25-DB24-4744-B2E5-848EEAE7DC7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7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84" name="Rectangle 829">
                  <a:extLst>
                    <a:ext uri="{FF2B5EF4-FFF2-40B4-BE49-F238E27FC236}">
                      <a16:creationId xmlns:a16="http://schemas.microsoft.com/office/drawing/2014/main" id="{4FD2627F-36BA-5062-F725-3685E387442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7" y="3217"/>
                  <a:ext cx="50" cy="97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61" name="Group 830">
                <a:extLst>
                  <a:ext uri="{FF2B5EF4-FFF2-40B4-BE49-F238E27FC236}">
                    <a16:creationId xmlns:a16="http://schemas.microsoft.com/office/drawing/2014/main" id="{26CD4060-0EE6-03A3-7FC7-0E9DD9EBD18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33875" name="Rectangle 831">
                  <a:extLst>
                    <a:ext uri="{FF2B5EF4-FFF2-40B4-BE49-F238E27FC236}">
                      <a16:creationId xmlns:a16="http://schemas.microsoft.com/office/drawing/2014/main" id="{C6D678A9-18D4-C68E-FA7D-7F6FE5F539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9"/>
                  <a:ext cx="191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76" name="Rectangle 832">
                  <a:extLst>
                    <a:ext uri="{FF2B5EF4-FFF2-40B4-BE49-F238E27FC236}">
                      <a16:creationId xmlns:a16="http://schemas.microsoft.com/office/drawing/2014/main" id="{54303E6C-0A61-F8E4-63F5-2A0C4C01234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9"/>
                  <a:ext cx="50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77" name="Rectangle 833">
                  <a:extLst>
                    <a:ext uri="{FF2B5EF4-FFF2-40B4-BE49-F238E27FC236}">
                      <a16:creationId xmlns:a16="http://schemas.microsoft.com/office/drawing/2014/main" id="{A63DBE2B-6747-016A-096C-68C5D4CF80C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6" y="3219"/>
                  <a:ext cx="381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78" name="Rectangle 834">
                  <a:extLst>
                    <a:ext uri="{FF2B5EF4-FFF2-40B4-BE49-F238E27FC236}">
                      <a16:creationId xmlns:a16="http://schemas.microsoft.com/office/drawing/2014/main" id="{CA008C01-8C09-A611-9C48-72CEE442929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6" y="3219"/>
                  <a:ext cx="50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79" name="Rectangle 835">
                  <a:extLst>
                    <a:ext uri="{FF2B5EF4-FFF2-40B4-BE49-F238E27FC236}">
                      <a16:creationId xmlns:a16="http://schemas.microsoft.com/office/drawing/2014/main" id="{705E8073-771E-94BF-D8C4-352F9A99BD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7" y="3219"/>
                  <a:ext cx="50" cy="91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33874" name="Oval 836">
                <a:extLst>
                  <a:ext uri="{FF2B5EF4-FFF2-40B4-BE49-F238E27FC236}">
                    <a16:creationId xmlns:a16="http://schemas.microsoft.com/office/drawing/2014/main" id="{95A19122-E663-FB06-4382-BF77C6792A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3863" name="Text Box 837">
              <a:extLst>
                <a:ext uri="{FF2B5EF4-FFF2-40B4-BE49-F238E27FC236}">
                  <a16:creationId xmlns:a16="http://schemas.microsoft.com/office/drawing/2014/main" id="{B444F35E-D870-97B9-5A2D-9F3C933B0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5511" y="4928092"/>
              <a:ext cx="1021332" cy="4919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20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rPr>
                <a:t>Treg</a:t>
              </a:r>
              <a:endParaRPr lang="pt-BR" altLang="pt-BR" sz="2000" b="1" baseline="300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864" name="Text Box 837">
              <a:extLst>
                <a:ext uri="{FF2B5EF4-FFF2-40B4-BE49-F238E27FC236}">
                  <a16:creationId xmlns:a16="http://schemas.microsoft.com/office/drawing/2014/main" id="{3CA8BBAB-674E-0571-DEEB-A47B30F51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9339" y="3354543"/>
              <a:ext cx="1031927" cy="4177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16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rPr>
                <a:t>Foxp3</a:t>
              </a:r>
              <a:endParaRPr lang="pt-BR" altLang="pt-BR" sz="1600" b="1" baseline="300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0486" name="CaixaDeTexto 219">
            <a:extLst>
              <a:ext uri="{FF2B5EF4-FFF2-40B4-BE49-F238E27FC236}">
                <a16:creationId xmlns:a16="http://schemas.microsoft.com/office/drawing/2014/main" id="{AA5A575E-9A81-15C0-61C1-69B56DF1E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49650"/>
            <a:ext cx="895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STAT1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0000"/>
                </a:solidFill>
                <a:latin typeface="Arial Black" panose="020B0A04020102020204" pitchFamily="34" charset="0"/>
              </a:rPr>
              <a:t>STAT4</a:t>
            </a:r>
          </a:p>
        </p:txBody>
      </p:sp>
      <p:sp>
        <p:nvSpPr>
          <p:cNvPr id="33799" name="CaixaDeTexto 220">
            <a:extLst>
              <a:ext uri="{FF2B5EF4-FFF2-40B4-BE49-F238E27FC236}">
                <a16:creationId xmlns:a16="http://schemas.microsoft.com/office/drawing/2014/main" id="{4A2036FC-4F19-53D6-D3CB-05E1DC9A1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644900"/>
            <a:ext cx="895350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STAT6</a:t>
            </a:r>
          </a:p>
        </p:txBody>
      </p:sp>
      <p:sp>
        <p:nvSpPr>
          <p:cNvPr id="33800" name="CaixaDeTexto 221">
            <a:extLst>
              <a:ext uri="{FF2B5EF4-FFF2-40B4-BE49-F238E27FC236}">
                <a16:creationId xmlns:a16="http://schemas.microsoft.com/office/drawing/2014/main" id="{6295CF5F-9B27-5AFE-23F7-7CEDCB46F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3573463"/>
            <a:ext cx="895350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STAT3</a:t>
            </a:r>
          </a:p>
        </p:txBody>
      </p:sp>
      <p:sp>
        <p:nvSpPr>
          <p:cNvPr id="33801" name="CaixaDeTexto 222">
            <a:extLst>
              <a:ext uri="{FF2B5EF4-FFF2-40B4-BE49-F238E27FC236}">
                <a16:creationId xmlns:a16="http://schemas.microsoft.com/office/drawing/2014/main" id="{CBDD15C1-D92C-3453-46BF-3B38BD3A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681413"/>
            <a:ext cx="92710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STAT5</a:t>
            </a:r>
          </a:p>
        </p:txBody>
      </p:sp>
      <p:sp>
        <p:nvSpPr>
          <p:cNvPr id="20490" name="CaixaDeTexto 1">
            <a:extLst>
              <a:ext uri="{FF2B5EF4-FFF2-40B4-BE49-F238E27FC236}">
                <a16:creationId xmlns:a16="http://schemas.microsoft.com/office/drawing/2014/main" id="{374E6B01-9B38-AB66-E3F9-1E48B4EF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481138"/>
            <a:ext cx="13525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latin typeface="Arial Black" panose="020B0A04020102020204" pitchFamily="34" charset="0"/>
              </a:rPr>
              <a:t>IL-12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IL-18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IFN tipo 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>
                <a:latin typeface="Arial Black" panose="020B0A04020102020204" pitchFamily="34" charset="0"/>
              </a:rPr>
              <a:t>IFN-</a:t>
            </a:r>
            <a:r>
              <a:rPr lang="pt-BR" altLang="pt-BR" sz="180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33803" name="CaixaDeTexto 223">
            <a:extLst>
              <a:ext uri="{FF2B5EF4-FFF2-40B4-BE49-F238E27FC236}">
                <a16:creationId xmlns:a16="http://schemas.microsoft.com/office/drawing/2014/main" id="{C04E0955-06C9-7A2E-6593-92533622A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484313"/>
            <a:ext cx="922337" cy="1354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IL-4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IL-25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IL-33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TSLP</a:t>
            </a:r>
            <a:endParaRPr lang="pt-BR" altLang="pt-BR" sz="1800">
              <a:solidFill>
                <a:schemeClr val="bg2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33804" name="CaixaDeTexto 224">
            <a:extLst>
              <a:ext uri="{FF2B5EF4-FFF2-40B4-BE49-F238E27FC236}">
                <a16:creationId xmlns:a16="http://schemas.microsoft.com/office/drawing/2014/main" id="{BF914507-3BCB-033E-A0D7-ADB55CE6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381125"/>
            <a:ext cx="1287463" cy="1508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IL-6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TGF-</a:t>
            </a:r>
            <a:r>
              <a:rPr lang="pt-BR" altLang="pt-BR" sz="2800">
                <a:solidFill>
                  <a:schemeClr val="bg2">
                    <a:lumMod val="75000"/>
                  </a:schemeClr>
                </a:solidFill>
                <a:latin typeface="Symbol" panose="05050102010706020507" pitchFamily="18" charset="2"/>
              </a:rPr>
              <a:t>b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IL-1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IL-23</a:t>
            </a:r>
          </a:p>
        </p:txBody>
      </p:sp>
      <p:sp>
        <p:nvSpPr>
          <p:cNvPr id="33805" name="CaixaDeTexto 225">
            <a:extLst>
              <a:ext uri="{FF2B5EF4-FFF2-40B4-BE49-F238E27FC236}">
                <a16:creationId xmlns:a16="http://schemas.microsoft.com/office/drawing/2014/main" id="{60F9FFE3-2E78-37FD-1A83-4D117E140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404938"/>
            <a:ext cx="1416050" cy="800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TGF-</a:t>
            </a:r>
            <a:r>
              <a:rPr lang="pt-BR" altLang="pt-BR" sz="2800">
                <a:solidFill>
                  <a:schemeClr val="bg2">
                    <a:lumMod val="75000"/>
                  </a:schemeClr>
                </a:solidFill>
                <a:latin typeface="Symbol" panose="05050102010706020507" pitchFamily="18" charset="2"/>
              </a:rPr>
              <a:t>b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IL-2</a:t>
            </a:r>
          </a:p>
        </p:txBody>
      </p:sp>
      <p:grpSp>
        <p:nvGrpSpPr>
          <p:cNvPr id="20494" name="Group 328">
            <a:extLst>
              <a:ext uri="{FF2B5EF4-FFF2-40B4-BE49-F238E27FC236}">
                <a16:creationId xmlns:a16="http://schemas.microsoft.com/office/drawing/2014/main" id="{2410B85E-E2BA-706F-7AD2-A131AD598F03}"/>
              </a:ext>
            </a:extLst>
          </p:cNvPr>
          <p:cNvGrpSpPr>
            <a:grpSpLocks/>
          </p:cNvGrpSpPr>
          <p:nvPr/>
        </p:nvGrpSpPr>
        <p:grpSpPr bwMode="auto">
          <a:xfrm>
            <a:off x="7308850" y="3049588"/>
            <a:ext cx="1714500" cy="2598737"/>
            <a:chOff x="459158" y="2233926"/>
            <a:chExt cx="2224893" cy="3123697"/>
          </a:xfrm>
        </p:grpSpPr>
        <p:grpSp>
          <p:nvGrpSpPr>
            <p:cNvPr id="20498" name="Group 786">
              <a:extLst>
                <a:ext uri="{FF2B5EF4-FFF2-40B4-BE49-F238E27FC236}">
                  <a16:creationId xmlns:a16="http://schemas.microsoft.com/office/drawing/2014/main" id="{8C0BA067-9323-0CF5-2689-64E81F8572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158" y="2233926"/>
              <a:ext cx="2224893" cy="2286015"/>
              <a:chOff x="6303" y="2795"/>
              <a:chExt cx="728" cy="708"/>
            </a:xfrm>
          </p:grpSpPr>
          <p:sp>
            <p:nvSpPr>
              <p:cNvPr id="33812" name="Oval 787">
                <a:extLst>
                  <a:ext uri="{FF2B5EF4-FFF2-40B4-BE49-F238E27FC236}">
                    <a16:creationId xmlns:a16="http://schemas.microsoft.com/office/drawing/2014/main" id="{60E02654-0F39-DD1A-238D-09BE839CA1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4" y="2895"/>
                <a:ext cx="547" cy="49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20501" name="Group 788">
                <a:extLst>
                  <a:ext uri="{FF2B5EF4-FFF2-40B4-BE49-F238E27FC236}">
                    <a16:creationId xmlns:a16="http://schemas.microsoft.com/office/drawing/2014/main" id="{52999F2D-B752-4FF3-FD63-DBB3064D314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31"/>
                <a:ext cx="102" cy="11"/>
                <a:chOff x="3696" y="3216"/>
                <a:chExt cx="720" cy="96"/>
              </a:xfrm>
            </p:grpSpPr>
            <p:sp>
              <p:nvSpPr>
                <p:cNvPr id="33857" name="Rectangle 789">
                  <a:extLst>
                    <a:ext uri="{FF2B5EF4-FFF2-40B4-BE49-F238E27FC236}">
                      <a16:creationId xmlns:a16="http://schemas.microsoft.com/office/drawing/2014/main" id="{4A5FFB3C-8003-9B96-231E-D2AAE1B3848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86" y="3227"/>
                  <a:ext cx="190" cy="93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8" name="Rectangle 790">
                  <a:extLst>
                    <a:ext uri="{FF2B5EF4-FFF2-40B4-BE49-F238E27FC236}">
                      <a16:creationId xmlns:a16="http://schemas.microsoft.com/office/drawing/2014/main" id="{0974EAB4-20F7-0A18-D050-474A36EF5BA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77" y="3217"/>
                  <a:ext cx="48" cy="93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9" name="Rectangle 791">
                  <a:extLst>
                    <a:ext uri="{FF2B5EF4-FFF2-40B4-BE49-F238E27FC236}">
                      <a16:creationId xmlns:a16="http://schemas.microsoft.com/office/drawing/2014/main" id="{FC77E6DB-5E51-6FD1-8E52-F8BD874E5C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1" y="3217"/>
                  <a:ext cx="385" cy="93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60" name="Rectangle 792">
                  <a:extLst>
                    <a:ext uri="{FF2B5EF4-FFF2-40B4-BE49-F238E27FC236}">
                      <a16:creationId xmlns:a16="http://schemas.microsoft.com/office/drawing/2014/main" id="{B771EC48-16BE-6C4E-1110-3B46C72AD8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24" y="3217"/>
                  <a:ext cx="48" cy="93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61" name="Rectangle 793">
                  <a:extLst>
                    <a:ext uri="{FF2B5EF4-FFF2-40B4-BE49-F238E27FC236}">
                      <a16:creationId xmlns:a16="http://schemas.microsoft.com/office/drawing/2014/main" id="{EF3C6E47-A668-C696-470C-9EE991E6C3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57" y="3217"/>
                  <a:ext cx="48" cy="93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02" name="Group 794">
                <a:extLst>
                  <a:ext uri="{FF2B5EF4-FFF2-40B4-BE49-F238E27FC236}">
                    <a16:creationId xmlns:a16="http://schemas.microsoft.com/office/drawing/2014/main" id="{EA461500-C64C-F9DE-4614-1097E94FCA0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0800000">
                <a:off x="6929" y="3152"/>
                <a:ext cx="102" cy="11"/>
                <a:chOff x="3696" y="3216"/>
                <a:chExt cx="720" cy="96"/>
              </a:xfrm>
            </p:grpSpPr>
            <p:sp>
              <p:nvSpPr>
                <p:cNvPr id="33852" name="Rectangle 795">
                  <a:extLst>
                    <a:ext uri="{FF2B5EF4-FFF2-40B4-BE49-F238E27FC236}">
                      <a16:creationId xmlns:a16="http://schemas.microsoft.com/office/drawing/2014/main" id="{409E0DF7-3127-63BE-EF65-32ECA6FE311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86" y="3225"/>
                  <a:ext cx="190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3" name="Rectangle 796">
                  <a:extLst>
                    <a:ext uri="{FF2B5EF4-FFF2-40B4-BE49-F238E27FC236}">
                      <a16:creationId xmlns:a16="http://schemas.microsoft.com/office/drawing/2014/main" id="{D8C94640-4E28-8D0A-8987-B8FCEBDF27B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77" y="3214"/>
                  <a:ext cx="48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4" name="Rectangle 797">
                  <a:extLst>
                    <a:ext uri="{FF2B5EF4-FFF2-40B4-BE49-F238E27FC236}">
                      <a16:creationId xmlns:a16="http://schemas.microsoft.com/office/drawing/2014/main" id="{C952DC0F-8F6E-B35E-A718-F36FDB8F944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1" y="3214"/>
                  <a:ext cx="385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5" name="Rectangle 798">
                  <a:extLst>
                    <a:ext uri="{FF2B5EF4-FFF2-40B4-BE49-F238E27FC236}">
                      <a16:creationId xmlns:a16="http://schemas.microsoft.com/office/drawing/2014/main" id="{AC70903D-C7A1-9C2E-E017-A9C1CF9303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24" y="3214"/>
                  <a:ext cx="48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6" name="Rectangle 799">
                  <a:extLst>
                    <a:ext uri="{FF2B5EF4-FFF2-40B4-BE49-F238E27FC236}">
                      <a16:creationId xmlns:a16="http://schemas.microsoft.com/office/drawing/2014/main" id="{3DB47A62-905F-2CF7-B218-FEBCD19D944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57" y="3214"/>
                  <a:ext cx="48" cy="98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03" name="Group 800">
                <a:extLst>
                  <a:ext uri="{FF2B5EF4-FFF2-40B4-BE49-F238E27FC236}">
                    <a16:creationId xmlns:a16="http://schemas.microsoft.com/office/drawing/2014/main" id="{68287E04-C9A1-2FA3-1B1D-7E09781121A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29" y="2842"/>
                <a:ext cx="105" cy="11"/>
                <a:chOff x="3696" y="3216"/>
                <a:chExt cx="720" cy="96"/>
              </a:xfrm>
            </p:grpSpPr>
            <p:sp>
              <p:nvSpPr>
                <p:cNvPr id="33847" name="Rectangle 801">
                  <a:extLst>
                    <a:ext uri="{FF2B5EF4-FFF2-40B4-BE49-F238E27FC236}">
                      <a16:creationId xmlns:a16="http://schemas.microsoft.com/office/drawing/2014/main" id="{6E75CC61-0947-4536-3D7F-269F9784BDB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4"/>
                  <a:ext cx="190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8" name="Rectangle 802">
                  <a:extLst>
                    <a:ext uri="{FF2B5EF4-FFF2-40B4-BE49-F238E27FC236}">
                      <a16:creationId xmlns:a16="http://schemas.microsoft.com/office/drawing/2014/main" id="{5B5938B9-B262-322A-7348-BA624D9611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4"/>
                  <a:ext cx="49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9" name="Rectangle 803">
                  <a:extLst>
                    <a:ext uri="{FF2B5EF4-FFF2-40B4-BE49-F238E27FC236}">
                      <a16:creationId xmlns:a16="http://schemas.microsoft.com/office/drawing/2014/main" id="{4079319B-A5A2-3900-1334-A9726E2B51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4"/>
                  <a:ext cx="385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0" name="Rectangle 804">
                  <a:extLst>
                    <a:ext uri="{FF2B5EF4-FFF2-40B4-BE49-F238E27FC236}">
                      <a16:creationId xmlns:a16="http://schemas.microsoft.com/office/drawing/2014/main" id="{DE16A162-E429-7AF8-8755-603FE2D792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4"/>
                  <a:ext cx="49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51" name="Rectangle 805">
                  <a:extLst>
                    <a:ext uri="{FF2B5EF4-FFF2-40B4-BE49-F238E27FC236}">
                      <a16:creationId xmlns:a16="http://schemas.microsoft.com/office/drawing/2014/main" id="{7F73AF15-B0C7-28C4-96CF-49BA3AFFDCC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9" y="3214"/>
                  <a:ext cx="49" cy="100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04" name="Group 806">
                <a:extLst>
                  <a:ext uri="{FF2B5EF4-FFF2-40B4-BE49-F238E27FC236}">
                    <a16:creationId xmlns:a16="http://schemas.microsoft.com/office/drawing/2014/main" id="{60B1F060-207D-D2D7-1D4A-092B1D67293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6650" y="2842"/>
                <a:ext cx="105" cy="11"/>
                <a:chOff x="3696" y="3216"/>
                <a:chExt cx="720" cy="96"/>
              </a:xfrm>
            </p:grpSpPr>
            <p:sp>
              <p:nvSpPr>
                <p:cNvPr id="33842" name="Rectangle 807">
                  <a:extLst>
                    <a:ext uri="{FF2B5EF4-FFF2-40B4-BE49-F238E27FC236}">
                      <a16:creationId xmlns:a16="http://schemas.microsoft.com/office/drawing/2014/main" id="{C088C218-0F00-E4E2-7CE8-0FB666A265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5"/>
                  <a:ext cx="190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3" name="Rectangle 808">
                  <a:extLst>
                    <a:ext uri="{FF2B5EF4-FFF2-40B4-BE49-F238E27FC236}">
                      <a16:creationId xmlns:a16="http://schemas.microsoft.com/office/drawing/2014/main" id="{85C971A4-CBFE-8131-1280-B1D17420B1C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5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4" name="Rectangle 809">
                  <a:extLst>
                    <a:ext uri="{FF2B5EF4-FFF2-40B4-BE49-F238E27FC236}">
                      <a16:creationId xmlns:a16="http://schemas.microsoft.com/office/drawing/2014/main" id="{0BC8EBC6-3CFA-51C4-1C8B-0B632E3C5C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4" y="3215"/>
                  <a:ext cx="385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5" name="Rectangle 810">
                  <a:extLst>
                    <a:ext uri="{FF2B5EF4-FFF2-40B4-BE49-F238E27FC236}">
                      <a16:creationId xmlns:a16="http://schemas.microsoft.com/office/drawing/2014/main" id="{3D934399-9888-9E64-8635-4493F264CB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5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6" name="Rectangle 811">
                  <a:extLst>
                    <a:ext uri="{FF2B5EF4-FFF2-40B4-BE49-F238E27FC236}">
                      <a16:creationId xmlns:a16="http://schemas.microsoft.com/office/drawing/2014/main" id="{F5CCCB8F-FC72-17CC-9B68-5533E8ADE59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9" y="3215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05" name="Group 812">
                <a:extLst>
                  <a:ext uri="{FF2B5EF4-FFF2-40B4-BE49-F238E27FC236}">
                    <a16:creationId xmlns:a16="http://schemas.microsoft.com/office/drawing/2014/main" id="{09110F82-B461-330D-840A-16264CA04E2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50"/>
                <a:ext cx="102" cy="12"/>
                <a:chOff x="3696" y="3216"/>
                <a:chExt cx="720" cy="96"/>
              </a:xfrm>
            </p:grpSpPr>
            <p:sp>
              <p:nvSpPr>
                <p:cNvPr id="33837" name="Rectangle 813">
                  <a:extLst>
                    <a:ext uri="{FF2B5EF4-FFF2-40B4-BE49-F238E27FC236}">
                      <a16:creationId xmlns:a16="http://schemas.microsoft.com/office/drawing/2014/main" id="{320B5808-6628-82E1-ED77-005095700AC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7"/>
                  <a:ext cx="190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8" name="Rectangle 814">
                  <a:extLst>
                    <a:ext uri="{FF2B5EF4-FFF2-40B4-BE49-F238E27FC236}">
                      <a16:creationId xmlns:a16="http://schemas.microsoft.com/office/drawing/2014/main" id="{3D6EEA47-293E-1E10-06B5-F106BC63A5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7"/>
                  <a:ext cx="48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9" name="Rectangle 815">
                  <a:extLst>
                    <a:ext uri="{FF2B5EF4-FFF2-40B4-BE49-F238E27FC236}">
                      <a16:creationId xmlns:a16="http://schemas.microsoft.com/office/drawing/2014/main" id="{CFD0F3DB-A48C-007B-62F1-960B7DD2807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1" y="3217"/>
                  <a:ext cx="385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0" name="Rectangle 816">
                  <a:extLst>
                    <a:ext uri="{FF2B5EF4-FFF2-40B4-BE49-F238E27FC236}">
                      <a16:creationId xmlns:a16="http://schemas.microsoft.com/office/drawing/2014/main" id="{25FF805D-2D9D-F569-D5FA-3611C8EAAB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4" y="3217"/>
                  <a:ext cx="48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41" name="Rectangle 817">
                  <a:extLst>
                    <a:ext uri="{FF2B5EF4-FFF2-40B4-BE49-F238E27FC236}">
                      <a16:creationId xmlns:a16="http://schemas.microsoft.com/office/drawing/2014/main" id="{17164766-E236-18D2-7531-9B24D1B105F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7" y="3217"/>
                  <a:ext cx="48" cy="95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06" name="Group 818">
                <a:extLst>
                  <a:ext uri="{FF2B5EF4-FFF2-40B4-BE49-F238E27FC236}">
                    <a16:creationId xmlns:a16="http://schemas.microsoft.com/office/drawing/2014/main" id="{30B3F472-B379-ECF7-DB74-E43881C1D2C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03" y="3125"/>
                <a:ext cx="102" cy="12"/>
                <a:chOff x="3696" y="3216"/>
                <a:chExt cx="720" cy="96"/>
              </a:xfrm>
            </p:grpSpPr>
            <p:sp>
              <p:nvSpPr>
                <p:cNvPr id="33832" name="Rectangle 819">
                  <a:extLst>
                    <a:ext uri="{FF2B5EF4-FFF2-40B4-BE49-F238E27FC236}">
                      <a16:creationId xmlns:a16="http://schemas.microsoft.com/office/drawing/2014/main" id="{8E0462F6-6F4E-92E5-E873-20471362685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214"/>
                  <a:ext cx="190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3" name="Rectangle 820">
                  <a:extLst>
                    <a:ext uri="{FF2B5EF4-FFF2-40B4-BE49-F238E27FC236}">
                      <a16:creationId xmlns:a16="http://schemas.microsoft.com/office/drawing/2014/main" id="{648D830B-40CB-775E-2F53-2350ECB24B9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4"/>
                  <a:ext cx="48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4" name="Rectangle 821">
                  <a:extLst>
                    <a:ext uri="{FF2B5EF4-FFF2-40B4-BE49-F238E27FC236}">
                      <a16:creationId xmlns:a16="http://schemas.microsoft.com/office/drawing/2014/main" id="{BEA9F9C3-FFA3-A77C-47BB-12B9E90F51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81" y="3214"/>
                  <a:ext cx="385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5" name="Rectangle 822">
                  <a:extLst>
                    <a:ext uri="{FF2B5EF4-FFF2-40B4-BE49-F238E27FC236}">
                      <a16:creationId xmlns:a16="http://schemas.microsoft.com/office/drawing/2014/main" id="{E2FB4893-E1EE-0746-D3D5-C380CCC8FC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4" y="3214"/>
                  <a:ext cx="48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6" name="Rectangle 823">
                  <a:extLst>
                    <a:ext uri="{FF2B5EF4-FFF2-40B4-BE49-F238E27FC236}">
                      <a16:creationId xmlns:a16="http://schemas.microsoft.com/office/drawing/2014/main" id="{090493B6-7CE0-D218-745A-EB91A70FAD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7" y="3214"/>
                  <a:ext cx="48" cy="99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07" name="Group 824">
                <a:extLst>
                  <a:ext uri="{FF2B5EF4-FFF2-40B4-BE49-F238E27FC236}">
                    <a16:creationId xmlns:a16="http://schemas.microsoft.com/office/drawing/2014/main" id="{2E447F3B-A463-A9CB-02FF-233AF1CBFEA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49" y="3445"/>
                <a:ext cx="105" cy="11"/>
                <a:chOff x="3696" y="3216"/>
                <a:chExt cx="720" cy="96"/>
              </a:xfrm>
            </p:grpSpPr>
            <p:sp>
              <p:nvSpPr>
                <p:cNvPr id="33827" name="Rectangle 825">
                  <a:extLst>
                    <a:ext uri="{FF2B5EF4-FFF2-40B4-BE49-F238E27FC236}">
                      <a16:creationId xmlns:a16="http://schemas.microsoft.com/office/drawing/2014/main" id="{0ECE51A9-D51B-8503-333D-3AE4516093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704" y="3216"/>
                  <a:ext cx="190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28" name="Rectangle 826">
                  <a:extLst>
                    <a:ext uri="{FF2B5EF4-FFF2-40B4-BE49-F238E27FC236}">
                      <a16:creationId xmlns:a16="http://schemas.microsoft.com/office/drawing/2014/main" id="{4B587014-A72A-28AE-E6CC-5B8E2E5943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6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29" name="Rectangle 827">
                  <a:extLst>
                    <a:ext uri="{FF2B5EF4-FFF2-40B4-BE49-F238E27FC236}">
                      <a16:creationId xmlns:a16="http://schemas.microsoft.com/office/drawing/2014/main" id="{19A16CF7-3D0A-E5C4-94F6-23C0E0C10DC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92" y="3216"/>
                  <a:ext cx="385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0" name="Rectangle 828">
                  <a:extLst>
                    <a:ext uri="{FF2B5EF4-FFF2-40B4-BE49-F238E27FC236}">
                      <a16:creationId xmlns:a16="http://schemas.microsoft.com/office/drawing/2014/main" id="{55F9CC76-8587-3A75-4376-F5875C4D29F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6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31" name="Rectangle 829">
                  <a:extLst>
                    <a:ext uri="{FF2B5EF4-FFF2-40B4-BE49-F238E27FC236}">
                      <a16:creationId xmlns:a16="http://schemas.microsoft.com/office/drawing/2014/main" id="{7AD30B5A-1476-BF05-98C1-21EBF2F679B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9" y="3216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508" name="Group 830">
                <a:extLst>
                  <a:ext uri="{FF2B5EF4-FFF2-40B4-BE49-F238E27FC236}">
                    <a16:creationId xmlns:a16="http://schemas.microsoft.com/office/drawing/2014/main" id="{126D92A6-7286-8AE8-3711-498EFC939F0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6628" y="3445"/>
                <a:ext cx="105" cy="11"/>
                <a:chOff x="3696" y="3216"/>
                <a:chExt cx="720" cy="96"/>
              </a:xfrm>
            </p:grpSpPr>
            <p:sp>
              <p:nvSpPr>
                <p:cNvPr id="33822" name="Rectangle 831">
                  <a:extLst>
                    <a:ext uri="{FF2B5EF4-FFF2-40B4-BE49-F238E27FC236}">
                      <a16:creationId xmlns:a16="http://schemas.microsoft.com/office/drawing/2014/main" id="{6EF16CC0-0F44-53DC-84BE-3BD5CFF75DB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704" y="3217"/>
                  <a:ext cx="190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23" name="Rectangle 832">
                  <a:extLst>
                    <a:ext uri="{FF2B5EF4-FFF2-40B4-BE49-F238E27FC236}">
                      <a16:creationId xmlns:a16="http://schemas.microsoft.com/office/drawing/2014/main" id="{5394D801-0DC2-7086-4520-0F979B1B188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886" y="3217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24" name="Rectangle 833">
                  <a:extLst>
                    <a:ext uri="{FF2B5EF4-FFF2-40B4-BE49-F238E27FC236}">
                      <a16:creationId xmlns:a16="http://schemas.microsoft.com/office/drawing/2014/main" id="{2EA4FEE9-41DB-1D6E-26E1-B8296B30310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92" y="3217"/>
                  <a:ext cx="385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25" name="Rectangle 834">
                  <a:extLst>
                    <a:ext uri="{FF2B5EF4-FFF2-40B4-BE49-F238E27FC236}">
                      <a16:creationId xmlns:a16="http://schemas.microsoft.com/office/drawing/2014/main" id="{9059A6AD-33DC-81C4-09AB-FCF171A42B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935" y="3217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3826" name="Rectangle 835">
                  <a:extLst>
                    <a:ext uri="{FF2B5EF4-FFF2-40B4-BE49-F238E27FC236}">
                      <a16:creationId xmlns:a16="http://schemas.microsoft.com/office/drawing/2014/main" id="{0C9ACCCF-7614-49C0-B3A4-FA07EE069E0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4369" y="3217"/>
                  <a:ext cx="49" cy="94"/>
                </a:xfrm>
                <a:prstGeom prst="rect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 b="1">
                    <a:solidFill>
                      <a:schemeClr val="bg2">
                        <a:lumMod val="75000"/>
                      </a:schemeClr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33821" name="Oval 836">
                <a:extLst>
                  <a:ext uri="{FF2B5EF4-FFF2-40B4-BE49-F238E27FC236}">
                    <a16:creationId xmlns:a16="http://schemas.microsoft.com/office/drawing/2014/main" id="{BFF61D3B-FD31-FD3C-BBB0-FFFDBEB841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70" y="2964"/>
                <a:ext cx="409" cy="3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3811" name="Text Box 837">
              <a:extLst>
                <a:ext uri="{FF2B5EF4-FFF2-40B4-BE49-F238E27FC236}">
                  <a16:creationId xmlns:a16="http://schemas.microsoft.com/office/drawing/2014/main" id="{7DC4C46C-EDC2-3FD0-B7DE-85EC0DD12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7270" y="4876761"/>
              <a:ext cx="830215" cy="4808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2000" b="1">
                  <a:solidFill>
                    <a:schemeClr val="bg2">
                      <a:lumMod val="75000"/>
                    </a:schemeClr>
                  </a:solidFill>
                  <a:latin typeface="Comic Sans MS" panose="030F0702030302020204" pitchFamily="66" charset="0"/>
                </a:rPr>
                <a:t>Tfh</a:t>
              </a:r>
              <a:endParaRPr lang="pt-BR" altLang="pt-BR" sz="2000" b="1" baseline="300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3807" name="CaixaDeTexto 222">
            <a:extLst>
              <a:ext uri="{FF2B5EF4-FFF2-40B4-BE49-F238E27FC236}">
                <a16:creationId xmlns:a16="http://schemas.microsoft.com/office/drawing/2014/main" id="{A7A4218F-0079-BA46-FAD7-DF65E80AA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670300"/>
            <a:ext cx="925512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Bcl6</a:t>
            </a:r>
          </a:p>
        </p:txBody>
      </p:sp>
      <p:sp>
        <p:nvSpPr>
          <p:cNvPr id="33808" name="CaixaDeTexto 281">
            <a:extLst>
              <a:ext uri="{FF2B5EF4-FFF2-40B4-BE49-F238E27FC236}">
                <a16:creationId xmlns:a16="http://schemas.microsoft.com/office/drawing/2014/main" id="{76375D8F-335C-5F03-2370-0B0222D27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1393825"/>
            <a:ext cx="1760537" cy="1077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CXCL13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IL-6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IL-21</a:t>
            </a:r>
          </a:p>
        </p:txBody>
      </p:sp>
      <p:sp>
        <p:nvSpPr>
          <p:cNvPr id="282" name="AutoShape 8">
            <a:extLst>
              <a:ext uri="{FF2B5EF4-FFF2-40B4-BE49-F238E27FC236}">
                <a16:creationId xmlns:a16="http://schemas.microsoft.com/office/drawing/2014/main" id="{89DC02C3-716E-8956-BC8C-8EC109C83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596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002060"/>
                </a:solidFill>
              </a:rPr>
              <a:t>Citocinas</a:t>
            </a:r>
            <a:r>
              <a:rPr lang="en-US" sz="2400" dirty="0">
                <a:solidFill>
                  <a:srgbClr val="002060"/>
                </a:solidFill>
              </a:rPr>
              <a:t>: “3 </a:t>
            </a:r>
            <a:r>
              <a:rPr lang="en-US" sz="2400" u="sng" baseline="30000" dirty="0">
                <a:solidFill>
                  <a:srgbClr val="002060"/>
                </a:solidFill>
              </a:rPr>
              <a:t>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sinal</a:t>
            </a:r>
            <a:r>
              <a:rPr lang="en-US" sz="2400" dirty="0">
                <a:solidFill>
                  <a:srgbClr val="002060"/>
                </a:solidFill>
              </a:rPr>
              <a:t>”: </a:t>
            </a:r>
            <a:r>
              <a:rPr lang="en-US" sz="2400" dirty="0" err="1">
                <a:solidFill>
                  <a:srgbClr val="002060"/>
                </a:solidFill>
              </a:rPr>
              <a:t>diferenciação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2">
            <a:extLst>
              <a:ext uri="{FF2B5EF4-FFF2-40B4-BE49-F238E27FC236}">
                <a16:creationId xmlns:a16="http://schemas.microsoft.com/office/drawing/2014/main" id="{8650EDDA-19B2-A6E5-F6B1-13AF9854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974725"/>
            <a:ext cx="857567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F767E85A-2A0B-C199-DE9F-FD14350A2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596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2060"/>
                </a:solidFill>
              </a:rPr>
              <a:t>Subpopulações de Células CD4+ (T </a:t>
            </a:r>
            <a:r>
              <a:rPr lang="pt-BR" sz="2400" dirty="0" err="1">
                <a:solidFill>
                  <a:srgbClr val="002060"/>
                </a:solidFill>
              </a:rPr>
              <a:t>helper</a:t>
            </a:r>
            <a:r>
              <a:rPr lang="pt-BR" sz="2400" dirty="0">
                <a:solidFill>
                  <a:srgbClr val="002060"/>
                </a:solidFill>
              </a:rPr>
              <a:t>)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2" name="Text Box 8">
            <a:extLst>
              <a:ext uri="{FF2B5EF4-FFF2-40B4-BE49-F238E27FC236}">
                <a16:creationId xmlns:a16="http://schemas.microsoft.com/office/drawing/2014/main" id="{BEE868D8-018A-995A-6330-35E75AB5D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>
            <a:extLst>
              <a:ext uri="{FF2B5EF4-FFF2-40B4-BE49-F238E27FC236}">
                <a16:creationId xmlns:a16="http://schemas.microsoft.com/office/drawing/2014/main" id="{9070E2C9-B4A8-F30E-82DD-EC475AAA3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596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2060"/>
                </a:solidFill>
              </a:rPr>
              <a:t>Subpopulações de Células CD4+ (T </a:t>
            </a:r>
            <a:r>
              <a:rPr lang="pt-BR" sz="2400" dirty="0" err="1">
                <a:solidFill>
                  <a:srgbClr val="002060"/>
                </a:solidFill>
              </a:rPr>
              <a:t>helper</a:t>
            </a:r>
            <a:r>
              <a:rPr lang="pt-BR" sz="2400" dirty="0">
                <a:solidFill>
                  <a:srgbClr val="002060"/>
                </a:solidFill>
              </a:rPr>
              <a:t>)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5" name="Text Box 8">
            <a:extLst>
              <a:ext uri="{FF2B5EF4-FFF2-40B4-BE49-F238E27FC236}">
                <a16:creationId xmlns:a16="http://schemas.microsoft.com/office/drawing/2014/main" id="{09BE4866-7D8F-7399-9A62-33C2A29E5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6583363"/>
            <a:ext cx="3929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Adaptado de: 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  <p:pic>
        <p:nvPicPr>
          <p:cNvPr id="23556" name="Imagem 2">
            <a:extLst>
              <a:ext uri="{FF2B5EF4-FFF2-40B4-BE49-F238E27FC236}">
                <a16:creationId xmlns:a16="http://schemas.microsoft.com/office/drawing/2014/main" id="{BF002938-12C0-D1C4-A610-22C48165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0750" r="8" b="15"/>
          <a:stretch>
            <a:fillRect/>
          </a:stretch>
        </p:blipFill>
        <p:spPr bwMode="auto">
          <a:xfrm>
            <a:off x="468313" y="3113088"/>
            <a:ext cx="8135937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m 3">
            <a:extLst>
              <a:ext uri="{FF2B5EF4-FFF2-40B4-BE49-F238E27FC236}">
                <a16:creationId xmlns:a16="http://schemas.microsoft.com/office/drawing/2014/main" id="{F4B6C8DD-2B1F-43D2-C0CF-0AB8F22BC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8" b="64401"/>
          <a:stretch>
            <a:fillRect/>
          </a:stretch>
        </p:blipFill>
        <p:spPr bwMode="auto">
          <a:xfrm>
            <a:off x="250825" y="974725"/>
            <a:ext cx="691991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A03FEE98-8E70-0435-90B5-93DFF7EFD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6586538"/>
            <a:ext cx="3017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6a.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2008.</a:t>
            </a:r>
          </a:p>
        </p:txBody>
      </p:sp>
      <p:pic>
        <p:nvPicPr>
          <p:cNvPr id="24579" name="Picture 5">
            <a:extLst>
              <a:ext uri="{FF2B5EF4-FFF2-40B4-BE49-F238E27FC236}">
                <a16:creationId xmlns:a16="http://schemas.microsoft.com/office/drawing/2014/main" id="{DCA714E6-DC29-FE15-DD9A-1CCA9A6C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81075"/>
            <a:ext cx="54403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744908ED-4AFD-A156-38B2-20A11BBF0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596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pt-BR" sz="2400" dirty="0" err="1">
                <a:solidFill>
                  <a:srgbClr val="002060"/>
                </a:solidFill>
              </a:rPr>
              <a:t>Subpopulação</a:t>
            </a:r>
            <a:r>
              <a:rPr lang="pt-BR" sz="2400" dirty="0">
                <a:solidFill>
                  <a:srgbClr val="002060"/>
                </a:solidFill>
              </a:rPr>
              <a:t> de Células Th1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Toxoplasmose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Aguda – </a:t>
            </a:r>
            <a:r>
              <a:rPr lang="pt-BR" dirty="0" err="1"/>
              <a:t>linfoadenopatia</a:t>
            </a:r>
            <a:r>
              <a:rPr lang="pt-BR" dirty="0"/>
              <a:t>, febre</a:t>
            </a:r>
          </a:p>
          <a:p>
            <a:r>
              <a:rPr lang="pt-BR" dirty="0"/>
              <a:t>Congênita – </a:t>
            </a:r>
            <a:r>
              <a:rPr lang="pt-BR" dirty="0" err="1"/>
              <a:t>placentite</a:t>
            </a:r>
            <a:r>
              <a:rPr lang="pt-BR" dirty="0"/>
              <a:t>, encefalite, disseminada</a:t>
            </a:r>
          </a:p>
          <a:p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5264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oxo - P folicular 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219700" y="6505575"/>
            <a:ext cx="340201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A50021"/>
                </a:solidFill>
                <a:latin typeface="Arial Black" charset="0"/>
              </a:rPr>
              <a:t>Hiperplasia de folículos linfoides</a:t>
            </a:r>
          </a:p>
        </p:txBody>
      </p:sp>
    </p:spTree>
    <p:extLst>
      <p:ext uri="{BB962C8B-B14F-4D97-AF65-F5344CB8AC3E}">
        <p14:creationId xmlns:p14="http://schemas.microsoft.com/office/powerpoint/2010/main" val="153191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Apicomplexa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134337"/>
            <a:ext cx="7614506" cy="50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7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Toxoplasmose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Aguda – </a:t>
            </a:r>
            <a:r>
              <a:rPr lang="pt-BR" dirty="0" err="1"/>
              <a:t>linfoadenopatia</a:t>
            </a:r>
            <a:endParaRPr lang="pt-BR" dirty="0"/>
          </a:p>
          <a:p>
            <a:r>
              <a:rPr lang="pt-BR" dirty="0"/>
              <a:t>Congênita – </a:t>
            </a:r>
            <a:r>
              <a:rPr lang="pt-BR" dirty="0" err="1"/>
              <a:t>placentite</a:t>
            </a:r>
            <a:r>
              <a:rPr lang="pt-BR" dirty="0"/>
              <a:t>, encefalite, disseminada</a:t>
            </a:r>
          </a:p>
          <a:p>
            <a:r>
              <a:rPr lang="pt-BR" dirty="0"/>
              <a:t>Crônica</a:t>
            </a:r>
          </a:p>
          <a:p>
            <a:pPr lvl="1"/>
            <a:r>
              <a:rPr lang="pt-BR" dirty="0"/>
              <a:t>Reativação em </a:t>
            </a:r>
            <a:r>
              <a:rPr lang="pt-BR" dirty="0" err="1"/>
              <a:t>imunosuprimidos</a:t>
            </a:r>
            <a:r>
              <a:rPr lang="pt-BR" dirty="0"/>
              <a:t> (HIV)</a:t>
            </a:r>
          </a:p>
          <a:p>
            <a:r>
              <a:rPr lang="pt-BR" dirty="0"/>
              <a:t>Ocular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1471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extLst>
              <a:ext uri="{FF2B5EF4-FFF2-40B4-BE49-F238E27FC236}">
                <a16:creationId xmlns:a16="http://schemas.microsoft.com/office/drawing/2014/main" id="{8D88AFCA-9947-228D-1AC5-0935834E9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71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200" dirty="0">
                <a:solidFill>
                  <a:srgbClr val="002060"/>
                </a:solidFill>
              </a:rPr>
              <a:t>Fontes de IFN-</a:t>
            </a:r>
            <a:r>
              <a:rPr lang="en-US" sz="22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Infecção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por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u="sng" dirty="0">
                <a:solidFill>
                  <a:srgbClr val="002060"/>
                </a:solidFill>
              </a:rPr>
              <a:t>Toxoplasma gondii</a:t>
            </a:r>
            <a:endParaRPr lang="pt-BR" sz="2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1" name="Imagem 3">
            <a:extLst>
              <a:ext uri="{FF2B5EF4-FFF2-40B4-BE49-F238E27FC236}">
                <a16:creationId xmlns:a16="http://schemas.microsoft.com/office/drawing/2014/main" id="{DDA4A16A-9E99-17D6-889D-90C6185E5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31792" r="14565" b="20586"/>
          <a:stretch>
            <a:fillRect/>
          </a:stretch>
        </p:blipFill>
        <p:spPr bwMode="auto">
          <a:xfrm>
            <a:off x="346075" y="1576388"/>
            <a:ext cx="86201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4A55FF7-389B-7D01-9A38-25DB1FB8755E}"/>
              </a:ext>
            </a:extLst>
          </p:cNvPr>
          <p:cNvSpPr txBox="1"/>
          <p:nvPr/>
        </p:nvSpPr>
        <p:spPr>
          <a:xfrm>
            <a:off x="5476875" y="6581775"/>
            <a:ext cx="36718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 err="1">
                <a:solidFill>
                  <a:srgbClr val="FF0000"/>
                </a:solidFill>
                <a:latin typeface="+mn-lt"/>
              </a:rPr>
              <a:t>Yarovinski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, Nat. Rev. </a:t>
            </a:r>
            <a:r>
              <a:rPr lang="pt-BR" sz="1200" dirty="0" err="1">
                <a:solidFill>
                  <a:srgbClr val="FF0000"/>
                </a:solidFill>
                <a:latin typeface="+mn-lt"/>
              </a:rPr>
              <a:t>Immunol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., 14:109–121, 2014.</a:t>
            </a:r>
          </a:p>
        </p:txBody>
      </p:sp>
    </p:spTree>
    <p:extLst>
      <p:ext uri="{BB962C8B-B14F-4D97-AF65-F5344CB8AC3E}">
        <p14:creationId xmlns:p14="http://schemas.microsoft.com/office/powerpoint/2010/main" val="161562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extLst>
              <a:ext uri="{FF2B5EF4-FFF2-40B4-BE49-F238E27FC236}">
                <a16:creationId xmlns:a16="http://schemas.microsoft.com/office/drawing/2014/main" id="{31D7F9E0-7B25-9B25-AB15-7AED087F8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71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rgbClr val="002060"/>
                </a:solidFill>
              </a:rPr>
              <a:t>Papéis</a:t>
            </a:r>
            <a:r>
              <a:rPr lang="en-US" sz="2200" dirty="0">
                <a:solidFill>
                  <a:srgbClr val="002060"/>
                </a:solidFill>
              </a:rPr>
              <a:t> do IFN-</a:t>
            </a:r>
            <a:r>
              <a:rPr lang="en-US" sz="22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Infecção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por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u="sng" dirty="0">
                <a:solidFill>
                  <a:srgbClr val="002060"/>
                </a:solidFill>
              </a:rPr>
              <a:t>Toxoplasma gondii</a:t>
            </a:r>
            <a:endParaRPr lang="pt-BR" sz="2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A55FBED-4D33-DDC7-A7C7-BA5E2B163EF0}"/>
              </a:ext>
            </a:extLst>
          </p:cNvPr>
          <p:cNvSpPr txBox="1"/>
          <p:nvPr/>
        </p:nvSpPr>
        <p:spPr>
          <a:xfrm>
            <a:off x="5476875" y="6581775"/>
            <a:ext cx="36718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 err="1">
                <a:solidFill>
                  <a:srgbClr val="FF0000"/>
                </a:solidFill>
                <a:latin typeface="+mn-lt"/>
              </a:rPr>
              <a:t>Yarovinski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, Nat. Rev. </a:t>
            </a:r>
            <a:r>
              <a:rPr lang="pt-BR" sz="1200" dirty="0" err="1">
                <a:solidFill>
                  <a:srgbClr val="FF0000"/>
                </a:solidFill>
                <a:latin typeface="+mn-lt"/>
              </a:rPr>
              <a:t>Immunol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., 14:109–121, 2014.</a:t>
            </a:r>
          </a:p>
        </p:txBody>
      </p:sp>
      <p:pic>
        <p:nvPicPr>
          <p:cNvPr id="38916" name="Imagem 6">
            <a:extLst>
              <a:ext uri="{FF2B5EF4-FFF2-40B4-BE49-F238E27FC236}">
                <a16:creationId xmlns:a16="http://schemas.microsoft.com/office/drawing/2014/main" id="{CF881D23-9B3A-2384-6FC7-957B65DD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19141" r="37399" b="16383"/>
          <a:stretch>
            <a:fillRect/>
          </a:stretch>
        </p:blipFill>
        <p:spPr bwMode="auto">
          <a:xfrm>
            <a:off x="2057400" y="1039813"/>
            <a:ext cx="5256213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00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601BBBA-B541-E9AF-F0C2-128A2B06ADC5}"/>
              </a:ext>
            </a:extLst>
          </p:cNvPr>
          <p:cNvSpPr txBox="1"/>
          <p:nvPr/>
        </p:nvSpPr>
        <p:spPr>
          <a:xfrm>
            <a:off x="4140200" y="6581775"/>
            <a:ext cx="5003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rgbClr val="FF0000"/>
                </a:solidFill>
                <a:latin typeface="+mn-lt"/>
              </a:rPr>
              <a:t>Adaptado de: Pollard et al., </a:t>
            </a:r>
            <a:r>
              <a:rPr lang="pt-BR" sz="1200" dirty="0" err="1">
                <a:solidFill>
                  <a:srgbClr val="FF0000"/>
                </a:solidFill>
                <a:latin typeface="+mn-lt"/>
              </a:rPr>
              <a:t>Trends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 in </a:t>
            </a:r>
            <a:r>
              <a:rPr lang="pt-BR" sz="1200" dirty="0" err="1">
                <a:solidFill>
                  <a:srgbClr val="FF0000"/>
                </a:solidFill>
                <a:latin typeface="+mn-lt"/>
              </a:rPr>
              <a:t>Parasitol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., 25(11):491-494, 2009.</a:t>
            </a:r>
          </a:p>
        </p:txBody>
      </p:sp>
      <p:pic>
        <p:nvPicPr>
          <p:cNvPr id="41987" name="Imagem 2">
            <a:extLst>
              <a:ext uri="{FF2B5EF4-FFF2-40B4-BE49-F238E27FC236}">
                <a16:creationId xmlns:a16="http://schemas.microsoft.com/office/drawing/2014/main" id="{8C0AB7E1-B1CC-4A1D-7D3E-5BC559AD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7931" r="24013" b="10780"/>
          <a:stretch>
            <a:fillRect/>
          </a:stretch>
        </p:blipFill>
        <p:spPr bwMode="auto">
          <a:xfrm>
            <a:off x="1111250" y="1196975"/>
            <a:ext cx="721201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B38A4ADA-FD48-A2A0-D5FE-4B370432D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668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rgbClr val="002060"/>
                </a:solidFill>
              </a:rPr>
              <a:t>Mecanismos de escape de </a:t>
            </a:r>
            <a:r>
              <a:rPr lang="pt-BR" sz="2400" u="sng" dirty="0">
                <a:solidFill>
                  <a:srgbClr val="002060"/>
                </a:solidFill>
              </a:rPr>
              <a:t>T. </a:t>
            </a:r>
            <a:r>
              <a:rPr lang="pt-BR" sz="2400" u="sng" dirty="0" err="1">
                <a:solidFill>
                  <a:srgbClr val="002060"/>
                </a:solidFill>
              </a:rPr>
              <a:t>gondii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87FC45B-6425-CA39-C7B8-076FD9F2B937}"/>
              </a:ext>
            </a:extLst>
          </p:cNvPr>
          <p:cNvGrpSpPr>
            <a:grpSpLocks/>
          </p:cNvGrpSpPr>
          <p:nvPr/>
        </p:nvGrpSpPr>
        <p:grpSpPr bwMode="auto">
          <a:xfrm>
            <a:off x="2908300" y="3790950"/>
            <a:ext cx="4064000" cy="2490788"/>
            <a:chOff x="2908220" y="3791168"/>
            <a:chExt cx="4064159" cy="2490655"/>
          </a:xfrm>
        </p:grpSpPr>
        <p:sp>
          <p:nvSpPr>
            <p:cNvPr id="41990" name="Elipse 7">
              <a:extLst>
                <a:ext uri="{FF2B5EF4-FFF2-40B4-BE49-F238E27FC236}">
                  <a16:creationId xmlns:a16="http://schemas.microsoft.com/office/drawing/2014/main" id="{58058591-D309-945F-94A2-187F75D30B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56869">
              <a:off x="3985263" y="3791168"/>
              <a:ext cx="2987116" cy="197142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41991" name="Elipse 9">
              <a:extLst>
                <a:ext uri="{FF2B5EF4-FFF2-40B4-BE49-F238E27FC236}">
                  <a16:creationId xmlns:a16="http://schemas.microsoft.com/office/drawing/2014/main" id="{1224C779-5B9D-657C-CB53-D5D9D73F40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76070">
              <a:off x="2536054" y="4455948"/>
              <a:ext cx="2198041" cy="1453709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</p:spTree>
    <p:extLst>
      <p:ext uri="{BB962C8B-B14F-4D97-AF65-F5344CB8AC3E}">
        <p14:creationId xmlns:p14="http://schemas.microsoft.com/office/powerpoint/2010/main" val="195232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extLst>
              <a:ext uri="{FF2B5EF4-FFF2-40B4-BE49-F238E27FC236}">
                <a16:creationId xmlns:a16="http://schemas.microsoft.com/office/drawing/2014/main" id="{F7CF5159-89A2-55CB-FD7F-1939ECA12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71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002060"/>
                </a:solidFill>
              </a:rPr>
              <a:t>Visão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Geral</a:t>
            </a:r>
            <a:r>
              <a:rPr lang="en-US" sz="2400" dirty="0">
                <a:solidFill>
                  <a:srgbClr val="002060"/>
                </a:solidFill>
              </a:rPr>
              <a:t> da </a:t>
            </a:r>
            <a:r>
              <a:rPr lang="en-US" sz="2400" dirty="0" err="1">
                <a:solidFill>
                  <a:srgbClr val="002060"/>
                </a:solidFill>
              </a:rPr>
              <a:t>Infecção</a:t>
            </a:r>
            <a:r>
              <a:rPr lang="en-US" sz="2400" dirty="0">
                <a:solidFill>
                  <a:srgbClr val="002060"/>
                </a:solidFill>
              </a:rPr>
              <a:t> por </a:t>
            </a:r>
            <a:r>
              <a:rPr lang="en-US" sz="2400" u="sng" dirty="0">
                <a:solidFill>
                  <a:srgbClr val="002060"/>
                </a:solidFill>
              </a:rPr>
              <a:t>Toxoplasma gondii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39" name="Text Box 6">
            <a:extLst>
              <a:ext uri="{FF2B5EF4-FFF2-40B4-BE49-F238E27FC236}">
                <a16:creationId xmlns:a16="http://schemas.microsoft.com/office/drawing/2014/main" id="{23A48F7E-05CB-B148-B683-EFDED641D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6594475"/>
            <a:ext cx="4114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Ferreira, Parasitologia Contemporânea, 2a.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2021.</a:t>
            </a:r>
          </a:p>
        </p:txBody>
      </p:sp>
      <p:pic>
        <p:nvPicPr>
          <p:cNvPr id="39940" name="Imagem 3">
            <a:extLst>
              <a:ext uri="{FF2B5EF4-FFF2-40B4-BE49-F238E27FC236}">
                <a16:creationId xmlns:a16="http://schemas.microsoft.com/office/drawing/2014/main" id="{FF4ACB87-86BB-D00F-8282-F9565CD7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614488"/>
            <a:ext cx="9051925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368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>
          <a:xfrm>
            <a:off x="1638300" y="609600"/>
            <a:ext cx="58674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Diagnóstico parasitológico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idx="1"/>
          </p:nvPr>
        </p:nvSpPr>
        <p:spPr>
          <a:xfrm>
            <a:off x="762000" y="1752600"/>
            <a:ext cx="7772400" cy="4343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BR" sz="2400" dirty="0"/>
          </a:p>
          <a:p>
            <a:pPr eaLnBrk="1" hangingPunct="1"/>
            <a:r>
              <a:rPr lang="pt-BR" sz="2400" dirty="0"/>
              <a:t>Demonstração do organismo em necropsia ou biópsia </a:t>
            </a:r>
          </a:p>
          <a:p>
            <a:pPr eaLnBrk="1" hangingPunct="1"/>
            <a:r>
              <a:rPr lang="pt-BR" sz="2400" dirty="0"/>
              <a:t>Inoculação intraperitoneal em camundongo de material de biópsia de gânglio linfático, fígado ou baço</a:t>
            </a:r>
          </a:p>
          <a:p>
            <a:pPr eaLnBrk="1" hangingPunct="1"/>
            <a:r>
              <a:rPr lang="pt-BR" sz="2400" dirty="0"/>
              <a:t>Cultura dos parasitos em fibroblastos</a:t>
            </a:r>
          </a:p>
          <a:p>
            <a:pPr eaLnBrk="1" hangingPunct="1"/>
            <a:r>
              <a:rPr lang="pt-BR" sz="2400" dirty="0"/>
              <a:t>Técnica de PCR para detecção do DNA do parasito em amostras de tecido.</a:t>
            </a:r>
          </a:p>
        </p:txBody>
      </p:sp>
    </p:spTree>
    <p:extLst>
      <p:ext uri="{BB962C8B-B14F-4D97-AF65-F5344CB8AC3E}">
        <p14:creationId xmlns:p14="http://schemas.microsoft.com/office/powerpoint/2010/main" val="890090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extLst>
              <a:ext uri="{FF2B5EF4-FFF2-40B4-BE49-F238E27FC236}">
                <a16:creationId xmlns:a16="http://schemas.microsoft.com/office/drawing/2014/main" id="{C4EBF3DF-C8DB-5EBB-DDB9-E9678DDBA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10604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Cinética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Produção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Anticorpos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Longo da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Infecção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por </a:t>
            </a:r>
            <a:r>
              <a:rPr lang="en-US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T. gondii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7" name="Imagem 7">
            <a:extLst>
              <a:ext uri="{FF2B5EF4-FFF2-40B4-BE49-F238E27FC236}">
                <a16:creationId xmlns:a16="http://schemas.microsoft.com/office/drawing/2014/main" id="{C9716FFF-E4DB-48EE-276F-D47354A4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481138"/>
            <a:ext cx="72104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>
            <a:extLst>
              <a:ext uri="{FF2B5EF4-FFF2-40B4-BE49-F238E27FC236}">
                <a16:creationId xmlns:a16="http://schemas.microsoft.com/office/drawing/2014/main" id="{93480C7B-F358-A975-B333-582693780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6594475"/>
            <a:ext cx="4114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Ferreira, Parasitologia Contemporânea, 2a.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225966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2210734"/>
            <a:ext cx="8826500" cy="243653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93784" y="1066800"/>
            <a:ext cx="335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DO do Estado de São Paulo - 2010</a:t>
            </a:r>
          </a:p>
        </p:txBody>
      </p:sp>
    </p:spTree>
    <p:extLst>
      <p:ext uri="{BB962C8B-B14F-4D97-AF65-F5344CB8AC3E}">
        <p14:creationId xmlns:p14="http://schemas.microsoft.com/office/powerpoint/2010/main" val="59515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6" name="AutoShape 8">
            <a:extLst>
              <a:ext uri="{FF2B5EF4-FFF2-40B4-BE49-F238E27FC236}">
                <a16:creationId xmlns:a16="http://schemas.microsoft.com/office/drawing/2014/main" id="{96520E75-6C18-ED99-AFBC-A9C667537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8112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rgbClr val="002060"/>
                </a:solidFill>
              </a:rPr>
              <a:t>Importância das </a:t>
            </a:r>
            <a:r>
              <a:rPr lang="pt-BR" sz="2400" dirty="0" err="1">
                <a:solidFill>
                  <a:srgbClr val="002060"/>
                </a:solidFill>
              </a:rPr>
              <a:t>Quimiocinas</a:t>
            </a:r>
            <a:r>
              <a:rPr lang="pt-BR" sz="2400" dirty="0">
                <a:solidFill>
                  <a:srgbClr val="002060"/>
                </a:solidFill>
              </a:rPr>
              <a:t> para as </a:t>
            </a:r>
          </a:p>
          <a:p>
            <a:pPr algn="ctr" eaLnBrk="1" hangingPunct="1">
              <a:defRPr/>
            </a:pPr>
            <a:r>
              <a:rPr lang="pt-BR" sz="2400" dirty="0">
                <a:solidFill>
                  <a:srgbClr val="002060"/>
                </a:solidFill>
              </a:rPr>
              <a:t>Interações B:T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404A57-C334-0544-6EAC-DFAB80AD1E00}"/>
              </a:ext>
            </a:extLst>
          </p:cNvPr>
          <p:cNvSpPr txBox="1"/>
          <p:nvPr/>
        </p:nvSpPr>
        <p:spPr>
          <a:xfrm>
            <a:off x="384175" y="4560888"/>
            <a:ext cx="76438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latin typeface="+mj-lt"/>
              </a:rPr>
              <a:t>- CXCL13: liga CXCR5 (folículo)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pt-BR" b="1" dirty="0"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latin typeface="+mj-lt"/>
              </a:rPr>
              <a:t>- CCL19 e CCL21: ligam CCR7 (região </a:t>
            </a:r>
            <a:r>
              <a:rPr lang="pt-BR" b="1" dirty="0" err="1">
                <a:latin typeface="+mj-lt"/>
              </a:rPr>
              <a:t>parafolicular</a:t>
            </a:r>
            <a:r>
              <a:rPr lang="pt-BR" b="1" dirty="0">
                <a:latin typeface="+mj-lt"/>
              </a:rPr>
              <a:t>/</a:t>
            </a:r>
            <a:r>
              <a:rPr lang="pt-BR" b="1" dirty="0" err="1">
                <a:latin typeface="+mj-lt"/>
              </a:rPr>
              <a:t>paracortical</a:t>
            </a:r>
            <a:r>
              <a:rPr lang="pt-BR" b="1" dirty="0">
                <a:latin typeface="+mj-lt"/>
              </a:rPr>
              <a:t>)</a:t>
            </a:r>
          </a:p>
        </p:txBody>
      </p:sp>
      <p:pic>
        <p:nvPicPr>
          <p:cNvPr id="25604" name="Imagem 1">
            <a:extLst>
              <a:ext uri="{FF2B5EF4-FFF2-40B4-BE49-F238E27FC236}">
                <a16:creationId xmlns:a16="http://schemas.microsoft.com/office/drawing/2014/main" id="{AB12C3BA-434C-D627-F9C9-264EB65C2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4" t="38800" r="12988" b="14093"/>
          <a:stretch>
            <a:fillRect/>
          </a:stretch>
        </p:blipFill>
        <p:spPr bwMode="auto">
          <a:xfrm>
            <a:off x="34925" y="1052513"/>
            <a:ext cx="90424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aixaDeTexto 7">
            <a:extLst>
              <a:ext uri="{FF2B5EF4-FFF2-40B4-BE49-F238E27FC236}">
                <a16:creationId xmlns:a16="http://schemas.microsoft.com/office/drawing/2014/main" id="{6B3E886D-C5D7-FBD0-1ED5-2B6528467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694363"/>
            <a:ext cx="4537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Arial Black" panose="020B0A04020102020204" pitchFamily="34" charset="0"/>
                <a:hlinkClick r:id="rId4"/>
              </a:rPr>
              <a:t>https://www.youtube.com/watch?v=GZv6jpsBO1I</a:t>
            </a:r>
            <a:endParaRPr lang="pt-BR" altLang="pt-BR" sz="2400">
              <a:latin typeface="Arial Black" panose="020B0A04020102020204" pitchFamily="34" charset="0"/>
            </a:endParaRP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98451C68-EC71-5A98-6102-B0137928D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6" name="AutoShape 8">
            <a:extLst>
              <a:ext uri="{FF2B5EF4-FFF2-40B4-BE49-F238E27FC236}">
                <a16:creationId xmlns:a16="http://schemas.microsoft.com/office/drawing/2014/main" id="{F8C02CAC-709B-1A9C-1C40-CAED8F126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rgbClr val="002060"/>
                </a:solidFill>
              </a:rPr>
              <a:t>Reação de Centro Germinativo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651" name="Imagem 3">
            <a:extLst>
              <a:ext uri="{FF2B5EF4-FFF2-40B4-BE49-F238E27FC236}">
                <a16:creationId xmlns:a16="http://schemas.microsoft.com/office/drawing/2014/main" id="{603C894C-1406-C7B1-36E6-E704F212D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2" t="16402" r="18500" b="24802"/>
          <a:stretch>
            <a:fillRect/>
          </a:stretch>
        </p:blipFill>
        <p:spPr bwMode="auto">
          <a:xfrm>
            <a:off x="1187450" y="908050"/>
            <a:ext cx="65532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8">
            <a:extLst>
              <a:ext uri="{FF2B5EF4-FFF2-40B4-BE49-F238E27FC236}">
                <a16:creationId xmlns:a16="http://schemas.microsoft.com/office/drawing/2014/main" id="{440341EF-6288-53D5-D945-F1293A894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Importância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Infecção oportunista ou reativação de formas dormentes em </a:t>
            </a:r>
            <a:r>
              <a:rPr lang="pt-BR" dirty="0" err="1"/>
              <a:t>imunocomprometidos</a:t>
            </a:r>
            <a:r>
              <a:rPr lang="pt-BR" dirty="0"/>
              <a:t>.</a:t>
            </a:r>
          </a:p>
          <a:p>
            <a:pPr lvl="1"/>
            <a:r>
              <a:rPr lang="pt-BR" dirty="0"/>
              <a:t>Encefalite, meningite.</a:t>
            </a:r>
          </a:p>
          <a:p>
            <a:r>
              <a:rPr lang="pt-BR" dirty="0"/>
              <a:t>Infecção congênita.</a:t>
            </a:r>
          </a:p>
          <a:p>
            <a:pPr lvl="1"/>
            <a:r>
              <a:rPr lang="pt-BR" dirty="0"/>
              <a:t>Aborto espontâneo.</a:t>
            </a:r>
          </a:p>
          <a:p>
            <a:pPr lvl="1"/>
            <a:r>
              <a:rPr lang="pt-BR" dirty="0"/>
              <a:t>Natimorto.</a:t>
            </a:r>
          </a:p>
          <a:p>
            <a:pPr lvl="1"/>
            <a:r>
              <a:rPr lang="pt-BR" dirty="0"/>
              <a:t>Consequências neurológicas e/ou oculares.</a:t>
            </a:r>
          </a:p>
        </p:txBody>
      </p:sp>
    </p:spTree>
    <p:extLst>
      <p:ext uri="{BB962C8B-B14F-4D97-AF65-F5344CB8AC3E}">
        <p14:creationId xmlns:p14="http://schemas.microsoft.com/office/powerpoint/2010/main" val="2423243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3C6EE425-6B6D-4709-56FE-057222B2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01738"/>
            <a:ext cx="88566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8">
            <a:extLst>
              <a:ext uri="{FF2B5EF4-FFF2-40B4-BE49-F238E27FC236}">
                <a16:creationId xmlns:a16="http://schemas.microsoft.com/office/drawing/2014/main" id="{F3FE92B2-BFFE-F7A2-A5DE-94394D017EAB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079625"/>
            <a:ext cx="6192838" cy="4589463"/>
            <a:chOff x="793" y="1253"/>
            <a:chExt cx="3901" cy="2891"/>
          </a:xfrm>
        </p:grpSpPr>
        <p:pic>
          <p:nvPicPr>
            <p:cNvPr id="29703" name="Picture 3">
              <a:extLst>
                <a:ext uri="{FF2B5EF4-FFF2-40B4-BE49-F238E27FC236}">
                  <a16:creationId xmlns:a16="http://schemas.microsoft.com/office/drawing/2014/main" id="{52121833-8767-D268-98A7-5F9006A9F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253"/>
              <a:ext cx="3901" cy="2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Text Box 4">
              <a:extLst>
                <a:ext uri="{FF2B5EF4-FFF2-40B4-BE49-F238E27FC236}">
                  <a16:creationId xmlns:a16="http://schemas.microsoft.com/office/drawing/2014/main" id="{565F297B-AB7E-48B6-CEA9-37BE2B720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1388"/>
              <a:ext cx="101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i="0" dirty="0" err="1">
                  <a:latin typeface="+mj-lt"/>
                </a:rPr>
                <a:t>Formação</a:t>
              </a:r>
              <a:r>
                <a:rPr lang="en-US" sz="1400" i="0" dirty="0">
                  <a:latin typeface="+mj-lt"/>
                </a:rPr>
                <a:t> de </a:t>
              </a:r>
              <a:r>
                <a:rPr lang="en-US" sz="1400" i="0" dirty="0" err="1">
                  <a:latin typeface="+mj-lt"/>
                </a:rPr>
                <a:t>alça</a:t>
              </a:r>
              <a:endParaRPr lang="en-US" sz="1400" i="0" dirty="0">
                <a:latin typeface="+mj-lt"/>
              </a:endParaRPr>
            </a:p>
          </p:txBody>
        </p:sp>
        <p:sp>
          <p:nvSpPr>
            <p:cNvPr id="38919" name="Text Box 5">
              <a:extLst>
                <a:ext uri="{FF2B5EF4-FFF2-40B4-BE49-F238E27FC236}">
                  <a16:creationId xmlns:a16="http://schemas.microsoft.com/office/drawing/2014/main" id="{81C291FC-F41F-B5CD-D21E-0E27CC9B3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5" y="1389"/>
              <a:ext cx="101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i="0" dirty="0" err="1">
                  <a:latin typeface="+mj-lt"/>
                </a:rPr>
                <a:t>Formação</a:t>
              </a:r>
              <a:r>
                <a:rPr lang="en-US" sz="1400" i="0" dirty="0">
                  <a:latin typeface="+mj-lt"/>
                </a:rPr>
                <a:t> de </a:t>
              </a:r>
              <a:r>
                <a:rPr lang="en-US" sz="1400" i="0" dirty="0" err="1">
                  <a:latin typeface="+mj-lt"/>
                </a:rPr>
                <a:t>alça</a:t>
              </a:r>
              <a:endParaRPr lang="en-US" sz="1400" i="0" dirty="0">
                <a:latin typeface="+mj-lt"/>
              </a:endParaRPr>
            </a:p>
          </p:txBody>
        </p:sp>
        <p:sp>
          <p:nvSpPr>
            <p:cNvPr id="38920" name="Text Box 6">
              <a:extLst>
                <a:ext uri="{FF2B5EF4-FFF2-40B4-BE49-F238E27FC236}">
                  <a16:creationId xmlns:a16="http://schemas.microsoft.com/office/drawing/2014/main" id="{26140773-7300-3C41-69E7-521AD6F5D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" y="2387"/>
              <a:ext cx="180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i="0" dirty="0" err="1">
                  <a:latin typeface="+mj-lt"/>
                </a:rPr>
                <a:t>Recombinação</a:t>
              </a:r>
              <a:r>
                <a:rPr lang="en-US" sz="1400" i="0" dirty="0">
                  <a:latin typeface="+mj-lt"/>
                </a:rPr>
                <a:t> </a:t>
              </a:r>
              <a:r>
                <a:rPr lang="en-US" sz="1400" i="0" dirty="0" err="1">
                  <a:latin typeface="+mj-lt"/>
                </a:rPr>
                <a:t>da</a:t>
              </a:r>
              <a:r>
                <a:rPr lang="en-US" sz="1400" i="0" dirty="0">
                  <a:latin typeface="+mj-lt"/>
                </a:rPr>
                <a:t> </a:t>
              </a:r>
              <a:r>
                <a:rPr lang="en-US" sz="1400" i="0" dirty="0" err="1">
                  <a:latin typeface="+mj-lt"/>
                </a:rPr>
                <a:t>região</a:t>
              </a:r>
              <a:r>
                <a:rPr lang="en-US" sz="1400" i="0" dirty="0">
                  <a:latin typeface="+mj-lt"/>
                </a:rPr>
                <a:t> de </a:t>
              </a:r>
              <a:r>
                <a:rPr lang="en-US" sz="1400" i="0" dirty="0" err="1">
                  <a:latin typeface="+mj-lt"/>
                </a:rPr>
                <a:t>troca</a:t>
              </a:r>
              <a:endParaRPr lang="en-US" sz="1400" i="0" dirty="0">
                <a:latin typeface="+mj-lt"/>
              </a:endParaRPr>
            </a:p>
          </p:txBody>
        </p:sp>
        <p:sp>
          <p:nvSpPr>
            <p:cNvPr id="38921" name="Text Box 7">
              <a:extLst>
                <a:ext uri="{FF2B5EF4-FFF2-40B4-BE49-F238E27FC236}">
                  <a16:creationId xmlns:a16="http://schemas.microsoft.com/office/drawing/2014/main" id="{5B318303-562C-B99E-7694-4E0BB8E33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" y="2387"/>
              <a:ext cx="180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i="0" dirty="0" err="1">
                  <a:latin typeface="+mj-lt"/>
                </a:rPr>
                <a:t>Recombinação</a:t>
              </a:r>
              <a:r>
                <a:rPr lang="en-US" sz="1400" i="0" dirty="0">
                  <a:latin typeface="+mj-lt"/>
                </a:rPr>
                <a:t> </a:t>
              </a:r>
              <a:r>
                <a:rPr lang="en-US" sz="1400" i="0" dirty="0" err="1">
                  <a:latin typeface="+mj-lt"/>
                </a:rPr>
                <a:t>da</a:t>
              </a:r>
              <a:r>
                <a:rPr lang="en-US" sz="1400" i="0" dirty="0">
                  <a:latin typeface="+mj-lt"/>
                </a:rPr>
                <a:t> </a:t>
              </a:r>
              <a:r>
                <a:rPr lang="en-US" sz="1400" i="0" dirty="0" err="1">
                  <a:latin typeface="+mj-lt"/>
                </a:rPr>
                <a:t>região</a:t>
              </a:r>
              <a:r>
                <a:rPr lang="en-US" sz="1400" i="0" dirty="0">
                  <a:latin typeface="+mj-lt"/>
                </a:rPr>
                <a:t> de </a:t>
              </a:r>
              <a:r>
                <a:rPr lang="en-US" sz="1400" i="0" dirty="0" err="1">
                  <a:latin typeface="+mj-lt"/>
                </a:rPr>
                <a:t>troca</a:t>
              </a:r>
              <a:endParaRPr lang="en-US" sz="1400" i="0" dirty="0">
                <a:latin typeface="+mj-lt"/>
              </a:endParaRPr>
            </a:p>
          </p:txBody>
        </p:sp>
      </p:grpSp>
      <p:sp>
        <p:nvSpPr>
          <p:cNvPr id="4" name="AutoShape 2">
            <a:extLst>
              <a:ext uri="{FF2B5EF4-FFF2-40B4-BE49-F238E27FC236}">
                <a16:creationId xmlns:a16="http://schemas.microsoft.com/office/drawing/2014/main" id="{8C513B1C-D5A8-617A-B714-965CA53E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88913"/>
            <a:ext cx="8501063" cy="612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Troca de </a:t>
            </a:r>
            <a:r>
              <a:rPr lang="pt-BR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isotipo</a:t>
            </a: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(“switch” de classe)</a:t>
            </a:r>
          </a:p>
        </p:txBody>
      </p:sp>
      <p:pic>
        <p:nvPicPr>
          <p:cNvPr id="29701" name="Imagem 2">
            <a:extLst>
              <a:ext uri="{FF2B5EF4-FFF2-40B4-BE49-F238E27FC236}">
                <a16:creationId xmlns:a16="http://schemas.microsoft.com/office/drawing/2014/main" id="{58B9C70F-44FE-6FD2-4580-BC080FD62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51285"/>
          <a:stretch>
            <a:fillRect/>
          </a:stretch>
        </p:blipFill>
        <p:spPr bwMode="auto">
          <a:xfrm>
            <a:off x="55563" y="2774950"/>
            <a:ext cx="262255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4">
            <a:extLst>
              <a:ext uri="{FF2B5EF4-FFF2-40B4-BE49-F238E27FC236}">
                <a16:creationId xmlns:a16="http://schemas.microsoft.com/office/drawing/2014/main" id="{A2F15C60-8D65-9108-9162-CCE0BAE77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3763"/>
            <a:ext cx="294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</a:t>
            </a:r>
            <a:r>
              <a:rPr lang="en-US" altLang="pt-BR" sz="1200" u="sng" baseline="30000">
                <a:solidFill>
                  <a:srgbClr val="FF0000"/>
                </a:solidFill>
              </a:rPr>
              <a:t>a</a:t>
            </a:r>
            <a:r>
              <a:rPr lang="en-US" altLang="pt-BR" sz="1200">
                <a:solidFill>
                  <a:srgbClr val="FF0000"/>
                </a:solidFill>
              </a:rPr>
              <a:t> Edição, 2019</a:t>
            </a:r>
            <a:r>
              <a:rPr lang="en-US" altLang="pt-BR" sz="1200"/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6" name="AutoShape 8">
            <a:extLst>
              <a:ext uri="{FF2B5EF4-FFF2-40B4-BE49-F238E27FC236}">
                <a16:creationId xmlns:a16="http://schemas.microsoft.com/office/drawing/2014/main" id="{70D58669-C7A0-EF63-A478-B315C8658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668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>
                <a:solidFill>
                  <a:srgbClr val="002060"/>
                </a:solidFill>
              </a:rPr>
              <a:t>Mudanças de Isotipo da Cadeia Pesada</a:t>
            </a:r>
            <a:endParaRPr lang="pt-BR" sz="240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3" name="Imagem 1">
            <a:extLst>
              <a:ext uri="{FF2B5EF4-FFF2-40B4-BE49-F238E27FC236}">
                <a16:creationId xmlns:a16="http://schemas.microsoft.com/office/drawing/2014/main" id="{95E67889-3D05-CB6F-909C-3E640559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6" t="16402" r="16139" b="11681"/>
          <a:stretch>
            <a:fillRect/>
          </a:stretch>
        </p:blipFill>
        <p:spPr bwMode="auto">
          <a:xfrm>
            <a:off x="1331913" y="946150"/>
            <a:ext cx="65325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28FEBCC-537B-781A-5F49-9BE83F007B25}"/>
              </a:ext>
            </a:extLst>
          </p:cNvPr>
          <p:cNvSpPr/>
          <p:nvPr/>
        </p:nvSpPr>
        <p:spPr bwMode="auto">
          <a:xfrm>
            <a:off x="4008438" y="2962275"/>
            <a:ext cx="612775" cy="2889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pt-BR" sz="1400" i="0" dirty="0">
                <a:latin typeface="+mn-lt"/>
              </a:rPr>
              <a:t>IFN-</a:t>
            </a:r>
            <a:r>
              <a:rPr lang="pt-BR" sz="1400" i="0" dirty="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30725" name="Text Box 8">
            <a:extLst>
              <a:ext uri="{FF2B5EF4-FFF2-40B4-BE49-F238E27FC236}">
                <a16:creationId xmlns:a16="http://schemas.microsoft.com/office/drawing/2014/main" id="{0385CAC5-E008-D19F-2125-061156D2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6" name="AutoShape 8">
            <a:extLst>
              <a:ext uri="{FF2B5EF4-FFF2-40B4-BE49-F238E27FC236}">
                <a16:creationId xmlns:a16="http://schemas.microsoft.com/office/drawing/2014/main" id="{983F10BF-43F6-3F82-C043-9776FA62E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668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dirty="0" err="1">
                <a:solidFill>
                  <a:srgbClr val="002060"/>
                </a:solidFill>
              </a:rPr>
              <a:t>Hipermutações</a:t>
            </a:r>
            <a:r>
              <a:rPr lang="pt-BR" sz="2400" dirty="0">
                <a:solidFill>
                  <a:srgbClr val="002060"/>
                </a:solidFill>
              </a:rPr>
              <a:t> somáticas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1" name="Imagem 1">
            <a:extLst>
              <a:ext uri="{FF2B5EF4-FFF2-40B4-BE49-F238E27FC236}">
                <a16:creationId xmlns:a16="http://schemas.microsoft.com/office/drawing/2014/main" id="{85D25EE2-FA1E-9463-F04F-4E91C4DB9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7" t="24802" r="16927" b="24800"/>
          <a:stretch>
            <a:fillRect/>
          </a:stretch>
        </p:blipFill>
        <p:spPr bwMode="auto">
          <a:xfrm>
            <a:off x="114300" y="941388"/>
            <a:ext cx="8778875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8">
            <a:extLst>
              <a:ext uri="{FF2B5EF4-FFF2-40B4-BE49-F238E27FC236}">
                <a16:creationId xmlns:a16="http://schemas.microsoft.com/office/drawing/2014/main" id="{0A7A4041-8B34-A1B7-DBC8-1EC6E62C7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extLst>
              <a:ext uri="{FF2B5EF4-FFF2-40B4-BE49-F238E27FC236}">
                <a16:creationId xmlns:a16="http://schemas.microsoft.com/office/drawing/2014/main" id="{CC9818D0-ADE7-694F-087F-283CCA399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668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rgbClr val="002060"/>
                </a:solidFill>
              </a:rPr>
              <a:t>Seleção de Células B nos Centros Germinativos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19" name="Imagem 1">
            <a:extLst>
              <a:ext uri="{FF2B5EF4-FFF2-40B4-BE49-F238E27FC236}">
                <a16:creationId xmlns:a16="http://schemas.microsoft.com/office/drawing/2014/main" id="{B55DF37F-B9F6-690F-A53D-4F0767217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13602" r="16927" b="6941"/>
          <a:stretch>
            <a:fillRect/>
          </a:stretch>
        </p:blipFill>
        <p:spPr bwMode="auto">
          <a:xfrm>
            <a:off x="1463675" y="928688"/>
            <a:ext cx="5916613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8">
            <a:extLst>
              <a:ext uri="{FF2B5EF4-FFF2-40B4-BE49-F238E27FC236}">
                <a16:creationId xmlns:a16="http://schemas.microsoft.com/office/drawing/2014/main" id="{B88B330B-45A4-3E1F-535E-53354DE2A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658336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Abbas, Lichtman, Pillai, 9a.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2019.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extLst>
              <a:ext uri="{FF2B5EF4-FFF2-40B4-BE49-F238E27FC236}">
                <a16:creationId xmlns:a16="http://schemas.microsoft.com/office/drawing/2014/main" id="{C4EBF3DF-C8DB-5EBB-DDB9-E9678DDBA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10604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Cinética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Produção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Anticorpos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Longo da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Infecção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por </a:t>
            </a:r>
            <a:r>
              <a:rPr lang="en-US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T. gondii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7" name="Imagem 7">
            <a:extLst>
              <a:ext uri="{FF2B5EF4-FFF2-40B4-BE49-F238E27FC236}">
                <a16:creationId xmlns:a16="http://schemas.microsoft.com/office/drawing/2014/main" id="{C9716FFF-E4DB-48EE-276F-D47354A4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481138"/>
            <a:ext cx="72104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>
            <a:extLst>
              <a:ext uri="{FF2B5EF4-FFF2-40B4-BE49-F238E27FC236}">
                <a16:creationId xmlns:a16="http://schemas.microsoft.com/office/drawing/2014/main" id="{93480C7B-F358-A975-B333-582693780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6594475"/>
            <a:ext cx="4114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200">
                <a:solidFill>
                  <a:srgbClr val="FF0000"/>
                </a:solidFill>
              </a:rPr>
              <a:t>Ferreira, Parasitologia Contemporânea, 2a. Edi</a:t>
            </a:r>
            <a:r>
              <a:rPr lang="en-GB" altLang="pt-BR" sz="1200">
                <a:solidFill>
                  <a:srgbClr val="FF0000"/>
                </a:solidFill>
              </a:rPr>
              <a:t>ção</a:t>
            </a:r>
            <a:r>
              <a:rPr lang="en-US" altLang="pt-BR" sz="1200">
                <a:solidFill>
                  <a:srgbClr val="FF0000"/>
                </a:solidFill>
              </a:rPr>
              <a:t>, 2021.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748"/>
            <a:ext cx="9144000" cy="594250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32100" y="1714500"/>
            <a:ext cx="16002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/>
          <p:cNvSpPr/>
          <p:nvPr/>
        </p:nvSpPr>
        <p:spPr>
          <a:xfrm>
            <a:off x="2832100" y="3390352"/>
            <a:ext cx="16002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Toxoplasma"/>
          <p:cNvPicPr>
            <a:picLocks noChangeAspect="1" noChangeArrowheads="1"/>
          </p:cNvPicPr>
          <p:nvPr/>
        </p:nvPicPr>
        <p:blipFill>
          <a:blip r:embed="rId2"/>
          <a:srcRect r="11093" b="19128"/>
          <a:stretch>
            <a:fillRect/>
          </a:stretch>
        </p:blipFill>
        <p:spPr bwMode="auto">
          <a:xfrm>
            <a:off x="0" y="457200"/>
            <a:ext cx="48926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966939" y="332656"/>
            <a:ext cx="40077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 flipV="1">
            <a:off x="2255540" y="2104728"/>
            <a:ext cx="2976860" cy="1498707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5486400" y="2357438"/>
            <a:ext cx="3368675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Higiene pessoal</a:t>
            </a: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(especialmente após manipulação de gatos)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Cobrir caixas ou tanques de areia 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Não alimentar gatos com carne crua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Água tratada</a:t>
            </a:r>
          </a:p>
          <a:p>
            <a:endParaRPr lang="pt-BR" sz="2000" dirty="0">
              <a:solidFill>
                <a:srgbClr val="0000FF"/>
              </a:solidFill>
              <a:latin typeface="+mn-lt"/>
            </a:endParaRPr>
          </a:p>
          <a:p>
            <a:r>
              <a:rPr lang="pt-BR" sz="2000" dirty="0">
                <a:solidFill>
                  <a:srgbClr val="0000FF"/>
                </a:solidFill>
                <a:latin typeface="+mn-lt"/>
              </a:rPr>
              <a:t>Lavar bem os alimentos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4800600" y="1643063"/>
            <a:ext cx="3622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latin typeface="+mn-lt"/>
              </a:rPr>
              <a:t>Ingestão de oocistos viáveis</a:t>
            </a:r>
          </a:p>
        </p:txBody>
      </p:sp>
    </p:spTree>
    <p:extLst>
      <p:ext uri="{BB962C8B-B14F-4D97-AF65-F5344CB8AC3E}">
        <p14:creationId xmlns:p14="http://schemas.microsoft.com/office/powerpoint/2010/main" val="29543716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Toxoplasma"/>
          <p:cNvPicPr>
            <a:picLocks noChangeAspect="1" noChangeArrowheads="1"/>
          </p:cNvPicPr>
          <p:nvPr/>
        </p:nvPicPr>
        <p:blipFill>
          <a:blip r:embed="rId2"/>
          <a:srcRect r="11093" b="19128"/>
          <a:stretch>
            <a:fillRect/>
          </a:stretch>
        </p:blipFill>
        <p:spPr bwMode="auto">
          <a:xfrm>
            <a:off x="0" y="457200"/>
            <a:ext cx="48926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594405" y="603590"/>
            <a:ext cx="41770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 flipV="1">
            <a:off x="3131839" y="2516052"/>
            <a:ext cx="2321751" cy="2425116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41925" y="3371508"/>
            <a:ext cx="3378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Ingerir carne bem cozida</a:t>
            </a: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Congelar a carne </a:t>
            </a:r>
          </a:p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(-20</a:t>
            </a:r>
            <a:r>
              <a:rPr lang="pt-BR" sz="2400" baseline="30000" dirty="0">
                <a:solidFill>
                  <a:srgbClr val="0000FF"/>
                </a:solidFill>
                <a:latin typeface="+mn-lt"/>
              </a:rPr>
              <a:t>0</a:t>
            </a:r>
            <a:r>
              <a:rPr lang="pt-BR" sz="2400" dirty="0">
                <a:solidFill>
                  <a:srgbClr val="0000FF"/>
                </a:solidFill>
                <a:latin typeface="+mn-lt"/>
              </a:rPr>
              <a:t>C 24 horas)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53591" y="2054387"/>
            <a:ext cx="2512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latin typeface="+mn-lt"/>
              </a:rPr>
              <a:t>Consumo de carne</a:t>
            </a:r>
          </a:p>
        </p:txBody>
      </p:sp>
    </p:spTree>
    <p:extLst>
      <p:ext uri="{BB962C8B-B14F-4D97-AF65-F5344CB8AC3E}">
        <p14:creationId xmlns:p14="http://schemas.microsoft.com/office/powerpoint/2010/main" val="2448830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Toxoplasma"/>
          <p:cNvPicPr>
            <a:picLocks noChangeAspect="1" noChangeArrowheads="1"/>
          </p:cNvPicPr>
          <p:nvPr/>
        </p:nvPicPr>
        <p:blipFill>
          <a:blip r:embed="rId2"/>
          <a:srcRect l="61078" t="85619" r="25685" b="3566"/>
          <a:stretch>
            <a:fillRect/>
          </a:stretch>
        </p:blipFill>
        <p:spPr bwMode="auto">
          <a:xfrm>
            <a:off x="4191000" y="4724400"/>
            <a:ext cx="15668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Toxoplasma"/>
          <p:cNvPicPr>
            <a:picLocks noChangeAspect="1" noChangeArrowheads="1"/>
          </p:cNvPicPr>
          <p:nvPr/>
        </p:nvPicPr>
        <p:blipFill>
          <a:blip r:embed="rId3"/>
          <a:srcRect r="11093" b="19128"/>
          <a:stretch>
            <a:fillRect/>
          </a:stretch>
        </p:blipFill>
        <p:spPr bwMode="auto">
          <a:xfrm>
            <a:off x="0" y="457200"/>
            <a:ext cx="42894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60" name="AutoShape 8"/>
          <p:cNvCxnSpPr>
            <a:cxnSpLocks noChangeShapeType="1"/>
          </p:cNvCxnSpPr>
          <p:nvPr/>
        </p:nvCxnSpPr>
        <p:spPr bwMode="auto">
          <a:xfrm>
            <a:off x="4289425" y="4152900"/>
            <a:ext cx="739775" cy="8001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61" name="Line 9"/>
          <p:cNvSpPr>
            <a:spLocks noChangeShapeType="1"/>
          </p:cNvSpPr>
          <p:nvPr/>
        </p:nvSpPr>
        <p:spPr bwMode="auto">
          <a:xfrm flipV="1">
            <a:off x="4403726" y="2878666"/>
            <a:ext cx="456142" cy="2074333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5791200" y="4267200"/>
            <a:ext cx="30638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Acompanhamento de gestantes com sorologia negativa</a:t>
            </a: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4572000" y="341312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038729" y="2051050"/>
            <a:ext cx="3902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dirty="0">
                <a:latin typeface="+mn-lt"/>
              </a:rPr>
              <a:t>Transmissão congênita decorrente de toxoplasmose aguda durante a gestação</a:t>
            </a:r>
          </a:p>
          <a:p>
            <a:endParaRPr lang="pt-B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3905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oxoplasma"/>
          <p:cNvPicPr>
            <a:picLocks noChangeAspect="1" noChangeArrowheads="1"/>
          </p:cNvPicPr>
          <p:nvPr/>
        </p:nvPicPr>
        <p:blipFill>
          <a:blip r:embed="rId2"/>
          <a:srcRect r="11093" b="19128"/>
          <a:stretch>
            <a:fillRect/>
          </a:stretch>
        </p:blipFill>
        <p:spPr bwMode="auto">
          <a:xfrm>
            <a:off x="0" y="711195"/>
            <a:ext cx="42894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4572000" y="736595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dirty="0">
                <a:solidFill>
                  <a:schemeClr val="hlink"/>
                </a:solidFill>
                <a:latin typeface="+mn-lt"/>
              </a:rPr>
              <a:t>Vias de transmissão e Métodos de Controle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5241926" y="2654295"/>
            <a:ext cx="210714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2400" dirty="0">
                <a:latin typeface="+mn-lt"/>
              </a:rPr>
              <a:t>Transplantes</a:t>
            </a:r>
          </a:p>
          <a:p>
            <a:endParaRPr lang="pt-BR" sz="2400" dirty="0">
              <a:latin typeface="+mn-lt"/>
            </a:endParaRPr>
          </a:p>
        </p:txBody>
      </p:sp>
      <p:sp>
        <p:nvSpPr>
          <p:cNvPr id="20485" name="Seta em curva para a esquerda 4"/>
          <p:cNvSpPr>
            <a:spLocks noChangeArrowheads="1"/>
          </p:cNvSpPr>
          <p:nvPr/>
        </p:nvSpPr>
        <p:spPr bwMode="auto">
          <a:xfrm>
            <a:off x="4357688" y="4325933"/>
            <a:ext cx="642937" cy="85725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5241925" y="3775071"/>
            <a:ext cx="37327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Diagnóstico de doador e receptor </a:t>
            </a:r>
          </a:p>
          <a:p>
            <a:r>
              <a:rPr lang="pt-BR" sz="2400" dirty="0">
                <a:solidFill>
                  <a:srgbClr val="0000FF"/>
                </a:solidFill>
                <a:latin typeface="+mn-lt"/>
              </a:rPr>
              <a:t>Profilaxia e/ou tratamento.</a:t>
            </a: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  <a:p>
            <a:endParaRPr lang="pt-BR" sz="2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411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1037404"/>
            <a:ext cx="6413063" cy="58205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Ciclo</a:t>
            </a:r>
            <a:r>
              <a:rPr lang="fr-FR" dirty="0"/>
              <a:t> de vida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21696" y="88375"/>
            <a:ext cx="40613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Intracelular obrigatório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0" y="651303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Sibley 2012</a:t>
            </a:r>
          </a:p>
        </p:txBody>
      </p:sp>
    </p:spTree>
    <p:extLst>
      <p:ext uri="{BB962C8B-B14F-4D97-AF65-F5344CB8AC3E}">
        <p14:creationId xmlns:p14="http://schemas.microsoft.com/office/powerpoint/2010/main" val="114030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1734" y="960447"/>
            <a:ext cx="85682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Toxoplasma </a:t>
            </a:r>
            <a:r>
              <a:rPr lang="pt-BR" dirty="0" err="1"/>
              <a:t>gondii</a:t>
            </a:r>
            <a:r>
              <a:rPr lang="pt-BR" dirty="0"/>
              <a:t> </a:t>
            </a:r>
            <a:r>
              <a:rPr lang="pt-BR" dirty="0" err="1"/>
              <a:t>infection</a:t>
            </a:r>
            <a:r>
              <a:rPr lang="pt-BR" dirty="0"/>
              <a:t> </a:t>
            </a:r>
            <a:r>
              <a:rPr lang="pt-BR" dirty="0" err="1"/>
              <a:t>reduces</a:t>
            </a:r>
            <a:r>
              <a:rPr lang="pt-BR" dirty="0"/>
              <a:t> </a:t>
            </a:r>
            <a:r>
              <a:rPr lang="pt-BR" dirty="0" err="1"/>
              <a:t>predator</a:t>
            </a:r>
            <a:r>
              <a:rPr lang="pt-BR" dirty="0"/>
              <a:t> </a:t>
            </a:r>
            <a:r>
              <a:rPr lang="pt-BR" dirty="0" err="1"/>
              <a:t>aversion</a:t>
            </a:r>
            <a:r>
              <a:rPr lang="pt-BR" dirty="0"/>
              <a:t> in </a:t>
            </a:r>
            <a:r>
              <a:rPr lang="pt-BR" dirty="0" err="1"/>
              <a:t>rats</a:t>
            </a:r>
            <a:r>
              <a:rPr lang="pt-BR" dirty="0"/>
              <a:t> </a:t>
            </a:r>
            <a:r>
              <a:rPr lang="pt-BR" dirty="0" err="1"/>
              <a:t>through</a:t>
            </a:r>
            <a:r>
              <a:rPr lang="pt-BR" dirty="0"/>
              <a:t> </a:t>
            </a:r>
            <a:r>
              <a:rPr lang="pt-BR" dirty="0" err="1"/>
              <a:t>epigenetic</a:t>
            </a:r>
            <a:r>
              <a:rPr lang="pt-BR" dirty="0"/>
              <a:t> </a:t>
            </a:r>
            <a:r>
              <a:rPr lang="pt-BR" dirty="0" err="1"/>
              <a:t>modulation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host medial </a:t>
            </a:r>
            <a:r>
              <a:rPr lang="pt-BR" dirty="0" err="1"/>
              <a:t>amygdala</a:t>
            </a:r>
            <a:r>
              <a:rPr lang="pt-BR" dirty="0"/>
              <a:t>. </a:t>
            </a:r>
            <a:r>
              <a:rPr lang="pt-BR" sz="1400" dirty="0" err="1"/>
              <a:t>Hari</a:t>
            </a:r>
            <a:r>
              <a:rPr lang="pt-BR" sz="1400" dirty="0"/>
              <a:t> </a:t>
            </a:r>
            <a:r>
              <a:rPr lang="pt-BR" sz="1400" dirty="0" err="1"/>
              <a:t>Dass</a:t>
            </a:r>
            <a:r>
              <a:rPr lang="pt-BR" sz="1400" dirty="0"/>
              <a:t> SA, </a:t>
            </a:r>
            <a:r>
              <a:rPr lang="pt-BR" sz="1400" dirty="0" err="1"/>
              <a:t>Vyas</a:t>
            </a:r>
            <a:r>
              <a:rPr lang="pt-BR" sz="1400" dirty="0"/>
              <a:t> A. Mol Ecol. 2014 Dec;23(24):6114-22.</a:t>
            </a:r>
          </a:p>
          <a:p>
            <a:endParaRPr lang="pt-BR" sz="1400" dirty="0"/>
          </a:p>
          <a:p>
            <a:r>
              <a:rPr lang="pt-BR" dirty="0" err="1"/>
              <a:t>Mice</a:t>
            </a:r>
            <a:r>
              <a:rPr lang="pt-BR" dirty="0"/>
              <a:t> </a:t>
            </a:r>
            <a:r>
              <a:rPr lang="pt-BR" dirty="0" err="1"/>
              <a:t>infected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low-virulence</a:t>
            </a:r>
            <a:r>
              <a:rPr lang="pt-BR" dirty="0"/>
              <a:t> </a:t>
            </a:r>
            <a:r>
              <a:rPr lang="pt-BR" dirty="0" err="1"/>
              <a:t>strains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Toxoplasma </a:t>
            </a:r>
            <a:r>
              <a:rPr lang="pt-BR" dirty="0" err="1"/>
              <a:t>gondii</a:t>
            </a:r>
            <a:r>
              <a:rPr lang="pt-BR" dirty="0"/>
              <a:t> </a:t>
            </a:r>
            <a:r>
              <a:rPr lang="pt-BR" dirty="0" err="1"/>
              <a:t>lose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innate</a:t>
            </a:r>
            <a:r>
              <a:rPr lang="pt-BR" dirty="0"/>
              <a:t> </a:t>
            </a:r>
            <a:r>
              <a:rPr lang="pt-BR" dirty="0" err="1"/>
              <a:t>aversion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cat</a:t>
            </a:r>
            <a:r>
              <a:rPr lang="pt-BR" dirty="0"/>
              <a:t> urine, </a:t>
            </a:r>
            <a:r>
              <a:rPr lang="pt-BR" dirty="0" err="1"/>
              <a:t>even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extensive</a:t>
            </a:r>
            <a:r>
              <a:rPr lang="pt-BR" dirty="0"/>
              <a:t> parasite </a:t>
            </a:r>
            <a:r>
              <a:rPr lang="pt-BR" dirty="0" err="1"/>
              <a:t>clearance</a:t>
            </a:r>
            <a:r>
              <a:rPr lang="pt-BR" dirty="0"/>
              <a:t>. </a:t>
            </a:r>
            <a:r>
              <a:rPr lang="pt-BR" sz="1400" dirty="0"/>
              <a:t>Ingram WM, </a:t>
            </a:r>
            <a:r>
              <a:rPr lang="pt-BR" sz="1400" dirty="0" err="1"/>
              <a:t>Goodrich</a:t>
            </a:r>
            <a:r>
              <a:rPr lang="pt-BR" sz="1400" dirty="0"/>
              <a:t> LM, </a:t>
            </a:r>
            <a:r>
              <a:rPr lang="pt-BR" sz="1400" dirty="0" err="1"/>
              <a:t>Robey</a:t>
            </a:r>
            <a:r>
              <a:rPr lang="pt-BR" sz="1400" dirty="0"/>
              <a:t> EA, </a:t>
            </a:r>
            <a:r>
              <a:rPr lang="pt-BR" sz="1400" dirty="0" err="1"/>
              <a:t>Eisen</a:t>
            </a:r>
            <a:r>
              <a:rPr lang="pt-BR" sz="1400" dirty="0"/>
              <a:t> MB. </a:t>
            </a:r>
            <a:r>
              <a:rPr lang="pt-BR" sz="1400" dirty="0" err="1"/>
              <a:t>PLoS</a:t>
            </a:r>
            <a:r>
              <a:rPr lang="pt-BR" sz="1400" dirty="0"/>
              <a:t> </a:t>
            </a:r>
            <a:r>
              <a:rPr lang="pt-BR" sz="1400" dirty="0" err="1"/>
              <a:t>One</a:t>
            </a:r>
            <a:r>
              <a:rPr lang="pt-BR" sz="1400" dirty="0"/>
              <a:t>. 2013 </a:t>
            </a:r>
            <a:r>
              <a:rPr lang="pt-BR" sz="1400" dirty="0" err="1"/>
              <a:t>Sep</a:t>
            </a:r>
            <a:r>
              <a:rPr lang="pt-BR" sz="1400" dirty="0"/>
              <a:t> 18;8(9):e75246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Modificação comportamental?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1734" y="2624670"/>
            <a:ext cx="836506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Toxoplasma </a:t>
            </a:r>
            <a:r>
              <a:rPr lang="pt-BR" dirty="0" err="1"/>
              <a:t>gondii</a:t>
            </a:r>
            <a:r>
              <a:rPr lang="pt-BR" dirty="0"/>
              <a:t>: a </a:t>
            </a:r>
            <a:r>
              <a:rPr lang="pt-BR" dirty="0" err="1"/>
              <a:t>potential</a:t>
            </a:r>
            <a:r>
              <a:rPr lang="pt-BR" dirty="0"/>
              <a:t> role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genesis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>
                <a:solidFill>
                  <a:srgbClr val="FF0000"/>
                </a:solidFill>
              </a:rPr>
              <a:t>psychiatric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disorders</a:t>
            </a:r>
            <a:r>
              <a:rPr lang="pt-BR" sz="1400" dirty="0"/>
              <a:t>. </a:t>
            </a:r>
            <a:r>
              <a:rPr lang="pt-BR" sz="1400" dirty="0" err="1"/>
              <a:t>Fond</a:t>
            </a:r>
            <a:r>
              <a:rPr lang="pt-BR" sz="1400" dirty="0"/>
              <a:t> </a:t>
            </a:r>
            <a:r>
              <a:rPr lang="pt-BR" sz="1400" dirty="0" err="1"/>
              <a:t>G</a:t>
            </a:r>
            <a:r>
              <a:rPr lang="pt-BR" sz="1400" dirty="0"/>
              <a:t>, </a:t>
            </a:r>
            <a:r>
              <a:rPr lang="pt-BR" sz="1400" dirty="0" err="1"/>
              <a:t>Capdevielle</a:t>
            </a:r>
            <a:r>
              <a:rPr lang="pt-BR" sz="1400" dirty="0"/>
              <a:t> </a:t>
            </a:r>
            <a:r>
              <a:rPr lang="pt-BR" sz="1400" dirty="0" err="1"/>
              <a:t>D</a:t>
            </a:r>
            <a:r>
              <a:rPr lang="pt-BR" sz="1400" dirty="0"/>
              <a:t>, </a:t>
            </a:r>
            <a:r>
              <a:rPr lang="pt-BR" sz="1400" dirty="0" err="1"/>
              <a:t>Macgregor</a:t>
            </a:r>
            <a:r>
              <a:rPr lang="pt-BR" sz="1400" dirty="0"/>
              <a:t> A, </a:t>
            </a:r>
            <a:r>
              <a:rPr lang="pt-BR" sz="1400" dirty="0" err="1"/>
              <a:t>Attal</a:t>
            </a:r>
            <a:r>
              <a:rPr lang="pt-BR" sz="1400" dirty="0"/>
              <a:t> J, </a:t>
            </a:r>
            <a:r>
              <a:rPr lang="pt-BR" sz="1400" dirty="0" err="1"/>
              <a:t>Larue</a:t>
            </a:r>
            <a:r>
              <a:rPr lang="pt-BR" sz="1400" dirty="0"/>
              <a:t> A, </a:t>
            </a:r>
            <a:r>
              <a:rPr lang="pt-BR" sz="1400" dirty="0" err="1"/>
              <a:t>Brittner</a:t>
            </a:r>
            <a:r>
              <a:rPr lang="pt-BR" sz="1400" dirty="0"/>
              <a:t> M, </a:t>
            </a:r>
            <a:r>
              <a:rPr lang="pt-BR" sz="1400" dirty="0" err="1"/>
              <a:t>Ducasse</a:t>
            </a:r>
            <a:r>
              <a:rPr lang="pt-BR" sz="1400" dirty="0"/>
              <a:t> </a:t>
            </a:r>
            <a:r>
              <a:rPr lang="pt-BR" sz="1400" dirty="0" err="1"/>
              <a:t>D</a:t>
            </a:r>
            <a:r>
              <a:rPr lang="pt-BR" sz="1400" dirty="0"/>
              <a:t>, </a:t>
            </a:r>
            <a:r>
              <a:rPr lang="pt-BR" sz="1400" dirty="0" err="1"/>
              <a:t>Boulenger</a:t>
            </a:r>
            <a:r>
              <a:rPr lang="pt-BR" sz="1400" dirty="0"/>
              <a:t> JP. </a:t>
            </a:r>
            <a:r>
              <a:rPr lang="pt-BR" sz="1400" dirty="0" err="1"/>
              <a:t>Encephale</a:t>
            </a:r>
            <a:r>
              <a:rPr lang="pt-BR" sz="1400" dirty="0"/>
              <a:t>. 2013 Feb;39(1):38-43</a:t>
            </a:r>
          </a:p>
          <a:p>
            <a:endParaRPr lang="pt-BR" i="1" dirty="0"/>
          </a:p>
          <a:p>
            <a:r>
              <a:rPr lang="pt-BR" i="1" dirty="0"/>
              <a:t>Toxoplasma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>
                <a:solidFill>
                  <a:srgbClr val="FF0000"/>
                </a:solidFill>
              </a:rPr>
              <a:t>schizophrenia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/>
              <a:t> </a:t>
            </a:r>
            <a:r>
              <a:rPr lang="pt-BR" sz="1400" dirty="0" err="1"/>
              <a:t>Torrey</a:t>
            </a:r>
            <a:r>
              <a:rPr lang="pt-BR" sz="1400" dirty="0"/>
              <a:t> EF, </a:t>
            </a:r>
            <a:r>
              <a:rPr lang="pt-BR" sz="1400" dirty="0" err="1"/>
              <a:t>Yolken</a:t>
            </a:r>
            <a:r>
              <a:rPr lang="pt-BR" sz="1400" dirty="0"/>
              <a:t> RH (2003) </a:t>
            </a:r>
            <a:r>
              <a:rPr lang="pt-BR" sz="1400" dirty="0" err="1"/>
              <a:t>Emerg</a:t>
            </a:r>
            <a:r>
              <a:rPr lang="pt-BR" sz="1400" dirty="0"/>
              <a:t> </a:t>
            </a:r>
            <a:r>
              <a:rPr lang="pt-BR" sz="1400" dirty="0" err="1"/>
              <a:t>Infect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9: 1375–1380.</a:t>
            </a:r>
          </a:p>
          <a:p>
            <a:endParaRPr lang="pt-BR" dirty="0"/>
          </a:p>
          <a:p>
            <a:r>
              <a:rPr lang="pt-BR" dirty="0"/>
              <a:t>The </a:t>
            </a:r>
            <a:r>
              <a:rPr lang="pt-BR" dirty="0" err="1"/>
              <a:t>probable</a:t>
            </a:r>
            <a:r>
              <a:rPr lang="pt-BR" dirty="0"/>
              <a:t> </a:t>
            </a:r>
            <a:r>
              <a:rPr lang="pt-BR" dirty="0" err="1"/>
              <a:t>relation</a:t>
            </a:r>
            <a:r>
              <a:rPr lang="pt-BR" dirty="0"/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i="1" dirty="0"/>
              <a:t>Toxoplasma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>
                <a:solidFill>
                  <a:srgbClr val="FF0000"/>
                </a:solidFill>
              </a:rPr>
              <a:t>Parkinson’s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disease</a:t>
            </a:r>
            <a:r>
              <a:rPr lang="pt-BR" dirty="0"/>
              <a:t>. </a:t>
            </a:r>
            <a:r>
              <a:rPr lang="pt-BR" sz="1400" dirty="0" err="1"/>
              <a:t>Miman</a:t>
            </a:r>
            <a:r>
              <a:rPr lang="pt-BR" sz="1400" dirty="0"/>
              <a:t> O, </a:t>
            </a:r>
            <a:r>
              <a:rPr lang="pt-BR" sz="1400" dirty="0" err="1"/>
              <a:t>Kusbeci</a:t>
            </a:r>
            <a:r>
              <a:rPr lang="pt-BR" sz="1400" dirty="0"/>
              <a:t> OY, </a:t>
            </a:r>
            <a:r>
              <a:rPr lang="pt-BR" sz="1400" dirty="0" err="1"/>
              <a:t>Aktepe</a:t>
            </a:r>
            <a:r>
              <a:rPr lang="pt-BR" sz="1400" dirty="0"/>
              <a:t> OC, </a:t>
            </a:r>
            <a:r>
              <a:rPr lang="pt-BR" sz="1400" dirty="0" err="1"/>
              <a:t>Cetinkaya</a:t>
            </a:r>
            <a:r>
              <a:rPr lang="pt-BR" sz="1400" dirty="0"/>
              <a:t> </a:t>
            </a:r>
            <a:r>
              <a:rPr lang="pt-BR" sz="1400" dirty="0" err="1"/>
              <a:t>Z</a:t>
            </a:r>
            <a:r>
              <a:rPr lang="pt-BR" sz="1400" dirty="0"/>
              <a:t> (2010) </a:t>
            </a:r>
            <a:r>
              <a:rPr lang="pt-BR" sz="1400" dirty="0" err="1"/>
              <a:t>Neurosci</a:t>
            </a:r>
            <a:r>
              <a:rPr lang="pt-BR" sz="1400" dirty="0"/>
              <a:t> </a:t>
            </a:r>
            <a:r>
              <a:rPr lang="pt-BR" sz="1400" dirty="0" err="1"/>
              <a:t>Lett</a:t>
            </a:r>
            <a:r>
              <a:rPr lang="pt-BR" sz="1400" dirty="0"/>
              <a:t> 475: 129–131. </a:t>
            </a:r>
          </a:p>
          <a:p>
            <a:endParaRPr lang="pt-BR" dirty="0"/>
          </a:p>
          <a:p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i="1" dirty="0"/>
              <a:t>Toxoplasma </a:t>
            </a:r>
            <a:r>
              <a:rPr lang="pt-BR" i="1" dirty="0" err="1"/>
              <a:t>gondii</a:t>
            </a:r>
            <a:r>
              <a:rPr lang="pt-BR" i="1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any</a:t>
            </a:r>
            <a:r>
              <a:rPr lang="pt-BR" dirty="0"/>
              <a:t> role in </a:t>
            </a:r>
            <a:r>
              <a:rPr lang="pt-BR" dirty="0">
                <a:solidFill>
                  <a:srgbClr val="FF0000"/>
                </a:solidFill>
              </a:rPr>
              <a:t>Alzheimer </a:t>
            </a:r>
            <a:r>
              <a:rPr lang="pt-BR" dirty="0" err="1">
                <a:solidFill>
                  <a:srgbClr val="FF0000"/>
                </a:solidFill>
              </a:rPr>
              <a:t>disease</a:t>
            </a:r>
            <a:r>
              <a:rPr lang="pt-BR" dirty="0"/>
              <a:t>? </a:t>
            </a:r>
            <a:r>
              <a:rPr lang="pt-BR" sz="1400" dirty="0" err="1"/>
              <a:t>Kusbeci</a:t>
            </a:r>
            <a:r>
              <a:rPr lang="pt-BR" sz="1400" dirty="0"/>
              <a:t> OY, </a:t>
            </a:r>
            <a:r>
              <a:rPr lang="pt-BR" sz="1400" dirty="0" err="1"/>
              <a:t>Miman</a:t>
            </a:r>
            <a:r>
              <a:rPr lang="pt-BR" sz="1400" dirty="0"/>
              <a:t> O, </a:t>
            </a:r>
            <a:r>
              <a:rPr lang="pt-BR" sz="1400" dirty="0" err="1"/>
              <a:t>Yaman</a:t>
            </a:r>
            <a:r>
              <a:rPr lang="pt-BR" sz="1400" dirty="0"/>
              <a:t> M, </a:t>
            </a:r>
            <a:r>
              <a:rPr lang="pt-BR" sz="1400" dirty="0" err="1"/>
              <a:t>Aktepe</a:t>
            </a:r>
            <a:r>
              <a:rPr lang="pt-BR" sz="1400" dirty="0"/>
              <a:t> OC, </a:t>
            </a:r>
            <a:r>
              <a:rPr lang="pt-BR" sz="1400" dirty="0" err="1"/>
              <a:t>Yazar</a:t>
            </a:r>
            <a:r>
              <a:rPr lang="pt-BR" sz="1400" dirty="0"/>
              <a:t> </a:t>
            </a:r>
            <a:r>
              <a:rPr lang="pt-BR" sz="1400" dirty="0" err="1"/>
              <a:t>S</a:t>
            </a:r>
            <a:r>
              <a:rPr lang="pt-BR" sz="1400" dirty="0"/>
              <a:t> (2011) </a:t>
            </a:r>
            <a:r>
              <a:rPr lang="pt-BR" sz="1400" dirty="0" err="1"/>
              <a:t>Alzh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</a:t>
            </a:r>
            <a:r>
              <a:rPr lang="pt-BR" sz="1400" dirty="0" err="1"/>
              <a:t>Assoc</a:t>
            </a:r>
            <a:r>
              <a:rPr lang="pt-BR" sz="1400" dirty="0"/>
              <a:t> </a:t>
            </a:r>
            <a:r>
              <a:rPr lang="pt-BR" sz="1400" dirty="0" err="1"/>
              <a:t>Disord</a:t>
            </a:r>
            <a:r>
              <a:rPr lang="pt-BR" sz="1400" dirty="0"/>
              <a:t> 25: 1–3.</a:t>
            </a:r>
          </a:p>
          <a:p>
            <a:endParaRPr lang="pt-BR" dirty="0"/>
          </a:p>
          <a:p>
            <a:r>
              <a:rPr lang="en-US" i="1" dirty="0"/>
              <a:t>Toxoplasma </a:t>
            </a:r>
            <a:r>
              <a:rPr lang="en-US" i="1" dirty="0" err="1"/>
              <a:t>gondii</a:t>
            </a:r>
            <a:r>
              <a:rPr lang="en-US" i="1" dirty="0"/>
              <a:t> </a:t>
            </a:r>
            <a:r>
              <a:rPr lang="en-US" dirty="0"/>
              <a:t>antibody titers and history of </a:t>
            </a:r>
            <a:r>
              <a:rPr lang="en-US" dirty="0">
                <a:solidFill>
                  <a:srgbClr val="FF0000"/>
                </a:solidFill>
              </a:rPr>
              <a:t>suicide</a:t>
            </a:r>
            <a:r>
              <a:rPr lang="en-US" dirty="0"/>
              <a:t> attempts in patients with</a:t>
            </a:r>
          </a:p>
          <a:p>
            <a:r>
              <a:rPr lang="pt-BR" dirty="0" err="1"/>
              <a:t>recurrent</a:t>
            </a:r>
            <a:r>
              <a:rPr lang="pt-BR" dirty="0"/>
              <a:t> </a:t>
            </a:r>
            <a:r>
              <a:rPr lang="pt-BR" dirty="0" err="1"/>
              <a:t>mood</a:t>
            </a:r>
            <a:r>
              <a:rPr lang="pt-BR" dirty="0"/>
              <a:t> </a:t>
            </a:r>
            <a:r>
              <a:rPr lang="pt-BR" dirty="0" err="1"/>
              <a:t>disorders</a:t>
            </a:r>
            <a:r>
              <a:rPr lang="pt-BR" dirty="0"/>
              <a:t>. </a:t>
            </a:r>
            <a:r>
              <a:rPr lang="pt-BR" sz="1400" dirty="0" err="1"/>
              <a:t>Arling</a:t>
            </a:r>
            <a:r>
              <a:rPr lang="pt-BR" sz="1400" dirty="0"/>
              <a:t> TA, </a:t>
            </a:r>
            <a:r>
              <a:rPr lang="pt-BR" sz="1400" dirty="0" err="1"/>
              <a:t>Yolken</a:t>
            </a:r>
            <a:r>
              <a:rPr lang="pt-BR" sz="1400" dirty="0"/>
              <a:t> RH, </a:t>
            </a:r>
            <a:r>
              <a:rPr lang="pt-BR" sz="1400" dirty="0" err="1"/>
              <a:t>Lapidus</a:t>
            </a:r>
            <a:r>
              <a:rPr lang="pt-BR" sz="1400" dirty="0"/>
              <a:t> M, </a:t>
            </a:r>
            <a:r>
              <a:rPr lang="pt-BR" sz="1400" dirty="0" err="1"/>
              <a:t>Langenberg</a:t>
            </a:r>
            <a:r>
              <a:rPr lang="pt-BR" sz="1400" dirty="0"/>
              <a:t> </a:t>
            </a:r>
            <a:r>
              <a:rPr lang="pt-BR" sz="1400" dirty="0" err="1"/>
              <a:t>P</a:t>
            </a:r>
            <a:r>
              <a:rPr lang="pt-BR" sz="1400" dirty="0"/>
              <a:t>, </a:t>
            </a:r>
            <a:r>
              <a:rPr lang="pt-BR" sz="1400" dirty="0" err="1"/>
              <a:t>Dickerson</a:t>
            </a:r>
            <a:r>
              <a:rPr lang="pt-BR" sz="1400" dirty="0"/>
              <a:t> FB, et al. (2009) J </a:t>
            </a:r>
            <a:r>
              <a:rPr lang="pt-BR" sz="1400" dirty="0" err="1"/>
              <a:t>Nerv</a:t>
            </a:r>
            <a:r>
              <a:rPr lang="pt-BR" sz="1400" dirty="0"/>
              <a:t> </a:t>
            </a:r>
            <a:r>
              <a:rPr lang="pt-BR" sz="1400" dirty="0" err="1"/>
              <a:t>Ment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197: 905–908.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194" y="596903"/>
            <a:ext cx="1689806" cy="20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Hospedeiros importantes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74700" y="1658938"/>
            <a:ext cx="811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sz="2200" b="1" dirty="0"/>
              <a:t>Gado bovino, suínos, ovinos, caprinos, roedores, galinhas e outras aves, que podem ser portadores de </a:t>
            </a:r>
            <a:r>
              <a:rPr lang="pt-BR" sz="2200" b="1" dirty="0">
                <a:solidFill>
                  <a:srgbClr val="C00000"/>
                </a:solidFill>
              </a:rPr>
              <a:t>cistos</a:t>
            </a:r>
            <a:r>
              <a:rPr lang="pt-BR" sz="2200" b="1" dirty="0"/>
              <a:t> em seus tecidos, especialmente nos músculos e no cérebro. 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14" y="3280069"/>
            <a:ext cx="1668897" cy="125167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76" y="3285232"/>
            <a:ext cx="1546592" cy="134810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76" y="4934482"/>
            <a:ext cx="2184594" cy="119658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2" y="5101885"/>
            <a:ext cx="1533184" cy="102918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08" y="5275677"/>
            <a:ext cx="1115616" cy="83671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00" y="3291417"/>
            <a:ext cx="646324" cy="66786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4201990"/>
            <a:ext cx="1182291" cy="83098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DD5D8D1-4326-854A-A707-82FCE91E1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949" y="2725385"/>
            <a:ext cx="3815907" cy="381590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248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a de Tela 2015-02-11 às 12.15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44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Gliding</a:t>
            </a:r>
            <a:r>
              <a:rPr lang="fr-FR" dirty="0"/>
              <a:t> </a:t>
            </a:r>
            <a:r>
              <a:rPr lang="fr-FR" dirty="0" err="1"/>
              <a:t>com</a:t>
            </a:r>
            <a:r>
              <a:rPr lang="fr-FR" dirty="0"/>
              <a:t> </a:t>
            </a:r>
            <a:r>
              <a:rPr lang="fr-FR" dirty="0" err="1"/>
              <a:t>rastros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Motilidade rápida (até 2 µm/</a:t>
            </a:r>
            <a:r>
              <a:rPr lang="pt-BR" sz="2400" dirty="0" err="1"/>
              <a:t>s</a:t>
            </a:r>
            <a:r>
              <a:rPr lang="pt-BR" sz="2400" dirty="0"/>
              <a:t>) sem deformação celular.</a:t>
            </a:r>
          </a:p>
        </p:txBody>
      </p:sp>
      <p:pic>
        <p:nvPicPr>
          <p:cNvPr id="4" name="Toxoplasma Helical gliding 5x spe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331" y="2379663"/>
            <a:ext cx="4995333" cy="3746500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644987" y="2584979"/>
            <a:ext cx="7914813" cy="3348567"/>
            <a:chOff x="644152" y="2539998"/>
            <a:chExt cx="7914813" cy="334856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152" y="2539998"/>
              <a:ext cx="3369048" cy="3348567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8132" y="2539998"/>
              <a:ext cx="4020833" cy="3348567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0" y="6513036"/>
            <a:ext cx="170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Trails</a:t>
            </a:r>
            <a:r>
              <a:rPr lang="fr-FR" sz="1200" dirty="0"/>
              <a:t>: David </a:t>
            </a:r>
            <a:r>
              <a:rPr lang="fr-FR" sz="1200" dirty="0" err="1"/>
              <a:t>Sibley’s</a:t>
            </a:r>
            <a:r>
              <a:rPr lang="fr-FR" sz="1200" dirty="0"/>
              <a:t> </a:t>
            </a:r>
            <a:r>
              <a:rPr lang="fr-FR" sz="1200" dirty="0" err="1"/>
              <a:t>Lab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436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>
            <a:extLst>
              <a:ext uri="{FF2B5EF4-FFF2-40B4-BE49-F238E27FC236}">
                <a16:creationId xmlns:a16="http://schemas.microsoft.com/office/drawing/2014/main" id="{D8C55B6C-AD97-C287-7D48-EE98FC1A4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497887" cy="719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rgbClr val="002060"/>
                </a:solidFill>
              </a:rPr>
              <a:t>Reconhecimento</a:t>
            </a:r>
            <a:r>
              <a:rPr lang="en-US" sz="2200" dirty="0">
                <a:solidFill>
                  <a:srgbClr val="002060"/>
                </a:solidFill>
              </a:rPr>
              <a:t> dos PAMPs de </a:t>
            </a:r>
            <a:r>
              <a:rPr lang="en-US" sz="2200" u="sng" dirty="0">
                <a:solidFill>
                  <a:srgbClr val="002060"/>
                </a:solidFill>
              </a:rPr>
              <a:t>Toxoplasma gondii</a:t>
            </a:r>
            <a:endParaRPr lang="pt-BR" sz="2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7C2D4B-5457-91B4-CFA2-0BEE30D0C349}"/>
              </a:ext>
            </a:extLst>
          </p:cNvPr>
          <p:cNvSpPr txBox="1"/>
          <p:nvPr/>
        </p:nvSpPr>
        <p:spPr>
          <a:xfrm>
            <a:off x="5476875" y="6581775"/>
            <a:ext cx="36718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 err="1">
                <a:solidFill>
                  <a:srgbClr val="FF0000"/>
                </a:solidFill>
                <a:latin typeface="+mn-lt"/>
              </a:rPr>
              <a:t>Yarovinski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, Nat. Rev. </a:t>
            </a:r>
            <a:r>
              <a:rPr lang="pt-BR" sz="1200" dirty="0" err="1">
                <a:solidFill>
                  <a:srgbClr val="FF0000"/>
                </a:solidFill>
                <a:latin typeface="+mn-lt"/>
              </a:rPr>
              <a:t>Immunol</a:t>
            </a:r>
            <a:r>
              <a:rPr lang="pt-BR" sz="1200" dirty="0">
                <a:solidFill>
                  <a:srgbClr val="FF0000"/>
                </a:solidFill>
                <a:latin typeface="+mn-lt"/>
              </a:rPr>
              <a:t>., 14:109–121, 2014.</a:t>
            </a:r>
          </a:p>
        </p:txBody>
      </p:sp>
      <p:pic>
        <p:nvPicPr>
          <p:cNvPr id="6148" name="Imagem 10">
            <a:extLst>
              <a:ext uri="{FF2B5EF4-FFF2-40B4-BE49-F238E27FC236}">
                <a16:creationId xmlns:a16="http://schemas.microsoft.com/office/drawing/2014/main" id="{489715E7-4E0F-1458-5D4D-B678FE31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6383" r="15350" b="6580"/>
          <a:stretch>
            <a:fillRect/>
          </a:stretch>
        </p:blipFill>
        <p:spPr bwMode="auto">
          <a:xfrm>
            <a:off x="1117600" y="1100138"/>
            <a:ext cx="7199313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6F568C-6329-1DE6-AAC9-3B4626F6C197}"/>
              </a:ext>
            </a:extLst>
          </p:cNvPr>
          <p:cNvSpPr txBox="1"/>
          <p:nvPr/>
        </p:nvSpPr>
        <p:spPr>
          <a:xfrm>
            <a:off x="1138238" y="5503863"/>
            <a:ext cx="235426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pt-BR" sz="1600" b="1" i="0" dirty="0">
                <a:latin typeface="+mn-lt"/>
              </a:rPr>
              <a:t>Parasita inteiro</a:t>
            </a:r>
          </a:p>
          <a:p>
            <a:pPr marL="285750" indent="-285750">
              <a:buFontTx/>
              <a:buChar char="-"/>
              <a:defRPr/>
            </a:pPr>
            <a:r>
              <a:rPr lang="pt-BR" sz="1600" b="1" i="0" dirty="0">
                <a:latin typeface="+mn-lt"/>
              </a:rPr>
              <a:t>Antígenos solúveis</a:t>
            </a:r>
          </a:p>
          <a:p>
            <a:pPr marL="285750" indent="-285750">
              <a:buFontTx/>
              <a:buChar char="-"/>
              <a:defRPr/>
            </a:pPr>
            <a:r>
              <a:rPr lang="pt-BR" sz="1600" b="1" i="0" dirty="0" err="1">
                <a:latin typeface="+mn-lt"/>
              </a:rPr>
              <a:t>Exossomos</a:t>
            </a:r>
            <a:endParaRPr lang="pt-BR" sz="1600" b="1" i="0" dirty="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1460</Words>
  <Application>Microsoft Macintosh PowerPoint</Application>
  <PresentationFormat>Apresentação na tela (4:3)</PresentationFormat>
  <Paragraphs>259</Paragraphs>
  <Slides>50</Slides>
  <Notes>14</Notes>
  <HiddenSlides>0</HiddenSlides>
  <MMClips>4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Calibri</vt:lpstr>
      <vt:lpstr>Comic Sans MS</vt:lpstr>
      <vt:lpstr>Symbol</vt:lpstr>
      <vt:lpstr>Times</vt:lpstr>
      <vt:lpstr>Wingdings</vt:lpstr>
      <vt:lpstr>Thème Office</vt:lpstr>
      <vt:lpstr>Toxoplasma gondii</vt:lpstr>
      <vt:lpstr>Prevalência</vt:lpstr>
      <vt:lpstr>Apicomplexa</vt:lpstr>
      <vt:lpstr>Importância</vt:lpstr>
      <vt:lpstr>Ciclo de vida</vt:lpstr>
      <vt:lpstr>Hospedeiros importantes</vt:lpstr>
      <vt:lpstr>Apresentação do PowerPoint</vt:lpstr>
      <vt:lpstr>Gliding com rastros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Invasão</vt:lpstr>
      <vt:lpstr>T. gondi + HFF in vitro</vt:lpstr>
      <vt:lpstr>Modelo de invasão</vt:lpstr>
      <vt:lpstr>Multiplicação no vacúolo</vt:lpstr>
      <vt:lpstr>Endodiogenia</vt:lpstr>
      <vt:lpstr>Egresso</vt:lpstr>
      <vt:lpstr>Evasão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Toxoplasmose</vt:lpstr>
      <vt:lpstr>Apresentação do PowerPoint</vt:lpstr>
      <vt:lpstr>Toxoplasmose</vt:lpstr>
      <vt:lpstr>Apresentação do PowerPoint</vt:lpstr>
      <vt:lpstr>Apresentação do PowerPoint</vt:lpstr>
      <vt:lpstr>Apresentação do PowerPoint</vt:lpstr>
      <vt:lpstr>Apresentação do PowerPoint</vt:lpstr>
      <vt:lpstr>Diagnóstico parasitológico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Toxoplasma gondii</dc:title>
  <dc:creator>Daniel Bargieri</dc:creator>
  <cp:lastModifiedBy>Daniel Youssef Bargieri</cp:lastModifiedBy>
  <cp:revision>85</cp:revision>
  <dcterms:created xsi:type="dcterms:W3CDTF">2015-02-03T16:27:38Z</dcterms:created>
  <dcterms:modified xsi:type="dcterms:W3CDTF">2025-11-25T20:38:33Z</dcterms:modified>
</cp:coreProperties>
</file>