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94" r:id="rId2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32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8A99E-109C-6742-B9FF-55009D432E80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AC45F-B287-934C-8A8E-7B27B89F6E51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925468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>
            <a:extLst>
              <a:ext uri="{FF2B5EF4-FFF2-40B4-BE49-F238E27FC236}">
                <a16:creationId xmlns:a16="http://schemas.microsoft.com/office/drawing/2014/main" id="{CBF88F6A-E5A5-C943-8D46-A7537D1623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>
            <a:extLst>
              <a:ext uri="{FF2B5EF4-FFF2-40B4-BE49-F238E27FC236}">
                <a16:creationId xmlns:a16="http://schemas.microsoft.com/office/drawing/2014/main" id="{1E295592-00E7-AF42-9245-0A2BACF92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099E63B4-E66F-5C4A-9413-82EFB8548E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91F5220-CEF6-0B4C-96A8-5962158F06F6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16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EAEC1-225A-834A-BC9A-6B9D9A8C2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94D3E5-CA85-F04B-9700-C50745B83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3BB4A-AF2F-D64A-8993-39FAA9099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2DD4F-59BD-F948-B646-BCCC8070F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77C9-F9AD-A349-A1D4-24C45997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09348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C6E45-646B-784C-BC3E-84DD7942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9E846-710E-0242-9E5B-742AB87A0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A1FE1-F90A-3943-BFE4-B1C97427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EE9B-1319-914B-9664-56103AE8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8A717-90C9-4B46-B34C-AF52B6675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93010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43D85F-E481-AD47-A8B5-BDF95BA5A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67F10A-3DD8-5E44-B2DE-81D599D11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D994C-9A55-7543-99A6-793B4DBE8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9DE59-8246-EC4F-ACCA-62A808844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25314-14BC-4940-960F-F1881577F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25063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9918-3062-5B40-9C73-D565455F0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E4B75-7F6A-F14F-85CC-77B5BB291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6F4CF-393E-164C-9958-CF6843E18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DF42E-A7DF-2549-8D6B-3C5F966A8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0FCAC-46AD-0E4F-9CD3-FF3343442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01837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9212-42BB-8744-8C6C-EAD4CE53D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FBCB5-EAEC-2C44-90D1-BFF3B3C8C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CAB7F-B116-2A4F-A9AD-B8011567B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F2CBF-B441-FE49-B68D-935615EC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1A51C-3C2E-7549-8530-514AD95BF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64524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1576B-967E-B343-AE12-7B9D9B53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DEDFB-EDD5-A045-8A25-AD783F55E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A5858-5CB7-A548-9207-BD826519C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30BDD-7B9F-B64E-B12D-44510F5AD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6E17D-0530-2B44-AE56-3A442ACB2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29AAA-756E-784E-ABA8-D3243DE75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79550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63C23-E756-8241-8369-4E29BD85C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297FF-8077-A244-BA87-EF0AD9B5E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E54FD-7ED7-0D42-AC0A-27C9B841C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00EFA7-16C2-5141-B893-A2178B4F8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B9A7B8-63B8-6141-85F5-42306838E5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521E1A-580B-DD4D-AE6A-615706FD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777DA7-5BB7-B346-933D-FA859B34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39DE10-F951-CC49-A733-811E42C2B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07394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66BA-E898-1640-92B8-7BA40B6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89E525-6C4D-CB46-ADE1-FFF69A40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640D7-3EDD-E748-B7CA-2EE8058C4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0F14D-5A0C-9E4C-87BB-996319EA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00289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CB144-F22F-8E4D-B79A-AC234EF7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3204B7-CCAC-1A4E-8A9B-A9039782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76F03-EFEF-F449-A007-D76BCA98E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70545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3A399-12F7-644C-85FC-1ECDDEC4C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B992C-8D17-4C44-98E5-91DBD33A6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1A852-35B2-694E-9482-B3B7B17BB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EA31C-78B3-484F-B07F-5FA03366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FA721-AFE0-6944-826E-510246C58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23C34-96BE-154A-9BEF-ADF33A37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55362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760CB-9A3F-F14B-B8D7-4A0CEC44F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216121-7E9B-3649-B9BA-92F8E1485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ED90C-9880-1C4C-9D53-1F82A2173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D0962-2479-4642-AEBF-002D9949C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C225C-5A3E-7045-BFB5-3AF1549D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B577A3-E922-4540-B088-177ED226F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0980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6D5803-ED4E-3F4F-932C-0D4597305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3134A-2F3F-5D41-803B-5077B9E39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5ED18-2412-6544-8F0F-C58EFBBFD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6C649-BD2F-FD4F-9A6A-2DD2D6A818F4}" type="datetimeFigureOut">
              <a:rPr lang="en-BR" smtClean="0"/>
              <a:t>13/05/20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F351E-DC35-6B47-86AE-2EEFFDF1E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1CFB8-ED27-0046-9390-868AFB294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C423C-8E3A-AE46-8212-D3D2DE84C9F9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30117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76FD859-9ABB-F840-A8C8-CC2B57BFA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0209" y="2157413"/>
            <a:ext cx="36548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Mercantilist theory of the conventional price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(Barbon, 1690; Cary, 1719)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E202AEF-D15C-9741-99E2-27C7FB1C6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688" y="1589088"/>
            <a:ext cx="2717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Canonist theory of a “just price”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(Aquinas – 1250)</a:t>
            </a:r>
          </a:p>
        </p:txBody>
      </p:sp>
      <p:sp>
        <p:nvSpPr>
          <p:cNvPr id="34819" name="CaixaDeTexto 19">
            <a:extLst>
              <a:ext uri="{FF2B5EF4-FFF2-40B4-BE49-F238E27FC236}">
                <a16:creationId xmlns:a16="http://schemas.microsoft.com/office/drawing/2014/main" id="{77FCFFB2-7C88-A744-907B-397BDDF17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549275"/>
            <a:ext cx="6121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História das Teorias do Valor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(TINKER, TONY, 1985. A Social Critique of Accounting. New York: Praeger Publishers.</a:t>
            </a:r>
            <a:r>
              <a:rPr lang="pt-BR" altLang="en-US" sz="1000">
                <a:latin typeface="Arial" panose="020B0604020202020204" pitchFamily="34" charset="0"/>
              </a:rPr>
              <a:t> </a:t>
            </a:r>
            <a:r>
              <a:rPr lang="en-US" altLang="en-US" sz="1000">
                <a:latin typeface="Arial" panose="020B0604020202020204" pitchFamily="34" charset="0"/>
              </a:rPr>
              <a:t>p.113)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sp>
        <p:nvSpPr>
          <p:cNvPr id="34820" name="TextBox 12">
            <a:extLst>
              <a:ext uri="{FF2B5EF4-FFF2-40B4-BE49-F238E27FC236}">
                <a16:creationId xmlns:a16="http://schemas.microsoft.com/office/drawing/2014/main" id="{35BE2524-1062-4148-ADAD-E16F1E785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4" y="1566863"/>
            <a:ext cx="1354137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Feudalism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Mercantilism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Early Capitalism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Capitalism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State and monopoly capitalism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4821" name="TextBox 19">
            <a:extLst>
              <a:ext uri="{FF2B5EF4-FFF2-40B4-BE49-F238E27FC236}">
                <a16:creationId xmlns:a16="http://schemas.microsoft.com/office/drawing/2014/main" id="{DF5F64ED-EECD-0643-8BE3-D0707B150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5" y="1044575"/>
            <a:ext cx="1054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Social</a:t>
            </a:r>
            <a:r>
              <a:rPr lang="en-US" altLang="en-US" sz="1600" b="1"/>
              <a:t> </a:t>
            </a:r>
            <a:r>
              <a:rPr lang="en-US" altLang="en-US" sz="1600"/>
              <a:t>Era</a:t>
            </a:r>
          </a:p>
        </p:txBody>
      </p:sp>
      <p:sp>
        <p:nvSpPr>
          <p:cNvPr id="21" name="Retângulo 1">
            <a:extLst>
              <a:ext uri="{FF2B5EF4-FFF2-40B4-BE49-F238E27FC236}">
                <a16:creationId xmlns:a16="http://schemas.microsoft.com/office/drawing/2014/main" id="{9B6A0F7E-588C-D042-987B-6E68ADAE3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3949" y="2859088"/>
            <a:ext cx="24866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Classical political economy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(Smith, 1776; Ricardo, 1817)</a:t>
            </a:r>
          </a:p>
        </p:txBody>
      </p:sp>
      <p:sp>
        <p:nvSpPr>
          <p:cNvPr id="22" name="Retângulo 1">
            <a:extLst>
              <a:ext uri="{FF2B5EF4-FFF2-40B4-BE49-F238E27FC236}">
                <a16:creationId xmlns:a16="http://schemas.microsoft.com/office/drawing/2014/main" id="{41B36979-C0C8-4449-AC4A-33EF0AF75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5658" y="4025900"/>
            <a:ext cx="3360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Marginalist  value theory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(Biley, 1825; Read, 1829; Jevons, 1871)</a:t>
            </a:r>
          </a:p>
        </p:txBody>
      </p:sp>
      <p:sp>
        <p:nvSpPr>
          <p:cNvPr id="23" name="Retângulo 1">
            <a:extLst>
              <a:ext uri="{FF2B5EF4-FFF2-40B4-BE49-F238E27FC236}">
                <a16:creationId xmlns:a16="http://schemas.microsoft.com/office/drawing/2014/main" id="{6BE317EA-4B36-1D48-ABF8-3493B4A8C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482" y="4025900"/>
            <a:ext cx="29583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Ricardian socialist theory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(Hodgskin, 1825; McCullock, 1825)</a:t>
            </a:r>
          </a:p>
        </p:txBody>
      </p:sp>
      <p:sp>
        <p:nvSpPr>
          <p:cNvPr id="24" name="Retângulo 1">
            <a:extLst>
              <a:ext uri="{FF2B5EF4-FFF2-40B4-BE49-F238E27FC236}">
                <a16:creationId xmlns:a16="http://schemas.microsoft.com/office/drawing/2014/main" id="{677A9395-67D4-604C-887E-9C9C5F239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089" y="4718050"/>
            <a:ext cx="42480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Austrian School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(Menger, 1871; Böhm-Bawerk, 1880; Wieser, 1880)</a:t>
            </a:r>
          </a:p>
        </p:txBody>
      </p:sp>
      <p:sp>
        <p:nvSpPr>
          <p:cNvPr id="25" name="Retângulo 1">
            <a:extLst>
              <a:ext uri="{FF2B5EF4-FFF2-40B4-BE49-F238E27FC236}">
                <a16:creationId xmlns:a16="http://schemas.microsoft.com/office/drawing/2014/main" id="{DC00EFB7-6232-E347-96E2-9F96D4E13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4051" y="4799013"/>
            <a:ext cx="35782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Marx value theory as a theory of alienation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(Marx, 1840-1852)</a:t>
            </a:r>
          </a:p>
        </p:txBody>
      </p:sp>
      <p:sp>
        <p:nvSpPr>
          <p:cNvPr id="26" name="Retângulo 1">
            <a:extLst>
              <a:ext uri="{FF2B5EF4-FFF2-40B4-BE49-F238E27FC236}">
                <a16:creationId xmlns:a16="http://schemas.microsoft.com/office/drawing/2014/main" id="{EB1005D8-AF82-FB46-8704-4F0153DB2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893" y="5551488"/>
            <a:ext cx="24756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Lausanne School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(Walras, 1774; Pareto, 1896)</a:t>
            </a:r>
          </a:p>
        </p:txBody>
      </p:sp>
      <p:sp>
        <p:nvSpPr>
          <p:cNvPr id="27" name="Retângulo 1">
            <a:extLst>
              <a:ext uri="{FF2B5EF4-FFF2-40B4-BE49-F238E27FC236}">
                <a16:creationId xmlns:a16="http://schemas.microsoft.com/office/drawing/2014/main" id="{8C86FA72-96A7-6042-B6DD-B47F8A6D4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1616" y="5551488"/>
            <a:ext cx="268362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Neo ricardians and Sraffians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(Robinson, 1954; Sraffa, 1960;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Keynes, 1939)</a:t>
            </a:r>
          </a:p>
        </p:txBody>
      </p:sp>
      <p:sp>
        <p:nvSpPr>
          <p:cNvPr id="28" name="Retângulo 1">
            <a:extLst>
              <a:ext uri="{FF2B5EF4-FFF2-40B4-BE49-F238E27FC236}">
                <a16:creationId xmlns:a16="http://schemas.microsoft.com/office/drawing/2014/main" id="{D83B7A2E-ADED-104B-BD4B-CE0CDEFC8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5254" y="6075364"/>
            <a:ext cx="27909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en-US" sz="1400"/>
              <a:t>Conventional accounting practice</a:t>
            </a:r>
          </a:p>
        </p:txBody>
      </p:sp>
      <p:sp>
        <p:nvSpPr>
          <p:cNvPr id="34830" name="TextBox 28">
            <a:extLst>
              <a:ext uri="{FF2B5EF4-FFF2-40B4-BE49-F238E27FC236}">
                <a16:creationId xmlns:a16="http://schemas.microsoft.com/office/drawing/2014/main" id="{2F690FA6-8CB1-4348-ADAC-F28972735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9600" y="1035051"/>
            <a:ext cx="39814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Private or individualistic Value Theories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/>
              <a:t>(whether the individual owner or the corporation as a legal “person”)</a:t>
            </a:r>
          </a:p>
        </p:txBody>
      </p:sp>
      <p:sp>
        <p:nvSpPr>
          <p:cNvPr id="34831" name="TextBox 30">
            <a:extLst>
              <a:ext uri="{FF2B5EF4-FFF2-40B4-BE49-F238E27FC236}">
                <a16:creationId xmlns:a16="http://schemas.microsoft.com/office/drawing/2014/main" id="{99833B3B-7BCB-AB48-BA3B-18AC525C2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8226" y="1017588"/>
            <a:ext cx="2092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Social  Value Theories</a:t>
            </a:r>
          </a:p>
        </p:txBody>
      </p:sp>
    </p:spTree>
    <p:extLst>
      <p:ext uri="{BB962C8B-B14F-4D97-AF65-F5344CB8AC3E}">
        <p14:creationId xmlns:p14="http://schemas.microsoft.com/office/powerpoint/2010/main" val="405600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Macintosh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Reinaldo Pacheco da Costa</dc:creator>
  <cp:lastModifiedBy>Reinaldo Pacheco da Costa</cp:lastModifiedBy>
  <cp:revision>1</cp:revision>
  <dcterms:created xsi:type="dcterms:W3CDTF">2020-05-13T16:29:39Z</dcterms:created>
  <dcterms:modified xsi:type="dcterms:W3CDTF">2020-05-13T16:30:18Z</dcterms:modified>
</cp:coreProperties>
</file>