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61" r:id="rId3"/>
    <p:sldId id="343" r:id="rId4"/>
    <p:sldId id="344" r:id="rId5"/>
    <p:sldId id="345" r:id="rId6"/>
    <p:sldId id="346" r:id="rId7"/>
    <p:sldId id="347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D3E0"/>
    <a:srgbClr val="5263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74" autoAdjust="0"/>
    <p:restoredTop sz="94737" autoAdjust="0"/>
  </p:normalViewPr>
  <p:slideViewPr>
    <p:cSldViewPr>
      <p:cViewPr varScale="1">
        <p:scale>
          <a:sx n="67" d="100"/>
          <a:sy n="67" d="100"/>
        </p:scale>
        <p:origin x="10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3433B-E6C3-4F40-8565-B4902096AFF5}" type="datetimeFigureOut">
              <a:rPr lang="pt-BR" smtClean="0"/>
              <a:t>15/01/2014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D2FDEB-2621-4CBC-A5A6-C4DB07EFA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5466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06FE-CBE6-420C-B62E-BB736694FFE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3" name="Espaço Reservado para Conteúdo 2"/>
          <p:cNvSpPr>
            <a:spLocks noGrp="1"/>
          </p:cNvSpPr>
          <p:nvPr>
            <p:ph idx="13"/>
          </p:nvPr>
        </p:nvSpPr>
        <p:spPr>
          <a:xfrm>
            <a:off x="1547664" y="1614810"/>
            <a:ext cx="7067128" cy="4709120"/>
          </a:xfrm>
          <a:prstGeom prst="rect">
            <a:avLst/>
          </a:prstGeom>
        </p:spPr>
        <p:txBody>
          <a:bodyPr/>
          <a:lstStyle>
            <a:lvl1pPr>
              <a:defRPr u="none"/>
            </a:lvl1pPr>
            <a:lvl2pPr>
              <a:defRPr u="none"/>
            </a:lvl2pPr>
            <a:lvl3pPr>
              <a:defRPr u="none"/>
            </a:lvl3pPr>
            <a:lvl4pPr>
              <a:defRPr u="none"/>
            </a:lvl4pPr>
            <a:lvl5pPr>
              <a:defRPr u="none"/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1547664" y="404664"/>
            <a:ext cx="7067128" cy="994122"/>
          </a:xfrm>
          <a:prstGeom prst="rect">
            <a:avLst/>
          </a:prstGeom>
        </p:spPr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pic>
        <p:nvPicPr>
          <p:cNvPr id="2050" name="Picture 2" descr="C:\Users\Márcia\_Principal\JOBS Clientes\ICMC_USP_miv\_CD_ICMC\PPts\FUNDO_PPT001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0274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994122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19672" y="1340768"/>
            <a:ext cx="7067128" cy="470912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D056AB-F742-4C5A-8FFC-DE405C48893E}" type="datetimeFigureOut">
              <a:rPr lang="pt-BR" smtClean="0"/>
              <a:pPr/>
              <a:t>15/01/2014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06FE-CBE6-420C-B62E-BB736694FF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D056AB-F742-4C5A-8FFC-DE405C48893E}" type="datetimeFigureOut">
              <a:rPr lang="pt-BR" smtClean="0"/>
              <a:pPr/>
              <a:t>15/01/2014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06FE-CBE6-420C-B62E-BB736694FF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339B-5974-4D3E-9897-23111B9BE115}" type="datetimeFigureOut">
              <a:rPr lang="pt-BR" smtClean="0"/>
              <a:pPr/>
              <a:t>15/01/2014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E3AA-F05F-49E8-849C-450DC0B9A9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339B-5974-4D3E-9897-23111B9BE115}" type="datetimeFigureOut">
              <a:rPr lang="pt-BR" smtClean="0"/>
              <a:pPr/>
              <a:t>15/01/2014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E3AA-F05F-49E8-849C-450DC0B9A9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339B-5974-4D3E-9897-23111B9BE115}" type="datetimeFigureOut">
              <a:rPr lang="pt-BR" smtClean="0"/>
              <a:pPr/>
              <a:t>15/01/2014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E3AA-F05F-49E8-849C-450DC0B9A9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339B-5974-4D3E-9897-23111B9BE115}" type="datetimeFigureOut">
              <a:rPr lang="pt-BR" smtClean="0"/>
              <a:pPr/>
              <a:t>15/01/2014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E3AA-F05F-49E8-849C-450DC0B9A9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339B-5974-4D3E-9897-23111B9BE115}" type="datetimeFigureOut">
              <a:rPr lang="pt-BR" smtClean="0"/>
              <a:pPr/>
              <a:t>15/01/2014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E3AA-F05F-49E8-849C-450DC0B9A9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339B-5974-4D3E-9897-23111B9BE115}" type="datetimeFigureOut">
              <a:rPr lang="pt-BR" smtClean="0"/>
              <a:pPr/>
              <a:t>15/01/2014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E3AA-F05F-49E8-849C-450DC0B9A9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339B-5974-4D3E-9897-23111B9BE115}" type="datetimeFigureOut">
              <a:rPr lang="pt-BR" smtClean="0"/>
              <a:pPr/>
              <a:t>15/01/2014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E3AA-F05F-49E8-849C-450DC0B9A9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339B-5974-4D3E-9897-23111B9BE115}" type="datetimeFigureOut">
              <a:rPr lang="pt-BR" smtClean="0"/>
              <a:pPr/>
              <a:t>15/01/2014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E3AA-F05F-49E8-849C-450DC0B9A9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994122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19672" y="1340768"/>
            <a:ext cx="7067128" cy="47091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06FE-CBE6-420C-B62E-BB736694FFE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CD3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8" name="Picture 4" descr="C:\Users\Márcia\_Principal\JOBS Clientes\ICMC_USP_miv\_CD_ICMC\PPts\FUNDO_PPT002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3324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339B-5974-4D3E-9897-23111B9BE115}" type="datetimeFigureOut">
              <a:rPr lang="pt-BR" smtClean="0"/>
              <a:pPr/>
              <a:t>15/01/2014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E3AA-F05F-49E8-849C-450DC0B9A9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339B-5974-4D3E-9897-23111B9BE115}" type="datetimeFigureOut">
              <a:rPr lang="pt-BR" smtClean="0"/>
              <a:pPr/>
              <a:t>15/01/2014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E3AA-F05F-49E8-849C-450DC0B9A9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339B-5974-4D3E-9897-23111B9BE115}" type="datetimeFigureOut">
              <a:rPr lang="pt-BR" smtClean="0"/>
              <a:pPr/>
              <a:t>15/01/2014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E3AA-F05F-49E8-849C-450DC0B9A9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D056AB-F742-4C5A-8FFC-DE405C48893E}" type="datetimeFigureOut">
              <a:rPr lang="pt-BR" smtClean="0"/>
              <a:pPr/>
              <a:t>15/01/2014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06FE-CBE6-420C-B62E-BB736694FF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994122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D056AB-F742-4C5A-8FFC-DE405C48893E}" type="datetimeFigureOut">
              <a:rPr lang="pt-BR" smtClean="0"/>
              <a:pPr/>
              <a:t>15/01/2014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06FE-CBE6-420C-B62E-BB736694FF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99412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D056AB-F742-4C5A-8FFC-DE405C48893E}" type="datetimeFigureOut">
              <a:rPr lang="pt-BR" smtClean="0"/>
              <a:pPr/>
              <a:t>15/01/2014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06FE-CBE6-420C-B62E-BB736694FF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994122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D056AB-F742-4C5A-8FFC-DE405C48893E}" type="datetimeFigureOut">
              <a:rPr lang="pt-BR" smtClean="0"/>
              <a:pPr/>
              <a:t>15/01/2014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06FE-CBE6-420C-B62E-BB736694FF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D056AB-F742-4C5A-8FFC-DE405C48893E}" type="datetimeFigureOut">
              <a:rPr lang="pt-BR" smtClean="0"/>
              <a:pPr/>
              <a:t>15/01/2014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06FE-CBE6-420C-B62E-BB736694FF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D056AB-F742-4C5A-8FFC-DE405C48893E}" type="datetimeFigureOut">
              <a:rPr lang="pt-BR" smtClean="0"/>
              <a:pPr/>
              <a:t>15/01/2014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06FE-CBE6-420C-B62E-BB736694FF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D056AB-F742-4C5A-8FFC-DE405C48893E}" type="datetimeFigureOut">
              <a:rPr lang="pt-BR" smtClean="0"/>
              <a:pPr/>
              <a:t>15/01/2014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06FE-CBE6-420C-B62E-BB736694FF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547664" y="6597352"/>
            <a:ext cx="4472136" cy="188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522096" y="6669360"/>
            <a:ext cx="5144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F06FE-CBE6-420C-B62E-BB736694FF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000" b="1" kern="1200">
          <a:solidFill>
            <a:srgbClr val="52637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kern="1200">
          <a:solidFill>
            <a:srgbClr val="52637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2339B-5974-4D3E-9897-23111B9BE115}" type="datetimeFigureOut">
              <a:rPr lang="pt-BR" smtClean="0"/>
              <a:pPr/>
              <a:t>15/01/2014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CE3AA-F05F-49E8-849C-450DC0B9A9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isotani@icmc.usp.b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3"/>
          </p:nvPr>
        </p:nvSpPr>
        <p:spPr>
          <a:xfrm>
            <a:off x="1524161" y="3356992"/>
            <a:ext cx="7067128" cy="3254970"/>
          </a:xfrm>
        </p:spPr>
        <p:txBody>
          <a:bodyPr/>
          <a:lstStyle/>
          <a:p>
            <a:pPr marL="0" indent="0" algn="ctr">
              <a:lnSpc>
                <a:spcPct val="95000"/>
              </a:lnSpc>
              <a:buNone/>
            </a:pPr>
            <a:r>
              <a:rPr lang="en-US" sz="2800" b="1" dirty="0" err="1">
                <a:solidFill>
                  <a:schemeClr val="tx2"/>
                </a:solidFill>
              </a:rPr>
              <a:t>Responsável</a:t>
            </a:r>
            <a:endParaRPr lang="en-US" sz="2800" b="1" dirty="0">
              <a:solidFill>
                <a:schemeClr val="tx2"/>
              </a:solidFill>
            </a:endParaRPr>
          </a:p>
          <a:p>
            <a:pPr marL="0" indent="0" algn="ctr">
              <a:lnSpc>
                <a:spcPct val="95000"/>
              </a:lnSpc>
              <a:buNone/>
            </a:pPr>
            <a:r>
              <a:rPr lang="en-US" sz="2800" dirty="0">
                <a:solidFill>
                  <a:schemeClr val="tx2"/>
                </a:solidFill>
              </a:rPr>
              <a:t>Prof. Seiji </a:t>
            </a:r>
            <a:r>
              <a:rPr lang="en-US" sz="2800" dirty="0" err="1">
                <a:solidFill>
                  <a:schemeClr val="tx2"/>
                </a:solidFill>
              </a:rPr>
              <a:t>Isotani</a:t>
            </a:r>
            <a:r>
              <a:rPr lang="en-US" sz="2800" dirty="0">
                <a:solidFill>
                  <a:schemeClr val="tx2"/>
                </a:solidFill>
              </a:rPr>
              <a:t> (</a:t>
            </a:r>
            <a:r>
              <a:rPr lang="en-US" sz="2800" dirty="0">
                <a:solidFill>
                  <a:schemeClr val="tx2"/>
                </a:solidFill>
                <a:hlinkClick r:id="rId2"/>
              </a:rPr>
              <a:t>sisotani@icmc.usp.br</a:t>
            </a:r>
            <a:r>
              <a:rPr lang="en-US" sz="2800" dirty="0">
                <a:solidFill>
                  <a:schemeClr val="tx2"/>
                </a:solidFill>
              </a:rPr>
              <a:t>)</a:t>
            </a:r>
          </a:p>
          <a:p>
            <a:pPr marL="0" indent="0" algn="ctr">
              <a:lnSpc>
                <a:spcPct val="95000"/>
              </a:lnSpc>
              <a:buNone/>
            </a:pPr>
            <a:r>
              <a:rPr lang="en-US" b="1" dirty="0" smtClean="0">
                <a:solidFill>
                  <a:schemeClr val="tx2"/>
                </a:solidFill>
              </a:rPr>
              <a:t> </a:t>
            </a:r>
            <a:endParaRPr lang="en-US" b="1" dirty="0">
              <a:solidFill>
                <a:schemeClr val="tx2"/>
              </a:solidFill>
            </a:endParaRP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026428" y="1484784"/>
            <a:ext cx="7787208" cy="1512168"/>
          </a:xfrm>
        </p:spPr>
        <p:txBody>
          <a:bodyPr/>
          <a:lstStyle/>
          <a:p>
            <a:r>
              <a:rPr lang="pt-BR" sz="4000" dirty="0" smtClean="0"/>
              <a:t>Projeto </a:t>
            </a:r>
            <a:r>
              <a:rPr lang="pt-BR" sz="4000" dirty="0" smtClean="0"/>
              <a:t>de Recuperação da </a:t>
            </a:r>
            <a:r>
              <a:rPr lang="pt-BR" sz="4000" dirty="0" smtClean="0"/>
              <a:t>Disciplina</a:t>
            </a:r>
            <a:endParaRPr lang="pt-BR" sz="40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403648" y="180752"/>
            <a:ext cx="7382976" cy="1016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b="0" kern="1200">
                <a:solidFill>
                  <a:srgbClr val="52637A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Departamento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de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Sistemas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de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Computação</a:t>
            </a: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Universidade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de São Paulo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340768"/>
            <a:ext cx="7715200" cy="4709120"/>
          </a:xfrm>
        </p:spPr>
        <p:txBody>
          <a:bodyPr/>
          <a:lstStyle/>
          <a:p>
            <a:r>
              <a:rPr lang="pt-BR" dirty="0" smtClean="0"/>
              <a:t>Utilizando as técnicas sobre pensamento computacional apresentadas em classe, </a:t>
            </a:r>
            <a:r>
              <a:rPr lang="pt-BR" b="1" dirty="0" smtClean="0"/>
              <a:t>crie materiais interativos com </a:t>
            </a:r>
            <a:r>
              <a:rPr lang="pt-BR" b="1" dirty="0" err="1" smtClean="0"/>
              <a:t>scratch</a:t>
            </a:r>
            <a:r>
              <a:rPr lang="pt-BR" b="1" dirty="0" smtClean="0"/>
              <a:t> </a:t>
            </a:r>
            <a:r>
              <a:rPr lang="pt-BR" dirty="0" smtClean="0"/>
              <a:t>para um tópico de ensino de sua preferência levando em consideração sua habilitação (e.g. alunos que escolheram a habilitação em Química deverão desenvolver material didática para química).</a:t>
            </a:r>
          </a:p>
        </p:txBody>
      </p:sp>
    </p:spTree>
    <p:extLst>
      <p:ext uri="{BB962C8B-B14F-4D97-AF65-F5344CB8AC3E}">
        <p14:creationId xmlns:p14="http://schemas.microsoft.com/office/powerpoint/2010/main" val="300527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Crie um </a:t>
            </a:r>
            <a:r>
              <a:rPr lang="pt-BR" b="1" dirty="0" smtClean="0"/>
              <a:t>plano de aula</a:t>
            </a:r>
            <a:r>
              <a:rPr lang="pt-BR" dirty="0" smtClean="0"/>
              <a:t>, que utiliza o material (ou materiais) desenvolvidos de maneira pedagógica para ensinar o conteúdo desejado</a:t>
            </a:r>
          </a:p>
          <a:p>
            <a:r>
              <a:rPr lang="pt-BR" dirty="0" err="1" smtClean="0"/>
              <a:t>Bonus</a:t>
            </a:r>
            <a:r>
              <a:rPr lang="pt-BR" dirty="0" smtClean="0"/>
              <a:t> para quem utilizar efetivamente técnicas de </a:t>
            </a:r>
            <a:r>
              <a:rPr lang="pt-BR" dirty="0" err="1" smtClean="0"/>
              <a:t>gamificação</a:t>
            </a:r>
            <a:r>
              <a:rPr lang="pt-BR" dirty="0" smtClean="0"/>
              <a:t> (visto na aula) para preparar seu plano de aula.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951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trabalho pode ser feito em grupo (máximo de 4 alunos)</a:t>
            </a:r>
          </a:p>
          <a:p>
            <a:r>
              <a:rPr lang="pt-BR" dirty="0" smtClean="0"/>
              <a:t>Todos os membros do grupo devem ter a mesma habilitação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56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entregar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19672" y="1340768"/>
            <a:ext cx="7344816" cy="4709120"/>
          </a:xfrm>
        </p:spPr>
        <p:txBody>
          <a:bodyPr/>
          <a:lstStyle/>
          <a:p>
            <a:r>
              <a:rPr lang="pt-BR" dirty="0" smtClean="0"/>
              <a:t>Plano de aulas (PDF com plano de aulas detalhado – veja o exemplo no STOA)</a:t>
            </a:r>
          </a:p>
          <a:p>
            <a:r>
              <a:rPr lang="pt-BR" dirty="0" smtClean="0"/>
              <a:t>Os arquivos dos materiais desenvolvidos no </a:t>
            </a:r>
            <a:r>
              <a:rPr lang="pt-BR" dirty="0" err="1" smtClean="0"/>
              <a:t>scratch</a:t>
            </a:r>
            <a:endParaRPr lang="pt-BR" dirty="0" smtClean="0"/>
          </a:p>
          <a:p>
            <a:r>
              <a:rPr lang="pt-BR" dirty="0" smtClean="0"/>
              <a:t>Slides da uma apresentação de aproximadamente 10 minutos que explique o valor pedagógico dos materiais desenvolvidos e exemplifique seu uso em sala de aula, dentro do contexto do plano de aulas desenvolvido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079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340768"/>
            <a:ext cx="7931224" cy="4709120"/>
          </a:xfrm>
        </p:spPr>
        <p:txBody>
          <a:bodyPr/>
          <a:lstStyle/>
          <a:p>
            <a:r>
              <a:rPr lang="pt-BR" dirty="0" smtClean="0"/>
              <a:t>O trabalho </a:t>
            </a:r>
            <a:r>
              <a:rPr lang="pt-BR" b="1" dirty="0" smtClean="0">
                <a:solidFill>
                  <a:srgbClr val="FF0000"/>
                </a:solidFill>
              </a:rPr>
              <a:t>não pode ser semelhante ao entregue durante o semestre</a:t>
            </a:r>
            <a:r>
              <a:rPr lang="pt-BR" dirty="0" smtClean="0"/>
              <a:t>. Precisa ser algo novo desenvolvido pelo próprio aluno.</a:t>
            </a:r>
          </a:p>
          <a:p>
            <a:endParaRPr lang="pt-BR" dirty="0" smtClean="0"/>
          </a:p>
          <a:p>
            <a:r>
              <a:rPr lang="pt-BR" dirty="0" smtClean="0"/>
              <a:t>Data máxima de Entrega 5/2.</a:t>
            </a:r>
          </a:p>
          <a:p>
            <a:r>
              <a:rPr lang="en-US" dirty="0" err="1" smtClean="0">
                <a:solidFill>
                  <a:schemeClr val="tx2"/>
                </a:solidFill>
              </a:rPr>
              <a:t>Enviar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os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arquivos</a:t>
            </a:r>
            <a:r>
              <a:rPr lang="en-US" dirty="0" smtClean="0">
                <a:solidFill>
                  <a:schemeClr val="tx2"/>
                </a:solidFill>
              </a:rPr>
              <a:t> para o site da </a:t>
            </a:r>
            <a:r>
              <a:rPr lang="en-US" dirty="0" err="1" smtClean="0">
                <a:solidFill>
                  <a:schemeClr val="tx2"/>
                </a:solidFill>
              </a:rPr>
              <a:t>disciplina</a:t>
            </a:r>
            <a:r>
              <a:rPr lang="en-US" dirty="0" smtClean="0">
                <a:solidFill>
                  <a:schemeClr val="tx2"/>
                </a:solidFill>
              </a:rPr>
              <a:t> STOA</a:t>
            </a:r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50001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4562</TotalTime>
  <Words>230</Words>
  <Application>Microsoft Office PowerPoint</Application>
  <PresentationFormat>Apresentação na tela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Tema do Office</vt:lpstr>
      <vt:lpstr>Personalizar design</vt:lpstr>
      <vt:lpstr>Projeto de Recuperação da Disciplina</vt:lpstr>
      <vt:lpstr>Apresentação do PowerPoint</vt:lpstr>
      <vt:lpstr>Apresentação do PowerPoint</vt:lpstr>
      <vt:lpstr>Apresentação do PowerPoint</vt:lpstr>
      <vt:lpstr>O que entregar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Márcia</dc:creator>
  <cp:lastModifiedBy>seiji isotani</cp:lastModifiedBy>
  <cp:revision>156</cp:revision>
  <dcterms:created xsi:type="dcterms:W3CDTF">2011-03-16T21:59:19Z</dcterms:created>
  <dcterms:modified xsi:type="dcterms:W3CDTF">2014-01-15T03:32:14Z</dcterms:modified>
</cp:coreProperties>
</file>