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handoutMasterIdLst>
    <p:handoutMasterId r:id="rId32"/>
  </p:handout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12192000"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3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184" autoAdjust="0"/>
  </p:normalViewPr>
  <p:slideViewPr>
    <p:cSldViewPr snapToGrid="0">
      <p:cViewPr varScale="1">
        <p:scale>
          <a:sx n="107" d="100"/>
          <a:sy n="107" d="100"/>
        </p:scale>
        <p:origin x="672" y="102"/>
      </p:cViewPr>
      <p:guideLst/>
    </p:cSldViewPr>
  </p:slideViewPr>
  <p:notesTextViewPr>
    <p:cViewPr>
      <p:scale>
        <a:sx n="1" d="1"/>
        <a:sy n="1" d="1"/>
      </p:scale>
      <p:origin x="0" y="0"/>
    </p:cViewPr>
  </p:notesTextViewPr>
  <p:notesViewPr>
    <p:cSldViewPr snapToGrid="0">
      <p:cViewPr varScale="1">
        <p:scale>
          <a:sx n="86" d="100"/>
          <a:sy n="86" d="100"/>
        </p:scale>
        <p:origin x="3114"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a:extLst>
              <a:ext uri="{FF2B5EF4-FFF2-40B4-BE49-F238E27FC236}">
                <a16:creationId xmlns:a16="http://schemas.microsoft.com/office/drawing/2014/main" id="{5659A35A-B45A-471D-8798-A1F63466099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pt-BR"/>
          </a:p>
        </p:txBody>
      </p:sp>
      <p:sp>
        <p:nvSpPr>
          <p:cNvPr id="3" name="Espaço Reservado para Data 2">
            <a:extLst>
              <a:ext uri="{FF2B5EF4-FFF2-40B4-BE49-F238E27FC236}">
                <a16:creationId xmlns:a16="http://schemas.microsoft.com/office/drawing/2014/main" id="{86CDBCFF-DB1C-4148-AE10-0009F0ABF66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0089B3B0-61BD-4FCD-9D9D-69CD79521D6C}" type="datetime1">
              <a:rPr lang="pt-BR" smtClean="0"/>
              <a:t>19/06/2023</a:t>
            </a:fld>
            <a:endParaRPr lang="pt-BR"/>
          </a:p>
        </p:txBody>
      </p:sp>
      <p:sp>
        <p:nvSpPr>
          <p:cNvPr id="4" name="Espaço Reservado para Rodapé 3">
            <a:extLst>
              <a:ext uri="{FF2B5EF4-FFF2-40B4-BE49-F238E27FC236}">
                <a16:creationId xmlns:a16="http://schemas.microsoft.com/office/drawing/2014/main" id="{BE624F19-BD09-4F8A-BEC3-5B4EC46FBBB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pt-BR"/>
          </a:p>
        </p:txBody>
      </p:sp>
      <p:sp>
        <p:nvSpPr>
          <p:cNvPr id="5" name="Espaço Reservado para o Número do Slide 4">
            <a:extLst>
              <a:ext uri="{FF2B5EF4-FFF2-40B4-BE49-F238E27FC236}">
                <a16:creationId xmlns:a16="http://schemas.microsoft.com/office/drawing/2014/main" id="{A76897F4-4C0C-4FAD-84FC-2E652243893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D4D6EF6-E2EF-452B-A550-B4BEBF67A7A7}" type="slidenum">
              <a:rPr lang="pt-BR" smtClean="0"/>
              <a:t>‹nº›</a:t>
            </a:fld>
            <a:endParaRPr lang="pt-BR"/>
          </a:p>
        </p:txBody>
      </p:sp>
    </p:spTree>
    <p:extLst>
      <p:ext uri="{BB962C8B-B14F-4D97-AF65-F5344CB8AC3E}">
        <p14:creationId xmlns:p14="http://schemas.microsoft.com/office/powerpoint/2010/main" val="452484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pt-BR" noProof="0"/>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5D635EFE-F7A3-4452-9435-86301A6D8E3E}" type="datetime1">
              <a:rPr lang="pt-BR" noProof="0" smtClean="0"/>
              <a:t>19/06/2023</a:t>
            </a:fld>
            <a:endParaRPr lang="pt-BR" noProof="0"/>
          </a:p>
        </p:txBody>
      </p:sp>
      <p:sp>
        <p:nvSpPr>
          <p:cNvPr id="4" name="Espaço Reservado para Imagem do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pt-BR" noProof="0"/>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pt-BR" noProof="0"/>
          </a:p>
        </p:txBody>
      </p:sp>
      <p:sp>
        <p:nvSpPr>
          <p:cNvPr id="7" name="Espaço Reservado para o Número do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853816F-A1CF-4485-B308-1B9F14B36EAD}" type="slidenum">
              <a:rPr lang="pt-BR" noProof="0" smtClean="0"/>
              <a:t>‹nº›</a:t>
            </a:fld>
            <a:endParaRPr lang="pt-BR" noProof="0"/>
          </a:p>
        </p:txBody>
      </p:sp>
    </p:spTree>
    <p:extLst>
      <p:ext uri="{BB962C8B-B14F-4D97-AF65-F5344CB8AC3E}">
        <p14:creationId xmlns:p14="http://schemas.microsoft.com/office/powerpoint/2010/main" val="172683917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a:p>
        </p:txBody>
      </p:sp>
      <p:sp>
        <p:nvSpPr>
          <p:cNvPr id="4" name="Espaço Reservado para o Número do Slide 3"/>
          <p:cNvSpPr>
            <a:spLocks noGrp="1"/>
          </p:cNvSpPr>
          <p:nvPr>
            <p:ph type="sldNum" sz="quarter" idx="5"/>
          </p:nvPr>
        </p:nvSpPr>
        <p:spPr/>
        <p:txBody>
          <a:bodyPr rtlCol="0"/>
          <a:lstStyle/>
          <a:p>
            <a:pPr rtl="0"/>
            <a:fld id="{C853816F-A1CF-4485-B308-1B9F14B36EAD}" type="slidenum">
              <a:rPr lang="pt-BR" smtClean="0"/>
              <a:t>1</a:t>
            </a:fld>
            <a:endParaRPr lang="pt-BR"/>
          </a:p>
        </p:txBody>
      </p:sp>
    </p:spTree>
    <p:extLst>
      <p:ext uri="{BB962C8B-B14F-4D97-AF65-F5344CB8AC3E}">
        <p14:creationId xmlns:p14="http://schemas.microsoft.com/office/powerpoint/2010/main" val="19000075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a:p>
        </p:txBody>
      </p:sp>
      <p:sp>
        <p:nvSpPr>
          <p:cNvPr id="4" name="Espaço Reservado para o Número do Slide 3"/>
          <p:cNvSpPr>
            <a:spLocks noGrp="1"/>
          </p:cNvSpPr>
          <p:nvPr>
            <p:ph type="sldNum" sz="quarter" idx="5"/>
          </p:nvPr>
        </p:nvSpPr>
        <p:spPr/>
        <p:txBody>
          <a:bodyPr rtlCol="0"/>
          <a:lstStyle/>
          <a:p>
            <a:pPr rtl="0"/>
            <a:fld id="{C853816F-A1CF-4485-B308-1B9F14B36EAD}" type="slidenum">
              <a:rPr lang="pt-BR" smtClean="0"/>
              <a:t>10</a:t>
            </a:fld>
            <a:endParaRPr lang="pt-BR"/>
          </a:p>
        </p:txBody>
      </p:sp>
    </p:spTree>
    <p:extLst>
      <p:ext uri="{BB962C8B-B14F-4D97-AF65-F5344CB8AC3E}">
        <p14:creationId xmlns:p14="http://schemas.microsoft.com/office/powerpoint/2010/main" val="2817189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a:p>
        </p:txBody>
      </p:sp>
      <p:sp>
        <p:nvSpPr>
          <p:cNvPr id="4" name="Espaço Reservado para o Número do Slide 3"/>
          <p:cNvSpPr>
            <a:spLocks noGrp="1"/>
          </p:cNvSpPr>
          <p:nvPr>
            <p:ph type="sldNum" sz="quarter" idx="5"/>
          </p:nvPr>
        </p:nvSpPr>
        <p:spPr/>
        <p:txBody>
          <a:bodyPr rtlCol="0"/>
          <a:lstStyle/>
          <a:p>
            <a:pPr rtl="0"/>
            <a:fld id="{C853816F-A1CF-4485-B308-1B9F14B36EAD}" type="slidenum">
              <a:rPr lang="pt-BR" smtClean="0"/>
              <a:t>11</a:t>
            </a:fld>
            <a:endParaRPr lang="pt-BR"/>
          </a:p>
        </p:txBody>
      </p:sp>
    </p:spTree>
    <p:extLst>
      <p:ext uri="{BB962C8B-B14F-4D97-AF65-F5344CB8AC3E}">
        <p14:creationId xmlns:p14="http://schemas.microsoft.com/office/powerpoint/2010/main" val="1814724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pPr rtl="0"/>
            <a:fld id="{C853816F-A1CF-4485-B308-1B9F14B36EAD}" type="slidenum">
              <a:rPr lang="pt-BR" smtClean="0"/>
              <a:t>12</a:t>
            </a:fld>
            <a:endParaRPr lang="pt-BR"/>
          </a:p>
        </p:txBody>
      </p:sp>
    </p:spTree>
    <p:extLst>
      <p:ext uri="{BB962C8B-B14F-4D97-AF65-F5344CB8AC3E}">
        <p14:creationId xmlns:p14="http://schemas.microsoft.com/office/powerpoint/2010/main" val="28537554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pPr rtl="0"/>
            <a:fld id="{C853816F-A1CF-4485-B308-1B9F14B36EAD}" type="slidenum">
              <a:rPr lang="pt-BR" smtClean="0"/>
              <a:t>13</a:t>
            </a:fld>
            <a:endParaRPr lang="pt-BR"/>
          </a:p>
        </p:txBody>
      </p:sp>
    </p:spTree>
    <p:extLst>
      <p:ext uri="{BB962C8B-B14F-4D97-AF65-F5344CB8AC3E}">
        <p14:creationId xmlns:p14="http://schemas.microsoft.com/office/powerpoint/2010/main" val="30163828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pPr rtl="0"/>
            <a:fld id="{C853816F-A1CF-4485-B308-1B9F14B36EAD}" type="slidenum">
              <a:rPr lang="pt-BR" smtClean="0"/>
              <a:t>14</a:t>
            </a:fld>
            <a:endParaRPr lang="pt-BR"/>
          </a:p>
        </p:txBody>
      </p:sp>
    </p:spTree>
    <p:extLst>
      <p:ext uri="{BB962C8B-B14F-4D97-AF65-F5344CB8AC3E}">
        <p14:creationId xmlns:p14="http://schemas.microsoft.com/office/powerpoint/2010/main" val="8685746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pPr rtl="0"/>
            <a:fld id="{C853816F-A1CF-4485-B308-1B9F14B36EAD}" type="slidenum">
              <a:rPr lang="pt-BR" smtClean="0"/>
              <a:t>15</a:t>
            </a:fld>
            <a:endParaRPr lang="pt-BR"/>
          </a:p>
        </p:txBody>
      </p:sp>
    </p:spTree>
    <p:extLst>
      <p:ext uri="{BB962C8B-B14F-4D97-AF65-F5344CB8AC3E}">
        <p14:creationId xmlns:p14="http://schemas.microsoft.com/office/powerpoint/2010/main" val="23745945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a:p>
        </p:txBody>
      </p:sp>
      <p:sp>
        <p:nvSpPr>
          <p:cNvPr id="4" name="Espaço Reservado para o Número do Slide 3"/>
          <p:cNvSpPr>
            <a:spLocks noGrp="1"/>
          </p:cNvSpPr>
          <p:nvPr>
            <p:ph type="sldNum" sz="quarter" idx="5"/>
          </p:nvPr>
        </p:nvSpPr>
        <p:spPr/>
        <p:txBody>
          <a:bodyPr rtlCol="0"/>
          <a:lstStyle/>
          <a:p>
            <a:pPr rtl="0"/>
            <a:fld id="{C853816F-A1CF-4485-B308-1B9F14B36EAD}" type="slidenum">
              <a:rPr lang="pt-BR" smtClean="0"/>
              <a:t>16</a:t>
            </a:fld>
            <a:endParaRPr lang="pt-BR"/>
          </a:p>
        </p:txBody>
      </p:sp>
    </p:spTree>
    <p:extLst>
      <p:ext uri="{BB962C8B-B14F-4D97-AF65-F5344CB8AC3E}">
        <p14:creationId xmlns:p14="http://schemas.microsoft.com/office/powerpoint/2010/main" val="33349928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a:p>
        </p:txBody>
      </p:sp>
      <p:sp>
        <p:nvSpPr>
          <p:cNvPr id="4" name="Espaço Reservado para o Número do Slide 3"/>
          <p:cNvSpPr>
            <a:spLocks noGrp="1"/>
          </p:cNvSpPr>
          <p:nvPr>
            <p:ph type="sldNum" sz="quarter" idx="5"/>
          </p:nvPr>
        </p:nvSpPr>
        <p:spPr/>
        <p:txBody>
          <a:bodyPr rtlCol="0"/>
          <a:lstStyle/>
          <a:p>
            <a:pPr rtl="0"/>
            <a:fld id="{C853816F-A1CF-4485-B308-1B9F14B36EAD}" type="slidenum">
              <a:rPr lang="pt-BR" smtClean="0"/>
              <a:t>17</a:t>
            </a:fld>
            <a:endParaRPr lang="pt-BR"/>
          </a:p>
        </p:txBody>
      </p:sp>
    </p:spTree>
    <p:extLst>
      <p:ext uri="{BB962C8B-B14F-4D97-AF65-F5344CB8AC3E}">
        <p14:creationId xmlns:p14="http://schemas.microsoft.com/office/powerpoint/2010/main" val="16479200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pPr rtl="0"/>
            <a:fld id="{C853816F-A1CF-4485-B308-1B9F14B36EAD}" type="slidenum">
              <a:rPr lang="pt-BR" smtClean="0"/>
              <a:t>18</a:t>
            </a:fld>
            <a:endParaRPr lang="pt-BR"/>
          </a:p>
        </p:txBody>
      </p:sp>
    </p:spTree>
    <p:extLst>
      <p:ext uri="{BB962C8B-B14F-4D97-AF65-F5344CB8AC3E}">
        <p14:creationId xmlns:p14="http://schemas.microsoft.com/office/powerpoint/2010/main" val="17847990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pPr rtl="0"/>
            <a:fld id="{C853816F-A1CF-4485-B308-1B9F14B36EAD}" type="slidenum">
              <a:rPr lang="pt-BR" smtClean="0"/>
              <a:t>19</a:t>
            </a:fld>
            <a:endParaRPr lang="pt-BR"/>
          </a:p>
        </p:txBody>
      </p:sp>
    </p:spTree>
    <p:extLst>
      <p:ext uri="{BB962C8B-B14F-4D97-AF65-F5344CB8AC3E}">
        <p14:creationId xmlns:p14="http://schemas.microsoft.com/office/powerpoint/2010/main" val="1981232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pPr rtl="0"/>
            <a:fld id="{C853816F-A1CF-4485-B308-1B9F14B36EAD}" type="slidenum">
              <a:rPr lang="pt-BR" smtClean="0"/>
              <a:t>2</a:t>
            </a:fld>
            <a:endParaRPr lang="pt-BR"/>
          </a:p>
        </p:txBody>
      </p:sp>
    </p:spTree>
    <p:extLst>
      <p:ext uri="{BB962C8B-B14F-4D97-AF65-F5344CB8AC3E}">
        <p14:creationId xmlns:p14="http://schemas.microsoft.com/office/powerpoint/2010/main" val="38303440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pPr rtl="0"/>
            <a:fld id="{C853816F-A1CF-4485-B308-1B9F14B36EAD}" type="slidenum">
              <a:rPr lang="pt-BR" smtClean="0"/>
              <a:t>20</a:t>
            </a:fld>
            <a:endParaRPr lang="pt-BR"/>
          </a:p>
        </p:txBody>
      </p:sp>
    </p:spTree>
    <p:extLst>
      <p:ext uri="{BB962C8B-B14F-4D97-AF65-F5344CB8AC3E}">
        <p14:creationId xmlns:p14="http://schemas.microsoft.com/office/powerpoint/2010/main" val="10869335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pPr rtl="0"/>
            <a:fld id="{C853816F-A1CF-4485-B308-1B9F14B36EAD}" type="slidenum">
              <a:rPr lang="pt-BR" smtClean="0"/>
              <a:t>21</a:t>
            </a:fld>
            <a:endParaRPr lang="pt-BR"/>
          </a:p>
        </p:txBody>
      </p:sp>
    </p:spTree>
    <p:extLst>
      <p:ext uri="{BB962C8B-B14F-4D97-AF65-F5344CB8AC3E}">
        <p14:creationId xmlns:p14="http://schemas.microsoft.com/office/powerpoint/2010/main" val="37619801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a:p>
        </p:txBody>
      </p:sp>
      <p:sp>
        <p:nvSpPr>
          <p:cNvPr id="4" name="Espaço Reservado para o Número do Slide 3"/>
          <p:cNvSpPr>
            <a:spLocks noGrp="1"/>
          </p:cNvSpPr>
          <p:nvPr>
            <p:ph type="sldNum" sz="quarter" idx="5"/>
          </p:nvPr>
        </p:nvSpPr>
        <p:spPr/>
        <p:txBody>
          <a:bodyPr rtlCol="0"/>
          <a:lstStyle/>
          <a:p>
            <a:pPr rtl="0"/>
            <a:fld id="{C853816F-A1CF-4485-B308-1B9F14B36EAD}" type="slidenum">
              <a:rPr lang="pt-BR" smtClean="0"/>
              <a:t>22</a:t>
            </a:fld>
            <a:endParaRPr lang="pt-BR"/>
          </a:p>
        </p:txBody>
      </p:sp>
    </p:spTree>
    <p:extLst>
      <p:ext uri="{BB962C8B-B14F-4D97-AF65-F5344CB8AC3E}">
        <p14:creationId xmlns:p14="http://schemas.microsoft.com/office/powerpoint/2010/main" val="27314457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a:p>
        </p:txBody>
      </p:sp>
      <p:sp>
        <p:nvSpPr>
          <p:cNvPr id="4" name="Espaço Reservado para o Número do Slide 3"/>
          <p:cNvSpPr>
            <a:spLocks noGrp="1"/>
          </p:cNvSpPr>
          <p:nvPr>
            <p:ph type="sldNum" sz="quarter" idx="5"/>
          </p:nvPr>
        </p:nvSpPr>
        <p:spPr/>
        <p:txBody>
          <a:bodyPr rtlCol="0"/>
          <a:lstStyle/>
          <a:p>
            <a:pPr rtl="0"/>
            <a:fld id="{C853816F-A1CF-4485-B308-1B9F14B36EAD}" type="slidenum">
              <a:rPr lang="pt-BR" smtClean="0"/>
              <a:t>23</a:t>
            </a:fld>
            <a:endParaRPr lang="pt-BR"/>
          </a:p>
        </p:txBody>
      </p:sp>
    </p:spTree>
    <p:extLst>
      <p:ext uri="{BB962C8B-B14F-4D97-AF65-F5344CB8AC3E}">
        <p14:creationId xmlns:p14="http://schemas.microsoft.com/office/powerpoint/2010/main" val="24968295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a:p>
        </p:txBody>
      </p:sp>
      <p:sp>
        <p:nvSpPr>
          <p:cNvPr id="4" name="Espaço Reservado para o Número do Slide 3"/>
          <p:cNvSpPr>
            <a:spLocks noGrp="1"/>
          </p:cNvSpPr>
          <p:nvPr>
            <p:ph type="sldNum" sz="quarter" idx="5"/>
          </p:nvPr>
        </p:nvSpPr>
        <p:spPr/>
        <p:txBody>
          <a:bodyPr rtlCol="0"/>
          <a:lstStyle/>
          <a:p>
            <a:pPr rtl="0"/>
            <a:fld id="{C853816F-A1CF-4485-B308-1B9F14B36EAD}" type="slidenum">
              <a:rPr lang="pt-BR" smtClean="0"/>
              <a:t>24</a:t>
            </a:fld>
            <a:endParaRPr lang="pt-BR"/>
          </a:p>
        </p:txBody>
      </p:sp>
    </p:spTree>
    <p:extLst>
      <p:ext uri="{BB962C8B-B14F-4D97-AF65-F5344CB8AC3E}">
        <p14:creationId xmlns:p14="http://schemas.microsoft.com/office/powerpoint/2010/main" val="30469484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a:p>
        </p:txBody>
      </p:sp>
      <p:sp>
        <p:nvSpPr>
          <p:cNvPr id="4" name="Espaço Reservado para o Número do Slide 3"/>
          <p:cNvSpPr>
            <a:spLocks noGrp="1"/>
          </p:cNvSpPr>
          <p:nvPr>
            <p:ph type="sldNum" sz="quarter" idx="5"/>
          </p:nvPr>
        </p:nvSpPr>
        <p:spPr/>
        <p:txBody>
          <a:bodyPr rtlCol="0"/>
          <a:lstStyle/>
          <a:p>
            <a:pPr rtl="0"/>
            <a:fld id="{C853816F-A1CF-4485-B308-1B9F14B36EAD}" type="slidenum">
              <a:rPr lang="pt-BR" smtClean="0"/>
              <a:t>25</a:t>
            </a:fld>
            <a:endParaRPr lang="pt-BR"/>
          </a:p>
        </p:txBody>
      </p:sp>
    </p:spTree>
    <p:extLst>
      <p:ext uri="{BB962C8B-B14F-4D97-AF65-F5344CB8AC3E}">
        <p14:creationId xmlns:p14="http://schemas.microsoft.com/office/powerpoint/2010/main" val="10586696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a:p>
        </p:txBody>
      </p:sp>
      <p:sp>
        <p:nvSpPr>
          <p:cNvPr id="4" name="Espaço Reservado para o Número do Slide 3"/>
          <p:cNvSpPr>
            <a:spLocks noGrp="1"/>
          </p:cNvSpPr>
          <p:nvPr>
            <p:ph type="sldNum" sz="quarter" idx="5"/>
          </p:nvPr>
        </p:nvSpPr>
        <p:spPr/>
        <p:txBody>
          <a:bodyPr rtlCol="0"/>
          <a:lstStyle/>
          <a:p>
            <a:pPr rtl="0"/>
            <a:fld id="{C853816F-A1CF-4485-B308-1B9F14B36EAD}" type="slidenum">
              <a:rPr lang="pt-BR" smtClean="0"/>
              <a:t>26</a:t>
            </a:fld>
            <a:endParaRPr lang="pt-BR"/>
          </a:p>
        </p:txBody>
      </p:sp>
    </p:spTree>
    <p:extLst>
      <p:ext uri="{BB962C8B-B14F-4D97-AF65-F5344CB8AC3E}">
        <p14:creationId xmlns:p14="http://schemas.microsoft.com/office/powerpoint/2010/main" val="10462766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a:p>
        </p:txBody>
      </p:sp>
      <p:sp>
        <p:nvSpPr>
          <p:cNvPr id="4" name="Espaço Reservado para o Número do Slide 3"/>
          <p:cNvSpPr>
            <a:spLocks noGrp="1"/>
          </p:cNvSpPr>
          <p:nvPr>
            <p:ph type="sldNum" sz="quarter" idx="5"/>
          </p:nvPr>
        </p:nvSpPr>
        <p:spPr/>
        <p:txBody>
          <a:bodyPr rtlCol="0"/>
          <a:lstStyle/>
          <a:p>
            <a:pPr rtl="0"/>
            <a:fld id="{C853816F-A1CF-4485-B308-1B9F14B36EAD}" type="slidenum">
              <a:rPr lang="pt-BR" smtClean="0"/>
              <a:t>27</a:t>
            </a:fld>
            <a:endParaRPr lang="pt-BR"/>
          </a:p>
        </p:txBody>
      </p:sp>
    </p:spTree>
    <p:extLst>
      <p:ext uri="{BB962C8B-B14F-4D97-AF65-F5344CB8AC3E}">
        <p14:creationId xmlns:p14="http://schemas.microsoft.com/office/powerpoint/2010/main" val="32756924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a:p>
        </p:txBody>
      </p:sp>
      <p:sp>
        <p:nvSpPr>
          <p:cNvPr id="4" name="Espaço Reservado para o Número do Slide 3"/>
          <p:cNvSpPr>
            <a:spLocks noGrp="1"/>
          </p:cNvSpPr>
          <p:nvPr>
            <p:ph type="sldNum" sz="quarter" idx="5"/>
          </p:nvPr>
        </p:nvSpPr>
        <p:spPr/>
        <p:txBody>
          <a:bodyPr rtlCol="0"/>
          <a:lstStyle/>
          <a:p>
            <a:pPr rtl="0"/>
            <a:fld id="{C853816F-A1CF-4485-B308-1B9F14B36EAD}" type="slidenum">
              <a:rPr lang="pt-BR" smtClean="0"/>
              <a:t>28</a:t>
            </a:fld>
            <a:endParaRPr lang="pt-BR"/>
          </a:p>
        </p:txBody>
      </p:sp>
    </p:spTree>
    <p:extLst>
      <p:ext uri="{BB962C8B-B14F-4D97-AF65-F5344CB8AC3E}">
        <p14:creationId xmlns:p14="http://schemas.microsoft.com/office/powerpoint/2010/main" val="28807793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a:p>
        </p:txBody>
      </p:sp>
      <p:sp>
        <p:nvSpPr>
          <p:cNvPr id="4" name="Espaço Reservado para o Número do Slide 3"/>
          <p:cNvSpPr>
            <a:spLocks noGrp="1"/>
          </p:cNvSpPr>
          <p:nvPr>
            <p:ph type="sldNum" sz="quarter" idx="5"/>
          </p:nvPr>
        </p:nvSpPr>
        <p:spPr/>
        <p:txBody>
          <a:bodyPr rtlCol="0"/>
          <a:lstStyle/>
          <a:p>
            <a:pPr rtl="0"/>
            <a:fld id="{C853816F-A1CF-4485-B308-1B9F14B36EAD}" type="slidenum">
              <a:rPr lang="pt-BR" smtClean="0"/>
              <a:t>29</a:t>
            </a:fld>
            <a:endParaRPr lang="pt-BR"/>
          </a:p>
        </p:txBody>
      </p:sp>
    </p:spTree>
    <p:extLst>
      <p:ext uri="{BB962C8B-B14F-4D97-AF65-F5344CB8AC3E}">
        <p14:creationId xmlns:p14="http://schemas.microsoft.com/office/powerpoint/2010/main" val="183137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pPr rtl="0"/>
            <a:fld id="{C853816F-A1CF-4485-B308-1B9F14B36EAD}" type="slidenum">
              <a:rPr lang="pt-BR" smtClean="0"/>
              <a:t>3</a:t>
            </a:fld>
            <a:endParaRPr lang="pt-BR"/>
          </a:p>
        </p:txBody>
      </p:sp>
    </p:spTree>
    <p:extLst>
      <p:ext uri="{BB962C8B-B14F-4D97-AF65-F5344CB8AC3E}">
        <p14:creationId xmlns:p14="http://schemas.microsoft.com/office/powerpoint/2010/main" val="722947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a:p>
        </p:txBody>
      </p:sp>
      <p:sp>
        <p:nvSpPr>
          <p:cNvPr id="4" name="Espaço Reservado para o Número do Slide 3"/>
          <p:cNvSpPr>
            <a:spLocks noGrp="1"/>
          </p:cNvSpPr>
          <p:nvPr>
            <p:ph type="sldNum" sz="quarter" idx="5"/>
          </p:nvPr>
        </p:nvSpPr>
        <p:spPr/>
        <p:txBody>
          <a:bodyPr rtlCol="0"/>
          <a:lstStyle/>
          <a:p>
            <a:pPr rtl="0"/>
            <a:fld id="{C853816F-A1CF-4485-B308-1B9F14B36EAD}" type="slidenum">
              <a:rPr lang="pt-BR" smtClean="0"/>
              <a:t>4</a:t>
            </a:fld>
            <a:endParaRPr lang="pt-BR"/>
          </a:p>
        </p:txBody>
      </p:sp>
    </p:spTree>
    <p:extLst>
      <p:ext uri="{BB962C8B-B14F-4D97-AF65-F5344CB8AC3E}">
        <p14:creationId xmlns:p14="http://schemas.microsoft.com/office/powerpoint/2010/main" val="337392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a:p>
        </p:txBody>
      </p:sp>
      <p:sp>
        <p:nvSpPr>
          <p:cNvPr id="4" name="Espaço Reservado para o Número do Slide 3"/>
          <p:cNvSpPr>
            <a:spLocks noGrp="1"/>
          </p:cNvSpPr>
          <p:nvPr>
            <p:ph type="sldNum" sz="quarter" idx="5"/>
          </p:nvPr>
        </p:nvSpPr>
        <p:spPr/>
        <p:txBody>
          <a:bodyPr rtlCol="0"/>
          <a:lstStyle/>
          <a:p>
            <a:pPr rtl="0"/>
            <a:fld id="{C853816F-A1CF-4485-B308-1B9F14B36EAD}" type="slidenum">
              <a:rPr lang="pt-BR" smtClean="0"/>
              <a:t>5</a:t>
            </a:fld>
            <a:endParaRPr lang="pt-BR"/>
          </a:p>
        </p:txBody>
      </p:sp>
    </p:spTree>
    <p:extLst>
      <p:ext uri="{BB962C8B-B14F-4D97-AF65-F5344CB8AC3E}">
        <p14:creationId xmlns:p14="http://schemas.microsoft.com/office/powerpoint/2010/main" val="1432539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pPr rtl="0"/>
            <a:fld id="{C853816F-A1CF-4485-B308-1B9F14B36EAD}" type="slidenum">
              <a:rPr lang="pt-BR" smtClean="0"/>
              <a:t>6</a:t>
            </a:fld>
            <a:endParaRPr lang="pt-BR"/>
          </a:p>
        </p:txBody>
      </p:sp>
    </p:spTree>
    <p:extLst>
      <p:ext uri="{BB962C8B-B14F-4D97-AF65-F5344CB8AC3E}">
        <p14:creationId xmlns:p14="http://schemas.microsoft.com/office/powerpoint/2010/main" val="1388656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pPr rtl="0"/>
            <a:fld id="{C853816F-A1CF-4485-B308-1B9F14B36EAD}" type="slidenum">
              <a:rPr lang="pt-BR" smtClean="0"/>
              <a:t>7</a:t>
            </a:fld>
            <a:endParaRPr lang="pt-BR"/>
          </a:p>
        </p:txBody>
      </p:sp>
    </p:spTree>
    <p:extLst>
      <p:ext uri="{BB962C8B-B14F-4D97-AF65-F5344CB8AC3E}">
        <p14:creationId xmlns:p14="http://schemas.microsoft.com/office/powerpoint/2010/main" val="3821645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pPr rtl="0"/>
            <a:fld id="{C853816F-A1CF-4485-B308-1B9F14B36EAD}" type="slidenum">
              <a:rPr lang="pt-BR" smtClean="0"/>
              <a:t>8</a:t>
            </a:fld>
            <a:endParaRPr lang="pt-BR"/>
          </a:p>
        </p:txBody>
      </p:sp>
    </p:spTree>
    <p:extLst>
      <p:ext uri="{BB962C8B-B14F-4D97-AF65-F5344CB8AC3E}">
        <p14:creationId xmlns:p14="http://schemas.microsoft.com/office/powerpoint/2010/main" val="34543068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pPr rtl="0"/>
            <a:fld id="{C853816F-A1CF-4485-B308-1B9F14B36EAD}" type="slidenum">
              <a:rPr lang="pt-BR" smtClean="0"/>
              <a:t>9</a:t>
            </a:fld>
            <a:endParaRPr lang="pt-BR"/>
          </a:p>
        </p:txBody>
      </p:sp>
    </p:spTree>
    <p:extLst>
      <p:ext uri="{BB962C8B-B14F-4D97-AF65-F5344CB8AC3E}">
        <p14:creationId xmlns:p14="http://schemas.microsoft.com/office/powerpoint/2010/main" val="3269461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80C5E7-B1A1-4648-89D2-17B0F1E7F5B3}"/>
              </a:ext>
            </a:extLst>
          </p:cNvPr>
          <p:cNvSpPr>
            <a:spLocks noGrp="1"/>
          </p:cNvSpPr>
          <p:nvPr>
            <p:ph type="ctrTitle" hasCustomPrompt="1"/>
          </p:nvPr>
        </p:nvSpPr>
        <p:spPr>
          <a:xfrm>
            <a:off x="1524000" y="1122363"/>
            <a:ext cx="9144000" cy="2387600"/>
          </a:xfrm>
        </p:spPr>
        <p:txBody>
          <a:bodyPr rtlCol="0" anchor="b"/>
          <a:lstStyle>
            <a:lvl1pPr algn="ctr">
              <a:defRPr sz="6000"/>
            </a:lvl1pPr>
          </a:lstStyle>
          <a:p>
            <a:pPr rtl="0"/>
            <a:r>
              <a:rPr lang="pt-BR" noProof="0"/>
              <a:t>Clique para editar o estilo de título Mestre</a:t>
            </a:r>
          </a:p>
        </p:txBody>
      </p:sp>
      <p:sp>
        <p:nvSpPr>
          <p:cNvPr id="3" name="Subtítulo 2">
            <a:extLst>
              <a:ext uri="{FF2B5EF4-FFF2-40B4-BE49-F238E27FC236}">
                <a16:creationId xmlns:a16="http://schemas.microsoft.com/office/drawing/2014/main" id="{5D140298-3E00-4E73-B947-697E69282864}"/>
              </a:ext>
            </a:extLst>
          </p:cNvPr>
          <p:cNvSpPr>
            <a:spLocks noGrp="1"/>
          </p:cNvSpPr>
          <p:nvPr>
            <p:ph type="subTitle" idx="1" hasCustomPrompt="1"/>
          </p:nvPr>
        </p:nvSpPr>
        <p:spPr>
          <a:xfrm>
            <a:off x="1524000" y="3602038"/>
            <a:ext cx="9144000" cy="1655762"/>
          </a:xfrm>
        </p:spPr>
        <p:txBody>
          <a:bodyPr rtlCol="0"/>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pt-BR" noProof="0"/>
              <a:t>Clique para editar o estilo de subtítulo Mestre</a:t>
            </a:r>
          </a:p>
        </p:txBody>
      </p:sp>
      <p:sp>
        <p:nvSpPr>
          <p:cNvPr id="4" name="Espaço Reservado para Data 3">
            <a:extLst>
              <a:ext uri="{FF2B5EF4-FFF2-40B4-BE49-F238E27FC236}">
                <a16:creationId xmlns:a16="http://schemas.microsoft.com/office/drawing/2014/main" id="{A6BB99EB-0E86-4FEA-A9C4-501D4E755A2B}"/>
              </a:ext>
            </a:extLst>
          </p:cNvPr>
          <p:cNvSpPr>
            <a:spLocks noGrp="1"/>
          </p:cNvSpPr>
          <p:nvPr>
            <p:ph type="dt" sz="half" idx="10"/>
          </p:nvPr>
        </p:nvSpPr>
        <p:spPr/>
        <p:txBody>
          <a:bodyPr rtlCol="0"/>
          <a:lstStyle/>
          <a:p>
            <a:pPr rtl="0"/>
            <a:fld id="{B171DD4A-40B2-44E1-BDC2-5DCE9F8370CA}" type="datetime1">
              <a:rPr lang="pt-BR" noProof="0" smtClean="0"/>
              <a:t>19/06/2023</a:t>
            </a:fld>
            <a:endParaRPr lang="pt-BR" noProof="0"/>
          </a:p>
        </p:txBody>
      </p:sp>
      <p:sp>
        <p:nvSpPr>
          <p:cNvPr id="5" name="Espaço Reservado para Rodapé 4">
            <a:extLst>
              <a:ext uri="{FF2B5EF4-FFF2-40B4-BE49-F238E27FC236}">
                <a16:creationId xmlns:a16="http://schemas.microsoft.com/office/drawing/2014/main" id="{6731F536-58DF-4935-AE3B-7A08C03124E4}"/>
              </a:ext>
            </a:extLst>
          </p:cNvPr>
          <p:cNvSpPr>
            <a:spLocks noGrp="1"/>
          </p:cNvSpPr>
          <p:nvPr>
            <p:ph type="ftr" sz="quarter" idx="11"/>
          </p:nvPr>
        </p:nvSpPr>
        <p:spPr/>
        <p:txBody>
          <a:bodyPr rtlCol="0"/>
          <a:lstStyle/>
          <a:p>
            <a:pPr rtl="0"/>
            <a:endParaRPr lang="pt-BR" noProof="0"/>
          </a:p>
        </p:txBody>
      </p:sp>
      <p:sp>
        <p:nvSpPr>
          <p:cNvPr id="6" name="Espaço Reservado para o Número do Slide 5">
            <a:extLst>
              <a:ext uri="{FF2B5EF4-FFF2-40B4-BE49-F238E27FC236}">
                <a16:creationId xmlns:a16="http://schemas.microsoft.com/office/drawing/2014/main" id="{FE995127-BE30-42B7-9BE5-B83CC6A2E685}"/>
              </a:ext>
            </a:extLst>
          </p:cNvPr>
          <p:cNvSpPr>
            <a:spLocks noGrp="1"/>
          </p:cNvSpPr>
          <p:nvPr>
            <p:ph type="sldNum" sz="quarter" idx="12"/>
          </p:nvPr>
        </p:nvSpPr>
        <p:spPr/>
        <p:txBody>
          <a:bodyPr rtlCol="0"/>
          <a:lstStyle/>
          <a:p>
            <a:pPr rtl="0"/>
            <a:fld id="{ACEC5C30-0B3A-4B13-ADDD-7C63C8AA921B}" type="slidenum">
              <a:rPr lang="pt-BR" noProof="0" smtClean="0"/>
              <a:t>‹nº›</a:t>
            </a:fld>
            <a:endParaRPr lang="pt-BR" noProof="0"/>
          </a:p>
        </p:txBody>
      </p:sp>
    </p:spTree>
    <p:extLst>
      <p:ext uri="{BB962C8B-B14F-4D97-AF65-F5344CB8AC3E}">
        <p14:creationId xmlns:p14="http://schemas.microsoft.com/office/powerpoint/2010/main" val="3009751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AAE108-9C7F-4CDC-AD71-B576580A199F}"/>
              </a:ext>
            </a:extLst>
          </p:cNvPr>
          <p:cNvSpPr>
            <a:spLocks noGrp="1"/>
          </p:cNvSpPr>
          <p:nvPr>
            <p:ph type="title" hasCustomPrompt="1"/>
          </p:nvPr>
        </p:nvSpPr>
        <p:spPr/>
        <p:txBody>
          <a:bodyPr rtlCol="0"/>
          <a:lstStyle/>
          <a:p>
            <a:pPr rtl="0"/>
            <a:r>
              <a:rPr lang="pt-BR" noProof="0"/>
              <a:t>Clique para editar o estilo de título Mestre</a:t>
            </a:r>
          </a:p>
        </p:txBody>
      </p:sp>
      <p:sp>
        <p:nvSpPr>
          <p:cNvPr id="3" name="Espaço Reservado para Conteúdo 2">
            <a:extLst>
              <a:ext uri="{FF2B5EF4-FFF2-40B4-BE49-F238E27FC236}">
                <a16:creationId xmlns:a16="http://schemas.microsoft.com/office/drawing/2014/main" id="{5A103746-779A-435F-995A-5BF82C86C297}"/>
              </a:ext>
            </a:extLst>
          </p:cNvPr>
          <p:cNvSpPr>
            <a:spLocks noGrp="1"/>
          </p:cNvSpPr>
          <p:nvPr>
            <p:ph idx="1" hasCustomPrompt="1"/>
          </p:nvPr>
        </p:nvSpPr>
        <p:spPr/>
        <p:txBody>
          <a:bodyPr rtlCol="0"/>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4" name="Espaço Reservado para Data 3">
            <a:extLst>
              <a:ext uri="{FF2B5EF4-FFF2-40B4-BE49-F238E27FC236}">
                <a16:creationId xmlns:a16="http://schemas.microsoft.com/office/drawing/2014/main" id="{5984E866-B322-455F-AC32-8C164B8CD9C7}"/>
              </a:ext>
            </a:extLst>
          </p:cNvPr>
          <p:cNvSpPr>
            <a:spLocks noGrp="1"/>
          </p:cNvSpPr>
          <p:nvPr>
            <p:ph type="dt" sz="half" idx="10"/>
          </p:nvPr>
        </p:nvSpPr>
        <p:spPr/>
        <p:txBody>
          <a:bodyPr rtlCol="0"/>
          <a:lstStyle/>
          <a:p>
            <a:pPr rtl="0"/>
            <a:fld id="{A7604A69-EDBE-4C01-A846-DEE9667D8ECB}" type="datetime1">
              <a:rPr lang="pt-BR" noProof="0" smtClean="0"/>
              <a:t>19/06/2023</a:t>
            </a:fld>
            <a:endParaRPr lang="pt-BR" noProof="0"/>
          </a:p>
        </p:txBody>
      </p:sp>
      <p:sp>
        <p:nvSpPr>
          <p:cNvPr id="5" name="Espaço Reservado para Rodapé 4">
            <a:extLst>
              <a:ext uri="{FF2B5EF4-FFF2-40B4-BE49-F238E27FC236}">
                <a16:creationId xmlns:a16="http://schemas.microsoft.com/office/drawing/2014/main" id="{AC0D61E0-F80F-48E7-A817-F1CECBEE9A37}"/>
              </a:ext>
            </a:extLst>
          </p:cNvPr>
          <p:cNvSpPr>
            <a:spLocks noGrp="1"/>
          </p:cNvSpPr>
          <p:nvPr>
            <p:ph type="ftr" sz="quarter" idx="11"/>
          </p:nvPr>
        </p:nvSpPr>
        <p:spPr/>
        <p:txBody>
          <a:bodyPr rtlCol="0"/>
          <a:lstStyle/>
          <a:p>
            <a:pPr rtl="0"/>
            <a:endParaRPr lang="pt-BR" noProof="0"/>
          </a:p>
        </p:txBody>
      </p:sp>
      <p:sp>
        <p:nvSpPr>
          <p:cNvPr id="6" name="Espaço Reservado para o Número do Slide 5">
            <a:extLst>
              <a:ext uri="{FF2B5EF4-FFF2-40B4-BE49-F238E27FC236}">
                <a16:creationId xmlns:a16="http://schemas.microsoft.com/office/drawing/2014/main" id="{5BF34AFC-4299-43F1-A312-79EF0102CEFF}"/>
              </a:ext>
            </a:extLst>
          </p:cNvPr>
          <p:cNvSpPr>
            <a:spLocks noGrp="1"/>
          </p:cNvSpPr>
          <p:nvPr>
            <p:ph type="sldNum" sz="quarter" idx="12"/>
          </p:nvPr>
        </p:nvSpPr>
        <p:spPr/>
        <p:txBody>
          <a:bodyPr rtlCol="0"/>
          <a:lstStyle/>
          <a:p>
            <a:pPr rtl="0"/>
            <a:fld id="{ACEC5C30-0B3A-4B13-ADDD-7C63C8AA921B}" type="slidenum">
              <a:rPr lang="pt-BR" noProof="0" smtClean="0"/>
              <a:t>‹nº›</a:t>
            </a:fld>
            <a:endParaRPr lang="pt-BR" noProof="0"/>
          </a:p>
        </p:txBody>
      </p:sp>
    </p:spTree>
    <p:extLst>
      <p:ext uri="{BB962C8B-B14F-4D97-AF65-F5344CB8AC3E}">
        <p14:creationId xmlns:p14="http://schemas.microsoft.com/office/powerpoint/2010/main" val="155274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1E1D3E-E4B6-4EAA-BFB4-25A0557A6CB8}"/>
              </a:ext>
            </a:extLst>
          </p:cNvPr>
          <p:cNvSpPr>
            <a:spLocks noGrp="1"/>
          </p:cNvSpPr>
          <p:nvPr>
            <p:ph type="title" hasCustomPrompt="1"/>
          </p:nvPr>
        </p:nvSpPr>
        <p:spPr>
          <a:xfrm>
            <a:off x="831850" y="1709738"/>
            <a:ext cx="10515600" cy="2852737"/>
          </a:xfrm>
        </p:spPr>
        <p:txBody>
          <a:bodyPr rtlCol="0" anchor="b"/>
          <a:lstStyle>
            <a:lvl1pPr>
              <a:defRPr sz="6000"/>
            </a:lvl1pPr>
          </a:lstStyle>
          <a:p>
            <a:pPr rtl="0"/>
            <a:r>
              <a:rPr lang="pt-BR" noProof="0"/>
              <a:t>Clique para editar o estilo de título Mestre</a:t>
            </a:r>
          </a:p>
        </p:txBody>
      </p:sp>
      <p:sp>
        <p:nvSpPr>
          <p:cNvPr id="3" name="Espaço Reservado para Texto 2">
            <a:extLst>
              <a:ext uri="{FF2B5EF4-FFF2-40B4-BE49-F238E27FC236}">
                <a16:creationId xmlns:a16="http://schemas.microsoft.com/office/drawing/2014/main" id="{6F7E0856-45A8-4EAD-A9D6-8A993968A1A8}"/>
              </a:ext>
            </a:extLst>
          </p:cNvPr>
          <p:cNvSpPr>
            <a:spLocks noGrp="1"/>
          </p:cNvSpPr>
          <p:nvPr>
            <p:ph type="body" idx="1" hasCustomPrompt="1"/>
          </p:nvPr>
        </p:nvSpPr>
        <p:spPr>
          <a:xfrm>
            <a:off x="831850" y="4589463"/>
            <a:ext cx="10515600" cy="1500187"/>
          </a:xfrm>
        </p:spPr>
        <p:txBody>
          <a:bodyPr rtlCol="0"/>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pt-BR" noProof="0"/>
              <a:t>Clique para editar o texto Mestre</a:t>
            </a:r>
          </a:p>
        </p:txBody>
      </p:sp>
      <p:sp>
        <p:nvSpPr>
          <p:cNvPr id="4" name="Espaço Reservado para Data 3">
            <a:extLst>
              <a:ext uri="{FF2B5EF4-FFF2-40B4-BE49-F238E27FC236}">
                <a16:creationId xmlns:a16="http://schemas.microsoft.com/office/drawing/2014/main" id="{E90EEBE1-2BAF-4C94-8403-6E8454F9BC46}"/>
              </a:ext>
            </a:extLst>
          </p:cNvPr>
          <p:cNvSpPr>
            <a:spLocks noGrp="1"/>
          </p:cNvSpPr>
          <p:nvPr>
            <p:ph type="dt" sz="half" idx="10"/>
          </p:nvPr>
        </p:nvSpPr>
        <p:spPr/>
        <p:txBody>
          <a:bodyPr rtlCol="0"/>
          <a:lstStyle/>
          <a:p>
            <a:pPr rtl="0"/>
            <a:fld id="{704AC598-E698-4DA2-842E-762DDCB972E5}" type="datetime1">
              <a:rPr lang="pt-BR" noProof="0" smtClean="0"/>
              <a:t>19/06/2023</a:t>
            </a:fld>
            <a:endParaRPr lang="pt-BR" noProof="0"/>
          </a:p>
        </p:txBody>
      </p:sp>
      <p:sp>
        <p:nvSpPr>
          <p:cNvPr id="5" name="Espaço Reservado para Rodapé 4">
            <a:extLst>
              <a:ext uri="{FF2B5EF4-FFF2-40B4-BE49-F238E27FC236}">
                <a16:creationId xmlns:a16="http://schemas.microsoft.com/office/drawing/2014/main" id="{F3358F46-E931-4D79-94A5-037AFD07333B}"/>
              </a:ext>
            </a:extLst>
          </p:cNvPr>
          <p:cNvSpPr>
            <a:spLocks noGrp="1"/>
          </p:cNvSpPr>
          <p:nvPr>
            <p:ph type="ftr" sz="quarter" idx="11"/>
          </p:nvPr>
        </p:nvSpPr>
        <p:spPr/>
        <p:txBody>
          <a:bodyPr rtlCol="0"/>
          <a:lstStyle/>
          <a:p>
            <a:pPr rtl="0"/>
            <a:endParaRPr lang="pt-BR" noProof="0"/>
          </a:p>
        </p:txBody>
      </p:sp>
      <p:sp>
        <p:nvSpPr>
          <p:cNvPr id="6" name="Espaço Reservado para o Número do Slide 5">
            <a:extLst>
              <a:ext uri="{FF2B5EF4-FFF2-40B4-BE49-F238E27FC236}">
                <a16:creationId xmlns:a16="http://schemas.microsoft.com/office/drawing/2014/main" id="{E5130D95-EF5F-4A0A-93BD-73AEE2C2FF1B}"/>
              </a:ext>
            </a:extLst>
          </p:cNvPr>
          <p:cNvSpPr>
            <a:spLocks noGrp="1"/>
          </p:cNvSpPr>
          <p:nvPr>
            <p:ph type="sldNum" sz="quarter" idx="12"/>
          </p:nvPr>
        </p:nvSpPr>
        <p:spPr/>
        <p:txBody>
          <a:bodyPr rtlCol="0"/>
          <a:lstStyle/>
          <a:p>
            <a:pPr rtl="0"/>
            <a:fld id="{ACEC5C30-0B3A-4B13-ADDD-7C63C8AA921B}" type="slidenum">
              <a:rPr lang="pt-BR" noProof="0" smtClean="0"/>
              <a:t>‹nº›</a:t>
            </a:fld>
            <a:endParaRPr lang="pt-BR" noProof="0"/>
          </a:p>
        </p:txBody>
      </p:sp>
    </p:spTree>
    <p:extLst>
      <p:ext uri="{BB962C8B-B14F-4D97-AF65-F5344CB8AC3E}">
        <p14:creationId xmlns:p14="http://schemas.microsoft.com/office/powerpoint/2010/main" val="360125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BABEC0-6253-4360-B586-B9D20933DE37}"/>
              </a:ext>
            </a:extLst>
          </p:cNvPr>
          <p:cNvSpPr>
            <a:spLocks noGrp="1"/>
          </p:cNvSpPr>
          <p:nvPr>
            <p:ph type="title" hasCustomPrompt="1"/>
          </p:nvPr>
        </p:nvSpPr>
        <p:spPr/>
        <p:txBody>
          <a:bodyPr rtlCol="0"/>
          <a:lstStyle/>
          <a:p>
            <a:pPr rtl="0"/>
            <a:r>
              <a:rPr lang="pt-BR" noProof="0"/>
              <a:t>Clique para editar o estilo de título Mestre</a:t>
            </a:r>
          </a:p>
        </p:txBody>
      </p:sp>
      <p:sp>
        <p:nvSpPr>
          <p:cNvPr id="3" name="Espaço Reservado para Conteúdo 2">
            <a:extLst>
              <a:ext uri="{FF2B5EF4-FFF2-40B4-BE49-F238E27FC236}">
                <a16:creationId xmlns:a16="http://schemas.microsoft.com/office/drawing/2014/main" id="{A946E20B-8661-4C60-84FB-4892E8B48608}"/>
              </a:ext>
            </a:extLst>
          </p:cNvPr>
          <p:cNvSpPr>
            <a:spLocks noGrp="1"/>
          </p:cNvSpPr>
          <p:nvPr>
            <p:ph sz="half" idx="1" hasCustomPrompt="1"/>
          </p:nvPr>
        </p:nvSpPr>
        <p:spPr>
          <a:xfrm>
            <a:off x="838200" y="1825625"/>
            <a:ext cx="5181600" cy="4351338"/>
          </a:xfrm>
        </p:spPr>
        <p:txBody>
          <a:bodyPr rtlCol="0"/>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4" name="Espaço Reservado para Conteúdo 3">
            <a:extLst>
              <a:ext uri="{FF2B5EF4-FFF2-40B4-BE49-F238E27FC236}">
                <a16:creationId xmlns:a16="http://schemas.microsoft.com/office/drawing/2014/main" id="{5132BE45-79E4-479B-BD2F-46CCB0BEE628}"/>
              </a:ext>
            </a:extLst>
          </p:cNvPr>
          <p:cNvSpPr>
            <a:spLocks noGrp="1"/>
          </p:cNvSpPr>
          <p:nvPr>
            <p:ph sz="half" idx="2" hasCustomPrompt="1"/>
          </p:nvPr>
        </p:nvSpPr>
        <p:spPr>
          <a:xfrm>
            <a:off x="6172200" y="1825625"/>
            <a:ext cx="5181600" cy="4351338"/>
          </a:xfrm>
        </p:spPr>
        <p:txBody>
          <a:bodyPr rtlCol="0"/>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5" name="Espaço Reservado para Data 4">
            <a:extLst>
              <a:ext uri="{FF2B5EF4-FFF2-40B4-BE49-F238E27FC236}">
                <a16:creationId xmlns:a16="http://schemas.microsoft.com/office/drawing/2014/main" id="{0589105E-DF25-4F38-BDE2-9B00C2C44FC6}"/>
              </a:ext>
            </a:extLst>
          </p:cNvPr>
          <p:cNvSpPr>
            <a:spLocks noGrp="1"/>
          </p:cNvSpPr>
          <p:nvPr>
            <p:ph type="dt" sz="half" idx="10"/>
          </p:nvPr>
        </p:nvSpPr>
        <p:spPr/>
        <p:txBody>
          <a:bodyPr rtlCol="0"/>
          <a:lstStyle/>
          <a:p>
            <a:pPr rtl="0"/>
            <a:fld id="{97DFD85E-6CCC-4501-BF88-6B9248782A83}" type="datetime1">
              <a:rPr lang="pt-BR" noProof="0" smtClean="0"/>
              <a:t>19/06/2023</a:t>
            </a:fld>
            <a:endParaRPr lang="pt-BR" noProof="0"/>
          </a:p>
        </p:txBody>
      </p:sp>
      <p:sp>
        <p:nvSpPr>
          <p:cNvPr id="6" name="Espaço Reservado para Rodapé 5">
            <a:extLst>
              <a:ext uri="{FF2B5EF4-FFF2-40B4-BE49-F238E27FC236}">
                <a16:creationId xmlns:a16="http://schemas.microsoft.com/office/drawing/2014/main" id="{B1D9C4A8-7467-4BAD-98A2-0B63CAC19B66}"/>
              </a:ext>
            </a:extLst>
          </p:cNvPr>
          <p:cNvSpPr>
            <a:spLocks noGrp="1"/>
          </p:cNvSpPr>
          <p:nvPr>
            <p:ph type="ftr" sz="quarter" idx="11"/>
          </p:nvPr>
        </p:nvSpPr>
        <p:spPr/>
        <p:txBody>
          <a:bodyPr rtlCol="0"/>
          <a:lstStyle/>
          <a:p>
            <a:pPr rtl="0"/>
            <a:endParaRPr lang="pt-BR" noProof="0"/>
          </a:p>
        </p:txBody>
      </p:sp>
      <p:sp>
        <p:nvSpPr>
          <p:cNvPr id="7" name="Espaço Reservado para o Número do Slide 6">
            <a:extLst>
              <a:ext uri="{FF2B5EF4-FFF2-40B4-BE49-F238E27FC236}">
                <a16:creationId xmlns:a16="http://schemas.microsoft.com/office/drawing/2014/main" id="{8BC5C5C0-08E4-4F7B-9E80-8925539D221B}"/>
              </a:ext>
            </a:extLst>
          </p:cNvPr>
          <p:cNvSpPr>
            <a:spLocks noGrp="1"/>
          </p:cNvSpPr>
          <p:nvPr>
            <p:ph type="sldNum" sz="quarter" idx="12"/>
          </p:nvPr>
        </p:nvSpPr>
        <p:spPr/>
        <p:txBody>
          <a:bodyPr rtlCol="0"/>
          <a:lstStyle/>
          <a:p>
            <a:pPr rtl="0"/>
            <a:fld id="{ACEC5C30-0B3A-4B13-ADDD-7C63C8AA921B}" type="slidenum">
              <a:rPr lang="pt-BR" noProof="0" smtClean="0"/>
              <a:t>‹nº›</a:t>
            </a:fld>
            <a:endParaRPr lang="pt-BR" noProof="0"/>
          </a:p>
        </p:txBody>
      </p:sp>
    </p:spTree>
    <p:extLst>
      <p:ext uri="{BB962C8B-B14F-4D97-AF65-F5344CB8AC3E}">
        <p14:creationId xmlns:p14="http://schemas.microsoft.com/office/powerpoint/2010/main" val="243840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7FF641-A5CC-4263-A394-2112D623A8AD}"/>
              </a:ext>
            </a:extLst>
          </p:cNvPr>
          <p:cNvSpPr>
            <a:spLocks noGrp="1"/>
          </p:cNvSpPr>
          <p:nvPr>
            <p:ph type="title" hasCustomPrompt="1"/>
          </p:nvPr>
        </p:nvSpPr>
        <p:spPr>
          <a:xfrm>
            <a:off x="839788" y="365125"/>
            <a:ext cx="10515600" cy="1325563"/>
          </a:xfrm>
        </p:spPr>
        <p:txBody>
          <a:bodyPr rtlCol="0"/>
          <a:lstStyle/>
          <a:p>
            <a:pPr rtl="0"/>
            <a:r>
              <a:rPr lang="pt-BR" noProof="0"/>
              <a:t>Clique para editar o estilo de título Mestre</a:t>
            </a:r>
          </a:p>
        </p:txBody>
      </p:sp>
      <p:sp>
        <p:nvSpPr>
          <p:cNvPr id="3" name="Espaço Reservado para Texto 2">
            <a:extLst>
              <a:ext uri="{FF2B5EF4-FFF2-40B4-BE49-F238E27FC236}">
                <a16:creationId xmlns:a16="http://schemas.microsoft.com/office/drawing/2014/main" id="{B24D6865-C632-473C-AEC8-8D3F71562BE6}"/>
              </a:ext>
            </a:extLst>
          </p:cNvPr>
          <p:cNvSpPr>
            <a:spLocks noGrp="1"/>
          </p:cNvSpPr>
          <p:nvPr>
            <p:ph type="body" idx="1" hasCustomPrompt="1"/>
          </p:nvPr>
        </p:nvSpPr>
        <p:spPr>
          <a:xfrm>
            <a:off x="839788" y="1681163"/>
            <a:ext cx="5157787"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sp>
        <p:nvSpPr>
          <p:cNvPr id="4" name="Espaço Reservado para Conteúdo 3">
            <a:extLst>
              <a:ext uri="{FF2B5EF4-FFF2-40B4-BE49-F238E27FC236}">
                <a16:creationId xmlns:a16="http://schemas.microsoft.com/office/drawing/2014/main" id="{D9FDBD19-4D33-4F6A-9938-6A04B3888ECC}"/>
              </a:ext>
            </a:extLst>
          </p:cNvPr>
          <p:cNvSpPr>
            <a:spLocks noGrp="1"/>
          </p:cNvSpPr>
          <p:nvPr>
            <p:ph sz="half" idx="2" hasCustomPrompt="1"/>
          </p:nvPr>
        </p:nvSpPr>
        <p:spPr>
          <a:xfrm>
            <a:off x="839788" y="2505075"/>
            <a:ext cx="5157787" cy="3684588"/>
          </a:xfrm>
        </p:spPr>
        <p:txBody>
          <a:bodyPr rtlCol="0"/>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5" name="Espaço Reservado para Texto 4">
            <a:extLst>
              <a:ext uri="{FF2B5EF4-FFF2-40B4-BE49-F238E27FC236}">
                <a16:creationId xmlns:a16="http://schemas.microsoft.com/office/drawing/2014/main" id="{51697E46-CE4D-480E-A997-2B53B2DF55B2}"/>
              </a:ext>
            </a:extLst>
          </p:cNvPr>
          <p:cNvSpPr>
            <a:spLocks noGrp="1"/>
          </p:cNvSpPr>
          <p:nvPr>
            <p:ph type="body" sz="quarter" idx="3" hasCustomPrompt="1"/>
          </p:nvPr>
        </p:nvSpPr>
        <p:spPr>
          <a:xfrm>
            <a:off x="6172200" y="1681163"/>
            <a:ext cx="5183188"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a:t>Clique para editar o texto Mestre</a:t>
            </a:r>
          </a:p>
        </p:txBody>
      </p:sp>
      <p:sp>
        <p:nvSpPr>
          <p:cNvPr id="6" name="Espaço Reservado para Conteúdo 5">
            <a:extLst>
              <a:ext uri="{FF2B5EF4-FFF2-40B4-BE49-F238E27FC236}">
                <a16:creationId xmlns:a16="http://schemas.microsoft.com/office/drawing/2014/main" id="{8B8B7E36-823F-4FD4-B826-E450A1248008}"/>
              </a:ext>
            </a:extLst>
          </p:cNvPr>
          <p:cNvSpPr>
            <a:spLocks noGrp="1"/>
          </p:cNvSpPr>
          <p:nvPr>
            <p:ph sz="quarter" idx="4" hasCustomPrompt="1"/>
          </p:nvPr>
        </p:nvSpPr>
        <p:spPr>
          <a:xfrm>
            <a:off x="6172200" y="2505075"/>
            <a:ext cx="5183188" cy="3684588"/>
          </a:xfrm>
        </p:spPr>
        <p:txBody>
          <a:bodyPr rtlCol="0"/>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7" name="Espaço Reservado para Data 6">
            <a:extLst>
              <a:ext uri="{FF2B5EF4-FFF2-40B4-BE49-F238E27FC236}">
                <a16:creationId xmlns:a16="http://schemas.microsoft.com/office/drawing/2014/main" id="{8DBB3B14-C886-4F84-9FD5-11C8320E1FED}"/>
              </a:ext>
            </a:extLst>
          </p:cNvPr>
          <p:cNvSpPr>
            <a:spLocks noGrp="1"/>
          </p:cNvSpPr>
          <p:nvPr>
            <p:ph type="dt" sz="half" idx="10"/>
          </p:nvPr>
        </p:nvSpPr>
        <p:spPr/>
        <p:txBody>
          <a:bodyPr rtlCol="0"/>
          <a:lstStyle/>
          <a:p>
            <a:pPr rtl="0"/>
            <a:fld id="{44C78ABC-5A2A-4774-ABE6-8C4F21857288}" type="datetime1">
              <a:rPr lang="pt-BR" noProof="0" smtClean="0"/>
              <a:t>19/06/2023</a:t>
            </a:fld>
            <a:endParaRPr lang="pt-BR" noProof="0"/>
          </a:p>
        </p:txBody>
      </p:sp>
      <p:sp>
        <p:nvSpPr>
          <p:cNvPr id="8" name="Espaço Reservado para Rodapé 7">
            <a:extLst>
              <a:ext uri="{FF2B5EF4-FFF2-40B4-BE49-F238E27FC236}">
                <a16:creationId xmlns:a16="http://schemas.microsoft.com/office/drawing/2014/main" id="{DF9AF591-4BBF-4BF2-9EF7-F8B114DFA16A}"/>
              </a:ext>
            </a:extLst>
          </p:cNvPr>
          <p:cNvSpPr>
            <a:spLocks noGrp="1"/>
          </p:cNvSpPr>
          <p:nvPr>
            <p:ph type="ftr" sz="quarter" idx="11"/>
          </p:nvPr>
        </p:nvSpPr>
        <p:spPr/>
        <p:txBody>
          <a:bodyPr rtlCol="0"/>
          <a:lstStyle/>
          <a:p>
            <a:pPr rtl="0"/>
            <a:endParaRPr lang="pt-BR" noProof="0"/>
          </a:p>
        </p:txBody>
      </p:sp>
      <p:sp>
        <p:nvSpPr>
          <p:cNvPr id="9" name="Espaço Reservado para o Número do Slide 8">
            <a:extLst>
              <a:ext uri="{FF2B5EF4-FFF2-40B4-BE49-F238E27FC236}">
                <a16:creationId xmlns:a16="http://schemas.microsoft.com/office/drawing/2014/main" id="{352B1A04-B244-4AE3-8997-9B075B105971}"/>
              </a:ext>
            </a:extLst>
          </p:cNvPr>
          <p:cNvSpPr>
            <a:spLocks noGrp="1"/>
          </p:cNvSpPr>
          <p:nvPr>
            <p:ph type="sldNum" sz="quarter" idx="12"/>
          </p:nvPr>
        </p:nvSpPr>
        <p:spPr/>
        <p:txBody>
          <a:bodyPr rtlCol="0"/>
          <a:lstStyle/>
          <a:p>
            <a:pPr rtl="0"/>
            <a:fld id="{ACEC5C30-0B3A-4B13-ADDD-7C63C8AA921B}" type="slidenum">
              <a:rPr lang="pt-BR" noProof="0" smtClean="0"/>
              <a:t>‹nº›</a:t>
            </a:fld>
            <a:endParaRPr lang="pt-BR" noProof="0"/>
          </a:p>
        </p:txBody>
      </p:sp>
    </p:spTree>
    <p:extLst>
      <p:ext uri="{BB962C8B-B14F-4D97-AF65-F5344CB8AC3E}">
        <p14:creationId xmlns:p14="http://schemas.microsoft.com/office/powerpoint/2010/main" val="11104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5408F1-BB29-4C6F-91C9-653A730BECC6}"/>
              </a:ext>
            </a:extLst>
          </p:cNvPr>
          <p:cNvSpPr>
            <a:spLocks noGrp="1"/>
          </p:cNvSpPr>
          <p:nvPr>
            <p:ph type="title" hasCustomPrompt="1"/>
          </p:nvPr>
        </p:nvSpPr>
        <p:spPr/>
        <p:txBody>
          <a:bodyPr rtlCol="0"/>
          <a:lstStyle/>
          <a:p>
            <a:pPr rtl="0"/>
            <a:r>
              <a:rPr lang="pt-BR" noProof="0"/>
              <a:t>Clique para editar o estilo de título Mestre</a:t>
            </a:r>
          </a:p>
        </p:txBody>
      </p:sp>
      <p:sp>
        <p:nvSpPr>
          <p:cNvPr id="3" name="Espaço Reservado para Data 2">
            <a:extLst>
              <a:ext uri="{FF2B5EF4-FFF2-40B4-BE49-F238E27FC236}">
                <a16:creationId xmlns:a16="http://schemas.microsoft.com/office/drawing/2014/main" id="{2F54FEF9-8D09-4091-BE99-B6264EBD34B3}"/>
              </a:ext>
            </a:extLst>
          </p:cNvPr>
          <p:cNvSpPr>
            <a:spLocks noGrp="1"/>
          </p:cNvSpPr>
          <p:nvPr>
            <p:ph type="dt" sz="half" idx="10"/>
          </p:nvPr>
        </p:nvSpPr>
        <p:spPr/>
        <p:txBody>
          <a:bodyPr rtlCol="0"/>
          <a:lstStyle/>
          <a:p>
            <a:pPr rtl="0"/>
            <a:fld id="{F3D76613-C05B-4EBD-9EEC-3F2E954E92D2}" type="datetime1">
              <a:rPr lang="pt-BR" noProof="0" smtClean="0"/>
              <a:t>19/06/2023</a:t>
            </a:fld>
            <a:endParaRPr lang="pt-BR" noProof="0"/>
          </a:p>
        </p:txBody>
      </p:sp>
      <p:sp>
        <p:nvSpPr>
          <p:cNvPr id="4" name="Espaço Reservado para Rodapé 3">
            <a:extLst>
              <a:ext uri="{FF2B5EF4-FFF2-40B4-BE49-F238E27FC236}">
                <a16:creationId xmlns:a16="http://schemas.microsoft.com/office/drawing/2014/main" id="{0B5F49AA-83D5-4063-9CDE-AA7763048B63}"/>
              </a:ext>
            </a:extLst>
          </p:cNvPr>
          <p:cNvSpPr>
            <a:spLocks noGrp="1"/>
          </p:cNvSpPr>
          <p:nvPr>
            <p:ph type="ftr" sz="quarter" idx="11"/>
          </p:nvPr>
        </p:nvSpPr>
        <p:spPr/>
        <p:txBody>
          <a:bodyPr rtlCol="0"/>
          <a:lstStyle/>
          <a:p>
            <a:pPr rtl="0"/>
            <a:endParaRPr lang="pt-BR" noProof="0"/>
          </a:p>
        </p:txBody>
      </p:sp>
      <p:sp>
        <p:nvSpPr>
          <p:cNvPr id="5" name="Espaço Reservado para o Número do Slide 4">
            <a:extLst>
              <a:ext uri="{FF2B5EF4-FFF2-40B4-BE49-F238E27FC236}">
                <a16:creationId xmlns:a16="http://schemas.microsoft.com/office/drawing/2014/main" id="{B2A2B27C-3C99-4208-B425-775413C53651}"/>
              </a:ext>
            </a:extLst>
          </p:cNvPr>
          <p:cNvSpPr>
            <a:spLocks noGrp="1"/>
          </p:cNvSpPr>
          <p:nvPr>
            <p:ph type="sldNum" sz="quarter" idx="12"/>
          </p:nvPr>
        </p:nvSpPr>
        <p:spPr/>
        <p:txBody>
          <a:bodyPr rtlCol="0"/>
          <a:lstStyle/>
          <a:p>
            <a:pPr rtl="0"/>
            <a:fld id="{ACEC5C30-0B3A-4B13-ADDD-7C63C8AA921B}" type="slidenum">
              <a:rPr lang="pt-BR" noProof="0" smtClean="0"/>
              <a:t>‹nº›</a:t>
            </a:fld>
            <a:endParaRPr lang="pt-BR" noProof="0"/>
          </a:p>
        </p:txBody>
      </p:sp>
    </p:spTree>
    <p:extLst>
      <p:ext uri="{BB962C8B-B14F-4D97-AF65-F5344CB8AC3E}">
        <p14:creationId xmlns:p14="http://schemas.microsoft.com/office/powerpoint/2010/main" val="16140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042A62B2-A6D1-4A6F-8B20-80606F478544}"/>
              </a:ext>
            </a:extLst>
          </p:cNvPr>
          <p:cNvSpPr>
            <a:spLocks noGrp="1"/>
          </p:cNvSpPr>
          <p:nvPr>
            <p:ph type="dt" sz="half" idx="10"/>
          </p:nvPr>
        </p:nvSpPr>
        <p:spPr/>
        <p:txBody>
          <a:bodyPr rtlCol="0"/>
          <a:lstStyle/>
          <a:p>
            <a:pPr rtl="0"/>
            <a:fld id="{A48105C6-A87C-4765-9C61-5EB9F9105553}" type="datetime1">
              <a:rPr lang="pt-BR" noProof="0" smtClean="0"/>
              <a:t>19/06/2023</a:t>
            </a:fld>
            <a:endParaRPr lang="pt-BR" noProof="0"/>
          </a:p>
        </p:txBody>
      </p:sp>
      <p:sp>
        <p:nvSpPr>
          <p:cNvPr id="3" name="Espaço Reservado para Rodapé 2">
            <a:extLst>
              <a:ext uri="{FF2B5EF4-FFF2-40B4-BE49-F238E27FC236}">
                <a16:creationId xmlns:a16="http://schemas.microsoft.com/office/drawing/2014/main" id="{C02E4958-7A46-4331-B2D8-2C31D8FCBD73}"/>
              </a:ext>
            </a:extLst>
          </p:cNvPr>
          <p:cNvSpPr>
            <a:spLocks noGrp="1"/>
          </p:cNvSpPr>
          <p:nvPr>
            <p:ph type="ftr" sz="quarter" idx="11"/>
          </p:nvPr>
        </p:nvSpPr>
        <p:spPr/>
        <p:txBody>
          <a:bodyPr rtlCol="0"/>
          <a:lstStyle/>
          <a:p>
            <a:pPr rtl="0"/>
            <a:endParaRPr lang="pt-BR" noProof="0"/>
          </a:p>
        </p:txBody>
      </p:sp>
      <p:sp>
        <p:nvSpPr>
          <p:cNvPr id="4" name="Espaço reservado para o número do slide 3">
            <a:extLst>
              <a:ext uri="{FF2B5EF4-FFF2-40B4-BE49-F238E27FC236}">
                <a16:creationId xmlns:a16="http://schemas.microsoft.com/office/drawing/2014/main" id="{45C8548B-339B-46B2-BF01-1EE3DDC72AAD}"/>
              </a:ext>
            </a:extLst>
          </p:cNvPr>
          <p:cNvSpPr>
            <a:spLocks noGrp="1"/>
          </p:cNvSpPr>
          <p:nvPr>
            <p:ph type="sldNum" sz="quarter" idx="12"/>
          </p:nvPr>
        </p:nvSpPr>
        <p:spPr/>
        <p:txBody>
          <a:bodyPr rtlCol="0"/>
          <a:lstStyle/>
          <a:p>
            <a:pPr rtl="0"/>
            <a:fld id="{ACEC5C30-0B3A-4B13-ADDD-7C63C8AA921B}" type="slidenum">
              <a:rPr lang="pt-BR" noProof="0" smtClean="0"/>
              <a:t>‹nº›</a:t>
            </a:fld>
            <a:endParaRPr lang="pt-BR" noProof="0"/>
          </a:p>
        </p:txBody>
      </p:sp>
    </p:spTree>
    <p:extLst>
      <p:ext uri="{BB962C8B-B14F-4D97-AF65-F5344CB8AC3E}">
        <p14:creationId xmlns:p14="http://schemas.microsoft.com/office/powerpoint/2010/main" val="191466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EF408F-8083-4F07-9628-074C7AFE41C0}"/>
              </a:ext>
            </a:extLst>
          </p:cNvPr>
          <p:cNvSpPr>
            <a:spLocks noGrp="1"/>
          </p:cNvSpPr>
          <p:nvPr>
            <p:ph type="title" hasCustomPrompt="1"/>
          </p:nvPr>
        </p:nvSpPr>
        <p:spPr>
          <a:xfrm>
            <a:off x="839788" y="457200"/>
            <a:ext cx="3932237" cy="1600200"/>
          </a:xfrm>
        </p:spPr>
        <p:txBody>
          <a:bodyPr rtlCol="0" anchor="b"/>
          <a:lstStyle>
            <a:lvl1pPr>
              <a:defRPr sz="3200"/>
            </a:lvl1pPr>
          </a:lstStyle>
          <a:p>
            <a:pPr rtl="0"/>
            <a:r>
              <a:rPr lang="pt-BR" noProof="0"/>
              <a:t>Clique para editar o estilo de título Mestre</a:t>
            </a:r>
          </a:p>
        </p:txBody>
      </p:sp>
      <p:sp>
        <p:nvSpPr>
          <p:cNvPr id="3" name="Espaço Reservado para Conteúdo 2">
            <a:extLst>
              <a:ext uri="{FF2B5EF4-FFF2-40B4-BE49-F238E27FC236}">
                <a16:creationId xmlns:a16="http://schemas.microsoft.com/office/drawing/2014/main" id="{B70477E0-A333-439D-A531-30B39A813465}"/>
              </a:ext>
            </a:extLst>
          </p:cNvPr>
          <p:cNvSpPr>
            <a:spLocks noGrp="1"/>
          </p:cNvSpPr>
          <p:nvPr>
            <p:ph idx="1" hasCustomPrompt="1"/>
          </p:nvPr>
        </p:nvSpPr>
        <p:spPr>
          <a:xfrm>
            <a:off x="5183188" y="987425"/>
            <a:ext cx="6172200" cy="4873625"/>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4" name="Espaço Reservado para Texto 3">
            <a:extLst>
              <a:ext uri="{FF2B5EF4-FFF2-40B4-BE49-F238E27FC236}">
                <a16:creationId xmlns:a16="http://schemas.microsoft.com/office/drawing/2014/main" id="{D5D59501-D187-414C-AACE-F838720036CC}"/>
              </a:ext>
            </a:extLst>
          </p:cNvPr>
          <p:cNvSpPr>
            <a:spLocks noGrp="1"/>
          </p:cNvSpPr>
          <p:nvPr>
            <p:ph type="body" sz="half" idx="2" hasCustomPrompt="1"/>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pt-BR" noProof="0"/>
              <a:t>Clique para editar o texto Mestre</a:t>
            </a:r>
          </a:p>
        </p:txBody>
      </p:sp>
      <p:sp>
        <p:nvSpPr>
          <p:cNvPr id="5" name="Espaço Reservado para Data 4">
            <a:extLst>
              <a:ext uri="{FF2B5EF4-FFF2-40B4-BE49-F238E27FC236}">
                <a16:creationId xmlns:a16="http://schemas.microsoft.com/office/drawing/2014/main" id="{1235F890-BB8A-49E1-880A-924FD6FE4026}"/>
              </a:ext>
            </a:extLst>
          </p:cNvPr>
          <p:cNvSpPr>
            <a:spLocks noGrp="1"/>
          </p:cNvSpPr>
          <p:nvPr>
            <p:ph type="dt" sz="half" idx="10"/>
          </p:nvPr>
        </p:nvSpPr>
        <p:spPr/>
        <p:txBody>
          <a:bodyPr rtlCol="0"/>
          <a:lstStyle/>
          <a:p>
            <a:pPr rtl="0"/>
            <a:fld id="{32428850-375D-44BD-B693-0B66ACF4BDBB}" type="datetime1">
              <a:rPr lang="pt-BR" noProof="0" smtClean="0"/>
              <a:t>19/06/2023</a:t>
            </a:fld>
            <a:endParaRPr lang="pt-BR" noProof="0"/>
          </a:p>
        </p:txBody>
      </p:sp>
      <p:sp>
        <p:nvSpPr>
          <p:cNvPr id="6" name="Espaço Reservado para Rodapé 5">
            <a:extLst>
              <a:ext uri="{FF2B5EF4-FFF2-40B4-BE49-F238E27FC236}">
                <a16:creationId xmlns:a16="http://schemas.microsoft.com/office/drawing/2014/main" id="{51CA38FE-429A-41E7-942D-ECCE639D3CA5}"/>
              </a:ext>
            </a:extLst>
          </p:cNvPr>
          <p:cNvSpPr>
            <a:spLocks noGrp="1"/>
          </p:cNvSpPr>
          <p:nvPr>
            <p:ph type="ftr" sz="quarter" idx="11"/>
          </p:nvPr>
        </p:nvSpPr>
        <p:spPr/>
        <p:txBody>
          <a:bodyPr rtlCol="0"/>
          <a:lstStyle/>
          <a:p>
            <a:pPr rtl="0"/>
            <a:endParaRPr lang="pt-BR" noProof="0"/>
          </a:p>
        </p:txBody>
      </p:sp>
      <p:sp>
        <p:nvSpPr>
          <p:cNvPr id="7" name="Espaço Reservado para o Número do Slide 6">
            <a:extLst>
              <a:ext uri="{FF2B5EF4-FFF2-40B4-BE49-F238E27FC236}">
                <a16:creationId xmlns:a16="http://schemas.microsoft.com/office/drawing/2014/main" id="{2401D9BC-0038-4041-AE2C-657BF99D41E9}"/>
              </a:ext>
            </a:extLst>
          </p:cNvPr>
          <p:cNvSpPr>
            <a:spLocks noGrp="1"/>
          </p:cNvSpPr>
          <p:nvPr>
            <p:ph type="sldNum" sz="quarter" idx="12"/>
          </p:nvPr>
        </p:nvSpPr>
        <p:spPr/>
        <p:txBody>
          <a:bodyPr rtlCol="0"/>
          <a:lstStyle/>
          <a:p>
            <a:pPr rtl="0"/>
            <a:fld id="{ACEC5C30-0B3A-4B13-ADDD-7C63C8AA921B}" type="slidenum">
              <a:rPr lang="pt-BR" noProof="0" smtClean="0"/>
              <a:t>‹nº›</a:t>
            </a:fld>
            <a:endParaRPr lang="pt-BR" noProof="0"/>
          </a:p>
        </p:txBody>
      </p:sp>
    </p:spTree>
    <p:extLst>
      <p:ext uri="{BB962C8B-B14F-4D97-AF65-F5344CB8AC3E}">
        <p14:creationId xmlns:p14="http://schemas.microsoft.com/office/powerpoint/2010/main" val="12875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956CFD-7F35-482C-A50F-B3D43ACB0AE3}"/>
              </a:ext>
            </a:extLst>
          </p:cNvPr>
          <p:cNvSpPr>
            <a:spLocks noGrp="1"/>
          </p:cNvSpPr>
          <p:nvPr>
            <p:ph type="title" hasCustomPrompt="1"/>
          </p:nvPr>
        </p:nvSpPr>
        <p:spPr>
          <a:xfrm>
            <a:off x="839788" y="457200"/>
            <a:ext cx="3932237" cy="1600200"/>
          </a:xfrm>
        </p:spPr>
        <p:txBody>
          <a:bodyPr rtlCol="0" anchor="b"/>
          <a:lstStyle>
            <a:lvl1pPr>
              <a:defRPr sz="3200"/>
            </a:lvl1pPr>
          </a:lstStyle>
          <a:p>
            <a:pPr rtl="0"/>
            <a:r>
              <a:rPr lang="pt-BR" noProof="0"/>
              <a:t>Clique para editar o estilo de título Mestre</a:t>
            </a:r>
          </a:p>
        </p:txBody>
      </p:sp>
      <p:sp>
        <p:nvSpPr>
          <p:cNvPr id="3" name="Espaço Reservado para Imagem 2">
            <a:extLst>
              <a:ext uri="{FF2B5EF4-FFF2-40B4-BE49-F238E27FC236}">
                <a16:creationId xmlns:a16="http://schemas.microsoft.com/office/drawing/2014/main" id="{7FD7F3EF-0FE9-46C4-A116-5DA6E26B0D5D}"/>
              </a:ext>
            </a:extLst>
          </p:cNvPr>
          <p:cNvSpPr>
            <a:spLocks noGrp="1"/>
          </p:cNvSpPr>
          <p:nvPr>
            <p:ph type="pic" idx="1"/>
          </p:nvPr>
        </p:nvSpPr>
        <p:spPr>
          <a:xfrm>
            <a:off x="5183188" y="987425"/>
            <a:ext cx="6172200"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pt-BR" noProof="0"/>
              <a:t>Clique no ícone para adicionar uma imagem</a:t>
            </a:r>
          </a:p>
        </p:txBody>
      </p:sp>
      <p:sp>
        <p:nvSpPr>
          <p:cNvPr id="4" name="Espaço reservado para texto 3">
            <a:extLst>
              <a:ext uri="{FF2B5EF4-FFF2-40B4-BE49-F238E27FC236}">
                <a16:creationId xmlns:a16="http://schemas.microsoft.com/office/drawing/2014/main" id="{D10B4041-0F17-42D8-AF16-AB099A39FFBD}"/>
              </a:ext>
            </a:extLst>
          </p:cNvPr>
          <p:cNvSpPr>
            <a:spLocks noGrp="1"/>
          </p:cNvSpPr>
          <p:nvPr>
            <p:ph type="body" sz="half" idx="2" hasCustomPrompt="1"/>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pt-BR" noProof="0"/>
              <a:t>Clique para editar o texto Mestre</a:t>
            </a:r>
          </a:p>
        </p:txBody>
      </p:sp>
      <p:sp>
        <p:nvSpPr>
          <p:cNvPr id="5" name="Espaço Reservado para Data 4">
            <a:extLst>
              <a:ext uri="{FF2B5EF4-FFF2-40B4-BE49-F238E27FC236}">
                <a16:creationId xmlns:a16="http://schemas.microsoft.com/office/drawing/2014/main" id="{8BAF67FF-F8F1-4B22-A471-9317ED3A25F0}"/>
              </a:ext>
            </a:extLst>
          </p:cNvPr>
          <p:cNvSpPr>
            <a:spLocks noGrp="1"/>
          </p:cNvSpPr>
          <p:nvPr>
            <p:ph type="dt" sz="half" idx="10"/>
          </p:nvPr>
        </p:nvSpPr>
        <p:spPr/>
        <p:txBody>
          <a:bodyPr rtlCol="0"/>
          <a:lstStyle/>
          <a:p>
            <a:pPr rtl="0"/>
            <a:fld id="{046ED946-90B5-40FE-808F-6105FB16E67A}" type="datetime1">
              <a:rPr lang="pt-BR" noProof="0" smtClean="0"/>
              <a:t>19/06/2023</a:t>
            </a:fld>
            <a:endParaRPr lang="pt-BR" noProof="0"/>
          </a:p>
        </p:txBody>
      </p:sp>
      <p:sp>
        <p:nvSpPr>
          <p:cNvPr id="6" name="Espaço Reservado para Rodapé 5">
            <a:extLst>
              <a:ext uri="{FF2B5EF4-FFF2-40B4-BE49-F238E27FC236}">
                <a16:creationId xmlns:a16="http://schemas.microsoft.com/office/drawing/2014/main" id="{A73D6993-98F8-4234-B24A-02D4DB41CE93}"/>
              </a:ext>
            </a:extLst>
          </p:cNvPr>
          <p:cNvSpPr>
            <a:spLocks noGrp="1"/>
          </p:cNvSpPr>
          <p:nvPr>
            <p:ph type="ftr" sz="quarter" idx="11"/>
          </p:nvPr>
        </p:nvSpPr>
        <p:spPr/>
        <p:txBody>
          <a:bodyPr rtlCol="0"/>
          <a:lstStyle/>
          <a:p>
            <a:pPr rtl="0"/>
            <a:endParaRPr lang="pt-BR" noProof="0"/>
          </a:p>
        </p:txBody>
      </p:sp>
      <p:sp>
        <p:nvSpPr>
          <p:cNvPr id="7" name="Espaço Reservado para o Número do Slide 6">
            <a:extLst>
              <a:ext uri="{FF2B5EF4-FFF2-40B4-BE49-F238E27FC236}">
                <a16:creationId xmlns:a16="http://schemas.microsoft.com/office/drawing/2014/main" id="{F2A34037-0E7D-4379-ACA0-98611B2F76ED}"/>
              </a:ext>
            </a:extLst>
          </p:cNvPr>
          <p:cNvSpPr>
            <a:spLocks noGrp="1"/>
          </p:cNvSpPr>
          <p:nvPr>
            <p:ph type="sldNum" sz="quarter" idx="12"/>
          </p:nvPr>
        </p:nvSpPr>
        <p:spPr/>
        <p:txBody>
          <a:bodyPr rtlCol="0"/>
          <a:lstStyle/>
          <a:p>
            <a:pPr rtl="0"/>
            <a:fld id="{ACEC5C30-0B3A-4B13-ADDD-7C63C8AA921B}" type="slidenum">
              <a:rPr lang="pt-BR" noProof="0" smtClean="0"/>
              <a:t>‹nº›</a:t>
            </a:fld>
            <a:endParaRPr lang="pt-BR" noProof="0"/>
          </a:p>
        </p:txBody>
      </p:sp>
    </p:spTree>
    <p:extLst>
      <p:ext uri="{BB962C8B-B14F-4D97-AF65-F5344CB8AC3E}">
        <p14:creationId xmlns:p14="http://schemas.microsoft.com/office/powerpoint/2010/main" val="393919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E645B175-C851-453B-B2A0-9A5CFCADC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pt-BR" noProof="0"/>
              <a:t>Clique para editar o estilo de título Mestre</a:t>
            </a:r>
          </a:p>
        </p:txBody>
      </p:sp>
      <p:sp>
        <p:nvSpPr>
          <p:cNvPr id="3" name="Espaço Reservado para Texto 2">
            <a:extLst>
              <a:ext uri="{FF2B5EF4-FFF2-40B4-BE49-F238E27FC236}">
                <a16:creationId xmlns:a16="http://schemas.microsoft.com/office/drawing/2014/main" id="{2E65F4A2-0E4F-4E49-A0BF-BEEC72203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4" name="Espaço Reservado para Data 3">
            <a:extLst>
              <a:ext uri="{FF2B5EF4-FFF2-40B4-BE49-F238E27FC236}">
                <a16:creationId xmlns:a16="http://schemas.microsoft.com/office/drawing/2014/main" id="{9328AA27-3F13-4BFD-B949-21CF31910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794BDDEE-62FD-4B89-892D-23C6F037D82F}" type="datetime1">
              <a:rPr lang="pt-BR" noProof="0" smtClean="0"/>
              <a:t>19/06/2023</a:t>
            </a:fld>
            <a:endParaRPr lang="pt-BR" noProof="0"/>
          </a:p>
        </p:txBody>
      </p:sp>
      <p:sp>
        <p:nvSpPr>
          <p:cNvPr id="5" name="Espaço Reservado para Rodapé 4">
            <a:extLst>
              <a:ext uri="{FF2B5EF4-FFF2-40B4-BE49-F238E27FC236}">
                <a16:creationId xmlns:a16="http://schemas.microsoft.com/office/drawing/2014/main" id="{EEEE99A2-0FED-42D4-9FBD-08CC1C3F8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pt-BR" noProof="0"/>
          </a:p>
        </p:txBody>
      </p:sp>
      <p:sp>
        <p:nvSpPr>
          <p:cNvPr id="6" name="Espaço Reservado para o Número do Slide 5">
            <a:extLst>
              <a:ext uri="{FF2B5EF4-FFF2-40B4-BE49-F238E27FC236}">
                <a16:creationId xmlns:a16="http://schemas.microsoft.com/office/drawing/2014/main" id="{DF2468D4-5440-4CE2-BAB3-61D83F628C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ACEC5C30-0B3A-4B13-ADDD-7C63C8AA921B}" type="slidenum">
              <a:rPr lang="pt-BR" noProof="0" smtClean="0"/>
              <a:t>‹nº›</a:t>
            </a:fld>
            <a:endParaRPr lang="pt-BR" noProof="0"/>
          </a:p>
        </p:txBody>
      </p:sp>
    </p:spTree>
    <p:extLst>
      <p:ext uri="{BB962C8B-B14F-4D97-AF65-F5344CB8AC3E}">
        <p14:creationId xmlns:p14="http://schemas.microsoft.com/office/powerpoint/2010/main" val="412203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notesSlide" Target="../notesSlides/notesSlide1.xml"/><Relationship Id="rId16" Type="http://schemas.openxmlformats.org/officeDocument/2006/relationships/image" Target="../media/image14.svg"/><Relationship Id="rId1" Type="http://schemas.openxmlformats.org/officeDocument/2006/relationships/slideLayout" Target="../slideLayouts/slideLayout1.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12.sv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5.jpg"/><Relationship Id="rId4" Type="http://schemas.openxmlformats.org/officeDocument/2006/relationships/image" Target="../media/image8.sv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5.jpg"/><Relationship Id="rId4" Type="http://schemas.openxmlformats.org/officeDocument/2006/relationships/image" Target="../media/image10.sv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5.jpg"/><Relationship Id="rId4" Type="http://schemas.openxmlformats.org/officeDocument/2006/relationships/image" Target="../media/image6.sv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4.emf"/><Relationship Id="rId5" Type="http://schemas.openxmlformats.org/officeDocument/2006/relationships/image" Target="../media/image15.jpg"/><Relationship Id="rId4" Type="http://schemas.openxmlformats.org/officeDocument/2006/relationships/image" Target="../media/image4.sv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4.emf"/><Relationship Id="rId5" Type="http://schemas.openxmlformats.org/officeDocument/2006/relationships/image" Target="../media/image15.jpg"/><Relationship Id="rId4" Type="http://schemas.openxmlformats.org/officeDocument/2006/relationships/image" Target="../media/image2.svg"/></Relationships>
</file>

<file path=ppt/slides/_rels/slide15.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9.svg"/><Relationship Id="rId5" Type="http://schemas.openxmlformats.org/officeDocument/2006/relationships/image" Target="../media/image18.png"/><Relationship Id="rId10" Type="http://schemas.openxmlformats.org/officeDocument/2006/relationships/image" Target="../media/image24.emf"/><Relationship Id="rId4" Type="http://schemas.openxmlformats.org/officeDocument/2006/relationships/image" Target="../media/image17.svg"/><Relationship Id="rId9" Type="http://schemas.openxmlformats.org/officeDocument/2006/relationships/image" Target="../media/image15.jpg"/></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24.emf"/><Relationship Id="rId5" Type="http://schemas.openxmlformats.org/officeDocument/2006/relationships/image" Target="../media/image15.jpg"/><Relationship Id="rId4" Type="http://schemas.openxmlformats.org/officeDocument/2006/relationships/image" Target="../media/image8.svg"/></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24.emf"/><Relationship Id="rId5" Type="http://schemas.openxmlformats.org/officeDocument/2006/relationships/image" Target="../media/image15.jpg"/><Relationship Id="rId4" Type="http://schemas.openxmlformats.org/officeDocument/2006/relationships/image" Target="../media/image10.sv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25.emf"/><Relationship Id="rId5" Type="http://schemas.openxmlformats.org/officeDocument/2006/relationships/image" Target="../media/image15.jpg"/><Relationship Id="rId4" Type="http://schemas.openxmlformats.org/officeDocument/2006/relationships/image" Target="../media/image6.sv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15.jpg"/><Relationship Id="rId4" Type="http://schemas.openxmlformats.org/officeDocument/2006/relationships/image" Target="../media/image4.sv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5.jpg"/><Relationship Id="rId4" Type="http://schemas.openxmlformats.org/officeDocument/2006/relationships/image" Target="../media/image2.sv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15.jpg"/><Relationship Id="rId4" Type="http://schemas.openxmlformats.org/officeDocument/2006/relationships/image" Target="../media/image2.svg"/></Relationships>
</file>

<file path=ppt/slides/_rels/slide21.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 Id="rId9" Type="http://schemas.openxmlformats.org/officeDocument/2006/relationships/image" Target="../media/image15.jpg"/></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26.emf"/><Relationship Id="rId5" Type="http://schemas.openxmlformats.org/officeDocument/2006/relationships/image" Target="../media/image15.jpg"/><Relationship Id="rId4" Type="http://schemas.openxmlformats.org/officeDocument/2006/relationships/image" Target="../media/image8.svg"/></Relationships>
</file>

<file path=ppt/slides/_rels/slide23.xml.rels><?xml version="1.0" encoding="UTF-8" standalone="yes"?>
<Relationships xmlns="http://schemas.openxmlformats.org/package/2006/relationships"><Relationship Id="rId8" Type="http://schemas.openxmlformats.org/officeDocument/2006/relationships/image" Target="../media/image26.emf"/><Relationship Id="rId3" Type="http://schemas.openxmlformats.org/officeDocument/2006/relationships/image" Target="../media/image7.png"/><Relationship Id="rId7" Type="http://schemas.openxmlformats.org/officeDocument/2006/relationships/image" Target="../media/image28.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15.jpg"/><Relationship Id="rId4" Type="http://schemas.openxmlformats.org/officeDocument/2006/relationships/image" Target="../media/image8.svg"/></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15.jpg"/><Relationship Id="rId4" Type="http://schemas.openxmlformats.org/officeDocument/2006/relationships/image" Target="../media/image8.svg"/></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29.emf"/><Relationship Id="rId5" Type="http://schemas.openxmlformats.org/officeDocument/2006/relationships/image" Target="../media/image15.jpg"/><Relationship Id="rId4" Type="http://schemas.openxmlformats.org/officeDocument/2006/relationships/image" Target="../media/image8.svg"/></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30.emf"/><Relationship Id="rId5" Type="http://schemas.openxmlformats.org/officeDocument/2006/relationships/image" Target="../media/image15.jpg"/><Relationship Id="rId4" Type="http://schemas.openxmlformats.org/officeDocument/2006/relationships/image" Target="../media/image8.svg"/></Relationships>
</file>

<file path=ppt/slides/_rels/slide27.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15.jpg"/><Relationship Id="rId5" Type="http://schemas.openxmlformats.org/officeDocument/2006/relationships/image" Target="../media/image8.svg"/><Relationship Id="rId4" Type="http://schemas.openxmlformats.org/officeDocument/2006/relationships/image" Target="../media/image7.png"/></Relationships>
</file>

<file path=ppt/slides/_rels/slide28.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image" Target="../media/image15.jpg"/><Relationship Id="rId5" Type="http://schemas.openxmlformats.org/officeDocument/2006/relationships/image" Target="../media/image8.svg"/><Relationship Id="rId4" Type="http://schemas.openxmlformats.org/officeDocument/2006/relationships/image" Target="../media/image7.png"/></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image" Target="../media/image15.jpg"/><Relationship Id="rId4" Type="http://schemas.openxmlformats.org/officeDocument/2006/relationships/image" Target="../media/image8.svg"/></Relationships>
</file>

<file path=ppt/slides/_rels/slide3.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9.svg"/><Relationship Id="rId5" Type="http://schemas.openxmlformats.org/officeDocument/2006/relationships/image" Target="../media/image18.png"/><Relationship Id="rId10" Type="http://schemas.openxmlformats.org/officeDocument/2006/relationships/image" Target="../media/image22.emf"/><Relationship Id="rId4" Type="http://schemas.openxmlformats.org/officeDocument/2006/relationships/image" Target="../media/image17.svg"/><Relationship Id="rId9" Type="http://schemas.openxmlformats.org/officeDocument/2006/relationships/image" Target="../media/image15.jp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5.jpg"/><Relationship Id="rId4" Type="http://schemas.openxmlformats.org/officeDocument/2006/relationships/image" Target="../media/image8.sv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5.jpg"/><Relationship Id="rId4" Type="http://schemas.openxmlformats.org/officeDocument/2006/relationships/image" Target="../media/image10.sv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23.emf"/><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15.jpg"/><Relationship Id="rId4" Type="http://schemas.openxmlformats.org/officeDocument/2006/relationships/image" Target="../media/image6.sv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5.jp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4.sv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5.jpg"/><Relationship Id="rId4" Type="http://schemas.openxmlformats.org/officeDocument/2006/relationships/image" Target="../media/image2.svg"/></Relationships>
</file>

<file path=ppt/slides/_rels/slide9.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 Id="rId9" Type="http://schemas.openxmlformats.org/officeDocument/2006/relationships/image" Target="../media/image15.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B5F415-7490-4054-85B4-10F7AE6D3385}"/>
              </a:ext>
            </a:extLst>
          </p:cNvPr>
          <p:cNvSpPr>
            <a:spLocks noGrp="1"/>
          </p:cNvSpPr>
          <p:nvPr>
            <p:ph type="ctrTitle"/>
          </p:nvPr>
        </p:nvSpPr>
        <p:spPr>
          <a:xfrm>
            <a:off x="262360" y="589422"/>
            <a:ext cx="9144000" cy="2387600"/>
          </a:xfrm>
        </p:spPr>
        <p:txBody>
          <a:bodyPr rtlCol="0" anchor="t">
            <a:normAutofit/>
          </a:bodyPr>
          <a:lstStyle/>
          <a:p>
            <a:pPr rtl="0"/>
            <a:r>
              <a:rPr lang="pt-BR" sz="5400" dirty="0">
                <a:solidFill>
                  <a:schemeClr val="bg1"/>
                </a:solidFill>
                <a:latin typeface="Rockwell" panose="02060603020205020403" pitchFamily="18" charset="0"/>
              </a:rPr>
              <a:t>Estatística e </a:t>
            </a:r>
            <a:r>
              <a:rPr lang="pt-BR" sz="5400" dirty="0" err="1">
                <a:solidFill>
                  <a:schemeClr val="bg1"/>
                </a:solidFill>
                <a:latin typeface="Rockwell" panose="02060603020205020403" pitchFamily="18" charset="0"/>
              </a:rPr>
              <a:t>Quimiometria</a:t>
            </a:r>
            <a:br>
              <a:rPr lang="pt-BR" sz="5400" dirty="0">
                <a:solidFill>
                  <a:schemeClr val="bg1"/>
                </a:solidFill>
                <a:latin typeface="Rockwell" panose="02060603020205020403" pitchFamily="18" charset="0"/>
              </a:rPr>
            </a:br>
            <a:br>
              <a:rPr lang="pt-BR" sz="5400" dirty="0">
                <a:solidFill>
                  <a:schemeClr val="bg1"/>
                </a:solidFill>
                <a:latin typeface="Rockwell" panose="02060603020205020403" pitchFamily="18" charset="0"/>
              </a:rPr>
            </a:br>
            <a:r>
              <a:rPr lang="pt-BR" sz="3600" dirty="0">
                <a:solidFill>
                  <a:schemeClr val="bg1"/>
                </a:solidFill>
                <a:latin typeface="Rockwell" panose="02060603020205020403" pitchFamily="18" charset="0"/>
              </a:rPr>
              <a:t>Aula 19 – Análise de Clusters</a:t>
            </a:r>
            <a:endParaRPr lang="pt-BR" sz="5400" dirty="0">
              <a:solidFill>
                <a:schemeClr val="bg1"/>
              </a:solidFill>
              <a:latin typeface="Rockwell" panose="02060603020205020403" pitchFamily="18" charset="0"/>
            </a:endParaRPr>
          </a:p>
        </p:txBody>
      </p:sp>
      <p:cxnSp>
        <p:nvCxnSpPr>
          <p:cNvPr id="5" name="Conector Reto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p:nvPr/>
        </p:nvCxnSpPr>
        <p:spPr>
          <a:xfrm>
            <a:off x="3579677" y="327833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ítulo 2">
            <a:extLst>
              <a:ext uri="{FF2B5EF4-FFF2-40B4-BE49-F238E27FC236}">
                <a16:creationId xmlns:a16="http://schemas.microsoft.com/office/drawing/2014/main" id="{D05F6415-1E7C-453D-B6B7-DBF76BDA691B}"/>
              </a:ext>
            </a:extLst>
          </p:cNvPr>
          <p:cNvSpPr>
            <a:spLocks noGrp="1"/>
          </p:cNvSpPr>
          <p:nvPr>
            <p:ph type="subTitle" idx="1"/>
          </p:nvPr>
        </p:nvSpPr>
        <p:spPr>
          <a:xfrm>
            <a:off x="1524000" y="3331882"/>
            <a:ext cx="9144000" cy="1655762"/>
          </a:xfrm>
        </p:spPr>
        <p:txBody>
          <a:bodyPr rtlCol="0">
            <a:normAutofit/>
          </a:bodyPr>
          <a:lstStyle/>
          <a:p>
            <a:pPr rtl="0"/>
            <a:r>
              <a:rPr lang="pt-BR" sz="2800" dirty="0">
                <a:solidFill>
                  <a:schemeClr val="bg1"/>
                </a:solidFill>
                <a:latin typeface="Tahoma" panose="020B0604030504040204" pitchFamily="34" charset="0"/>
                <a:ea typeface="Tahoma" panose="020B0604030504040204" pitchFamily="34" charset="0"/>
                <a:cs typeface="Tahoma" panose="020B0604030504040204" pitchFamily="34" charset="0"/>
              </a:rPr>
              <a:t>Prof. Dr. Sergio A. S. Machado</a:t>
            </a:r>
          </a:p>
        </p:txBody>
      </p:sp>
      <p:pic>
        <p:nvPicPr>
          <p:cNvPr id="15" name="Gráfico 14">
            <a:extLst>
              <a:ext uri="{FF2B5EF4-FFF2-40B4-BE49-F238E27FC236}">
                <a16:creationId xmlns:a16="http://schemas.microsoft.com/office/drawing/2014/main" id="{2A123BD8-A09C-49C0-98E8-54B55610A928}"/>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631394">
            <a:off x="4319493" y="3745438"/>
            <a:ext cx="3194131" cy="3194131"/>
          </a:xfrm>
          <a:prstGeom prst="rect">
            <a:avLst/>
          </a:prstGeom>
        </p:spPr>
      </p:pic>
      <p:pic>
        <p:nvPicPr>
          <p:cNvPr id="11" name="Gráfico 10">
            <a:extLst>
              <a:ext uri="{FF2B5EF4-FFF2-40B4-BE49-F238E27FC236}">
                <a16:creationId xmlns:a16="http://schemas.microsoft.com/office/drawing/2014/main" id="{3CB00449-E308-4DF3-9CFD-9A7D30B672DE}"/>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1338607" flipH="1">
            <a:off x="-587261" y="1663257"/>
            <a:ext cx="2684499" cy="2684499"/>
          </a:xfrm>
          <a:prstGeom prst="rect">
            <a:avLst/>
          </a:prstGeom>
        </p:spPr>
      </p:pic>
      <p:pic>
        <p:nvPicPr>
          <p:cNvPr id="13" name="Gráfico 12">
            <a:extLst>
              <a:ext uri="{FF2B5EF4-FFF2-40B4-BE49-F238E27FC236}">
                <a16:creationId xmlns:a16="http://schemas.microsoft.com/office/drawing/2014/main" id="{6A56DF0C-1331-406E-AEE6-06E0E59FB9A8}"/>
              </a:ex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21078969">
            <a:off x="2111735" y="4194863"/>
            <a:ext cx="2453456" cy="2453456"/>
          </a:xfrm>
          <a:prstGeom prst="rect">
            <a:avLst/>
          </a:prstGeom>
        </p:spPr>
      </p:pic>
      <p:pic>
        <p:nvPicPr>
          <p:cNvPr id="7" name="Gráfico 6">
            <a:extLst>
              <a:ext uri="{FF2B5EF4-FFF2-40B4-BE49-F238E27FC236}">
                <a16:creationId xmlns:a16="http://schemas.microsoft.com/office/drawing/2014/main" id="{88D22565-F42F-439B-A6A4-CF161165E6B6}"/>
              </a:ext>
              <a:ext uri="{C183D7F6-B498-43B3-948B-1728B52AA6E4}">
                <adec:decorative xmlns:adec="http://schemas.microsoft.com/office/drawing/2017/decorative" val="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213697">
            <a:off x="7814384" y="3438007"/>
            <a:ext cx="3245427" cy="3245427"/>
          </a:xfrm>
          <a:prstGeom prst="rect">
            <a:avLst/>
          </a:prstGeom>
        </p:spPr>
      </p:pic>
      <p:pic>
        <p:nvPicPr>
          <p:cNvPr id="9" name="Gráfico 8">
            <a:extLst>
              <a:ext uri="{FF2B5EF4-FFF2-40B4-BE49-F238E27FC236}">
                <a16:creationId xmlns:a16="http://schemas.microsoft.com/office/drawing/2014/main" id="{B46E3E84-D1E6-4422-AA93-3EE98A821B98}"/>
              </a:ext>
              <a:ext uri="{C183D7F6-B498-43B3-948B-1728B52AA6E4}">
                <adec:decorative xmlns:adec="http://schemas.microsoft.com/office/drawing/2017/decorative" val="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rot="20451125">
            <a:off x="8514237" y="-118161"/>
            <a:ext cx="3005286" cy="3005286"/>
          </a:xfrm>
          <a:prstGeom prst="rect">
            <a:avLst/>
          </a:prstGeom>
        </p:spPr>
      </p:pic>
      <p:pic>
        <p:nvPicPr>
          <p:cNvPr id="19" name="Gráfico 18">
            <a:extLst>
              <a:ext uri="{FF2B5EF4-FFF2-40B4-BE49-F238E27FC236}">
                <a16:creationId xmlns:a16="http://schemas.microsoft.com/office/drawing/2014/main" id="{39130E3C-1E93-4315-AE76-13C55147DCF2}"/>
              </a:ext>
              <a:ext uri="{C183D7F6-B498-43B3-948B-1728B52AA6E4}">
                <adec:decorative xmlns:adec="http://schemas.microsoft.com/office/drawing/2017/decorative" val="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rot="18889495">
            <a:off x="10171718" y="145767"/>
            <a:ext cx="1574403" cy="1574403"/>
          </a:xfrm>
          <a:prstGeom prst="rect">
            <a:avLst/>
          </a:prstGeom>
        </p:spPr>
      </p:pic>
      <p:pic>
        <p:nvPicPr>
          <p:cNvPr id="21" name="Gráfico 20">
            <a:extLst>
              <a:ext uri="{FF2B5EF4-FFF2-40B4-BE49-F238E27FC236}">
                <a16:creationId xmlns:a16="http://schemas.microsoft.com/office/drawing/2014/main" id="{FFEC1660-205F-490E-800A-0D57D250BAE4}"/>
              </a:ext>
              <a:ext uri="{C183D7F6-B498-43B3-948B-1728B52AA6E4}">
                <adec:decorative xmlns:adec="http://schemas.microsoft.com/office/drawing/2017/decorative" val="1"/>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rot="20520790">
            <a:off x="10917677" y="783939"/>
            <a:ext cx="1488402" cy="1488402"/>
          </a:xfrm>
          <a:prstGeom prst="rect">
            <a:avLst/>
          </a:prstGeom>
        </p:spPr>
      </p:pic>
      <p:sp>
        <p:nvSpPr>
          <p:cNvPr id="4" name="Espaço Reservado para Número de Slide 3">
            <a:extLst>
              <a:ext uri="{FF2B5EF4-FFF2-40B4-BE49-F238E27FC236}">
                <a16:creationId xmlns:a16="http://schemas.microsoft.com/office/drawing/2014/main" id="{47CD90E0-AE02-E91C-B725-B7F82AEEA7AD}"/>
              </a:ext>
            </a:extLst>
          </p:cNvPr>
          <p:cNvSpPr>
            <a:spLocks noGrp="1"/>
          </p:cNvSpPr>
          <p:nvPr>
            <p:ph type="sldNum" sz="quarter" idx="12"/>
          </p:nvPr>
        </p:nvSpPr>
        <p:spPr/>
        <p:txBody>
          <a:bodyPr/>
          <a:lstStyle/>
          <a:p>
            <a:pPr rtl="0"/>
            <a:fld id="{ACEC5C30-0B3A-4B13-ADDD-7C63C8AA921B}" type="slidenum">
              <a:rPr lang="pt-BR" sz="3600" noProof="0" smtClean="0"/>
              <a:t>1</a:t>
            </a:fld>
            <a:endParaRPr lang="pt-BR" sz="3600" noProof="0" dirty="0"/>
          </a:p>
        </p:txBody>
      </p:sp>
    </p:spTree>
    <p:extLst>
      <p:ext uri="{BB962C8B-B14F-4D97-AF65-F5344CB8AC3E}">
        <p14:creationId xmlns:p14="http://schemas.microsoft.com/office/powerpoint/2010/main" val="2906397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742257-3980-4551-868A-26DC3CB821EE}"/>
              </a:ext>
            </a:extLst>
          </p:cNvPr>
          <p:cNvSpPr>
            <a:spLocks noGrp="1"/>
          </p:cNvSpPr>
          <p:nvPr>
            <p:ph type="title"/>
          </p:nvPr>
        </p:nvSpPr>
        <p:spPr>
          <a:xfrm>
            <a:off x="302778" y="2092779"/>
            <a:ext cx="8378529" cy="2672442"/>
          </a:xfrm>
        </p:spPr>
        <p:txBody>
          <a:bodyPr rtlCol="0">
            <a:normAutofit/>
          </a:bodyPr>
          <a:lstStyle/>
          <a:p>
            <a:pPr algn="ctr" rtl="0"/>
            <a:r>
              <a:rPr lang="pt-BR" sz="4000" dirty="0">
                <a:solidFill>
                  <a:schemeClr val="accent5">
                    <a:lumMod val="50000"/>
                  </a:schemeClr>
                </a:solidFill>
                <a:latin typeface="Rockwell" panose="02060603020205020403" pitchFamily="18" charset="0"/>
              </a:rPr>
              <a:t>	Se este procedimento for repetido indefinidamente, os objetos serão colocados em um único grupo.</a:t>
            </a:r>
          </a:p>
        </p:txBody>
      </p:sp>
      <p:grpSp>
        <p:nvGrpSpPr>
          <p:cNvPr id="9" name="Grupo 8">
            <a:extLst>
              <a:ext uri="{FF2B5EF4-FFF2-40B4-BE49-F238E27FC236}">
                <a16:creationId xmlns:a16="http://schemas.microsoft.com/office/drawing/2014/main" id="{AEA098C1-E19E-4D03-9A35-14569BC7C142}"/>
              </a:ext>
              <a:ext uri="{C183D7F6-B498-43B3-948B-1728B52AA6E4}">
                <adec:decorative xmlns:adec="http://schemas.microsoft.com/office/drawing/2017/decorative" val="1"/>
              </a:ext>
            </a:extLst>
          </p:cNvPr>
          <p:cNvGrpSpPr/>
          <p:nvPr/>
        </p:nvGrpSpPr>
        <p:grpSpPr>
          <a:xfrm>
            <a:off x="8899813" y="0"/>
            <a:ext cx="3884322" cy="6858000"/>
            <a:chOff x="8899813" y="0"/>
            <a:chExt cx="3884322" cy="6858000"/>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grpSp>
        <p:pic>
          <p:nvPicPr>
            <p:cNvPr id="13" name="Elemento gráfico 12" descr="Béquer">
              <a:extLst>
                <a:ext uri="{FF2B5EF4-FFF2-40B4-BE49-F238E27FC236}">
                  <a16:creationId xmlns:a16="http://schemas.microsoft.com/office/drawing/2014/main" id="{BF2CC76A-FBA9-49E0-9F1C-2C5299495F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99813" y="2973678"/>
              <a:ext cx="3884322" cy="3884322"/>
            </a:xfrm>
            <a:prstGeom prst="rect">
              <a:avLst/>
            </a:prstGeom>
          </p:spPr>
        </p:pic>
      </p:grpSp>
      <p:sp>
        <p:nvSpPr>
          <p:cNvPr id="12" name="Espaço Reservado para Número de Slide 11">
            <a:extLst>
              <a:ext uri="{FF2B5EF4-FFF2-40B4-BE49-F238E27FC236}">
                <a16:creationId xmlns:a16="http://schemas.microsoft.com/office/drawing/2014/main" id="{E668BD3B-708F-9C2A-FDEA-BAF94E535655}"/>
              </a:ext>
            </a:extLst>
          </p:cNvPr>
          <p:cNvSpPr>
            <a:spLocks noGrp="1"/>
          </p:cNvSpPr>
          <p:nvPr>
            <p:ph type="sldNum" sz="quarter" idx="12"/>
          </p:nvPr>
        </p:nvSpPr>
        <p:spPr/>
        <p:txBody>
          <a:bodyPr/>
          <a:lstStyle/>
          <a:p>
            <a:pPr rtl="0"/>
            <a:fld id="{ACEC5C30-0B3A-4B13-ADDD-7C63C8AA921B}" type="slidenum">
              <a:rPr lang="pt-BR" noProof="0" smtClean="0"/>
              <a:t>10</a:t>
            </a:fld>
            <a:endParaRPr lang="pt-BR" noProof="0"/>
          </a:p>
        </p:txBody>
      </p:sp>
      <p:pic>
        <p:nvPicPr>
          <p:cNvPr id="14" name="Imagem 13" descr="Forma, Círculo&#10;&#10;Descrição gerada automaticamente">
            <a:extLst>
              <a:ext uri="{FF2B5EF4-FFF2-40B4-BE49-F238E27FC236}">
                <a16:creationId xmlns:a16="http://schemas.microsoft.com/office/drawing/2014/main" id="{62FF5D6D-6208-0400-C43B-C611D35C63FC}"/>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9597250" y="166972"/>
            <a:ext cx="2421877" cy="2314477"/>
          </a:xfrm>
          <a:prstGeom prst="rect">
            <a:avLst/>
          </a:prstGeom>
        </p:spPr>
      </p:pic>
    </p:spTree>
    <p:extLst>
      <p:ext uri="{BB962C8B-B14F-4D97-AF65-F5344CB8AC3E}">
        <p14:creationId xmlns:p14="http://schemas.microsoft.com/office/powerpoint/2010/main" val="2930740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742257-3980-4551-868A-26DC3CB821EE}"/>
              </a:ext>
            </a:extLst>
          </p:cNvPr>
          <p:cNvSpPr>
            <a:spLocks noGrp="1"/>
          </p:cNvSpPr>
          <p:nvPr>
            <p:ph type="title"/>
          </p:nvPr>
        </p:nvSpPr>
        <p:spPr>
          <a:xfrm>
            <a:off x="504274" y="730367"/>
            <a:ext cx="8082389" cy="5397265"/>
          </a:xfrm>
        </p:spPr>
        <p:txBody>
          <a:bodyPr rtlCol="0">
            <a:normAutofit/>
          </a:bodyPr>
          <a:lstStyle/>
          <a:p>
            <a:pPr rtl="0"/>
            <a:r>
              <a:rPr lang="pt-BR" sz="3600" dirty="0">
                <a:solidFill>
                  <a:schemeClr val="accent5">
                    <a:lumMod val="50000"/>
                  </a:schemeClr>
                </a:solidFill>
                <a:latin typeface="Rockwell" panose="02060603020205020403" pitchFamily="18" charset="0"/>
              </a:rPr>
              <a:t>	Existem vários métodos para computar as distâncias entre dois grupos que contenham mais de um membro.</a:t>
            </a:r>
            <a:br>
              <a:rPr lang="pt-BR" sz="3600" dirty="0">
                <a:solidFill>
                  <a:schemeClr val="accent5">
                    <a:lumMod val="50000"/>
                  </a:schemeClr>
                </a:solidFill>
                <a:latin typeface="Rockwell" panose="02060603020205020403" pitchFamily="18" charset="0"/>
              </a:rPr>
            </a:br>
            <a:br>
              <a:rPr lang="pt-BR" sz="3600" dirty="0">
                <a:solidFill>
                  <a:schemeClr val="accent5">
                    <a:lumMod val="50000"/>
                  </a:schemeClr>
                </a:solidFill>
                <a:latin typeface="Rockwell" panose="02060603020205020403" pitchFamily="18" charset="0"/>
              </a:rPr>
            </a:br>
            <a:r>
              <a:rPr lang="pt-BR" sz="3600" dirty="0">
                <a:solidFill>
                  <a:schemeClr val="accent5">
                    <a:lumMod val="50000"/>
                  </a:schemeClr>
                </a:solidFill>
                <a:latin typeface="Rockwell" panose="02060603020205020403" pitchFamily="18" charset="0"/>
              </a:rPr>
              <a:t>	O conceito mais simples é tomar a distância entre dois grupos como a distância entre os vizinhos mais próximos.</a:t>
            </a:r>
          </a:p>
        </p:txBody>
      </p:sp>
      <p:grpSp>
        <p:nvGrpSpPr>
          <p:cNvPr id="9" name="Grupo 8">
            <a:extLst>
              <a:ext uri="{FF2B5EF4-FFF2-40B4-BE49-F238E27FC236}">
                <a16:creationId xmlns:a16="http://schemas.microsoft.com/office/drawing/2014/main" id="{DBBB712D-326E-462C-A8F9-C3C7398258D4}"/>
              </a:ext>
              <a:ext uri="{C183D7F6-B498-43B3-948B-1728B52AA6E4}">
                <adec:decorative xmlns:adec="http://schemas.microsoft.com/office/drawing/2017/decorative" val="1"/>
              </a:ext>
            </a:extLst>
          </p:cNvPr>
          <p:cNvGrpSpPr/>
          <p:nvPr/>
        </p:nvGrpSpPr>
        <p:grpSpPr>
          <a:xfrm>
            <a:off x="8759536" y="0"/>
            <a:ext cx="4266669" cy="6858000"/>
            <a:chOff x="8759536" y="0"/>
            <a:chExt cx="4266669" cy="6858000"/>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grpSp>
        <p:pic>
          <p:nvPicPr>
            <p:cNvPr id="11" name="Elemento gráfico 10" descr="Frasco">
              <a:extLst>
                <a:ext uri="{FF2B5EF4-FFF2-40B4-BE49-F238E27FC236}">
                  <a16:creationId xmlns:a16="http://schemas.microsoft.com/office/drawing/2014/main" id="{C1AB70EC-6FF8-4DB3-A7E7-E489257F85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759536" y="2591331"/>
              <a:ext cx="4266669" cy="4266669"/>
            </a:xfrm>
            <a:prstGeom prst="rect">
              <a:avLst/>
            </a:prstGeom>
          </p:spPr>
        </p:pic>
      </p:grpSp>
      <p:sp>
        <p:nvSpPr>
          <p:cNvPr id="3" name="Espaço Reservado para Número de Slide 2">
            <a:extLst>
              <a:ext uri="{FF2B5EF4-FFF2-40B4-BE49-F238E27FC236}">
                <a16:creationId xmlns:a16="http://schemas.microsoft.com/office/drawing/2014/main" id="{F4B625F3-25E0-28F8-717C-F3B988B2BE07}"/>
              </a:ext>
            </a:extLst>
          </p:cNvPr>
          <p:cNvSpPr>
            <a:spLocks noGrp="1"/>
          </p:cNvSpPr>
          <p:nvPr>
            <p:ph type="sldNum" sz="quarter" idx="12"/>
          </p:nvPr>
        </p:nvSpPr>
        <p:spPr/>
        <p:txBody>
          <a:bodyPr/>
          <a:lstStyle/>
          <a:p>
            <a:pPr rtl="0"/>
            <a:fld id="{ACEC5C30-0B3A-4B13-ADDD-7C63C8AA921B}" type="slidenum">
              <a:rPr lang="pt-BR" noProof="0" smtClean="0"/>
              <a:t>11</a:t>
            </a:fld>
            <a:endParaRPr lang="pt-BR" noProof="0"/>
          </a:p>
        </p:txBody>
      </p:sp>
      <p:pic>
        <p:nvPicPr>
          <p:cNvPr id="12" name="Imagem 11" descr="Forma, Círculo&#10;&#10;Descrição gerada automaticamente">
            <a:extLst>
              <a:ext uri="{FF2B5EF4-FFF2-40B4-BE49-F238E27FC236}">
                <a16:creationId xmlns:a16="http://schemas.microsoft.com/office/drawing/2014/main" id="{C8A3F8F4-7986-61B0-2FB5-36736EF8DDF8}"/>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9597250" y="166972"/>
            <a:ext cx="2421877" cy="2314477"/>
          </a:xfrm>
          <a:prstGeom prst="rect">
            <a:avLst/>
          </a:prstGeom>
        </p:spPr>
      </p:pic>
    </p:spTree>
    <p:extLst>
      <p:ext uri="{BB962C8B-B14F-4D97-AF65-F5344CB8AC3E}">
        <p14:creationId xmlns:p14="http://schemas.microsoft.com/office/powerpoint/2010/main" val="2148445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742257-3980-4551-868A-26DC3CB821EE}"/>
              </a:ext>
            </a:extLst>
          </p:cNvPr>
          <p:cNvSpPr>
            <a:spLocks noGrp="1"/>
          </p:cNvSpPr>
          <p:nvPr>
            <p:ph type="title"/>
          </p:nvPr>
        </p:nvSpPr>
        <p:spPr>
          <a:xfrm>
            <a:off x="454609" y="2150918"/>
            <a:ext cx="8378529" cy="1027257"/>
          </a:xfrm>
        </p:spPr>
        <p:txBody>
          <a:bodyPr rtlCol="0">
            <a:noAutofit/>
          </a:bodyPr>
          <a:lstStyle/>
          <a:p>
            <a:pPr rtl="0"/>
            <a:r>
              <a:rPr lang="pt-BR" sz="3600" dirty="0">
                <a:solidFill>
                  <a:schemeClr val="accent5">
                    <a:lumMod val="50000"/>
                  </a:schemeClr>
                </a:solidFill>
                <a:latin typeface="Rockwell" panose="02060603020205020403" pitchFamily="18" charset="0"/>
              </a:rPr>
              <a:t>Este método é chamado de método da ligação simples.</a:t>
            </a:r>
            <a:br>
              <a:rPr lang="pt-BR" sz="3600" dirty="0">
                <a:solidFill>
                  <a:schemeClr val="accent5">
                    <a:lumMod val="50000"/>
                  </a:schemeClr>
                </a:solidFill>
                <a:latin typeface="Rockwell" panose="02060603020205020403" pitchFamily="18" charset="0"/>
              </a:rPr>
            </a:br>
            <a:br>
              <a:rPr lang="pt-BR" sz="3600" dirty="0">
                <a:solidFill>
                  <a:schemeClr val="accent5">
                    <a:lumMod val="50000"/>
                  </a:schemeClr>
                </a:solidFill>
                <a:latin typeface="Rockwell" panose="02060603020205020403" pitchFamily="18" charset="0"/>
              </a:rPr>
            </a:br>
            <a:r>
              <a:rPr lang="pt-BR" sz="3600" dirty="0">
                <a:solidFill>
                  <a:schemeClr val="accent5">
                    <a:lumMod val="50000"/>
                  </a:schemeClr>
                </a:solidFill>
                <a:latin typeface="Rockwell" panose="02060603020205020403" pitchFamily="18" charset="0"/>
              </a:rPr>
              <a:t>Ele é ilustrado na Figura 6.</a:t>
            </a:r>
          </a:p>
        </p:txBody>
      </p:sp>
      <p:grpSp>
        <p:nvGrpSpPr>
          <p:cNvPr id="13" name="Grupo 12">
            <a:extLst>
              <a:ext uri="{FF2B5EF4-FFF2-40B4-BE49-F238E27FC236}">
                <a16:creationId xmlns:a16="http://schemas.microsoft.com/office/drawing/2014/main" id="{9C15E21A-C111-4D39-BB47-E83988E5A05E}"/>
              </a:ext>
              <a:ext uri="{C183D7F6-B498-43B3-948B-1728B52AA6E4}">
                <adec:decorative xmlns:adec="http://schemas.microsoft.com/office/drawing/2017/decorative" val="1"/>
              </a:ext>
            </a:extLst>
          </p:cNvPr>
          <p:cNvGrpSpPr/>
          <p:nvPr/>
        </p:nvGrpSpPr>
        <p:grpSpPr>
          <a:xfrm>
            <a:off x="9055676" y="0"/>
            <a:ext cx="3193475" cy="6954260"/>
            <a:chOff x="9055676" y="0"/>
            <a:chExt cx="3193475" cy="6954260"/>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grpSp>
        <p:pic>
          <p:nvPicPr>
            <p:cNvPr id="12" name="Elemento gráfico 11" descr="Tubos de ensaio">
              <a:extLst>
                <a:ext uri="{FF2B5EF4-FFF2-40B4-BE49-F238E27FC236}">
                  <a16:creationId xmlns:a16="http://schemas.microsoft.com/office/drawing/2014/main" id="{57BD2CFA-105C-4606-859E-A8413C62B3D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450534" y="4155643"/>
              <a:ext cx="2798617" cy="2798617"/>
            </a:xfrm>
            <a:prstGeom prst="rect">
              <a:avLst/>
            </a:prstGeom>
          </p:spPr>
        </p:pic>
      </p:grpSp>
      <p:sp>
        <p:nvSpPr>
          <p:cNvPr id="9" name="Espaço Reservado para Número de Slide 8">
            <a:extLst>
              <a:ext uri="{FF2B5EF4-FFF2-40B4-BE49-F238E27FC236}">
                <a16:creationId xmlns:a16="http://schemas.microsoft.com/office/drawing/2014/main" id="{0A57F26A-CAAB-F6CE-0E3B-B0F992057376}"/>
              </a:ext>
            </a:extLst>
          </p:cNvPr>
          <p:cNvSpPr>
            <a:spLocks noGrp="1"/>
          </p:cNvSpPr>
          <p:nvPr>
            <p:ph type="sldNum" sz="quarter" idx="12"/>
          </p:nvPr>
        </p:nvSpPr>
        <p:spPr/>
        <p:txBody>
          <a:bodyPr/>
          <a:lstStyle/>
          <a:p>
            <a:pPr rtl="0"/>
            <a:fld id="{ACEC5C30-0B3A-4B13-ADDD-7C63C8AA921B}" type="slidenum">
              <a:rPr lang="pt-BR" noProof="0" smtClean="0"/>
              <a:t>12</a:t>
            </a:fld>
            <a:endParaRPr lang="pt-BR" noProof="0"/>
          </a:p>
        </p:txBody>
      </p:sp>
      <p:pic>
        <p:nvPicPr>
          <p:cNvPr id="11" name="Imagem 10" descr="Forma, Círculo&#10;&#10;Descrição gerada automaticamente">
            <a:extLst>
              <a:ext uri="{FF2B5EF4-FFF2-40B4-BE49-F238E27FC236}">
                <a16:creationId xmlns:a16="http://schemas.microsoft.com/office/drawing/2014/main" id="{688D1BAC-56DC-A9DF-1958-3D4EC29938F2}"/>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9597250" y="166972"/>
            <a:ext cx="2421877" cy="2314477"/>
          </a:xfrm>
          <a:prstGeom prst="rect">
            <a:avLst/>
          </a:prstGeom>
        </p:spPr>
      </p:pic>
    </p:spTree>
    <p:extLst>
      <p:ext uri="{BB962C8B-B14F-4D97-AF65-F5344CB8AC3E}">
        <p14:creationId xmlns:p14="http://schemas.microsoft.com/office/powerpoint/2010/main" val="3429825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o 8">
            <a:extLst>
              <a:ext uri="{FF2B5EF4-FFF2-40B4-BE49-F238E27FC236}">
                <a16:creationId xmlns:a16="http://schemas.microsoft.com/office/drawing/2014/main" id="{5EB226A9-D9EE-4576-B6BE-BA2E94C1613A}"/>
              </a:ext>
              <a:ext uri="{C183D7F6-B498-43B3-948B-1728B52AA6E4}">
                <adec:decorative xmlns:adec="http://schemas.microsoft.com/office/drawing/2017/decorative" val="1"/>
              </a:ext>
            </a:extLst>
          </p:cNvPr>
          <p:cNvGrpSpPr/>
          <p:nvPr/>
        </p:nvGrpSpPr>
        <p:grpSpPr>
          <a:xfrm>
            <a:off x="8936181" y="0"/>
            <a:ext cx="3890553" cy="6904758"/>
            <a:chOff x="8936181" y="0"/>
            <a:chExt cx="3890553" cy="6904758"/>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grpSp>
        <p:pic>
          <p:nvPicPr>
            <p:cNvPr id="11" name="Elemento gráfico 10" descr="Microscópio">
              <a:extLst>
                <a:ext uri="{FF2B5EF4-FFF2-40B4-BE49-F238E27FC236}">
                  <a16:creationId xmlns:a16="http://schemas.microsoft.com/office/drawing/2014/main" id="{A9B090FE-5998-4BAC-AB8D-6F40D44C81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8936181" y="3014205"/>
              <a:ext cx="3890553" cy="3890553"/>
            </a:xfrm>
            <a:prstGeom prst="rect">
              <a:avLst/>
            </a:prstGeom>
          </p:spPr>
        </p:pic>
      </p:grpSp>
      <p:sp>
        <p:nvSpPr>
          <p:cNvPr id="12" name="Espaço Reservado para Número de Slide 11">
            <a:extLst>
              <a:ext uri="{FF2B5EF4-FFF2-40B4-BE49-F238E27FC236}">
                <a16:creationId xmlns:a16="http://schemas.microsoft.com/office/drawing/2014/main" id="{280CE079-69C9-A0F4-F160-84FB3DC6E37B}"/>
              </a:ext>
            </a:extLst>
          </p:cNvPr>
          <p:cNvSpPr>
            <a:spLocks noGrp="1"/>
          </p:cNvSpPr>
          <p:nvPr>
            <p:ph type="sldNum" sz="quarter" idx="12"/>
          </p:nvPr>
        </p:nvSpPr>
        <p:spPr/>
        <p:txBody>
          <a:bodyPr/>
          <a:lstStyle/>
          <a:p>
            <a:pPr rtl="0"/>
            <a:fld id="{ACEC5C30-0B3A-4B13-ADDD-7C63C8AA921B}" type="slidenum">
              <a:rPr lang="pt-BR" noProof="0" smtClean="0"/>
              <a:t>13</a:t>
            </a:fld>
            <a:endParaRPr lang="pt-BR" noProof="0"/>
          </a:p>
        </p:txBody>
      </p:sp>
      <p:pic>
        <p:nvPicPr>
          <p:cNvPr id="13" name="Imagem 12" descr="Forma, Círculo&#10;&#10;Descrição gerada automaticamente">
            <a:extLst>
              <a:ext uri="{FF2B5EF4-FFF2-40B4-BE49-F238E27FC236}">
                <a16:creationId xmlns:a16="http://schemas.microsoft.com/office/drawing/2014/main" id="{7067BCE9-9B87-A8D1-EE8A-955577C61349}"/>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9597250" y="166972"/>
            <a:ext cx="2421877" cy="2314477"/>
          </a:xfrm>
          <a:prstGeom prst="rect">
            <a:avLst/>
          </a:prstGeom>
        </p:spPr>
      </p:pic>
      <p:pic>
        <p:nvPicPr>
          <p:cNvPr id="19" name="Imagem 18">
            <a:extLst>
              <a:ext uri="{FF2B5EF4-FFF2-40B4-BE49-F238E27FC236}">
                <a16:creationId xmlns:a16="http://schemas.microsoft.com/office/drawing/2014/main" id="{98935DD5-35FB-F2C5-6EE1-F3133152F302}"/>
              </a:ext>
            </a:extLst>
          </p:cNvPr>
          <p:cNvPicPr>
            <a:picLocks noChangeAspect="1"/>
          </p:cNvPicPr>
          <p:nvPr/>
        </p:nvPicPr>
        <p:blipFill rotWithShape="1">
          <a:blip r:embed="rId6"/>
          <a:srcRect l="19982" r="41857" b="66545"/>
          <a:stretch/>
        </p:blipFill>
        <p:spPr>
          <a:xfrm>
            <a:off x="1882315" y="975150"/>
            <a:ext cx="5186966" cy="4744987"/>
          </a:xfrm>
          <a:prstGeom prst="rect">
            <a:avLst/>
          </a:prstGeom>
        </p:spPr>
      </p:pic>
    </p:spTree>
    <p:extLst>
      <p:ext uri="{BB962C8B-B14F-4D97-AF65-F5344CB8AC3E}">
        <p14:creationId xmlns:p14="http://schemas.microsoft.com/office/powerpoint/2010/main" val="2741392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o 8">
            <a:extLst>
              <a:ext uri="{FF2B5EF4-FFF2-40B4-BE49-F238E27FC236}">
                <a16:creationId xmlns:a16="http://schemas.microsoft.com/office/drawing/2014/main" id="{798EA88B-C439-4F17-9585-820972CE0BA5}"/>
              </a:ext>
              <a:ext uri="{C183D7F6-B498-43B3-948B-1728B52AA6E4}">
                <adec:decorative xmlns:adec="http://schemas.microsoft.com/office/drawing/2017/decorative" val="1"/>
              </a:ext>
            </a:extLst>
          </p:cNvPr>
          <p:cNvGrpSpPr/>
          <p:nvPr/>
        </p:nvGrpSpPr>
        <p:grpSpPr>
          <a:xfrm>
            <a:off x="9009186" y="0"/>
            <a:ext cx="3668917" cy="6941127"/>
            <a:chOff x="9009186" y="0"/>
            <a:chExt cx="3668917" cy="6941127"/>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grpSp>
        <p:pic>
          <p:nvPicPr>
            <p:cNvPr id="11" name="Elemento gráfico 10" descr="Área de transferência">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grpSp>
      <p:sp>
        <p:nvSpPr>
          <p:cNvPr id="12" name="Espaço Reservado para Número de Slide 11">
            <a:extLst>
              <a:ext uri="{FF2B5EF4-FFF2-40B4-BE49-F238E27FC236}">
                <a16:creationId xmlns:a16="http://schemas.microsoft.com/office/drawing/2014/main" id="{91D42A98-D236-FA00-EF70-2CA74DA02092}"/>
              </a:ext>
            </a:extLst>
          </p:cNvPr>
          <p:cNvSpPr>
            <a:spLocks noGrp="1"/>
          </p:cNvSpPr>
          <p:nvPr>
            <p:ph type="sldNum" sz="quarter" idx="12"/>
          </p:nvPr>
        </p:nvSpPr>
        <p:spPr/>
        <p:txBody>
          <a:bodyPr/>
          <a:lstStyle/>
          <a:p>
            <a:pPr rtl="0"/>
            <a:fld id="{ACEC5C30-0B3A-4B13-ADDD-7C63C8AA921B}" type="slidenum">
              <a:rPr lang="pt-BR" noProof="0" smtClean="0"/>
              <a:t>14</a:t>
            </a:fld>
            <a:endParaRPr lang="pt-BR" noProof="0"/>
          </a:p>
        </p:txBody>
      </p:sp>
      <p:pic>
        <p:nvPicPr>
          <p:cNvPr id="13" name="Imagem 12" descr="Forma, Círculo&#10;&#10;Descrição gerada automaticamente">
            <a:extLst>
              <a:ext uri="{FF2B5EF4-FFF2-40B4-BE49-F238E27FC236}">
                <a16:creationId xmlns:a16="http://schemas.microsoft.com/office/drawing/2014/main" id="{AE123348-3AAB-7A99-71C5-BD39DE3E40AE}"/>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9597250" y="166972"/>
            <a:ext cx="2421877" cy="2314477"/>
          </a:xfrm>
          <a:prstGeom prst="rect">
            <a:avLst/>
          </a:prstGeom>
        </p:spPr>
      </p:pic>
      <p:pic>
        <p:nvPicPr>
          <p:cNvPr id="19" name="Imagem 18">
            <a:extLst>
              <a:ext uri="{FF2B5EF4-FFF2-40B4-BE49-F238E27FC236}">
                <a16:creationId xmlns:a16="http://schemas.microsoft.com/office/drawing/2014/main" id="{513573AF-8D15-634F-7085-53C55E73572C}"/>
              </a:ext>
            </a:extLst>
          </p:cNvPr>
          <p:cNvPicPr>
            <a:picLocks noChangeAspect="1"/>
          </p:cNvPicPr>
          <p:nvPr/>
        </p:nvPicPr>
        <p:blipFill rotWithShape="1">
          <a:blip r:embed="rId6"/>
          <a:srcRect l="19728" t="32242" r="44176" b="36970"/>
          <a:stretch/>
        </p:blipFill>
        <p:spPr>
          <a:xfrm>
            <a:off x="1844876" y="1271904"/>
            <a:ext cx="4847217" cy="4314192"/>
          </a:xfrm>
          <a:prstGeom prst="rect">
            <a:avLst/>
          </a:prstGeom>
        </p:spPr>
      </p:pic>
    </p:spTree>
    <p:extLst>
      <p:ext uri="{BB962C8B-B14F-4D97-AF65-F5344CB8AC3E}">
        <p14:creationId xmlns:p14="http://schemas.microsoft.com/office/powerpoint/2010/main" val="3847844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upo 25">
            <a:extLst>
              <a:ext uri="{FF2B5EF4-FFF2-40B4-BE49-F238E27FC236}">
                <a16:creationId xmlns:a16="http://schemas.microsoft.com/office/drawing/2014/main" id="{FAE49640-1F41-49EF-9DE6-5B8BD818E7D5}"/>
              </a:ext>
              <a:ext uri="{C183D7F6-B498-43B3-948B-1728B52AA6E4}">
                <adec:decorative xmlns:adec="http://schemas.microsoft.com/office/drawing/2017/decorative" val="1"/>
              </a:ext>
            </a:extLst>
          </p:cNvPr>
          <p:cNvGrpSpPr/>
          <p:nvPr/>
        </p:nvGrpSpPr>
        <p:grpSpPr>
          <a:xfrm>
            <a:off x="9055676" y="0"/>
            <a:ext cx="3136324" cy="7050231"/>
            <a:chOff x="9055676" y="0"/>
            <a:chExt cx="3136324" cy="7050231"/>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grpSp>
        <p:pic>
          <p:nvPicPr>
            <p:cNvPr id="12" name="Elemento gráfico 11" descr="Camisa">
              <a:extLst>
                <a:ext uri="{FF2B5EF4-FFF2-40B4-BE49-F238E27FC236}">
                  <a16:creationId xmlns:a16="http://schemas.microsoft.com/office/drawing/2014/main" id="{D0B86988-B817-439D-A6A5-180647268CC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0887424">
              <a:off x="9541289" y="4083626"/>
              <a:ext cx="1951759" cy="1951759"/>
            </a:xfrm>
            <a:prstGeom prst="rect">
              <a:avLst/>
            </a:prstGeom>
          </p:spPr>
        </p:pic>
        <p:pic>
          <p:nvPicPr>
            <p:cNvPr id="14" name="Elemento gráfico 13" descr="Óculos">
              <a:extLst>
                <a:ext uri="{FF2B5EF4-FFF2-40B4-BE49-F238E27FC236}">
                  <a16:creationId xmlns:a16="http://schemas.microsoft.com/office/drawing/2014/main" id="{92AEA3DE-CFDD-499C-B6AD-99345EA1CEF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795024">
              <a:off x="11018693" y="3451676"/>
              <a:ext cx="1034563" cy="1034563"/>
            </a:xfrm>
            <a:prstGeom prst="rect">
              <a:avLst/>
            </a:prstGeom>
          </p:spPr>
        </p:pic>
        <p:pic>
          <p:nvPicPr>
            <p:cNvPr id="16" name="Elemento gráfico 15" descr="Bota">
              <a:extLst>
                <a:ext uri="{FF2B5EF4-FFF2-40B4-BE49-F238E27FC236}">
                  <a16:creationId xmlns:a16="http://schemas.microsoft.com/office/drawing/2014/main" id="{BDFF0140-1CC8-4F76-B83E-EFC26BF5949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697835" y="5595504"/>
              <a:ext cx="1454727" cy="1454727"/>
            </a:xfrm>
            <a:prstGeom prst="rect">
              <a:avLst/>
            </a:prstGeom>
          </p:spPr>
        </p:pic>
      </p:grpSp>
      <p:sp>
        <p:nvSpPr>
          <p:cNvPr id="3" name="Espaço Reservado para Número de Slide 2">
            <a:extLst>
              <a:ext uri="{FF2B5EF4-FFF2-40B4-BE49-F238E27FC236}">
                <a16:creationId xmlns:a16="http://schemas.microsoft.com/office/drawing/2014/main" id="{1CAACC62-4783-5670-7E71-988B0A03E90A}"/>
              </a:ext>
            </a:extLst>
          </p:cNvPr>
          <p:cNvSpPr>
            <a:spLocks noGrp="1"/>
          </p:cNvSpPr>
          <p:nvPr>
            <p:ph type="sldNum" sz="quarter" idx="12"/>
          </p:nvPr>
        </p:nvSpPr>
        <p:spPr/>
        <p:txBody>
          <a:bodyPr/>
          <a:lstStyle/>
          <a:p>
            <a:pPr rtl="0"/>
            <a:fld id="{ACEC5C30-0B3A-4B13-ADDD-7C63C8AA921B}" type="slidenum">
              <a:rPr lang="pt-BR" noProof="0" smtClean="0"/>
              <a:t>15</a:t>
            </a:fld>
            <a:endParaRPr lang="pt-BR" noProof="0"/>
          </a:p>
        </p:txBody>
      </p:sp>
      <p:pic>
        <p:nvPicPr>
          <p:cNvPr id="27" name="Imagem 26" descr="Forma, Círculo&#10;&#10;Descrição gerada automaticamente">
            <a:extLst>
              <a:ext uri="{FF2B5EF4-FFF2-40B4-BE49-F238E27FC236}">
                <a16:creationId xmlns:a16="http://schemas.microsoft.com/office/drawing/2014/main" id="{73BA9DA2-8062-87FC-1BDF-756A82D0C4E0}"/>
              </a:ext>
            </a:extLst>
          </p:cNvPr>
          <p:cNvPicPr>
            <a:picLocks noChangeAspect="1"/>
          </p:cNvPicPr>
          <p:nvPr/>
        </p:nvPicPr>
        <p:blipFill>
          <a:blip r:embed="rId9">
            <a:clrChange>
              <a:clrFrom>
                <a:srgbClr val="FFFFFF"/>
              </a:clrFrom>
              <a:clrTo>
                <a:srgbClr val="FFFFFF">
                  <a:alpha val="0"/>
                </a:srgbClr>
              </a:clrTo>
            </a:clrChange>
          </a:blip>
          <a:stretch>
            <a:fillRect/>
          </a:stretch>
        </p:blipFill>
        <p:spPr>
          <a:xfrm>
            <a:off x="9597250" y="166972"/>
            <a:ext cx="2421877" cy="2314477"/>
          </a:xfrm>
          <a:prstGeom prst="rect">
            <a:avLst/>
          </a:prstGeom>
        </p:spPr>
      </p:pic>
      <p:pic>
        <p:nvPicPr>
          <p:cNvPr id="31" name="Imagem 30">
            <a:extLst>
              <a:ext uri="{FF2B5EF4-FFF2-40B4-BE49-F238E27FC236}">
                <a16:creationId xmlns:a16="http://schemas.microsoft.com/office/drawing/2014/main" id="{597DB85C-03C7-4669-0734-87BA6088E713}"/>
              </a:ext>
            </a:extLst>
          </p:cNvPr>
          <p:cNvPicPr>
            <a:picLocks noChangeAspect="1"/>
          </p:cNvPicPr>
          <p:nvPr/>
        </p:nvPicPr>
        <p:blipFill rotWithShape="1">
          <a:blip r:embed="rId10"/>
          <a:srcRect l="54809" t="32242" b="35758"/>
          <a:stretch/>
        </p:blipFill>
        <p:spPr>
          <a:xfrm>
            <a:off x="1306357" y="1013418"/>
            <a:ext cx="6538384" cy="4831163"/>
          </a:xfrm>
          <a:prstGeom prst="rect">
            <a:avLst/>
          </a:prstGeom>
        </p:spPr>
      </p:pic>
    </p:spTree>
    <p:extLst>
      <p:ext uri="{BB962C8B-B14F-4D97-AF65-F5344CB8AC3E}">
        <p14:creationId xmlns:p14="http://schemas.microsoft.com/office/powerpoint/2010/main" val="4259180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o 8">
            <a:extLst>
              <a:ext uri="{FF2B5EF4-FFF2-40B4-BE49-F238E27FC236}">
                <a16:creationId xmlns:a16="http://schemas.microsoft.com/office/drawing/2014/main" id="{AEA098C1-E19E-4D03-9A35-14569BC7C142}"/>
              </a:ext>
              <a:ext uri="{C183D7F6-B498-43B3-948B-1728B52AA6E4}">
                <adec:decorative xmlns:adec="http://schemas.microsoft.com/office/drawing/2017/decorative" val="1"/>
              </a:ext>
            </a:extLst>
          </p:cNvPr>
          <p:cNvGrpSpPr/>
          <p:nvPr/>
        </p:nvGrpSpPr>
        <p:grpSpPr>
          <a:xfrm>
            <a:off x="8899813" y="0"/>
            <a:ext cx="3884322" cy="6858000"/>
            <a:chOff x="8899813" y="0"/>
            <a:chExt cx="3884322" cy="6858000"/>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grpSp>
        <p:pic>
          <p:nvPicPr>
            <p:cNvPr id="13" name="Elemento gráfico 12" descr="Béquer">
              <a:extLst>
                <a:ext uri="{FF2B5EF4-FFF2-40B4-BE49-F238E27FC236}">
                  <a16:creationId xmlns:a16="http://schemas.microsoft.com/office/drawing/2014/main" id="{BF2CC76A-FBA9-49E0-9F1C-2C5299495F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99813" y="2973678"/>
              <a:ext cx="3884322" cy="3884322"/>
            </a:xfrm>
            <a:prstGeom prst="rect">
              <a:avLst/>
            </a:prstGeom>
          </p:spPr>
        </p:pic>
      </p:grpSp>
      <p:sp>
        <p:nvSpPr>
          <p:cNvPr id="12" name="Espaço Reservado para Número de Slide 11">
            <a:extLst>
              <a:ext uri="{FF2B5EF4-FFF2-40B4-BE49-F238E27FC236}">
                <a16:creationId xmlns:a16="http://schemas.microsoft.com/office/drawing/2014/main" id="{C261A4E5-B7BD-8530-03A4-18C1DDAE6C0F}"/>
              </a:ext>
            </a:extLst>
          </p:cNvPr>
          <p:cNvSpPr>
            <a:spLocks noGrp="1"/>
          </p:cNvSpPr>
          <p:nvPr>
            <p:ph type="sldNum" sz="quarter" idx="12"/>
          </p:nvPr>
        </p:nvSpPr>
        <p:spPr/>
        <p:txBody>
          <a:bodyPr/>
          <a:lstStyle/>
          <a:p>
            <a:pPr rtl="0"/>
            <a:fld id="{ACEC5C30-0B3A-4B13-ADDD-7C63C8AA921B}" type="slidenum">
              <a:rPr lang="pt-BR" noProof="0" smtClean="0"/>
              <a:t>16</a:t>
            </a:fld>
            <a:endParaRPr lang="pt-BR" noProof="0"/>
          </a:p>
        </p:txBody>
      </p:sp>
      <p:pic>
        <p:nvPicPr>
          <p:cNvPr id="14" name="Imagem 13" descr="Forma, Círculo&#10;&#10;Descrição gerada automaticamente">
            <a:extLst>
              <a:ext uri="{FF2B5EF4-FFF2-40B4-BE49-F238E27FC236}">
                <a16:creationId xmlns:a16="http://schemas.microsoft.com/office/drawing/2014/main" id="{9B368BE2-1681-4F20-9EBB-83280AEF2B84}"/>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9597250" y="166972"/>
            <a:ext cx="2421877" cy="2314477"/>
          </a:xfrm>
          <a:prstGeom prst="rect">
            <a:avLst/>
          </a:prstGeom>
        </p:spPr>
      </p:pic>
      <p:pic>
        <p:nvPicPr>
          <p:cNvPr id="20" name="Imagem 19">
            <a:extLst>
              <a:ext uri="{FF2B5EF4-FFF2-40B4-BE49-F238E27FC236}">
                <a16:creationId xmlns:a16="http://schemas.microsoft.com/office/drawing/2014/main" id="{5A036D46-7BA4-01CF-F5B5-8DAB81CAF5C0}"/>
              </a:ext>
            </a:extLst>
          </p:cNvPr>
          <p:cNvPicPr>
            <a:picLocks noChangeAspect="1"/>
          </p:cNvPicPr>
          <p:nvPr/>
        </p:nvPicPr>
        <p:blipFill rotWithShape="1">
          <a:blip r:embed="rId6"/>
          <a:srcRect l="19565" t="62545" r="43597" b="5212"/>
          <a:stretch/>
        </p:blipFill>
        <p:spPr>
          <a:xfrm>
            <a:off x="1528166" y="980900"/>
            <a:ext cx="5653615" cy="5163478"/>
          </a:xfrm>
          <a:prstGeom prst="rect">
            <a:avLst/>
          </a:prstGeom>
        </p:spPr>
      </p:pic>
    </p:spTree>
    <p:extLst>
      <p:ext uri="{BB962C8B-B14F-4D97-AF65-F5344CB8AC3E}">
        <p14:creationId xmlns:p14="http://schemas.microsoft.com/office/powerpoint/2010/main" val="16507645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o 8">
            <a:extLst>
              <a:ext uri="{FF2B5EF4-FFF2-40B4-BE49-F238E27FC236}">
                <a16:creationId xmlns:a16="http://schemas.microsoft.com/office/drawing/2014/main" id="{DBBB712D-326E-462C-A8F9-C3C7398258D4}"/>
              </a:ext>
              <a:ext uri="{C183D7F6-B498-43B3-948B-1728B52AA6E4}">
                <adec:decorative xmlns:adec="http://schemas.microsoft.com/office/drawing/2017/decorative" val="1"/>
              </a:ext>
            </a:extLst>
          </p:cNvPr>
          <p:cNvGrpSpPr/>
          <p:nvPr/>
        </p:nvGrpSpPr>
        <p:grpSpPr>
          <a:xfrm>
            <a:off x="8759536" y="0"/>
            <a:ext cx="4266669" cy="6858000"/>
            <a:chOff x="8759536" y="0"/>
            <a:chExt cx="4266669" cy="6858000"/>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grpSp>
        <p:pic>
          <p:nvPicPr>
            <p:cNvPr id="11" name="Elemento gráfico 10" descr="Frasco">
              <a:extLst>
                <a:ext uri="{FF2B5EF4-FFF2-40B4-BE49-F238E27FC236}">
                  <a16:creationId xmlns:a16="http://schemas.microsoft.com/office/drawing/2014/main" id="{C1AB70EC-6FF8-4DB3-A7E7-E489257F85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759536" y="2591331"/>
              <a:ext cx="4266669" cy="4266669"/>
            </a:xfrm>
            <a:prstGeom prst="rect">
              <a:avLst/>
            </a:prstGeom>
          </p:spPr>
        </p:pic>
      </p:grpSp>
      <p:sp>
        <p:nvSpPr>
          <p:cNvPr id="3" name="Espaço Reservado para Número de Slide 2">
            <a:extLst>
              <a:ext uri="{FF2B5EF4-FFF2-40B4-BE49-F238E27FC236}">
                <a16:creationId xmlns:a16="http://schemas.microsoft.com/office/drawing/2014/main" id="{2CF07F4A-BD59-F036-C01F-37FF6018E998}"/>
              </a:ext>
            </a:extLst>
          </p:cNvPr>
          <p:cNvSpPr>
            <a:spLocks noGrp="1"/>
          </p:cNvSpPr>
          <p:nvPr>
            <p:ph type="sldNum" sz="quarter" idx="12"/>
          </p:nvPr>
        </p:nvSpPr>
        <p:spPr/>
        <p:txBody>
          <a:bodyPr/>
          <a:lstStyle/>
          <a:p>
            <a:pPr rtl="0"/>
            <a:fld id="{ACEC5C30-0B3A-4B13-ADDD-7C63C8AA921B}" type="slidenum">
              <a:rPr lang="pt-BR" noProof="0" smtClean="0"/>
              <a:t>17</a:t>
            </a:fld>
            <a:endParaRPr lang="pt-BR" noProof="0"/>
          </a:p>
        </p:txBody>
      </p:sp>
      <p:pic>
        <p:nvPicPr>
          <p:cNvPr id="12" name="Imagem 11" descr="Forma, Círculo&#10;&#10;Descrição gerada automaticamente">
            <a:extLst>
              <a:ext uri="{FF2B5EF4-FFF2-40B4-BE49-F238E27FC236}">
                <a16:creationId xmlns:a16="http://schemas.microsoft.com/office/drawing/2014/main" id="{ED00A972-7776-AAAD-0D45-5CA8818563B3}"/>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9597250" y="166972"/>
            <a:ext cx="2421877" cy="2314477"/>
          </a:xfrm>
          <a:prstGeom prst="rect">
            <a:avLst/>
          </a:prstGeom>
        </p:spPr>
      </p:pic>
      <p:pic>
        <p:nvPicPr>
          <p:cNvPr id="18" name="Imagem 17">
            <a:extLst>
              <a:ext uri="{FF2B5EF4-FFF2-40B4-BE49-F238E27FC236}">
                <a16:creationId xmlns:a16="http://schemas.microsoft.com/office/drawing/2014/main" id="{5A7D09B3-82BB-3E00-7408-B15CB2FBB42B}"/>
              </a:ext>
            </a:extLst>
          </p:cNvPr>
          <p:cNvPicPr>
            <a:picLocks noChangeAspect="1"/>
          </p:cNvPicPr>
          <p:nvPr/>
        </p:nvPicPr>
        <p:blipFill rotWithShape="1">
          <a:blip r:embed="rId6"/>
          <a:srcRect l="54891" t="63030" r="7497" b="5213"/>
          <a:stretch/>
        </p:blipFill>
        <p:spPr>
          <a:xfrm>
            <a:off x="1872617" y="1324210"/>
            <a:ext cx="5596716" cy="4930948"/>
          </a:xfrm>
          <a:prstGeom prst="rect">
            <a:avLst/>
          </a:prstGeom>
        </p:spPr>
      </p:pic>
    </p:spTree>
    <p:extLst>
      <p:ext uri="{BB962C8B-B14F-4D97-AF65-F5344CB8AC3E}">
        <p14:creationId xmlns:p14="http://schemas.microsoft.com/office/powerpoint/2010/main" val="273048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742257-3980-4551-868A-26DC3CB821EE}"/>
              </a:ext>
            </a:extLst>
          </p:cNvPr>
          <p:cNvSpPr>
            <a:spLocks noGrp="1"/>
          </p:cNvSpPr>
          <p:nvPr>
            <p:ph type="title"/>
          </p:nvPr>
        </p:nvSpPr>
        <p:spPr>
          <a:xfrm>
            <a:off x="557657" y="681009"/>
            <a:ext cx="8378529" cy="1027257"/>
          </a:xfrm>
        </p:spPr>
        <p:txBody>
          <a:bodyPr rtlCol="0">
            <a:noAutofit/>
          </a:bodyPr>
          <a:lstStyle/>
          <a:p>
            <a:pPr rtl="0"/>
            <a:r>
              <a:rPr lang="pt-BR" sz="3200" dirty="0">
                <a:solidFill>
                  <a:schemeClr val="accent5">
                    <a:lumMod val="50000"/>
                  </a:schemeClr>
                </a:solidFill>
                <a:latin typeface="Rockwell" panose="02060603020205020403" pitchFamily="18" charset="0"/>
              </a:rPr>
              <a:t>Os estágios sucessivos do agrupamento são mostrados no dendrograma da Figura 7.</a:t>
            </a:r>
          </a:p>
        </p:txBody>
      </p:sp>
      <p:grpSp>
        <p:nvGrpSpPr>
          <p:cNvPr id="13" name="Grupo 12">
            <a:extLst>
              <a:ext uri="{FF2B5EF4-FFF2-40B4-BE49-F238E27FC236}">
                <a16:creationId xmlns:a16="http://schemas.microsoft.com/office/drawing/2014/main" id="{9C15E21A-C111-4D39-BB47-E83988E5A05E}"/>
              </a:ext>
              <a:ext uri="{C183D7F6-B498-43B3-948B-1728B52AA6E4}">
                <adec:decorative xmlns:adec="http://schemas.microsoft.com/office/drawing/2017/decorative" val="1"/>
              </a:ext>
            </a:extLst>
          </p:cNvPr>
          <p:cNvGrpSpPr/>
          <p:nvPr/>
        </p:nvGrpSpPr>
        <p:grpSpPr>
          <a:xfrm>
            <a:off x="9055676" y="0"/>
            <a:ext cx="3193475" cy="6954260"/>
            <a:chOff x="9055676" y="0"/>
            <a:chExt cx="3193475" cy="6954260"/>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grpSp>
        <p:pic>
          <p:nvPicPr>
            <p:cNvPr id="12" name="Elemento gráfico 11" descr="Tubos de ensaio">
              <a:extLst>
                <a:ext uri="{FF2B5EF4-FFF2-40B4-BE49-F238E27FC236}">
                  <a16:creationId xmlns:a16="http://schemas.microsoft.com/office/drawing/2014/main" id="{57BD2CFA-105C-4606-859E-A8413C62B3D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450534" y="4155643"/>
              <a:ext cx="2798617" cy="2798617"/>
            </a:xfrm>
            <a:prstGeom prst="rect">
              <a:avLst/>
            </a:prstGeom>
          </p:spPr>
        </p:pic>
      </p:grpSp>
      <p:sp>
        <p:nvSpPr>
          <p:cNvPr id="9" name="Espaço Reservado para Número de Slide 8">
            <a:extLst>
              <a:ext uri="{FF2B5EF4-FFF2-40B4-BE49-F238E27FC236}">
                <a16:creationId xmlns:a16="http://schemas.microsoft.com/office/drawing/2014/main" id="{A18F76FC-1D9E-88BA-5732-91319466660A}"/>
              </a:ext>
            </a:extLst>
          </p:cNvPr>
          <p:cNvSpPr>
            <a:spLocks noGrp="1"/>
          </p:cNvSpPr>
          <p:nvPr>
            <p:ph type="sldNum" sz="quarter" idx="12"/>
          </p:nvPr>
        </p:nvSpPr>
        <p:spPr/>
        <p:txBody>
          <a:bodyPr/>
          <a:lstStyle/>
          <a:p>
            <a:pPr rtl="0"/>
            <a:fld id="{ACEC5C30-0B3A-4B13-ADDD-7C63C8AA921B}" type="slidenum">
              <a:rPr lang="pt-BR" noProof="0" smtClean="0"/>
              <a:t>18</a:t>
            </a:fld>
            <a:endParaRPr lang="pt-BR" noProof="0"/>
          </a:p>
        </p:txBody>
      </p:sp>
      <p:pic>
        <p:nvPicPr>
          <p:cNvPr id="11" name="Imagem 10" descr="Forma, Círculo&#10;&#10;Descrição gerada automaticamente">
            <a:extLst>
              <a:ext uri="{FF2B5EF4-FFF2-40B4-BE49-F238E27FC236}">
                <a16:creationId xmlns:a16="http://schemas.microsoft.com/office/drawing/2014/main" id="{5152ECE3-A89B-704D-06B5-7AA454565073}"/>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9597250" y="166972"/>
            <a:ext cx="2421877" cy="2314477"/>
          </a:xfrm>
          <a:prstGeom prst="rect">
            <a:avLst/>
          </a:prstGeom>
        </p:spPr>
      </p:pic>
      <p:pic>
        <p:nvPicPr>
          <p:cNvPr id="17" name="Imagem 16">
            <a:extLst>
              <a:ext uri="{FF2B5EF4-FFF2-40B4-BE49-F238E27FC236}">
                <a16:creationId xmlns:a16="http://schemas.microsoft.com/office/drawing/2014/main" id="{F55D932C-C56B-8387-2667-DB4546C5F272}"/>
              </a:ext>
            </a:extLst>
          </p:cNvPr>
          <p:cNvPicPr>
            <a:picLocks noChangeAspect="1"/>
          </p:cNvPicPr>
          <p:nvPr/>
        </p:nvPicPr>
        <p:blipFill>
          <a:blip r:embed="rId6"/>
          <a:stretch>
            <a:fillRect/>
          </a:stretch>
        </p:blipFill>
        <p:spPr>
          <a:xfrm>
            <a:off x="112872" y="1770524"/>
            <a:ext cx="8794749" cy="4276898"/>
          </a:xfrm>
          <a:prstGeom prst="rect">
            <a:avLst/>
          </a:prstGeom>
        </p:spPr>
      </p:pic>
    </p:spTree>
    <p:extLst>
      <p:ext uri="{BB962C8B-B14F-4D97-AF65-F5344CB8AC3E}">
        <p14:creationId xmlns:p14="http://schemas.microsoft.com/office/powerpoint/2010/main" val="16229486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5213472"/>
          </a:xfrm>
        </p:spPr>
        <p:txBody>
          <a:bodyPr rtlCol="0">
            <a:noAutofit/>
          </a:bodyPr>
          <a:lstStyle/>
          <a:p>
            <a:pPr rtl="0"/>
            <a:r>
              <a:rPr lang="pt-BR" sz="4000" dirty="0">
                <a:solidFill>
                  <a:schemeClr val="accent5">
                    <a:lumMod val="50000"/>
                  </a:schemeClr>
                </a:solidFill>
                <a:latin typeface="Rockwell" panose="02060603020205020403" pitchFamily="18" charset="0"/>
              </a:rPr>
              <a:t>O eixo vertical pode </a:t>
            </a:r>
            <a:r>
              <a:rPr lang="pt-BR" sz="4000" dirty="0" err="1">
                <a:solidFill>
                  <a:schemeClr val="accent5">
                    <a:lumMod val="50000"/>
                  </a:schemeClr>
                </a:solidFill>
                <a:latin typeface="Rockwell" panose="02060603020205020403" pitchFamily="18" charset="0"/>
              </a:rPr>
              <a:t>pode</a:t>
            </a:r>
            <a:r>
              <a:rPr lang="pt-BR" sz="4000" dirty="0">
                <a:solidFill>
                  <a:schemeClr val="accent5">
                    <a:lumMod val="50000"/>
                  </a:schemeClr>
                </a:solidFill>
                <a:latin typeface="Rockwell" panose="02060603020205020403" pitchFamily="18" charset="0"/>
              </a:rPr>
              <a:t> mostrar ou a distância, </a:t>
            </a:r>
            <a:r>
              <a:rPr lang="pt-BR" sz="4000" dirty="0" err="1">
                <a:solidFill>
                  <a:schemeClr val="accent5">
                    <a:lumMod val="50000"/>
                  </a:schemeClr>
                </a:solidFill>
                <a:latin typeface="Rockwell" panose="02060603020205020403" pitchFamily="18" charset="0"/>
              </a:rPr>
              <a:t>d</a:t>
            </a:r>
            <a:r>
              <a:rPr lang="pt-BR" sz="4000" baseline="-25000" dirty="0" err="1">
                <a:solidFill>
                  <a:schemeClr val="accent5">
                    <a:lumMod val="50000"/>
                  </a:schemeClr>
                </a:solidFill>
                <a:latin typeface="Rockwell" panose="02060603020205020403" pitchFamily="18" charset="0"/>
              </a:rPr>
              <a:t>ij</a:t>
            </a:r>
            <a:r>
              <a:rPr lang="pt-BR" sz="4000" dirty="0">
                <a:solidFill>
                  <a:schemeClr val="accent5">
                    <a:lumMod val="50000"/>
                  </a:schemeClr>
                </a:solidFill>
                <a:latin typeface="Rockwell" panose="02060603020205020403" pitchFamily="18" charset="0"/>
              </a:rPr>
              <a:t> entre os pontos i e j quando são juntados ou, alternativamente, a similaridade, </a:t>
            </a:r>
            <a:r>
              <a:rPr lang="pt-BR" sz="4000" dirty="0" err="1">
                <a:solidFill>
                  <a:schemeClr val="accent5">
                    <a:lumMod val="50000"/>
                  </a:schemeClr>
                </a:solidFill>
                <a:latin typeface="Rockwell" panose="02060603020205020403" pitchFamily="18" charset="0"/>
              </a:rPr>
              <a:t>s</a:t>
            </a:r>
            <a:r>
              <a:rPr lang="pt-BR" sz="4000" baseline="-25000" dirty="0" err="1">
                <a:solidFill>
                  <a:schemeClr val="accent5">
                    <a:lumMod val="50000"/>
                  </a:schemeClr>
                </a:solidFill>
                <a:latin typeface="Rockwell" panose="02060603020205020403" pitchFamily="18" charset="0"/>
              </a:rPr>
              <a:t>ij</a:t>
            </a:r>
            <a:r>
              <a:rPr lang="pt-BR" sz="4000" dirty="0">
                <a:solidFill>
                  <a:schemeClr val="accent5">
                    <a:lumMod val="50000"/>
                  </a:schemeClr>
                </a:solidFill>
                <a:latin typeface="Rockwell" panose="02060603020205020403" pitchFamily="18" charset="0"/>
              </a:rPr>
              <a:t>, definida como:</a:t>
            </a:r>
            <a:br>
              <a:rPr lang="pt-BR" sz="4000" dirty="0">
                <a:solidFill>
                  <a:schemeClr val="accent5">
                    <a:lumMod val="50000"/>
                  </a:schemeClr>
                </a:solidFill>
                <a:latin typeface="Rockwell" panose="02060603020205020403" pitchFamily="18" charset="0"/>
              </a:rPr>
            </a:br>
            <a:br>
              <a:rPr lang="pt-BR" sz="4000" dirty="0">
                <a:solidFill>
                  <a:schemeClr val="accent5">
                    <a:lumMod val="50000"/>
                  </a:schemeClr>
                </a:solidFill>
                <a:latin typeface="Rockwell" panose="02060603020205020403" pitchFamily="18" charset="0"/>
              </a:rPr>
            </a:br>
            <a:endParaRPr lang="pt-BR" sz="4000" dirty="0">
              <a:solidFill>
                <a:schemeClr val="accent5">
                  <a:lumMod val="50000"/>
                </a:schemeClr>
              </a:solidFill>
              <a:latin typeface="Rockwell" panose="02060603020205020403" pitchFamily="18" charset="0"/>
            </a:endParaRPr>
          </a:p>
        </p:txBody>
      </p:sp>
      <p:grpSp>
        <p:nvGrpSpPr>
          <p:cNvPr id="9" name="Grupo 8">
            <a:extLst>
              <a:ext uri="{FF2B5EF4-FFF2-40B4-BE49-F238E27FC236}">
                <a16:creationId xmlns:a16="http://schemas.microsoft.com/office/drawing/2014/main" id="{5EB226A9-D9EE-4576-B6BE-BA2E94C1613A}"/>
              </a:ext>
              <a:ext uri="{C183D7F6-B498-43B3-948B-1728B52AA6E4}">
                <adec:decorative xmlns:adec="http://schemas.microsoft.com/office/drawing/2017/decorative" val="1"/>
              </a:ext>
            </a:extLst>
          </p:cNvPr>
          <p:cNvGrpSpPr/>
          <p:nvPr/>
        </p:nvGrpSpPr>
        <p:grpSpPr>
          <a:xfrm>
            <a:off x="8936181" y="0"/>
            <a:ext cx="3890553" cy="6904758"/>
            <a:chOff x="8936181" y="0"/>
            <a:chExt cx="3890553" cy="6904758"/>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grpSp>
        <p:pic>
          <p:nvPicPr>
            <p:cNvPr id="11" name="Elemento gráfico 10" descr="Microscópio">
              <a:extLst>
                <a:ext uri="{FF2B5EF4-FFF2-40B4-BE49-F238E27FC236}">
                  <a16:creationId xmlns:a16="http://schemas.microsoft.com/office/drawing/2014/main" id="{A9B090FE-5998-4BAC-AB8D-6F40D44C81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8936181" y="3014205"/>
              <a:ext cx="3890553" cy="3890553"/>
            </a:xfrm>
            <a:prstGeom prst="rect">
              <a:avLst/>
            </a:prstGeom>
          </p:spPr>
        </p:pic>
      </p:grpSp>
      <p:sp>
        <p:nvSpPr>
          <p:cNvPr id="12" name="Espaço Reservado para Número de Slide 11">
            <a:extLst>
              <a:ext uri="{FF2B5EF4-FFF2-40B4-BE49-F238E27FC236}">
                <a16:creationId xmlns:a16="http://schemas.microsoft.com/office/drawing/2014/main" id="{BAE635F8-AE9D-5EDE-6870-943767E9FA8A}"/>
              </a:ext>
            </a:extLst>
          </p:cNvPr>
          <p:cNvSpPr>
            <a:spLocks noGrp="1"/>
          </p:cNvSpPr>
          <p:nvPr>
            <p:ph type="sldNum" sz="quarter" idx="12"/>
          </p:nvPr>
        </p:nvSpPr>
        <p:spPr/>
        <p:txBody>
          <a:bodyPr/>
          <a:lstStyle/>
          <a:p>
            <a:pPr rtl="0"/>
            <a:fld id="{ACEC5C30-0B3A-4B13-ADDD-7C63C8AA921B}" type="slidenum">
              <a:rPr lang="pt-BR" noProof="0" smtClean="0"/>
              <a:t>19</a:t>
            </a:fld>
            <a:endParaRPr lang="pt-BR" noProof="0"/>
          </a:p>
        </p:txBody>
      </p:sp>
      <p:pic>
        <p:nvPicPr>
          <p:cNvPr id="13" name="Imagem 12" descr="Forma, Círculo&#10;&#10;Descrição gerada automaticamente">
            <a:extLst>
              <a:ext uri="{FF2B5EF4-FFF2-40B4-BE49-F238E27FC236}">
                <a16:creationId xmlns:a16="http://schemas.microsoft.com/office/drawing/2014/main" id="{D03CB287-3471-F0E1-690D-32AF566F65D5}"/>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9597250" y="166972"/>
            <a:ext cx="2421877" cy="2314477"/>
          </a:xfrm>
          <a:prstGeom prst="rect">
            <a:avLst/>
          </a:prstGeom>
        </p:spPr>
      </p:pic>
      <mc:AlternateContent xmlns:mc="http://schemas.openxmlformats.org/markup-compatibility/2006" xmlns:a14="http://schemas.microsoft.com/office/drawing/2010/main">
        <mc:Choice Requires="a14">
          <p:sp>
            <p:nvSpPr>
              <p:cNvPr id="16" name="CaixaDeTexto 15">
                <a:extLst>
                  <a:ext uri="{FF2B5EF4-FFF2-40B4-BE49-F238E27FC236}">
                    <a16:creationId xmlns:a16="http://schemas.microsoft.com/office/drawing/2014/main" id="{5EC788CA-252A-EBEF-5E06-21300561B21E}"/>
                  </a:ext>
                </a:extLst>
              </p:cNvPr>
              <p:cNvSpPr txBox="1"/>
              <p:nvPr/>
            </p:nvSpPr>
            <p:spPr>
              <a:xfrm>
                <a:off x="2798617" y="4610447"/>
                <a:ext cx="3715790" cy="96815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pt-BR" sz="2800" i="1" smtClean="0">
                              <a:latin typeface="Cambria Math" panose="02040503050406030204" pitchFamily="18" charset="0"/>
                            </a:rPr>
                          </m:ctrlPr>
                        </m:sSubPr>
                        <m:e>
                          <m:r>
                            <a:rPr lang="pt-BR" sz="2800" b="0" i="1" smtClean="0">
                              <a:latin typeface="Cambria Math" panose="02040503050406030204" pitchFamily="18" charset="0"/>
                            </a:rPr>
                            <m:t>𝑠</m:t>
                          </m:r>
                        </m:e>
                        <m:sub>
                          <m:r>
                            <a:rPr lang="pt-BR" sz="2800" b="0" i="1" smtClean="0">
                              <a:latin typeface="Cambria Math" panose="02040503050406030204" pitchFamily="18" charset="0"/>
                            </a:rPr>
                            <m:t>𝑖𝑗</m:t>
                          </m:r>
                        </m:sub>
                      </m:sSub>
                      <m:r>
                        <a:rPr lang="pt-BR" sz="2800" b="0" i="1" smtClean="0">
                          <a:latin typeface="Cambria Math" panose="02040503050406030204" pitchFamily="18" charset="0"/>
                        </a:rPr>
                        <m:t>=100 </m:t>
                      </m:r>
                      <m:d>
                        <m:dPr>
                          <m:ctrlPr>
                            <a:rPr lang="pt-BR" sz="2800" b="0" i="1" smtClean="0">
                              <a:latin typeface="Cambria Math" panose="02040503050406030204" pitchFamily="18" charset="0"/>
                            </a:rPr>
                          </m:ctrlPr>
                        </m:dPr>
                        <m:e>
                          <m:r>
                            <a:rPr lang="pt-BR" sz="2800" b="0" i="1" smtClean="0">
                              <a:latin typeface="Cambria Math" panose="02040503050406030204" pitchFamily="18" charset="0"/>
                            </a:rPr>
                            <m:t>1 − </m:t>
                          </m:r>
                          <m:f>
                            <m:fPr>
                              <m:ctrlPr>
                                <a:rPr lang="pt-BR" sz="2800" b="0" i="1" smtClean="0">
                                  <a:latin typeface="Cambria Math" panose="02040503050406030204" pitchFamily="18" charset="0"/>
                                </a:rPr>
                              </m:ctrlPr>
                            </m:fPr>
                            <m:num>
                              <m:sSub>
                                <m:sSubPr>
                                  <m:ctrlPr>
                                    <a:rPr lang="pt-BR" sz="2800" b="0" i="1" smtClean="0">
                                      <a:latin typeface="Cambria Math" panose="02040503050406030204" pitchFamily="18" charset="0"/>
                                    </a:rPr>
                                  </m:ctrlPr>
                                </m:sSubPr>
                                <m:e>
                                  <m:r>
                                    <a:rPr lang="pt-BR" sz="2800" b="0" i="1" smtClean="0">
                                      <a:latin typeface="Cambria Math" panose="02040503050406030204" pitchFamily="18" charset="0"/>
                                    </a:rPr>
                                    <m:t>𝑑</m:t>
                                  </m:r>
                                </m:e>
                                <m:sub>
                                  <m:r>
                                    <a:rPr lang="pt-BR" sz="2800" b="0" i="1" smtClean="0">
                                      <a:latin typeface="Cambria Math" panose="02040503050406030204" pitchFamily="18" charset="0"/>
                                    </a:rPr>
                                    <m:t>𝑖𝑗</m:t>
                                  </m:r>
                                </m:sub>
                              </m:sSub>
                            </m:num>
                            <m:den>
                              <m:sSub>
                                <m:sSubPr>
                                  <m:ctrlPr>
                                    <a:rPr lang="pt-BR" sz="2800" b="0" i="1" smtClean="0">
                                      <a:latin typeface="Cambria Math" panose="02040503050406030204" pitchFamily="18" charset="0"/>
                                    </a:rPr>
                                  </m:ctrlPr>
                                </m:sSubPr>
                                <m:e>
                                  <m:r>
                                    <a:rPr lang="pt-BR" sz="2800" b="0" i="1" smtClean="0">
                                      <a:latin typeface="Cambria Math" panose="02040503050406030204" pitchFamily="18" charset="0"/>
                                    </a:rPr>
                                    <m:t>𝑑</m:t>
                                  </m:r>
                                </m:e>
                                <m:sub>
                                  <m:r>
                                    <a:rPr lang="pt-BR" sz="2800" b="0" i="1" smtClean="0">
                                      <a:latin typeface="Cambria Math" panose="02040503050406030204" pitchFamily="18" charset="0"/>
                                    </a:rPr>
                                    <m:t>𝑚𝑎𝑥</m:t>
                                  </m:r>
                                </m:sub>
                              </m:sSub>
                            </m:den>
                          </m:f>
                        </m:e>
                      </m:d>
                    </m:oMath>
                  </m:oMathPara>
                </a14:m>
                <a:endParaRPr lang="pt-BR" sz="2800" dirty="0"/>
              </a:p>
            </p:txBody>
          </p:sp>
        </mc:Choice>
        <mc:Fallback xmlns="">
          <p:sp>
            <p:nvSpPr>
              <p:cNvPr id="16" name="CaixaDeTexto 15">
                <a:extLst>
                  <a:ext uri="{FF2B5EF4-FFF2-40B4-BE49-F238E27FC236}">
                    <a16:creationId xmlns:a16="http://schemas.microsoft.com/office/drawing/2014/main" id="{5EC788CA-252A-EBEF-5E06-21300561B21E}"/>
                  </a:ext>
                </a:extLst>
              </p:cNvPr>
              <p:cNvSpPr txBox="1">
                <a:spLocks noRot="1" noChangeAspect="1" noMove="1" noResize="1" noEditPoints="1" noAdjustHandles="1" noChangeArrowheads="1" noChangeShapeType="1" noTextEdit="1"/>
              </p:cNvSpPr>
              <p:nvPr/>
            </p:nvSpPr>
            <p:spPr>
              <a:xfrm>
                <a:off x="2798617" y="4610447"/>
                <a:ext cx="3715790" cy="968150"/>
              </a:xfrm>
              <a:prstGeom prst="rect">
                <a:avLst/>
              </a:prstGeom>
              <a:blipFill>
                <a:blip r:embed="rId6"/>
                <a:stretch>
                  <a:fillRect/>
                </a:stretch>
              </a:blipFill>
            </p:spPr>
            <p:txBody>
              <a:bodyPr/>
              <a:lstStyle/>
              <a:p>
                <a:r>
                  <a:rPr lang="pt-BR">
                    <a:noFill/>
                  </a:rPr>
                  <a:t> </a:t>
                </a:r>
              </a:p>
            </p:txBody>
          </p:sp>
        </mc:Fallback>
      </mc:AlternateContent>
    </p:spTree>
    <p:extLst>
      <p:ext uri="{BB962C8B-B14F-4D97-AF65-F5344CB8AC3E}">
        <p14:creationId xmlns:p14="http://schemas.microsoft.com/office/powerpoint/2010/main" val="1389330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742257-3980-4551-868A-26DC3CB821EE}"/>
              </a:ext>
            </a:extLst>
          </p:cNvPr>
          <p:cNvSpPr>
            <a:spLocks noGrp="1"/>
          </p:cNvSpPr>
          <p:nvPr>
            <p:ph type="title"/>
          </p:nvPr>
        </p:nvSpPr>
        <p:spPr>
          <a:xfrm>
            <a:off x="301829" y="365125"/>
            <a:ext cx="8707358" cy="6356350"/>
          </a:xfrm>
        </p:spPr>
        <p:txBody>
          <a:bodyPr rtlCol="0">
            <a:noAutofit/>
          </a:bodyPr>
          <a:lstStyle/>
          <a:p>
            <a:pPr algn="just" rtl="0"/>
            <a:r>
              <a:rPr lang="pt-BR" sz="3600" spc="-30" dirty="0">
                <a:solidFill>
                  <a:schemeClr val="accent5">
                    <a:lumMod val="50000"/>
                  </a:schemeClr>
                </a:solidFill>
                <a:latin typeface="Rockwell" panose="02060603020205020403" pitchFamily="18" charset="0"/>
              </a:rPr>
              <a:t>	Apesar do PCA revelar grupos de objetos similares, ele não é sempre bem sucedido. </a:t>
            </a:r>
            <a:br>
              <a:rPr lang="pt-BR" sz="3600" spc="-30" dirty="0">
                <a:solidFill>
                  <a:schemeClr val="accent5">
                    <a:lumMod val="50000"/>
                  </a:schemeClr>
                </a:solidFill>
                <a:latin typeface="Rockwell" panose="02060603020205020403" pitchFamily="18" charset="0"/>
              </a:rPr>
            </a:br>
            <a:br>
              <a:rPr lang="pt-BR" sz="3600" spc="-30" dirty="0">
                <a:solidFill>
                  <a:schemeClr val="accent5">
                    <a:lumMod val="50000"/>
                  </a:schemeClr>
                </a:solidFill>
                <a:latin typeface="Rockwell" panose="02060603020205020403" pitchFamily="18" charset="0"/>
              </a:rPr>
            </a:br>
            <a:r>
              <a:rPr lang="pt-BR" sz="3600" spc="-30" dirty="0">
                <a:solidFill>
                  <a:schemeClr val="accent5">
                    <a:lumMod val="50000"/>
                  </a:schemeClr>
                </a:solidFill>
                <a:latin typeface="Rockwell" panose="02060603020205020403" pitchFamily="18" charset="0"/>
              </a:rPr>
              <a:t>A Figura abaixo mostra uma situação onde na qual o  componente principal não dá uma boa separação entre os dois grupos.</a:t>
            </a:r>
            <a:br>
              <a:rPr lang="pt-BR" sz="3600" spc="-30" dirty="0">
                <a:solidFill>
                  <a:schemeClr val="accent5">
                    <a:lumMod val="50000"/>
                  </a:schemeClr>
                </a:solidFill>
                <a:latin typeface="Rockwell" panose="02060603020205020403" pitchFamily="18" charset="0"/>
              </a:rPr>
            </a:br>
            <a:br>
              <a:rPr lang="pt-BR" sz="3600" spc="-30" dirty="0">
                <a:solidFill>
                  <a:schemeClr val="accent5">
                    <a:lumMod val="50000"/>
                  </a:schemeClr>
                </a:solidFill>
                <a:latin typeface="Rockwell" panose="02060603020205020403" pitchFamily="18" charset="0"/>
              </a:rPr>
            </a:br>
            <a:r>
              <a:rPr lang="pt-BR" sz="3600" spc="-30" dirty="0">
                <a:solidFill>
                  <a:schemeClr val="accent5">
                    <a:lumMod val="50000"/>
                  </a:schemeClr>
                </a:solidFill>
                <a:latin typeface="Rockwell" panose="02060603020205020403" pitchFamily="18" charset="0"/>
              </a:rPr>
              <a:t>Vamos analisar outros métodos cujo objetivo explícito é a procura de grupos.</a:t>
            </a:r>
            <a:br>
              <a:rPr lang="pt-BR" sz="3600" spc="-30" dirty="0">
                <a:solidFill>
                  <a:schemeClr val="accent5">
                    <a:lumMod val="50000"/>
                  </a:schemeClr>
                </a:solidFill>
                <a:latin typeface="Rockwell" panose="02060603020205020403" pitchFamily="18" charset="0"/>
              </a:rPr>
            </a:br>
            <a:br>
              <a:rPr lang="pt-BR" sz="3600" spc="-30" dirty="0">
                <a:solidFill>
                  <a:schemeClr val="accent5">
                    <a:lumMod val="50000"/>
                  </a:schemeClr>
                </a:solidFill>
                <a:latin typeface="Rockwell" panose="02060603020205020403" pitchFamily="18" charset="0"/>
              </a:rPr>
            </a:br>
            <a:r>
              <a:rPr lang="pt-BR" sz="3600" spc="-30" dirty="0">
                <a:solidFill>
                  <a:schemeClr val="accent5">
                    <a:lumMod val="50000"/>
                  </a:schemeClr>
                </a:solidFill>
                <a:latin typeface="Rockwell" panose="02060603020205020403" pitchFamily="18" charset="0"/>
              </a:rPr>
              <a:t>	</a:t>
            </a:r>
          </a:p>
        </p:txBody>
      </p:sp>
      <p:grpSp>
        <p:nvGrpSpPr>
          <p:cNvPr id="9" name="Grupo 8">
            <a:extLst>
              <a:ext uri="{FF2B5EF4-FFF2-40B4-BE49-F238E27FC236}">
                <a16:creationId xmlns:a16="http://schemas.microsoft.com/office/drawing/2014/main" id="{798EA88B-C439-4F17-9585-820972CE0BA5}"/>
              </a:ext>
              <a:ext uri="{C183D7F6-B498-43B3-948B-1728B52AA6E4}">
                <adec:decorative xmlns:adec="http://schemas.microsoft.com/office/drawing/2017/decorative" val="1"/>
              </a:ext>
            </a:extLst>
          </p:cNvPr>
          <p:cNvGrpSpPr/>
          <p:nvPr/>
        </p:nvGrpSpPr>
        <p:grpSpPr>
          <a:xfrm>
            <a:off x="9009186" y="0"/>
            <a:ext cx="3668917" cy="6941127"/>
            <a:chOff x="9009186" y="0"/>
            <a:chExt cx="3668917" cy="6941127"/>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grpSp>
        <p:pic>
          <p:nvPicPr>
            <p:cNvPr id="11" name="Elemento gráfico 10" descr="Área de transferência">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grpSp>
      <p:sp>
        <p:nvSpPr>
          <p:cNvPr id="12" name="Espaço Reservado para Número de Slide 11">
            <a:extLst>
              <a:ext uri="{FF2B5EF4-FFF2-40B4-BE49-F238E27FC236}">
                <a16:creationId xmlns:a16="http://schemas.microsoft.com/office/drawing/2014/main" id="{7204C95B-19CE-6E85-FE66-19FAAFCB89CA}"/>
              </a:ext>
            </a:extLst>
          </p:cNvPr>
          <p:cNvSpPr>
            <a:spLocks noGrp="1"/>
          </p:cNvSpPr>
          <p:nvPr>
            <p:ph type="sldNum" sz="quarter" idx="12"/>
          </p:nvPr>
        </p:nvSpPr>
        <p:spPr/>
        <p:txBody>
          <a:bodyPr/>
          <a:lstStyle/>
          <a:p>
            <a:pPr rtl="0"/>
            <a:fld id="{ACEC5C30-0B3A-4B13-ADDD-7C63C8AA921B}" type="slidenum">
              <a:rPr lang="pt-BR" noProof="0" smtClean="0"/>
              <a:t>2</a:t>
            </a:fld>
            <a:endParaRPr lang="pt-BR" noProof="0"/>
          </a:p>
        </p:txBody>
      </p:sp>
      <p:pic>
        <p:nvPicPr>
          <p:cNvPr id="14" name="Imagem 13" descr="Forma, Círculo&#10;&#10;Descrição gerada automaticamente">
            <a:extLst>
              <a:ext uri="{FF2B5EF4-FFF2-40B4-BE49-F238E27FC236}">
                <a16:creationId xmlns:a16="http://schemas.microsoft.com/office/drawing/2014/main" id="{DBF18C20-CCE2-0BD6-57E6-333F04330DF0}"/>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9597250" y="166972"/>
            <a:ext cx="2421877" cy="2314477"/>
          </a:xfrm>
          <a:prstGeom prst="rect">
            <a:avLst/>
          </a:prstGeom>
        </p:spPr>
      </p:pic>
    </p:spTree>
    <p:extLst>
      <p:ext uri="{BB962C8B-B14F-4D97-AF65-F5344CB8AC3E}">
        <p14:creationId xmlns:p14="http://schemas.microsoft.com/office/powerpoint/2010/main" val="2490499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742257-3980-4551-868A-26DC3CB821EE}"/>
              </a:ext>
            </a:extLst>
          </p:cNvPr>
          <p:cNvSpPr>
            <a:spLocks noGrp="1"/>
          </p:cNvSpPr>
          <p:nvPr>
            <p:ph type="title"/>
          </p:nvPr>
        </p:nvSpPr>
        <p:spPr>
          <a:xfrm>
            <a:off x="284891" y="3025198"/>
            <a:ext cx="9079917" cy="1325563"/>
          </a:xfrm>
        </p:spPr>
        <p:txBody>
          <a:bodyPr rtlCol="0">
            <a:noAutofit/>
          </a:bodyPr>
          <a:lstStyle/>
          <a:p>
            <a:pPr rtl="0"/>
            <a:r>
              <a:rPr lang="pt-BR" sz="4000" spc="-30" dirty="0">
                <a:solidFill>
                  <a:schemeClr val="accent5">
                    <a:lumMod val="50000"/>
                  </a:schemeClr>
                </a:solidFill>
                <a:latin typeface="Rockwell" panose="02060603020205020403" pitchFamily="18" charset="0"/>
              </a:rPr>
              <a:t>Onde </a:t>
            </a:r>
            <a:r>
              <a:rPr lang="pt-BR" sz="4000" spc="-30" dirty="0" err="1">
                <a:solidFill>
                  <a:schemeClr val="accent5">
                    <a:lumMod val="50000"/>
                  </a:schemeClr>
                </a:solidFill>
                <a:latin typeface="Rockwell" panose="02060603020205020403" pitchFamily="18" charset="0"/>
              </a:rPr>
              <a:t>d</a:t>
            </a:r>
            <a:r>
              <a:rPr lang="pt-BR" sz="4000" spc="-30" baseline="-25000" dirty="0" err="1">
                <a:solidFill>
                  <a:schemeClr val="accent5">
                    <a:lumMod val="50000"/>
                  </a:schemeClr>
                </a:solidFill>
                <a:latin typeface="Rockwell" panose="02060603020205020403" pitchFamily="18" charset="0"/>
              </a:rPr>
              <a:t>max</a:t>
            </a:r>
            <a:r>
              <a:rPr lang="pt-BR" sz="4000" spc="-30" dirty="0">
                <a:solidFill>
                  <a:schemeClr val="accent5">
                    <a:lumMod val="50000"/>
                  </a:schemeClr>
                </a:solidFill>
                <a:latin typeface="Rockwell" panose="02060603020205020403" pitchFamily="18" charset="0"/>
              </a:rPr>
              <a:t> é a separação máxima entre dois pontos.</a:t>
            </a:r>
            <a:br>
              <a:rPr lang="pt-BR" sz="4000" spc="-30" dirty="0">
                <a:solidFill>
                  <a:schemeClr val="accent5">
                    <a:lumMod val="50000"/>
                  </a:schemeClr>
                </a:solidFill>
                <a:latin typeface="Rockwell" panose="02060603020205020403" pitchFamily="18" charset="0"/>
              </a:rPr>
            </a:br>
            <a:br>
              <a:rPr lang="pt-BR" sz="4000" spc="-30" dirty="0">
                <a:solidFill>
                  <a:schemeClr val="accent5">
                    <a:lumMod val="50000"/>
                  </a:schemeClr>
                </a:solidFill>
                <a:latin typeface="Rockwell" panose="02060603020205020403" pitchFamily="18" charset="0"/>
              </a:rPr>
            </a:br>
            <a:r>
              <a:rPr lang="pt-BR" sz="4000" spc="-30" dirty="0">
                <a:solidFill>
                  <a:schemeClr val="accent5">
                    <a:lumMod val="50000"/>
                  </a:schemeClr>
                </a:solidFill>
                <a:latin typeface="Rockwell" panose="02060603020205020403" pitchFamily="18" charset="0"/>
              </a:rPr>
              <a:t>	O diagrama resultante tem o mesmo aspecto porém suas escalas verticais diferem.</a:t>
            </a:r>
            <a:br>
              <a:rPr lang="pt-BR" sz="4000" spc="-30" dirty="0">
                <a:solidFill>
                  <a:schemeClr val="accent5">
                    <a:lumMod val="50000"/>
                  </a:schemeClr>
                </a:solidFill>
                <a:latin typeface="Rockwell" panose="02060603020205020403" pitchFamily="18" charset="0"/>
              </a:rPr>
            </a:br>
            <a:br>
              <a:rPr lang="pt-BR" sz="4000" spc="-30" dirty="0">
                <a:solidFill>
                  <a:schemeClr val="accent5">
                    <a:lumMod val="50000"/>
                  </a:schemeClr>
                </a:solidFill>
                <a:latin typeface="Rockwell" panose="02060603020205020403" pitchFamily="18" charset="0"/>
              </a:rPr>
            </a:br>
            <a:endParaRPr lang="pt-BR" sz="4000" spc="-30" dirty="0">
              <a:solidFill>
                <a:schemeClr val="accent5">
                  <a:lumMod val="50000"/>
                </a:schemeClr>
              </a:solidFill>
              <a:latin typeface="Rockwell" panose="02060603020205020403" pitchFamily="18" charset="0"/>
            </a:endParaRPr>
          </a:p>
        </p:txBody>
      </p:sp>
      <p:grpSp>
        <p:nvGrpSpPr>
          <p:cNvPr id="9" name="Grupo 8">
            <a:extLst>
              <a:ext uri="{FF2B5EF4-FFF2-40B4-BE49-F238E27FC236}">
                <a16:creationId xmlns:a16="http://schemas.microsoft.com/office/drawing/2014/main" id="{798EA88B-C439-4F17-9585-820972CE0BA5}"/>
              </a:ext>
              <a:ext uri="{C183D7F6-B498-43B3-948B-1728B52AA6E4}">
                <adec:decorative xmlns:adec="http://schemas.microsoft.com/office/drawing/2017/decorative" val="1"/>
              </a:ext>
            </a:extLst>
          </p:cNvPr>
          <p:cNvGrpSpPr/>
          <p:nvPr/>
        </p:nvGrpSpPr>
        <p:grpSpPr>
          <a:xfrm>
            <a:off x="9009186" y="0"/>
            <a:ext cx="3668917" cy="6941127"/>
            <a:chOff x="9009186" y="0"/>
            <a:chExt cx="3668917" cy="6941127"/>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grpSp>
        <p:pic>
          <p:nvPicPr>
            <p:cNvPr id="11" name="Elemento gráfico 10" descr="Área de transferência">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grpSp>
      <p:sp>
        <p:nvSpPr>
          <p:cNvPr id="12" name="Espaço Reservado para Número de Slide 11">
            <a:extLst>
              <a:ext uri="{FF2B5EF4-FFF2-40B4-BE49-F238E27FC236}">
                <a16:creationId xmlns:a16="http://schemas.microsoft.com/office/drawing/2014/main" id="{26A41B31-75D9-DFDF-07E2-2B4761A4200D}"/>
              </a:ext>
            </a:extLst>
          </p:cNvPr>
          <p:cNvSpPr>
            <a:spLocks noGrp="1"/>
          </p:cNvSpPr>
          <p:nvPr>
            <p:ph type="sldNum" sz="quarter" idx="12"/>
          </p:nvPr>
        </p:nvSpPr>
        <p:spPr/>
        <p:txBody>
          <a:bodyPr/>
          <a:lstStyle/>
          <a:p>
            <a:pPr rtl="0"/>
            <a:fld id="{ACEC5C30-0B3A-4B13-ADDD-7C63C8AA921B}" type="slidenum">
              <a:rPr lang="pt-BR" noProof="0" smtClean="0"/>
              <a:t>20</a:t>
            </a:fld>
            <a:endParaRPr lang="pt-BR" noProof="0"/>
          </a:p>
        </p:txBody>
      </p:sp>
      <p:pic>
        <p:nvPicPr>
          <p:cNvPr id="13" name="Imagem 12" descr="Forma, Círculo&#10;&#10;Descrição gerada automaticamente">
            <a:extLst>
              <a:ext uri="{FF2B5EF4-FFF2-40B4-BE49-F238E27FC236}">
                <a16:creationId xmlns:a16="http://schemas.microsoft.com/office/drawing/2014/main" id="{EC4ED7E2-C9BE-6BB1-6DA6-4BE7CCA71853}"/>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9597250" y="166972"/>
            <a:ext cx="2421877" cy="2314477"/>
          </a:xfrm>
          <a:prstGeom prst="rect">
            <a:avLst/>
          </a:prstGeom>
        </p:spPr>
      </p:pic>
    </p:spTree>
    <p:extLst>
      <p:ext uri="{BB962C8B-B14F-4D97-AF65-F5344CB8AC3E}">
        <p14:creationId xmlns:p14="http://schemas.microsoft.com/office/powerpoint/2010/main" val="39715282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742257-3980-4551-868A-26DC3CB821EE}"/>
              </a:ext>
            </a:extLst>
          </p:cNvPr>
          <p:cNvSpPr>
            <a:spLocks noGrp="1"/>
          </p:cNvSpPr>
          <p:nvPr>
            <p:ph type="title"/>
          </p:nvPr>
        </p:nvSpPr>
        <p:spPr>
          <a:xfrm>
            <a:off x="374979" y="96966"/>
            <a:ext cx="8378529" cy="5805070"/>
          </a:xfrm>
        </p:spPr>
        <p:txBody>
          <a:bodyPr rtlCol="0">
            <a:normAutofit/>
          </a:bodyPr>
          <a:lstStyle/>
          <a:p>
            <a:pPr algn="just" rtl="0"/>
            <a:r>
              <a:rPr lang="pt-BR" sz="4000" dirty="0">
                <a:solidFill>
                  <a:schemeClr val="accent5">
                    <a:lumMod val="50000"/>
                  </a:schemeClr>
                </a:solidFill>
                <a:latin typeface="Rockwell" panose="02060603020205020403" pitchFamily="18" charset="0"/>
              </a:rPr>
              <a:t>	O ponto no qual o agrupamento é terminado, que determina o número de grupos na classificação final, é definido pelo julgamento de quem está fazendo a análise.</a:t>
            </a:r>
          </a:p>
        </p:txBody>
      </p:sp>
      <p:grpSp>
        <p:nvGrpSpPr>
          <p:cNvPr id="26" name="Grupo 25">
            <a:extLst>
              <a:ext uri="{FF2B5EF4-FFF2-40B4-BE49-F238E27FC236}">
                <a16:creationId xmlns:a16="http://schemas.microsoft.com/office/drawing/2014/main" id="{FAE49640-1F41-49EF-9DE6-5B8BD818E7D5}"/>
              </a:ext>
              <a:ext uri="{C183D7F6-B498-43B3-948B-1728B52AA6E4}">
                <adec:decorative xmlns:adec="http://schemas.microsoft.com/office/drawing/2017/decorative" val="1"/>
              </a:ext>
            </a:extLst>
          </p:cNvPr>
          <p:cNvGrpSpPr/>
          <p:nvPr/>
        </p:nvGrpSpPr>
        <p:grpSpPr>
          <a:xfrm>
            <a:off x="9055676" y="0"/>
            <a:ext cx="3136324" cy="7050231"/>
            <a:chOff x="9055676" y="0"/>
            <a:chExt cx="3136324" cy="7050231"/>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grpSp>
        <p:pic>
          <p:nvPicPr>
            <p:cNvPr id="12" name="Elemento gráfico 11" descr="Camisa">
              <a:extLst>
                <a:ext uri="{FF2B5EF4-FFF2-40B4-BE49-F238E27FC236}">
                  <a16:creationId xmlns:a16="http://schemas.microsoft.com/office/drawing/2014/main" id="{D0B86988-B817-439D-A6A5-180647268CC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0887424">
              <a:off x="9541289" y="4083626"/>
              <a:ext cx="1951759" cy="1951759"/>
            </a:xfrm>
            <a:prstGeom prst="rect">
              <a:avLst/>
            </a:prstGeom>
          </p:spPr>
        </p:pic>
        <p:pic>
          <p:nvPicPr>
            <p:cNvPr id="14" name="Elemento gráfico 13" descr="Óculos">
              <a:extLst>
                <a:ext uri="{FF2B5EF4-FFF2-40B4-BE49-F238E27FC236}">
                  <a16:creationId xmlns:a16="http://schemas.microsoft.com/office/drawing/2014/main" id="{92AEA3DE-CFDD-499C-B6AD-99345EA1CEF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795024">
              <a:off x="11018693" y="3451676"/>
              <a:ext cx="1034563" cy="1034563"/>
            </a:xfrm>
            <a:prstGeom prst="rect">
              <a:avLst/>
            </a:prstGeom>
          </p:spPr>
        </p:pic>
        <p:pic>
          <p:nvPicPr>
            <p:cNvPr id="16" name="Elemento gráfico 15" descr="Bota">
              <a:extLst>
                <a:ext uri="{FF2B5EF4-FFF2-40B4-BE49-F238E27FC236}">
                  <a16:creationId xmlns:a16="http://schemas.microsoft.com/office/drawing/2014/main" id="{BDFF0140-1CC8-4F76-B83E-EFC26BF5949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697835" y="5595504"/>
              <a:ext cx="1454727" cy="1454727"/>
            </a:xfrm>
            <a:prstGeom prst="rect">
              <a:avLst/>
            </a:prstGeom>
          </p:spPr>
        </p:pic>
      </p:grpSp>
      <p:sp>
        <p:nvSpPr>
          <p:cNvPr id="3" name="Espaço Reservado para Número de Slide 2">
            <a:extLst>
              <a:ext uri="{FF2B5EF4-FFF2-40B4-BE49-F238E27FC236}">
                <a16:creationId xmlns:a16="http://schemas.microsoft.com/office/drawing/2014/main" id="{FA53D880-C604-3315-14BD-08674D6987DD}"/>
              </a:ext>
            </a:extLst>
          </p:cNvPr>
          <p:cNvSpPr>
            <a:spLocks noGrp="1"/>
          </p:cNvSpPr>
          <p:nvPr>
            <p:ph type="sldNum" sz="quarter" idx="12"/>
          </p:nvPr>
        </p:nvSpPr>
        <p:spPr/>
        <p:txBody>
          <a:bodyPr/>
          <a:lstStyle/>
          <a:p>
            <a:pPr rtl="0"/>
            <a:fld id="{ACEC5C30-0B3A-4B13-ADDD-7C63C8AA921B}" type="slidenum">
              <a:rPr lang="pt-BR" noProof="0" smtClean="0"/>
              <a:t>21</a:t>
            </a:fld>
            <a:endParaRPr lang="pt-BR" noProof="0"/>
          </a:p>
        </p:txBody>
      </p:sp>
      <p:pic>
        <p:nvPicPr>
          <p:cNvPr id="27" name="Imagem 26" descr="Forma, Círculo&#10;&#10;Descrição gerada automaticamente">
            <a:extLst>
              <a:ext uri="{FF2B5EF4-FFF2-40B4-BE49-F238E27FC236}">
                <a16:creationId xmlns:a16="http://schemas.microsoft.com/office/drawing/2014/main" id="{7B710641-BD71-E5E8-E23F-EE432F1FFB7C}"/>
              </a:ext>
            </a:extLst>
          </p:cNvPr>
          <p:cNvPicPr>
            <a:picLocks noChangeAspect="1"/>
          </p:cNvPicPr>
          <p:nvPr/>
        </p:nvPicPr>
        <p:blipFill>
          <a:blip r:embed="rId9">
            <a:clrChange>
              <a:clrFrom>
                <a:srgbClr val="FFFFFF"/>
              </a:clrFrom>
              <a:clrTo>
                <a:srgbClr val="FFFFFF">
                  <a:alpha val="0"/>
                </a:srgbClr>
              </a:clrTo>
            </a:clrChange>
          </a:blip>
          <a:stretch>
            <a:fillRect/>
          </a:stretch>
        </p:blipFill>
        <p:spPr>
          <a:xfrm>
            <a:off x="9597250" y="166972"/>
            <a:ext cx="2421877" cy="2314477"/>
          </a:xfrm>
          <a:prstGeom prst="rect">
            <a:avLst/>
          </a:prstGeom>
        </p:spPr>
      </p:pic>
    </p:spTree>
    <p:extLst>
      <p:ext uri="{BB962C8B-B14F-4D97-AF65-F5344CB8AC3E}">
        <p14:creationId xmlns:p14="http://schemas.microsoft.com/office/powerpoint/2010/main" val="14066359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742257-3980-4551-868A-26DC3CB821EE}"/>
              </a:ext>
            </a:extLst>
          </p:cNvPr>
          <p:cNvSpPr>
            <a:spLocks noGrp="1"/>
          </p:cNvSpPr>
          <p:nvPr>
            <p:ph type="title"/>
          </p:nvPr>
        </p:nvSpPr>
        <p:spPr>
          <a:xfrm>
            <a:off x="516147" y="502725"/>
            <a:ext cx="8378529" cy="638922"/>
          </a:xfrm>
        </p:spPr>
        <p:txBody>
          <a:bodyPr rtlCol="0">
            <a:noAutofit/>
          </a:bodyPr>
          <a:lstStyle/>
          <a:p>
            <a:pPr rtl="0"/>
            <a:r>
              <a:rPr lang="pt-BR" sz="3200" dirty="0">
                <a:solidFill>
                  <a:schemeClr val="accent5">
                    <a:lumMod val="50000"/>
                  </a:schemeClr>
                </a:solidFill>
                <a:latin typeface="Rockwell" panose="02060603020205020403" pitchFamily="18" charset="0"/>
              </a:rPr>
              <a:t>Aplique o método da ligação simples aos dados não padronizados da Tabela 1.</a:t>
            </a:r>
          </a:p>
        </p:txBody>
      </p:sp>
      <p:grpSp>
        <p:nvGrpSpPr>
          <p:cNvPr id="9" name="Grupo 8">
            <a:extLst>
              <a:ext uri="{FF2B5EF4-FFF2-40B4-BE49-F238E27FC236}">
                <a16:creationId xmlns:a16="http://schemas.microsoft.com/office/drawing/2014/main" id="{AEA098C1-E19E-4D03-9A35-14569BC7C142}"/>
              </a:ext>
              <a:ext uri="{C183D7F6-B498-43B3-948B-1728B52AA6E4}">
                <adec:decorative xmlns:adec="http://schemas.microsoft.com/office/drawing/2017/decorative" val="1"/>
              </a:ext>
            </a:extLst>
          </p:cNvPr>
          <p:cNvGrpSpPr/>
          <p:nvPr/>
        </p:nvGrpSpPr>
        <p:grpSpPr>
          <a:xfrm>
            <a:off x="8899813" y="0"/>
            <a:ext cx="3884322" cy="6858000"/>
            <a:chOff x="8899813" y="0"/>
            <a:chExt cx="3884322" cy="6858000"/>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grpSp>
        <p:pic>
          <p:nvPicPr>
            <p:cNvPr id="13" name="Elemento gráfico 12" descr="Béquer">
              <a:extLst>
                <a:ext uri="{FF2B5EF4-FFF2-40B4-BE49-F238E27FC236}">
                  <a16:creationId xmlns:a16="http://schemas.microsoft.com/office/drawing/2014/main" id="{BF2CC76A-FBA9-49E0-9F1C-2C5299495F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99813" y="2973678"/>
              <a:ext cx="3884322" cy="3884322"/>
            </a:xfrm>
            <a:prstGeom prst="rect">
              <a:avLst/>
            </a:prstGeom>
          </p:spPr>
        </p:pic>
      </p:grpSp>
      <p:sp>
        <p:nvSpPr>
          <p:cNvPr id="12" name="Espaço Reservado para Número de Slide 11">
            <a:extLst>
              <a:ext uri="{FF2B5EF4-FFF2-40B4-BE49-F238E27FC236}">
                <a16:creationId xmlns:a16="http://schemas.microsoft.com/office/drawing/2014/main" id="{05D0395B-657E-49B5-550C-AF4732C1A729}"/>
              </a:ext>
            </a:extLst>
          </p:cNvPr>
          <p:cNvSpPr>
            <a:spLocks noGrp="1"/>
          </p:cNvSpPr>
          <p:nvPr>
            <p:ph type="sldNum" sz="quarter" idx="12"/>
          </p:nvPr>
        </p:nvSpPr>
        <p:spPr/>
        <p:txBody>
          <a:bodyPr/>
          <a:lstStyle/>
          <a:p>
            <a:pPr rtl="0"/>
            <a:fld id="{ACEC5C30-0B3A-4B13-ADDD-7C63C8AA921B}" type="slidenum">
              <a:rPr lang="pt-BR" noProof="0" smtClean="0"/>
              <a:t>22</a:t>
            </a:fld>
            <a:endParaRPr lang="pt-BR" noProof="0"/>
          </a:p>
        </p:txBody>
      </p:sp>
      <p:pic>
        <p:nvPicPr>
          <p:cNvPr id="14" name="Imagem 13" descr="Forma, Círculo&#10;&#10;Descrição gerada automaticamente">
            <a:extLst>
              <a:ext uri="{FF2B5EF4-FFF2-40B4-BE49-F238E27FC236}">
                <a16:creationId xmlns:a16="http://schemas.microsoft.com/office/drawing/2014/main" id="{06BE0A2F-06A5-CE4B-E682-6FE848AF9840}"/>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9597250" y="166972"/>
            <a:ext cx="2421877" cy="2314477"/>
          </a:xfrm>
          <a:prstGeom prst="rect">
            <a:avLst/>
          </a:prstGeom>
        </p:spPr>
      </p:pic>
      <p:pic>
        <p:nvPicPr>
          <p:cNvPr id="17" name="Imagem 16">
            <a:extLst>
              <a:ext uri="{FF2B5EF4-FFF2-40B4-BE49-F238E27FC236}">
                <a16:creationId xmlns:a16="http://schemas.microsoft.com/office/drawing/2014/main" id="{37555A5F-B9B9-3CAB-CCEA-CCBBDCE76EAA}"/>
              </a:ext>
            </a:extLst>
          </p:cNvPr>
          <p:cNvPicPr>
            <a:picLocks noChangeAspect="1"/>
          </p:cNvPicPr>
          <p:nvPr/>
        </p:nvPicPr>
        <p:blipFill rotWithShape="1">
          <a:blip r:embed="rId6">
            <a:lum bright="-20000" contrast="40000"/>
          </a:blip>
          <a:srcRect b="17847"/>
          <a:stretch/>
        </p:blipFill>
        <p:spPr>
          <a:xfrm>
            <a:off x="1702520" y="1499258"/>
            <a:ext cx="5766813" cy="4856017"/>
          </a:xfrm>
          <a:prstGeom prst="rect">
            <a:avLst/>
          </a:prstGeom>
        </p:spPr>
      </p:pic>
    </p:spTree>
    <p:extLst>
      <p:ext uri="{BB962C8B-B14F-4D97-AF65-F5344CB8AC3E}">
        <p14:creationId xmlns:p14="http://schemas.microsoft.com/office/powerpoint/2010/main" val="4257492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742257-3980-4551-868A-26DC3CB821EE}"/>
              </a:ext>
            </a:extLst>
          </p:cNvPr>
          <p:cNvSpPr>
            <a:spLocks noGrp="1"/>
          </p:cNvSpPr>
          <p:nvPr>
            <p:ph type="title"/>
          </p:nvPr>
        </p:nvSpPr>
        <p:spPr>
          <a:xfrm>
            <a:off x="427767" y="2334836"/>
            <a:ext cx="8378529" cy="1094164"/>
          </a:xfrm>
        </p:spPr>
        <p:txBody>
          <a:bodyPr rtlCol="0">
            <a:normAutofit fontScale="90000"/>
          </a:bodyPr>
          <a:lstStyle/>
          <a:p>
            <a:pPr rtl="0"/>
            <a:r>
              <a:rPr lang="pt-BR" sz="4000" dirty="0">
                <a:solidFill>
                  <a:schemeClr val="accent5">
                    <a:lumMod val="50000"/>
                  </a:schemeClr>
                </a:solidFill>
                <a:latin typeface="Rockwell" panose="02060603020205020403" pitchFamily="18" charset="0"/>
              </a:rPr>
              <a:t>Já vimos que para os objetos E </a:t>
            </a:r>
            <a:r>
              <a:rPr lang="pt-BR" sz="4000" dirty="0" err="1">
                <a:solidFill>
                  <a:schemeClr val="accent5">
                    <a:lumMod val="50000"/>
                  </a:schemeClr>
                </a:solidFill>
                <a:latin typeface="Rockwell" panose="02060603020205020403" pitchFamily="18" charset="0"/>
              </a:rPr>
              <a:t>e</a:t>
            </a:r>
            <a:r>
              <a:rPr lang="pt-BR" sz="4000" dirty="0">
                <a:solidFill>
                  <a:schemeClr val="accent5">
                    <a:lumMod val="50000"/>
                  </a:schemeClr>
                </a:solidFill>
                <a:latin typeface="Rockwell" panose="02060603020205020403" pitchFamily="18" charset="0"/>
              </a:rPr>
              <a:t> F da tabela:</a:t>
            </a:r>
            <a:br>
              <a:rPr lang="pt-BR" sz="4000" dirty="0">
                <a:solidFill>
                  <a:schemeClr val="accent5">
                    <a:lumMod val="50000"/>
                  </a:schemeClr>
                </a:solidFill>
                <a:latin typeface="Rockwell" panose="02060603020205020403" pitchFamily="18" charset="0"/>
              </a:rPr>
            </a:br>
            <a:br>
              <a:rPr lang="pt-BR" sz="4000" dirty="0">
                <a:solidFill>
                  <a:schemeClr val="accent5">
                    <a:lumMod val="50000"/>
                  </a:schemeClr>
                </a:solidFill>
                <a:latin typeface="Rockwell" panose="02060603020205020403" pitchFamily="18" charset="0"/>
              </a:rPr>
            </a:br>
            <a:br>
              <a:rPr lang="pt-BR" sz="4000" dirty="0">
                <a:solidFill>
                  <a:schemeClr val="accent5">
                    <a:lumMod val="50000"/>
                  </a:schemeClr>
                </a:solidFill>
                <a:latin typeface="Rockwell" panose="02060603020205020403" pitchFamily="18" charset="0"/>
              </a:rPr>
            </a:br>
            <a:br>
              <a:rPr lang="pt-BR" sz="4000" dirty="0">
                <a:solidFill>
                  <a:schemeClr val="accent5">
                    <a:lumMod val="50000"/>
                  </a:schemeClr>
                </a:solidFill>
                <a:latin typeface="Rockwell" panose="02060603020205020403" pitchFamily="18" charset="0"/>
              </a:rPr>
            </a:br>
            <a:br>
              <a:rPr lang="pt-BR" sz="4000" dirty="0">
                <a:solidFill>
                  <a:schemeClr val="accent5">
                    <a:lumMod val="50000"/>
                  </a:schemeClr>
                </a:solidFill>
                <a:latin typeface="Rockwell" panose="02060603020205020403" pitchFamily="18" charset="0"/>
              </a:rPr>
            </a:br>
            <a:br>
              <a:rPr lang="pt-BR" sz="4000" dirty="0">
                <a:solidFill>
                  <a:schemeClr val="accent5">
                    <a:lumMod val="50000"/>
                  </a:schemeClr>
                </a:solidFill>
                <a:latin typeface="Rockwell" panose="02060603020205020403" pitchFamily="18" charset="0"/>
              </a:rPr>
            </a:br>
            <a:br>
              <a:rPr lang="pt-BR" sz="4000" dirty="0">
                <a:solidFill>
                  <a:schemeClr val="accent5">
                    <a:lumMod val="50000"/>
                  </a:schemeClr>
                </a:solidFill>
                <a:latin typeface="Rockwell" panose="02060603020205020403" pitchFamily="18" charset="0"/>
              </a:rPr>
            </a:br>
            <a:endParaRPr lang="pt-BR" sz="4000" dirty="0">
              <a:solidFill>
                <a:schemeClr val="accent5">
                  <a:lumMod val="50000"/>
                </a:schemeClr>
              </a:solidFill>
              <a:latin typeface="Rockwell" panose="02060603020205020403" pitchFamily="18" charset="0"/>
            </a:endParaRPr>
          </a:p>
        </p:txBody>
      </p:sp>
      <p:grpSp>
        <p:nvGrpSpPr>
          <p:cNvPr id="9" name="Grupo 8">
            <a:extLst>
              <a:ext uri="{FF2B5EF4-FFF2-40B4-BE49-F238E27FC236}">
                <a16:creationId xmlns:a16="http://schemas.microsoft.com/office/drawing/2014/main" id="{AEA098C1-E19E-4D03-9A35-14569BC7C142}"/>
              </a:ext>
              <a:ext uri="{C183D7F6-B498-43B3-948B-1728B52AA6E4}">
                <adec:decorative xmlns:adec="http://schemas.microsoft.com/office/drawing/2017/decorative" val="1"/>
              </a:ext>
            </a:extLst>
          </p:cNvPr>
          <p:cNvGrpSpPr/>
          <p:nvPr/>
        </p:nvGrpSpPr>
        <p:grpSpPr>
          <a:xfrm>
            <a:off x="8899813" y="0"/>
            <a:ext cx="3884322" cy="6858000"/>
            <a:chOff x="8899813" y="0"/>
            <a:chExt cx="3884322" cy="6858000"/>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grpSp>
        <p:pic>
          <p:nvPicPr>
            <p:cNvPr id="13" name="Elemento gráfico 12" descr="Béquer">
              <a:extLst>
                <a:ext uri="{FF2B5EF4-FFF2-40B4-BE49-F238E27FC236}">
                  <a16:creationId xmlns:a16="http://schemas.microsoft.com/office/drawing/2014/main" id="{BF2CC76A-FBA9-49E0-9F1C-2C5299495F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99813" y="2973678"/>
              <a:ext cx="3884322" cy="3884322"/>
            </a:xfrm>
            <a:prstGeom prst="rect">
              <a:avLst/>
            </a:prstGeom>
          </p:spPr>
        </p:pic>
      </p:grpSp>
      <p:sp>
        <p:nvSpPr>
          <p:cNvPr id="12" name="Espaço Reservado para Número de Slide 11">
            <a:extLst>
              <a:ext uri="{FF2B5EF4-FFF2-40B4-BE49-F238E27FC236}">
                <a16:creationId xmlns:a16="http://schemas.microsoft.com/office/drawing/2014/main" id="{05D0395B-657E-49B5-550C-AF4732C1A729}"/>
              </a:ext>
            </a:extLst>
          </p:cNvPr>
          <p:cNvSpPr>
            <a:spLocks noGrp="1"/>
          </p:cNvSpPr>
          <p:nvPr>
            <p:ph type="sldNum" sz="quarter" idx="12"/>
          </p:nvPr>
        </p:nvSpPr>
        <p:spPr/>
        <p:txBody>
          <a:bodyPr/>
          <a:lstStyle/>
          <a:p>
            <a:pPr rtl="0"/>
            <a:fld id="{ACEC5C30-0B3A-4B13-ADDD-7C63C8AA921B}" type="slidenum">
              <a:rPr lang="pt-BR" noProof="0" smtClean="0"/>
              <a:t>23</a:t>
            </a:fld>
            <a:endParaRPr lang="pt-BR" noProof="0"/>
          </a:p>
        </p:txBody>
      </p:sp>
      <p:pic>
        <p:nvPicPr>
          <p:cNvPr id="14" name="Imagem 13" descr="Forma, Círculo&#10;&#10;Descrição gerada automaticamente">
            <a:extLst>
              <a:ext uri="{FF2B5EF4-FFF2-40B4-BE49-F238E27FC236}">
                <a16:creationId xmlns:a16="http://schemas.microsoft.com/office/drawing/2014/main" id="{06BE0A2F-06A5-CE4B-E682-6FE848AF9840}"/>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9597250" y="166972"/>
            <a:ext cx="2421877" cy="2314477"/>
          </a:xfrm>
          <a:prstGeom prst="rect">
            <a:avLst/>
          </a:prstGeom>
        </p:spPr>
      </p:pic>
      <mc:AlternateContent xmlns:mc="http://schemas.openxmlformats.org/markup-compatibility/2006">
        <mc:Choice xmlns:a14="http://schemas.microsoft.com/office/drawing/2010/main" Requires="a14">
          <p:sp>
            <p:nvSpPr>
              <p:cNvPr id="15" name="CaixaDeTexto 14">
                <a:extLst>
                  <a:ext uri="{FF2B5EF4-FFF2-40B4-BE49-F238E27FC236}">
                    <a16:creationId xmlns:a16="http://schemas.microsoft.com/office/drawing/2014/main" id="{1380218C-8E4D-6226-F2AE-424EB79FC775}"/>
                  </a:ext>
                </a:extLst>
              </p:cNvPr>
              <p:cNvSpPr txBox="1"/>
              <p:nvPr/>
            </p:nvSpPr>
            <p:spPr>
              <a:xfrm>
                <a:off x="0" y="2032223"/>
                <a:ext cx="8876186" cy="449226"/>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pt-BR" sz="2400" b="1" i="1" smtClean="0">
                          <a:latin typeface="Cambria Math" panose="02040503050406030204" pitchFamily="18" charset="0"/>
                        </a:rPr>
                        <m:t>𝒅</m:t>
                      </m:r>
                      <m:r>
                        <a:rPr lang="pt-BR" sz="2400" b="1" i="1" smtClean="0">
                          <a:latin typeface="Cambria Math" panose="02040503050406030204" pitchFamily="18" charset="0"/>
                        </a:rPr>
                        <m:t>= </m:t>
                      </m:r>
                      <m:rad>
                        <m:radPr>
                          <m:degHide m:val="on"/>
                          <m:ctrlPr>
                            <a:rPr lang="pt-BR" sz="2400" b="1" i="1" smtClean="0">
                              <a:latin typeface="Cambria Math" panose="02040503050406030204" pitchFamily="18" charset="0"/>
                            </a:rPr>
                          </m:ctrlPr>
                        </m:radPr>
                        <m:deg/>
                        <m:e>
                          <m:sSup>
                            <m:sSupPr>
                              <m:ctrlPr>
                                <a:rPr lang="pt-BR" sz="2400" b="1" i="1" smtClean="0">
                                  <a:latin typeface="Cambria Math" panose="02040503050406030204" pitchFamily="18" charset="0"/>
                                </a:rPr>
                              </m:ctrlPr>
                            </m:sSupPr>
                            <m:e>
                              <m:d>
                                <m:dPr>
                                  <m:ctrlPr>
                                    <a:rPr lang="pt-BR" sz="2400" b="1" i="1" smtClean="0">
                                      <a:latin typeface="Cambria Math" panose="02040503050406030204" pitchFamily="18" charset="0"/>
                                    </a:rPr>
                                  </m:ctrlPr>
                                </m:dPr>
                                <m:e>
                                  <m:r>
                                    <a:rPr lang="pt-BR" sz="2400" b="1" i="1" smtClean="0">
                                      <a:latin typeface="Cambria Math" panose="02040503050406030204" pitchFamily="18" charset="0"/>
                                    </a:rPr>
                                    <m:t>𝟏𝟒</m:t>
                                  </m:r>
                                  <m:r>
                                    <a:rPr lang="pt-BR" sz="2400" b="1" i="1" smtClean="0">
                                      <a:latin typeface="Cambria Math" panose="02040503050406030204" pitchFamily="18" charset="0"/>
                                    </a:rPr>
                                    <m:t> −</m:t>
                                  </m:r>
                                  <m:r>
                                    <a:rPr lang="pt-BR" sz="2400" b="1" i="1" smtClean="0">
                                      <a:latin typeface="Cambria Math" panose="02040503050406030204" pitchFamily="18" charset="0"/>
                                    </a:rPr>
                                    <m:t>𝟏𝟒</m:t>
                                  </m:r>
                                </m:e>
                              </m:d>
                            </m:e>
                            <m:sup>
                              <m:r>
                                <a:rPr lang="pt-BR" sz="2400" b="1" i="1" smtClean="0">
                                  <a:latin typeface="Cambria Math" panose="02040503050406030204" pitchFamily="18" charset="0"/>
                                </a:rPr>
                                <m:t>𝟐</m:t>
                              </m:r>
                            </m:sup>
                          </m:sSup>
                          <m:r>
                            <a:rPr lang="pt-BR" sz="2400" b="1" i="1" smtClean="0">
                              <a:latin typeface="Cambria Math" panose="02040503050406030204" pitchFamily="18" charset="0"/>
                            </a:rPr>
                            <m:t>+ </m:t>
                          </m:r>
                          <m:sSup>
                            <m:sSupPr>
                              <m:ctrlPr>
                                <a:rPr lang="pt-BR" sz="2400" b="1" i="1" smtClean="0">
                                  <a:latin typeface="Cambria Math" panose="02040503050406030204" pitchFamily="18" charset="0"/>
                                </a:rPr>
                              </m:ctrlPr>
                            </m:sSupPr>
                            <m:e>
                              <m:d>
                                <m:dPr>
                                  <m:ctrlPr>
                                    <a:rPr lang="pt-BR" sz="2400" b="1" i="1" smtClean="0">
                                      <a:latin typeface="Cambria Math" panose="02040503050406030204" pitchFamily="18" charset="0"/>
                                    </a:rPr>
                                  </m:ctrlPr>
                                </m:dPr>
                                <m:e>
                                  <m:r>
                                    <a:rPr lang="pt-BR" sz="2400" b="1" i="1" smtClean="0">
                                      <a:latin typeface="Cambria Math" panose="02040503050406030204" pitchFamily="18" charset="0"/>
                                    </a:rPr>
                                    <m:t>𝟔𝟎</m:t>
                                  </m:r>
                                  <m:r>
                                    <a:rPr lang="pt-BR" sz="2400" b="1" i="1" smtClean="0">
                                      <a:latin typeface="Cambria Math" panose="02040503050406030204" pitchFamily="18" charset="0"/>
                                    </a:rPr>
                                    <m:t> −</m:t>
                                  </m:r>
                                  <m:r>
                                    <a:rPr lang="pt-BR" sz="2400" b="1" i="1" smtClean="0">
                                      <a:latin typeface="Cambria Math" panose="02040503050406030204" pitchFamily="18" charset="0"/>
                                    </a:rPr>
                                    <m:t>𝟓𝟗</m:t>
                                  </m:r>
                                </m:e>
                              </m:d>
                            </m:e>
                            <m:sup>
                              <m:r>
                                <a:rPr lang="pt-BR" sz="2400" b="1" i="1" smtClean="0">
                                  <a:latin typeface="Cambria Math" panose="02040503050406030204" pitchFamily="18" charset="0"/>
                                </a:rPr>
                                <m:t>𝟐</m:t>
                              </m:r>
                            </m:sup>
                          </m:sSup>
                          <m:r>
                            <a:rPr lang="pt-BR" sz="2400" b="1" i="1" smtClean="0">
                              <a:latin typeface="Cambria Math" panose="02040503050406030204" pitchFamily="18" charset="0"/>
                            </a:rPr>
                            <m:t>+ </m:t>
                          </m:r>
                          <m:sSup>
                            <m:sSupPr>
                              <m:ctrlPr>
                                <a:rPr lang="pt-BR" sz="2400" b="1" i="1" smtClean="0">
                                  <a:latin typeface="Cambria Math" panose="02040503050406030204" pitchFamily="18" charset="0"/>
                                </a:rPr>
                              </m:ctrlPr>
                            </m:sSupPr>
                            <m:e>
                              <m:d>
                                <m:dPr>
                                  <m:ctrlPr>
                                    <a:rPr lang="pt-BR" sz="2400" b="1" i="1" smtClean="0">
                                      <a:latin typeface="Cambria Math" panose="02040503050406030204" pitchFamily="18" charset="0"/>
                                    </a:rPr>
                                  </m:ctrlPr>
                                </m:dPr>
                                <m:e>
                                  <m:r>
                                    <a:rPr lang="pt-BR" sz="2400" b="1" i="1" smtClean="0">
                                      <a:latin typeface="Cambria Math" panose="02040503050406030204" pitchFamily="18" charset="0"/>
                                    </a:rPr>
                                    <m:t>𝟕𝟎</m:t>
                                  </m:r>
                                  <m:r>
                                    <a:rPr lang="pt-BR" sz="2400" b="1" i="1" smtClean="0">
                                      <a:latin typeface="Cambria Math" panose="02040503050406030204" pitchFamily="18" charset="0"/>
                                    </a:rPr>
                                    <m:t> −</m:t>
                                  </m:r>
                                  <m:r>
                                    <a:rPr lang="pt-BR" sz="2400" b="1" i="1" smtClean="0">
                                      <a:latin typeface="Cambria Math" panose="02040503050406030204" pitchFamily="18" charset="0"/>
                                    </a:rPr>
                                    <m:t>𝟔𝟗</m:t>
                                  </m:r>
                                </m:e>
                              </m:d>
                            </m:e>
                            <m:sup>
                              <m:r>
                                <a:rPr lang="pt-BR" sz="2400" b="1" i="1" smtClean="0">
                                  <a:latin typeface="Cambria Math" panose="02040503050406030204" pitchFamily="18" charset="0"/>
                                </a:rPr>
                                <m:t>𝟐</m:t>
                              </m:r>
                            </m:sup>
                          </m:sSup>
                          <m:r>
                            <a:rPr lang="pt-BR" sz="2400" b="1" i="1" smtClean="0">
                              <a:latin typeface="Cambria Math" panose="02040503050406030204" pitchFamily="18" charset="0"/>
                            </a:rPr>
                            <m:t> + </m:t>
                          </m:r>
                          <m:sSup>
                            <m:sSupPr>
                              <m:ctrlPr>
                                <a:rPr lang="pt-BR" sz="2400" b="1" i="1" smtClean="0">
                                  <a:latin typeface="Cambria Math" panose="02040503050406030204" pitchFamily="18" charset="0"/>
                                </a:rPr>
                              </m:ctrlPr>
                            </m:sSupPr>
                            <m:e>
                              <m:d>
                                <m:dPr>
                                  <m:ctrlPr>
                                    <a:rPr lang="pt-BR" sz="2400" b="1" i="1" smtClean="0">
                                      <a:latin typeface="Cambria Math" panose="02040503050406030204" pitchFamily="18" charset="0"/>
                                    </a:rPr>
                                  </m:ctrlPr>
                                </m:dPr>
                                <m:e>
                                  <m:r>
                                    <a:rPr lang="pt-BR" sz="2400" b="1" i="1" smtClean="0">
                                      <a:latin typeface="Cambria Math" panose="02040503050406030204" pitchFamily="18" charset="0"/>
                                    </a:rPr>
                                    <m:t>𝟑𝟎</m:t>
                                  </m:r>
                                  <m:r>
                                    <a:rPr lang="pt-BR" sz="2400" b="1" i="1" smtClean="0">
                                      <a:latin typeface="Cambria Math" panose="02040503050406030204" pitchFamily="18" charset="0"/>
                                    </a:rPr>
                                    <m:t> −</m:t>
                                  </m:r>
                                  <m:r>
                                    <a:rPr lang="pt-BR" sz="2400" b="1" i="1" smtClean="0">
                                      <a:latin typeface="Cambria Math" panose="02040503050406030204" pitchFamily="18" charset="0"/>
                                    </a:rPr>
                                    <m:t>𝟑𝟎</m:t>
                                  </m:r>
                                </m:e>
                              </m:d>
                            </m:e>
                            <m:sup>
                              <m:r>
                                <a:rPr lang="pt-BR" sz="2400" b="1" i="1" smtClean="0">
                                  <a:latin typeface="Cambria Math" panose="02040503050406030204" pitchFamily="18" charset="0"/>
                                </a:rPr>
                                <m:t>𝟐</m:t>
                              </m:r>
                            </m:sup>
                          </m:sSup>
                        </m:e>
                      </m:rad>
                    </m:oMath>
                  </m:oMathPara>
                </a14:m>
                <a:endParaRPr lang="pt-BR" sz="2400" b="1" dirty="0"/>
              </a:p>
            </p:txBody>
          </p:sp>
        </mc:Choice>
        <mc:Fallback>
          <p:sp>
            <p:nvSpPr>
              <p:cNvPr id="15" name="CaixaDeTexto 14">
                <a:extLst>
                  <a:ext uri="{FF2B5EF4-FFF2-40B4-BE49-F238E27FC236}">
                    <a16:creationId xmlns:a16="http://schemas.microsoft.com/office/drawing/2014/main" id="{1380218C-8E4D-6226-F2AE-424EB79FC775}"/>
                  </a:ext>
                </a:extLst>
              </p:cNvPr>
              <p:cNvSpPr txBox="1">
                <a:spLocks noRot="1" noChangeAspect="1" noMove="1" noResize="1" noEditPoints="1" noAdjustHandles="1" noChangeArrowheads="1" noChangeShapeType="1" noTextEdit="1"/>
              </p:cNvSpPr>
              <p:nvPr/>
            </p:nvSpPr>
            <p:spPr>
              <a:xfrm>
                <a:off x="0" y="2032223"/>
                <a:ext cx="8876186" cy="449226"/>
              </a:xfrm>
              <a:prstGeom prst="rect">
                <a:avLst/>
              </a:prstGeom>
              <a:blipFill>
                <a:blip r:embed="rId6"/>
                <a:stretch>
                  <a:fillRect/>
                </a:stretch>
              </a:blipFill>
            </p:spPr>
            <p:txBody>
              <a:bodyPr/>
              <a:lstStyle/>
              <a:p>
                <a:r>
                  <a:rPr lang="pt-BR">
                    <a:noFill/>
                  </a:rPr>
                  <a:t> </a:t>
                </a:r>
              </a:p>
            </p:txBody>
          </p:sp>
        </mc:Fallback>
      </mc:AlternateContent>
      <mc:AlternateContent xmlns:mc="http://schemas.openxmlformats.org/markup-compatibility/2006">
        <mc:Choice xmlns:a14="http://schemas.microsoft.com/office/drawing/2010/main" Requires="a14">
          <p:sp>
            <p:nvSpPr>
              <p:cNvPr id="16" name="CaixaDeTexto 15">
                <a:extLst>
                  <a:ext uri="{FF2B5EF4-FFF2-40B4-BE49-F238E27FC236}">
                    <a16:creationId xmlns:a16="http://schemas.microsoft.com/office/drawing/2014/main" id="{9807C6BD-87F7-D423-A9CD-61EECF731B4B}"/>
                  </a:ext>
                </a:extLst>
              </p:cNvPr>
              <p:cNvSpPr txBox="1"/>
              <p:nvPr/>
            </p:nvSpPr>
            <p:spPr>
              <a:xfrm>
                <a:off x="-406416" y="2973678"/>
                <a:ext cx="3627891" cy="41287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pt-BR" sz="2400" b="1" i="1" smtClean="0">
                          <a:latin typeface="Cambria Math" panose="02040503050406030204" pitchFamily="18" charset="0"/>
                        </a:rPr>
                        <m:t>𝒅</m:t>
                      </m:r>
                      <m:r>
                        <a:rPr lang="pt-BR" sz="2400" b="1" i="1" smtClean="0">
                          <a:latin typeface="Cambria Math" panose="02040503050406030204" pitchFamily="18" charset="0"/>
                        </a:rPr>
                        <m:t>= </m:t>
                      </m:r>
                      <m:rad>
                        <m:radPr>
                          <m:degHide m:val="on"/>
                          <m:ctrlPr>
                            <a:rPr lang="pt-BR" sz="2400" b="1" i="1" smtClean="0">
                              <a:latin typeface="Cambria Math" panose="02040503050406030204" pitchFamily="18" charset="0"/>
                            </a:rPr>
                          </m:ctrlPr>
                        </m:radPr>
                        <m:deg/>
                        <m:e>
                          <m:r>
                            <a:rPr lang="pt-BR" sz="2400" b="1" i="1" smtClean="0">
                              <a:latin typeface="Cambria Math" panose="02040503050406030204" pitchFamily="18" charset="0"/>
                            </a:rPr>
                            <m:t>𝟐</m:t>
                          </m:r>
                          <m:r>
                            <a:rPr lang="pt-BR" sz="2400" b="1" i="1" smtClean="0">
                              <a:latin typeface="Cambria Math" panose="02040503050406030204" pitchFamily="18" charset="0"/>
                            </a:rPr>
                            <m:t> </m:t>
                          </m:r>
                        </m:e>
                      </m:rad>
                      <m:r>
                        <a:rPr lang="pt-BR" sz="2400" b="1" i="1" smtClean="0">
                          <a:latin typeface="Cambria Math" panose="02040503050406030204" pitchFamily="18" charset="0"/>
                        </a:rPr>
                        <m:t>=</m:t>
                      </m:r>
                      <m:r>
                        <a:rPr lang="pt-BR" sz="2400" b="1" i="1" smtClean="0">
                          <a:latin typeface="Cambria Math" panose="02040503050406030204" pitchFamily="18" charset="0"/>
                        </a:rPr>
                        <m:t>𝟏</m:t>
                      </m:r>
                      <m:r>
                        <a:rPr lang="pt-BR" sz="2400" b="1" i="1" smtClean="0">
                          <a:latin typeface="Cambria Math" panose="02040503050406030204" pitchFamily="18" charset="0"/>
                        </a:rPr>
                        <m:t>,</m:t>
                      </m:r>
                      <m:r>
                        <a:rPr lang="pt-BR" sz="2400" b="1" i="1" smtClean="0">
                          <a:latin typeface="Cambria Math" panose="02040503050406030204" pitchFamily="18" charset="0"/>
                        </a:rPr>
                        <m:t>𝟒𝟏𝟒</m:t>
                      </m:r>
                    </m:oMath>
                  </m:oMathPara>
                </a14:m>
                <a:endParaRPr lang="pt-BR" sz="2400" b="1" dirty="0"/>
              </a:p>
            </p:txBody>
          </p:sp>
        </mc:Choice>
        <mc:Fallback>
          <p:sp>
            <p:nvSpPr>
              <p:cNvPr id="16" name="CaixaDeTexto 15">
                <a:extLst>
                  <a:ext uri="{FF2B5EF4-FFF2-40B4-BE49-F238E27FC236}">
                    <a16:creationId xmlns:a16="http://schemas.microsoft.com/office/drawing/2014/main" id="{9807C6BD-87F7-D423-A9CD-61EECF731B4B}"/>
                  </a:ext>
                </a:extLst>
              </p:cNvPr>
              <p:cNvSpPr txBox="1">
                <a:spLocks noRot="1" noChangeAspect="1" noMove="1" noResize="1" noEditPoints="1" noAdjustHandles="1" noChangeArrowheads="1" noChangeShapeType="1" noTextEdit="1"/>
              </p:cNvSpPr>
              <p:nvPr/>
            </p:nvSpPr>
            <p:spPr>
              <a:xfrm>
                <a:off x="-406416" y="2973678"/>
                <a:ext cx="3627891" cy="412870"/>
              </a:xfrm>
              <a:prstGeom prst="rect">
                <a:avLst/>
              </a:prstGeom>
              <a:blipFill>
                <a:blip r:embed="rId7"/>
                <a:stretch>
                  <a:fillRect/>
                </a:stretch>
              </a:blipFill>
            </p:spPr>
            <p:txBody>
              <a:bodyPr/>
              <a:lstStyle/>
              <a:p>
                <a:r>
                  <a:rPr lang="pt-BR">
                    <a:noFill/>
                  </a:rPr>
                  <a:t> </a:t>
                </a:r>
              </a:p>
            </p:txBody>
          </p:sp>
        </mc:Fallback>
      </mc:AlternateContent>
      <p:pic>
        <p:nvPicPr>
          <p:cNvPr id="17" name="Imagem 16">
            <a:extLst>
              <a:ext uri="{FF2B5EF4-FFF2-40B4-BE49-F238E27FC236}">
                <a16:creationId xmlns:a16="http://schemas.microsoft.com/office/drawing/2014/main" id="{C9EDDE41-97AB-4BDC-047C-876D91E433A3}"/>
              </a:ext>
            </a:extLst>
          </p:cNvPr>
          <p:cNvPicPr>
            <a:picLocks noChangeAspect="1"/>
          </p:cNvPicPr>
          <p:nvPr/>
        </p:nvPicPr>
        <p:blipFill rotWithShape="1">
          <a:blip r:embed="rId8">
            <a:lum bright="-20000" contrast="40000"/>
          </a:blip>
          <a:srcRect b="17847"/>
          <a:stretch/>
        </p:blipFill>
        <p:spPr>
          <a:xfrm>
            <a:off x="3780097" y="2784062"/>
            <a:ext cx="4527581" cy="3812506"/>
          </a:xfrm>
          <a:prstGeom prst="rect">
            <a:avLst/>
          </a:prstGeom>
        </p:spPr>
      </p:pic>
    </p:spTree>
    <p:extLst>
      <p:ext uri="{BB962C8B-B14F-4D97-AF65-F5344CB8AC3E}">
        <p14:creationId xmlns:p14="http://schemas.microsoft.com/office/powerpoint/2010/main" val="28475323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742257-3980-4551-868A-26DC3CB821EE}"/>
              </a:ext>
            </a:extLst>
          </p:cNvPr>
          <p:cNvSpPr>
            <a:spLocks noGrp="1"/>
          </p:cNvSpPr>
          <p:nvPr>
            <p:ph type="title"/>
          </p:nvPr>
        </p:nvSpPr>
        <p:spPr>
          <a:xfrm>
            <a:off x="521284" y="2624092"/>
            <a:ext cx="8378529" cy="1027257"/>
          </a:xfrm>
        </p:spPr>
        <p:txBody>
          <a:bodyPr rtlCol="0">
            <a:normAutofit fontScale="90000"/>
          </a:bodyPr>
          <a:lstStyle/>
          <a:p>
            <a:pPr algn="just" rtl="0"/>
            <a:r>
              <a:rPr lang="pt-BR" sz="4000" dirty="0">
                <a:solidFill>
                  <a:schemeClr val="accent5">
                    <a:lumMod val="50000"/>
                  </a:schemeClr>
                </a:solidFill>
                <a:latin typeface="Rockwell" panose="02060603020205020403" pitchFamily="18" charset="0"/>
              </a:rPr>
              <a:t>	Temos que fazer a mesma conta para todos os pares de objetos da Tabela, num total de 11 pares. </a:t>
            </a:r>
            <a:br>
              <a:rPr lang="pt-BR" sz="4000" dirty="0">
                <a:solidFill>
                  <a:schemeClr val="accent5">
                    <a:lumMod val="50000"/>
                  </a:schemeClr>
                </a:solidFill>
                <a:latin typeface="Rockwell" panose="02060603020205020403" pitchFamily="18" charset="0"/>
              </a:rPr>
            </a:br>
            <a:br>
              <a:rPr lang="pt-BR" sz="4000" dirty="0">
                <a:solidFill>
                  <a:schemeClr val="accent5">
                    <a:lumMod val="50000"/>
                  </a:schemeClr>
                </a:solidFill>
                <a:latin typeface="Rockwell" panose="02060603020205020403" pitchFamily="18" charset="0"/>
              </a:rPr>
            </a:br>
            <a:r>
              <a:rPr lang="pt-BR" sz="4000" dirty="0">
                <a:solidFill>
                  <a:schemeClr val="accent5">
                    <a:lumMod val="50000"/>
                  </a:schemeClr>
                </a:solidFill>
                <a:latin typeface="Rockwell" panose="02060603020205020403" pitchFamily="18" charset="0"/>
              </a:rPr>
              <a:t>	O software </a:t>
            </a:r>
            <a:r>
              <a:rPr lang="pt-BR" sz="4000" dirty="0" err="1">
                <a:solidFill>
                  <a:schemeClr val="accent5">
                    <a:lumMod val="50000"/>
                  </a:schemeClr>
                </a:solidFill>
                <a:latin typeface="Rockwell" panose="02060603020205020403" pitchFamily="18" charset="0"/>
              </a:rPr>
              <a:t>Minitab</a:t>
            </a:r>
            <a:r>
              <a:rPr lang="pt-BR" sz="4000" dirty="0">
                <a:solidFill>
                  <a:schemeClr val="accent5">
                    <a:lumMod val="50000"/>
                  </a:schemeClr>
                </a:solidFill>
                <a:latin typeface="Rockwell" panose="02060603020205020403" pitchFamily="18" charset="0"/>
              </a:rPr>
              <a:t> faz estas contas e gera a tabela abaixo:</a:t>
            </a:r>
          </a:p>
        </p:txBody>
      </p:sp>
      <p:grpSp>
        <p:nvGrpSpPr>
          <p:cNvPr id="9" name="Grupo 8">
            <a:extLst>
              <a:ext uri="{FF2B5EF4-FFF2-40B4-BE49-F238E27FC236}">
                <a16:creationId xmlns:a16="http://schemas.microsoft.com/office/drawing/2014/main" id="{AEA098C1-E19E-4D03-9A35-14569BC7C142}"/>
              </a:ext>
              <a:ext uri="{C183D7F6-B498-43B3-948B-1728B52AA6E4}">
                <adec:decorative xmlns:adec="http://schemas.microsoft.com/office/drawing/2017/decorative" val="1"/>
              </a:ext>
            </a:extLst>
          </p:cNvPr>
          <p:cNvGrpSpPr/>
          <p:nvPr/>
        </p:nvGrpSpPr>
        <p:grpSpPr>
          <a:xfrm>
            <a:off x="8899813" y="0"/>
            <a:ext cx="3884322" cy="6858000"/>
            <a:chOff x="8899813" y="0"/>
            <a:chExt cx="3884322" cy="6858000"/>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grpSp>
        <p:pic>
          <p:nvPicPr>
            <p:cNvPr id="13" name="Elemento gráfico 12" descr="Béquer">
              <a:extLst>
                <a:ext uri="{FF2B5EF4-FFF2-40B4-BE49-F238E27FC236}">
                  <a16:creationId xmlns:a16="http://schemas.microsoft.com/office/drawing/2014/main" id="{BF2CC76A-FBA9-49E0-9F1C-2C5299495F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99813" y="2973678"/>
              <a:ext cx="3884322" cy="3884322"/>
            </a:xfrm>
            <a:prstGeom prst="rect">
              <a:avLst/>
            </a:prstGeom>
          </p:spPr>
        </p:pic>
      </p:grpSp>
      <p:sp>
        <p:nvSpPr>
          <p:cNvPr id="12" name="Espaço Reservado para Número de Slide 11">
            <a:extLst>
              <a:ext uri="{FF2B5EF4-FFF2-40B4-BE49-F238E27FC236}">
                <a16:creationId xmlns:a16="http://schemas.microsoft.com/office/drawing/2014/main" id="{05D0395B-657E-49B5-550C-AF4732C1A729}"/>
              </a:ext>
            </a:extLst>
          </p:cNvPr>
          <p:cNvSpPr>
            <a:spLocks noGrp="1"/>
          </p:cNvSpPr>
          <p:nvPr>
            <p:ph type="sldNum" sz="quarter" idx="12"/>
          </p:nvPr>
        </p:nvSpPr>
        <p:spPr/>
        <p:txBody>
          <a:bodyPr/>
          <a:lstStyle/>
          <a:p>
            <a:pPr rtl="0"/>
            <a:fld id="{ACEC5C30-0B3A-4B13-ADDD-7C63C8AA921B}" type="slidenum">
              <a:rPr lang="pt-BR" noProof="0" smtClean="0"/>
              <a:t>24</a:t>
            </a:fld>
            <a:endParaRPr lang="pt-BR" noProof="0"/>
          </a:p>
        </p:txBody>
      </p:sp>
      <p:pic>
        <p:nvPicPr>
          <p:cNvPr id="14" name="Imagem 13" descr="Forma, Círculo&#10;&#10;Descrição gerada automaticamente">
            <a:extLst>
              <a:ext uri="{FF2B5EF4-FFF2-40B4-BE49-F238E27FC236}">
                <a16:creationId xmlns:a16="http://schemas.microsoft.com/office/drawing/2014/main" id="{06BE0A2F-06A5-CE4B-E682-6FE848AF9840}"/>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9597250" y="166972"/>
            <a:ext cx="2421877" cy="2314477"/>
          </a:xfrm>
          <a:prstGeom prst="rect">
            <a:avLst/>
          </a:prstGeom>
        </p:spPr>
      </p:pic>
    </p:spTree>
    <p:extLst>
      <p:ext uri="{BB962C8B-B14F-4D97-AF65-F5344CB8AC3E}">
        <p14:creationId xmlns:p14="http://schemas.microsoft.com/office/powerpoint/2010/main" val="15867508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o 8">
            <a:extLst>
              <a:ext uri="{FF2B5EF4-FFF2-40B4-BE49-F238E27FC236}">
                <a16:creationId xmlns:a16="http://schemas.microsoft.com/office/drawing/2014/main" id="{AEA098C1-E19E-4D03-9A35-14569BC7C142}"/>
              </a:ext>
              <a:ext uri="{C183D7F6-B498-43B3-948B-1728B52AA6E4}">
                <adec:decorative xmlns:adec="http://schemas.microsoft.com/office/drawing/2017/decorative" val="1"/>
              </a:ext>
            </a:extLst>
          </p:cNvPr>
          <p:cNvGrpSpPr/>
          <p:nvPr/>
        </p:nvGrpSpPr>
        <p:grpSpPr>
          <a:xfrm>
            <a:off x="8899813" y="0"/>
            <a:ext cx="3884322" cy="6858000"/>
            <a:chOff x="8899813" y="0"/>
            <a:chExt cx="3884322" cy="6858000"/>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grpSp>
        <p:pic>
          <p:nvPicPr>
            <p:cNvPr id="13" name="Elemento gráfico 12" descr="Béquer">
              <a:extLst>
                <a:ext uri="{FF2B5EF4-FFF2-40B4-BE49-F238E27FC236}">
                  <a16:creationId xmlns:a16="http://schemas.microsoft.com/office/drawing/2014/main" id="{BF2CC76A-FBA9-49E0-9F1C-2C5299495F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99813" y="2973678"/>
              <a:ext cx="3884322" cy="3884322"/>
            </a:xfrm>
            <a:prstGeom prst="rect">
              <a:avLst/>
            </a:prstGeom>
          </p:spPr>
        </p:pic>
      </p:grpSp>
      <p:sp>
        <p:nvSpPr>
          <p:cNvPr id="12" name="Espaço Reservado para Número de Slide 11">
            <a:extLst>
              <a:ext uri="{FF2B5EF4-FFF2-40B4-BE49-F238E27FC236}">
                <a16:creationId xmlns:a16="http://schemas.microsoft.com/office/drawing/2014/main" id="{05D0395B-657E-49B5-550C-AF4732C1A729}"/>
              </a:ext>
            </a:extLst>
          </p:cNvPr>
          <p:cNvSpPr>
            <a:spLocks noGrp="1"/>
          </p:cNvSpPr>
          <p:nvPr>
            <p:ph type="sldNum" sz="quarter" idx="12"/>
          </p:nvPr>
        </p:nvSpPr>
        <p:spPr/>
        <p:txBody>
          <a:bodyPr/>
          <a:lstStyle/>
          <a:p>
            <a:pPr rtl="0"/>
            <a:fld id="{ACEC5C30-0B3A-4B13-ADDD-7C63C8AA921B}" type="slidenum">
              <a:rPr lang="pt-BR" noProof="0" smtClean="0"/>
              <a:t>25</a:t>
            </a:fld>
            <a:endParaRPr lang="pt-BR" noProof="0"/>
          </a:p>
        </p:txBody>
      </p:sp>
      <p:pic>
        <p:nvPicPr>
          <p:cNvPr id="14" name="Imagem 13" descr="Forma, Círculo&#10;&#10;Descrição gerada automaticamente">
            <a:extLst>
              <a:ext uri="{FF2B5EF4-FFF2-40B4-BE49-F238E27FC236}">
                <a16:creationId xmlns:a16="http://schemas.microsoft.com/office/drawing/2014/main" id="{06BE0A2F-06A5-CE4B-E682-6FE848AF9840}"/>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9597250" y="166972"/>
            <a:ext cx="2421877" cy="2314477"/>
          </a:xfrm>
          <a:prstGeom prst="rect">
            <a:avLst/>
          </a:prstGeom>
        </p:spPr>
      </p:pic>
      <p:pic>
        <p:nvPicPr>
          <p:cNvPr id="16" name="Imagem 15">
            <a:extLst>
              <a:ext uri="{FF2B5EF4-FFF2-40B4-BE49-F238E27FC236}">
                <a16:creationId xmlns:a16="http://schemas.microsoft.com/office/drawing/2014/main" id="{D3262D0A-351E-E1DD-3316-06B48B643016}"/>
              </a:ext>
            </a:extLst>
          </p:cNvPr>
          <p:cNvPicPr>
            <a:picLocks noChangeAspect="1"/>
          </p:cNvPicPr>
          <p:nvPr/>
        </p:nvPicPr>
        <p:blipFill>
          <a:blip r:embed="rId6"/>
          <a:stretch>
            <a:fillRect/>
          </a:stretch>
        </p:blipFill>
        <p:spPr>
          <a:xfrm>
            <a:off x="208876" y="1061478"/>
            <a:ext cx="8640592" cy="5158347"/>
          </a:xfrm>
          <a:prstGeom prst="rect">
            <a:avLst/>
          </a:prstGeom>
        </p:spPr>
      </p:pic>
    </p:spTree>
    <p:extLst>
      <p:ext uri="{BB962C8B-B14F-4D97-AF65-F5344CB8AC3E}">
        <p14:creationId xmlns:p14="http://schemas.microsoft.com/office/powerpoint/2010/main" val="26457600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742257-3980-4551-868A-26DC3CB821EE}"/>
              </a:ext>
            </a:extLst>
          </p:cNvPr>
          <p:cNvSpPr>
            <a:spLocks noGrp="1"/>
          </p:cNvSpPr>
          <p:nvPr>
            <p:ph type="title"/>
          </p:nvPr>
        </p:nvSpPr>
        <p:spPr>
          <a:xfrm>
            <a:off x="395779" y="929901"/>
            <a:ext cx="8602747" cy="1027257"/>
          </a:xfrm>
        </p:spPr>
        <p:txBody>
          <a:bodyPr rtlCol="0">
            <a:noAutofit/>
          </a:bodyPr>
          <a:lstStyle/>
          <a:p>
            <a:pPr rtl="0"/>
            <a:r>
              <a:rPr lang="pt-BR" sz="3200" dirty="0">
                <a:solidFill>
                  <a:schemeClr val="accent5">
                    <a:lumMod val="50000"/>
                  </a:schemeClr>
                </a:solidFill>
                <a:latin typeface="Rockwell" panose="02060603020205020403" pitchFamily="18" charset="0"/>
              </a:rPr>
              <a:t>O dendrograma da Figura 8 ilustra os passos destas ligações.</a:t>
            </a:r>
            <a:br>
              <a:rPr lang="pt-BR" sz="3200" dirty="0">
                <a:solidFill>
                  <a:schemeClr val="accent5">
                    <a:lumMod val="50000"/>
                  </a:schemeClr>
                </a:solidFill>
                <a:latin typeface="Rockwell" panose="02060603020205020403" pitchFamily="18" charset="0"/>
              </a:rPr>
            </a:br>
            <a:br>
              <a:rPr lang="pt-BR" sz="3200" dirty="0">
                <a:solidFill>
                  <a:schemeClr val="accent5">
                    <a:lumMod val="50000"/>
                  </a:schemeClr>
                </a:solidFill>
                <a:latin typeface="Rockwell" panose="02060603020205020403" pitchFamily="18" charset="0"/>
              </a:rPr>
            </a:br>
            <a:r>
              <a:rPr lang="pt-BR" sz="3200" dirty="0">
                <a:solidFill>
                  <a:schemeClr val="accent5">
                    <a:lumMod val="50000"/>
                  </a:schemeClr>
                </a:solidFill>
                <a:latin typeface="Rockwell" panose="02060603020205020403" pitchFamily="18" charset="0"/>
              </a:rPr>
              <a:t>	A escala vertical dá a distância entre os dois grupos no ponto onde eles são combinados.</a:t>
            </a:r>
          </a:p>
        </p:txBody>
      </p:sp>
      <p:grpSp>
        <p:nvGrpSpPr>
          <p:cNvPr id="9" name="Grupo 8">
            <a:extLst>
              <a:ext uri="{FF2B5EF4-FFF2-40B4-BE49-F238E27FC236}">
                <a16:creationId xmlns:a16="http://schemas.microsoft.com/office/drawing/2014/main" id="{AEA098C1-E19E-4D03-9A35-14569BC7C142}"/>
              </a:ext>
              <a:ext uri="{C183D7F6-B498-43B3-948B-1728B52AA6E4}">
                <adec:decorative xmlns:adec="http://schemas.microsoft.com/office/drawing/2017/decorative" val="1"/>
              </a:ext>
            </a:extLst>
          </p:cNvPr>
          <p:cNvGrpSpPr/>
          <p:nvPr/>
        </p:nvGrpSpPr>
        <p:grpSpPr>
          <a:xfrm>
            <a:off x="8899813" y="0"/>
            <a:ext cx="3884322" cy="6858000"/>
            <a:chOff x="8899813" y="0"/>
            <a:chExt cx="3884322" cy="6858000"/>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grpSp>
        <p:pic>
          <p:nvPicPr>
            <p:cNvPr id="13" name="Elemento gráfico 12" descr="Béquer">
              <a:extLst>
                <a:ext uri="{FF2B5EF4-FFF2-40B4-BE49-F238E27FC236}">
                  <a16:creationId xmlns:a16="http://schemas.microsoft.com/office/drawing/2014/main" id="{BF2CC76A-FBA9-49E0-9F1C-2C5299495F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99813" y="2973678"/>
              <a:ext cx="3884322" cy="3884322"/>
            </a:xfrm>
            <a:prstGeom prst="rect">
              <a:avLst/>
            </a:prstGeom>
          </p:spPr>
        </p:pic>
      </p:grpSp>
      <p:sp>
        <p:nvSpPr>
          <p:cNvPr id="12" name="Espaço Reservado para Número de Slide 11">
            <a:extLst>
              <a:ext uri="{FF2B5EF4-FFF2-40B4-BE49-F238E27FC236}">
                <a16:creationId xmlns:a16="http://schemas.microsoft.com/office/drawing/2014/main" id="{05D0395B-657E-49B5-550C-AF4732C1A729}"/>
              </a:ext>
            </a:extLst>
          </p:cNvPr>
          <p:cNvSpPr>
            <a:spLocks noGrp="1"/>
          </p:cNvSpPr>
          <p:nvPr>
            <p:ph type="sldNum" sz="quarter" idx="12"/>
          </p:nvPr>
        </p:nvSpPr>
        <p:spPr/>
        <p:txBody>
          <a:bodyPr/>
          <a:lstStyle/>
          <a:p>
            <a:pPr rtl="0"/>
            <a:fld id="{ACEC5C30-0B3A-4B13-ADDD-7C63C8AA921B}" type="slidenum">
              <a:rPr lang="pt-BR" noProof="0" smtClean="0"/>
              <a:t>26</a:t>
            </a:fld>
            <a:endParaRPr lang="pt-BR" noProof="0"/>
          </a:p>
        </p:txBody>
      </p:sp>
      <p:pic>
        <p:nvPicPr>
          <p:cNvPr id="14" name="Imagem 13" descr="Forma, Círculo&#10;&#10;Descrição gerada automaticamente">
            <a:extLst>
              <a:ext uri="{FF2B5EF4-FFF2-40B4-BE49-F238E27FC236}">
                <a16:creationId xmlns:a16="http://schemas.microsoft.com/office/drawing/2014/main" id="{06BE0A2F-06A5-CE4B-E682-6FE848AF9840}"/>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9597250" y="166972"/>
            <a:ext cx="2421877" cy="2314477"/>
          </a:xfrm>
          <a:prstGeom prst="rect">
            <a:avLst/>
          </a:prstGeom>
        </p:spPr>
      </p:pic>
      <p:pic>
        <p:nvPicPr>
          <p:cNvPr id="11" name="Imagem 10">
            <a:extLst>
              <a:ext uri="{FF2B5EF4-FFF2-40B4-BE49-F238E27FC236}">
                <a16:creationId xmlns:a16="http://schemas.microsoft.com/office/drawing/2014/main" id="{252CD407-33E3-F3D6-54AD-981E4FE9396C}"/>
              </a:ext>
            </a:extLst>
          </p:cNvPr>
          <p:cNvPicPr>
            <a:picLocks noChangeAspect="1"/>
          </p:cNvPicPr>
          <p:nvPr/>
        </p:nvPicPr>
        <p:blipFill>
          <a:blip r:embed="rId6"/>
          <a:stretch>
            <a:fillRect/>
          </a:stretch>
        </p:blipFill>
        <p:spPr>
          <a:xfrm>
            <a:off x="922837" y="2795358"/>
            <a:ext cx="6990759" cy="3971404"/>
          </a:xfrm>
          <a:prstGeom prst="rect">
            <a:avLst/>
          </a:prstGeom>
        </p:spPr>
      </p:pic>
    </p:spTree>
    <p:extLst>
      <p:ext uri="{BB962C8B-B14F-4D97-AF65-F5344CB8AC3E}">
        <p14:creationId xmlns:p14="http://schemas.microsoft.com/office/powerpoint/2010/main" val="1389681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ítulo 1">
                <a:extLst>
                  <a:ext uri="{FF2B5EF4-FFF2-40B4-BE49-F238E27FC236}">
                    <a16:creationId xmlns:a16="http://schemas.microsoft.com/office/drawing/2014/main" id="{10742257-3980-4551-868A-26DC3CB821EE}"/>
                  </a:ext>
                </a:extLst>
              </p:cNvPr>
              <p:cNvSpPr>
                <a:spLocks noGrp="1"/>
              </p:cNvSpPr>
              <p:nvPr>
                <p:ph type="title"/>
              </p:nvPr>
            </p:nvSpPr>
            <p:spPr>
              <a:xfrm>
                <a:off x="464134" y="2713878"/>
                <a:ext cx="8378529" cy="1027257"/>
              </a:xfrm>
            </p:spPr>
            <p:txBody>
              <a:bodyPr rtlCol="0">
                <a:normAutofit fontScale="90000"/>
              </a:bodyPr>
              <a:lstStyle/>
              <a:p>
                <a:pPr rtl="0"/>
                <a:r>
                  <a:rPr lang="pt-BR" sz="4000" dirty="0">
                    <a:solidFill>
                      <a:schemeClr val="accent5">
                        <a:lumMod val="50000"/>
                      </a:schemeClr>
                    </a:solidFill>
                    <a:latin typeface="Rockwell" panose="02060603020205020403" pitchFamily="18" charset="0"/>
                  </a:rPr>
                  <a:t>A tabela acima mostra que os dois primeiros pontos a serem juntados são o 5 (componente E) e o 6 (componente F) com uma separação entre eles de 1,414 (= </a:t>
                </a:r>
                <a14:m>
                  <m:oMath xmlns:m="http://schemas.openxmlformats.org/officeDocument/2006/math">
                    <m:rad>
                      <m:radPr>
                        <m:degHide m:val="on"/>
                        <m:ctrlPr>
                          <a:rPr lang="pt-BR" sz="4000" i="1" smtClean="0">
                            <a:solidFill>
                              <a:schemeClr val="accent5">
                                <a:lumMod val="50000"/>
                              </a:schemeClr>
                            </a:solidFill>
                            <a:latin typeface="Cambria Math" panose="02040503050406030204" pitchFamily="18" charset="0"/>
                          </a:rPr>
                        </m:ctrlPr>
                      </m:radPr>
                      <m:deg/>
                      <m:e>
                        <m:r>
                          <a:rPr lang="pt-BR" sz="4000" b="0" i="1" smtClean="0">
                            <a:solidFill>
                              <a:schemeClr val="accent5">
                                <a:lumMod val="50000"/>
                              </a:schemeClr>
                            </a:solidFill>
                            <a:latin typeface="Cambria Math" panose="02040503050406030204" pitchFamily="18" charset="0"/>
                          </a:rPr>
                          <m:t>2</m:t>
                        </m:r>
                      </m:e>
                    </m:rad>
                  </m:oMath>
                </a14:m>
                <a:r>
                  <a:rPr lang="pt-BR" sz="4000" dirty="0">
                    <a:solidFill>
                      <a:schemeClr val="accent5">
                        <a:lumMod val="50000"/>
                      </a:schemeClr>
                    </a:solidFill>
                    <a:latin typeface="Rockwell" panose="02060603020205020403" pitchFamily="18" charset="0"/>
                  </a:rPr>
                  <a:t> como calculado antes).</a:t>
                </a:r>
              </a:p>
            </p:txBody>
          </p:sp>
        </mc:Choice>
        <mc:Fallback>
          <p:sp>
            <p:nvSpPr>
              <p:cNvPr id="2" name="Título 1">
                <a:extLst>
                  <a:ext uri="{FF2B5EF4-FFF2-40B4-BE49-F238E27FC236}">
                    <a16:creationId xmlns:a16="http://schemas.microsoft.com/office/drawing/2014/main" id="{10742257-3980-4551-868A-26DC3CB821EE}"/>
                  </a:ext>
                </a:extLst>
              </p:cNvPr>
              <p:cNvSpPr>
                <a:spLocks noGrp="1" noRot="1" noChangeAspect="1" noMove="1" noResize="1" noEditPoints="1" noAdjustHandles="1" noChangeArrowheads="1" noChangeShapeType="1" noTextEdit="1"/>
              </p:cNvSpPr>
              <p:nvPr>
                <p:ph type="title"/>
              </p:nvPr>
            </p:nvSpPr>
            <p:spPr>
              <a:xfrm>
                <a:off x="464134" y="2713878"/>
                <a:ext cx="8378529" cy="1027257"/>
              </a:xfrm>
              <a:blipFill>
                <a:blip r:embed="rId3"/>
                <a:stretch>
                  <a:fillRect l="-2182" t="-91716" r="-2909" b="-98817"/>
                </a:stretch>
              </a:blipFill>
            </p:spPr>
            <p:txBody>
              <a:bodyPr/>
              <a:lstStyle/>
              <a:p>
                <a:r>
                  <a:rPr lang="pt-BR">
                    <a:noFill/>
                  </a:rPr>
                  <a:t> </a:t>
                </a:r>
              </a:p>
            </p:txBody>
          </p:sp>
        </mc:Fallback>
      </mc:AlternateContent>
      <p:grpSp>
        <p:nvGrpSpPr>
          <p:cNvPr id="9" name="Grupo 8">
            <a:extLst>
              <a:ext uri="{FF2B5EF4-FFF2-40B4-BE49-F238E27FC236}">
                <a16:creationId xmlns:a16="http://schemas.microsoft.com/office/drawing/2014/main" id="{AEA098C1-E19E-4D03-9A35-14569BC7C142}"/>
              </a:ext>
              <a:ext uri="{C183D7F6-B498-43B3-948B-1728B52AA6E4}">
                <adec:decorative xmlns:adec="http://schemas.microsoft.com/office/drawing/2017/decorative" val="1"/>
              </a:ext>
            </a:extLst>
          </p:cNvPr>
          <p:cNvGrpSpPr/>
          <p:nvPr/>
        </p:nvGrpSpPr>
        <p:grpSpPr>
          <a:xfrm>
            <a:off x="8899813" y="0"/>
            <a:ext cx="3884322" cy="6858000"/>
            <a:chOff x="8899813" y="0"/>
            <a:chExt cx="3884322" cy="6858000"/>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grpSp>
        <p:pic>
          <p:nvPicPr>
            <p:cNvPr id="13" name="Elemento gráfico 12" descr="Béquer">
              <a:extLst>
                <a:ext uri="{FF2B5EF4-FFF2-40B4-BE49-F238E27FC236}">
                  <a16:creationId xmlns:a16="http://schemas.microsoft.com/office/drawing/2014/main" id="{BF2CC76A-FBA9-49E0-9F1C-2C5299495F4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899813" y="2973678"/>
              <a:ext cx="3884322" cy="3884322"/>
            </a:xfrm>
            <a:prstGeom prst="rect">
              <a:avLst/>
            </a:prstGeom>
          </p:spPr>
        </p:pic>
      </p:grpSp>
      <p:sp>
        <p:nvSpPr>
          <p:cNvPr id="12" name="Espaço Reservado para Número de Slide 11">
            <a:extLst>
              <a:ext uri="{FF2B5EF4-FFF2-40B4-BE49-F238E27FC236}">
                <a16:creationId xmlns:a16="http://schemas.microsoft.com/office/drawing/2014/main" id="{05D0395B-657E-49B5-550C-AF4732C1A729}"/>
              </a:ext>
            </a:extLst>
          </p:cNvPr>
          <p:cNvSpPr>
            <a:spLocks noGrp="1"/>
          </p:cNvSpPr>
          <p:nvPr>
            <p:ph type="sldNum" sz="quarter" idx="12"/>
          </p:nvPr>
        </p:nvSpPr>
        <p:spPr/>
        <p:txBody>
          <a:bodyPr/>
          <a:lstStyle/>
          <a:p>
            <a:pPr rtl="0"/>
            <a:fld id="{ACEC5C30-0B3A-4B13-ADDD-7C63C8AA921B}" type="slidenum">
              <a:rPr lang="pt-BR" noProof="0" smtClean="0"/>
              <a:t>27</a:t>
            </a:fld>
            <a:endParaRPr lang="pt-BR" noProof="0"/>
          </a:p>
        </p:txBody>
      </p:sp>
      <p:pic>
        <p:nvPicPr>
          <p:cNvPr id="14" name="Imagem 13" descr="Forma, Círculo&#10;&#10;Descrição gerada automaticamente">
            <a:extLst>
              <a:ext uri="{FF2B5EF4-FFF2-40B4-BE49-F238E27FC236}">
                <a16:creationId xmlns:a16="http://schemas.microsoft.com/office/drawing/2014/main" id="{06BE0A2F-06A5-CE4B-E682-6FE848AF9840}"/>
              </a:ext>
            </a:extLst>
          </p:cNvPr>
          <p:cNvPicPr>
            <a:picLocks noChangeAspect="1"/>
          </p:cNvPicPr>
          <p:nvPr/>
        </p:nvPicPr>
        <p:blipFill>
          <a:blip r:embed="rId6">
            <a:clrChange>
              <a:clrFrom>
                <a:srgbClr val="FFFFFF"/>
              </a:clrFrom>
              <a:clrTo>
                <a:srgbClr val="FFFFFF">
                  <a:alpha val="0"/>
                </a:srgbClr>
              </a:clrTo>
            </a:clrChange>
          </a:blip>
          <a:stretch>
            <a:fillRect/>
          </a:stretch>
        </p:blipFill>
        <p:spPr>
          <a:xfrm>
            <a:off x="9597250" y="166972"/>
            <a:ext cx="2421877" cy="2314477"/>
          </a:xfrm>
          <a:prstGeom prst="rect">
            <a:avLst/>
          </a:prstGeom>
        </p:spPr>
      </p:pic>
    </p:spTree>
    <p:extLst>
      <p:ext uri="{BB962C8B-B14F-4D97-AF65-F5344CB8AC3E}">
        <p14:creationId xmlns:p14="http://schemas.microsoft.com/office/powerpoint/2010/main" val="13180416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ítulo 1">
                <a:extLst>
                  <a:ext uri="{FF2B5EF4-FFF2-40B4-BE49-F238E27FC236}">
                    <a16:creationId xmlns:a16="http://schemas.microsoft.com/office/drawing/2014/main" id="{10742257-3980-4551-868A-26DC3CB821EE}"/>
                  </a:ext>
                </a:extLst>
              </p:cNvPr>
              <p:cNvSpPr>
                <a:spLocks noGrp="1"/>
              </p:cNvSpPr>
              <p:nvPr>
                <p:ph type="title"/>
              </p:nvPr>
            </p:nvSpPr>
            <p:spPr>
              <a:xfrm>
                <a:off x="271517" y="2630378"/>
                <a:ext cx="8378529" cy="1027257"/>
              </a:xfrm>
            </p:spPr>
            <p:txBody>
              <a:bodyPr rtlCol="0">
                <a:normAutofit fontScale="90000"/>
              </a:bodyPr>
              <a:lstStyle/>
              <a:p>
                <a:pPr rtl="0"/>
                <a:r>
                  <a:rPr lang="pt-BR" sz="4000" dirty="0">
                    <a:solidFill>
                      <a:schemeClr val="accent5">
                        <a:lumMod val="50000"/>
                      </a:schemeClr>
                    </a:solidFill>
                    <a:latin typeface="Rockwell" panose="02060603020205020403" pitchFamily="18" charset="0"/>
                  </a:rPr>
                  <a:t>Vocês podem verificar que a distância do ponto C ao ponto F também é </a:t>
                </a:r>
                <a14:m>
                  <m:oMath xmlns:m="http://schemas.openxmlformats.org/officeDocument/2006/math">
                    <m:rad>
                      <m:radPr>
                        <m:degHide m:val="on"/>
                        <m:ctrlPr>
                          <a:rPr lang="pt-BR" sz="4000" i="1" smtClean="0">
                            <a:solidFill>
                              <a:schemeClr val="accent5">
                                <a:lumMod val="50000"/>
                              </a:schemeClr>
                            </a:solidFill>
                            <a:latin typeface="Cambria Math" panose="02040503050406030204" pitchFamily="18" charset="0"/>
                          </a:rPr>
                        </m:ctrlPr>
                      </m:radPr>
                      <m:deg/>
                      <m:e>
                        <m:r>
                          <a:rPr lang="pt-BR" sz="4000" b="0" i="1" smtClean="0">
                            <a:solidFill>
                              <a:schemeClr val="accent5">
                                <a:lumMod val="50000"/>
                              </a:schemeClr>
                            </a:solidFill>
                            <a:latin typeface="Cambria Math" panose="02040503050406030204" pitchFamily="18" charset="0"/>
                          </a:rPr>
                          <m:t>2</m:t>
                        </m:r>
                      </m:e>
                    </m:rad>
                  </m:oMath>
                </a14:m>
                <a:r>
                  <a:rPr lang="pt-BR" sz="4000" dirty="0">
                    <a:solidFill>
                      <a:schemeClr val="accent5">
                        <a:lumMod val="50000"/>
                      </a:schemeClr>
                    </a:solidFill>
                    <a:latin typeface="Rockwell" panose="02060603020205020403" pitchFamily="18" charset="0"/>
                  </a:rPr>
                  <a:t>, assim o próximo passo é incluir o ponto 3 ao conjunto formado pelos pontos 5 e 6.</a:t>
                </a:r>
              </a:p>
            </p:txBody>
          </p:sp>
        </mc:Choice>
        <mc:Fallback>
          <p:sp>
            <p:nvSpPr>
              <p:cNvPr id="2" name="Título 1">
                <a:extLst>
                  <a:ext uri="{FF2B5EF4-FFF2-40B4-BE49-F238E27FC236}">
                    <a16:creationId xmlns:a16="http://schemas.microsoft.com/office/drawing/2014/main" id="{10742257-3980-4551-868A-26DC3CB821EE}"/>
                  </a:ext>
                </a:extLst>
              </p:cNvPr>
              <p:cNvSpPr>
                <a:spLocks noGrp="1" noRot="1" noChangeAspect="1" noMove="1" noResize="1" noEditPoints="1" noAdjustHandles="1" noChangeArrowheads="1" noChangeShapeType="1" noTextEdit="1"/>
              </p:cNvSpPr>
              <p:nvPr>
                <p:ph type="title"/>
              </p:nvPr>
            </p:nvSpPr>
            <p:spPr>
              <a:xfrm>
                <a:off x="271517" y="2630378"/>
                <a:ext cx="8378529" cy="1027257"/>
              </a:xfrm>
              <a:blipFill>
                <a:blip r:embed="rId3"/>
                <a:stretch>
                  <a:fillRect l="-2256" t="-91716" r="-1383" b="-98817"/>
                </a:stretch>
              </a:blipFill>
            </p:spPr>
            <p:txBody>
              <a:bodyPr/>
              <a:lstStyle/>
              <a:p>
                <a:r>
                  <a:rPr lang="pt-BR">
                    <a:noFill/>
                  </a:rPr>
                  <a:t> </a:t>
                </a:r>
              </a:p>
            </p:txBody>
          </p:sp>
        </mc:Fallback>
      </mc:AlternateContent>
      <p:grpSp>
        <p:nvGrpSpPr>
          <p:cNvPr id="9" name="Grupo 8">
            <a:extLst>
              <a:ext uri="{FF2B5EF4-FFF2-40B4-BE49-F238E27FC236}">
                <a16:creationId xmlns:a16="http://schemas.microsoft.com/office/drawing/2014/main" id="{AEA098C1-E19E-4D03-9A35-14569BC7C142}"/>
              </a:ext>
              <a:ext uri="{C183D7F6-B498-43B3-948B-1728B52AA6E4}">
                <adec:decorative xmlns:adec="http://schemas.microsoft.com/office/drawing/2017/decorative" val="1"/>
              </a:ext>
            </a:extLst>
          </p:cNvPr>
          <p:cNvGrpSpPr/>
          <p:nvPr/>
        </p:nvGrpSpPr>
        <p:grpSpPr>
          <a:xfrm>
            <a:off x="8899813" y="0"/>
            <a:ext cx="3884322" cy="6858000"/>
            <a:chOff x="8899813" y="0"/>
            <a:chExt cx="3884322" cy="6858000"/>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grpSp>
        <p:pic>
          <p:nvPicPr>
            <p:cNvPr id="13" name="Elemento gráfico 12" descr="Béquer">
              <a:extLst>
                <a:ext uri="{FF2B5EF4-FFF2-40B4-BE49-F238E27FC236}">
                  <a16:creationId xmlns:a16="http://schemas.microsoft.com/office/drawing/2014/main" id="{BF2CC76A-FBA9-49E0-9F1C-2C5299495F4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899813" y="2973678"/>
              <a:ext cx="3884322" cy="3884322"/>
            </a:xfrm>
            <a:prstGeom prst="rect">
              <a:avLst/>
            </a:prstGeom>
          </p:spPr>
        </p:pic>
      </p:grpSp>
      <p:sp>
        <p:nvSpPr>
          <p:cNvPr id="12" name="Espaço Reservado para Número de Slide 11">
            <a:extLst>
              <a:ext uri="{FF2B5EF4-FFF2-40B4-BE49-F238E27FC236}">
                <a16:creationId xmlns:a16="http://schemas.microsoft.com/office/drawing/2014/main" id="{05D0395B-657E-49B5-550C-AF4732C1A729}"/>
              </a:ext>
            </a:extLst>
          </p:cNvPr>
          <p:cNvSpPr>
            <a:spLocks noGrp="1"/>
          </p:cNvSpPr>
          <p:nvPr>
            <p:ph type="sldNum" sz="quarter" idx="12"/>
          </p:nvPr>
        </p:nvSpPr>
        <p:spPr/>
        <p:txBody>
          <a:bodyPr/>
          <a:lstStyle/>
          <a:p>
            <a:pPr rtl="0"/>
            <a:fld id="{ACEC5C30-0B3A-4B13-ADDD-7C63C8AA921B}" type="slidenum">
              <a:rPr lang="pt-BR" noProof="0" smtClean="0"/>
              <a:t>28</a:t>
            </a:fld>
            <a:endParaRPr lang="pt-BR" noProof="0"/>
          </a:p>
        </p:txBody>
      </p:sp>
      <p:pic>
        <p:nvPicPr>
          <p:cNvPr id="14" name="Imagem 13" descr="Forma, Círculo&#10;&#10;Descrição gerada automaticamente">
            <a:extLst>
              <a:ext uri="{FF2B5EF4-FFF2-40B4-BE49-F238E27FC236}">
                <a16:creationId xmlns:a16="http://schemas.microsoft.com/office/drawing/2014/main" id="{06BE0A2F-06A5-CE4B-E682-6FE848AF9840}"/>
              </a:ext>
            </a:extLst>
          </p:cNvPr>
          <p:cNvPicPr>
            <a:picLocks noChangeAspect="1"/>
          </p:cNvPicPr>
          <p:nvPr/>
        </p:nvPicPr>
        <p:blipFill>
          <a:blip r:embed="rId6">
            <a:clrChange>
              <a:clrFrom>
                <a:srgbClr val="FFFFFF"/>
              </a:clrFrom>
              <a:clrTo>
                <a:srgbClr val="FFFFFF">
                  <a:alpha val="0"/>
                </a:srgbClr>
              </a:clrTo>
            </a:clrChange>
          </a:blip>
          <a:stretch>
            <a:fillRect/>
          </a:stretch>
        </p:blipFill>
        <p:spPr>
          <a:xfrm>
            <a:off x="9597250" y="166972"/>
            <a:ext cx="2421877" cy="2314477"/>
          </a:xfrm>
          <a:prstGeom prst="rect">
            <a:avLst/>
          </a:prstGeom>
        </p:spPr>
      </p:pic>
    </p:spTree>
    <p:extLst>
      <p:ext uri="{BB962C8B-B14F-4D97-AF65-F5344CB8AC3E}">
        <p14:creationId xmlns:p14="http://schemas.microsoft.com/office/powerpoint/2010/main" val="1140825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742257-3980-4551-868A-26DC3CB821EE}"/>
              </a:ext>
            </a:extLst>
          </p:cNvPr>
          <p:cNvSpPr>
            <a:spLocks noGrp="1"/>
          </p:cNvSpPr>
          <p:nvPr>
            <p:ph type="title"/>
          </p:nvPr>
        </p:nvSpPr>
        <p:spPr>
          <a:xfrm>
            <a:off x="464133" y="2973678"/>
            <a:ext cx="8591542" cy="1027257"/>
          </a:xfrm>
        </p:spPr>
        <p:txBody>
          <a:bodyPr rtlCol="0">
            <a:noAutofit/>
          </a:bodyPr>
          <a:lstStyle/>
          <a:p>
            <a:pPr rtl="0"/>
            <a:r>
              <a:rPr lang="pt-BR" sz="3200" dirty="0">
                <a:solidFill>
                  <a:schemeClr val="accent5">
                    <a:lumMod val="50000"/>
                  </a:schemeClr>
                </a:solidFill>
                <a:latin typeface="Rockwell" panose="02060603020205020403" pitchFamily="18" charset="0"/>
              </a:rPr>
              <a:t>	O processo continua até que todos os pontos tenham sido incluídos em um único conjunto.</a:t>
            </a:r>
            <a:br>
              <a:rPr lang="pt-BR" sz="3200" dirty="0">
                <a:solidFill>
                  <a:schemeClr val="accent5">
                    <a:lumMod val="50000"/>
                  </a:schemeClr>
                </a:solidFill>
                <a:latin typeface="Rockwell" panose="02060603020205020403" pitchFamily="18" charset="0"/>
              </a:rPr>
            </a:br>
            <a:br>
              <a:rPr lang="pt-BR" sz="3200" dirty="0">
                <a:solidFill>
                  <a:schemeClr val="accent5">
                    <a:lumMod val="50000"/>
                  </a:schemeClr>
                </a:solidFill>
                <a:latin typeface="Rockwell" panose="02060603020205020403" pitchFamily="18" charset="0"/>
              </a:rPr>
            </a:br>
            <a:r>
              <a:rPr lang="pt-BR" sz="3200" dirty="0">
                <a:solidFill>
                  <a:schemeClr val="accent5">
                    <a:lumMod val="50000"/>
                  </a:schemeClr>
                </a:solidFill>
                <a:latin typeface="Rockwell" panose="02060603020205020403" pitchFamily="18" charset="0"/>
              </a:rPr>
              <a:t>	Entretanto, se nós interrompermos o processo de inclusão no ponto definido pela linha pontilhada da Figura 8, esta análise apontará que os compostos A – L cairão em dois grupos distintos.</a:t>
            </a:r>
            <a:br>
              <a:rPr lang="pt-BR" sz="3200" dirty="0">
                <a:solidFill>
                  <a:schemeClr val="accent5">
                    <a:lumMod val="50000"/>
                  </a:schemeClr>
                </a:solidFill>
                <a:latin typeface="Rockwell" panose="02060603020205020403" pitchFamily="18" charset="0"/>
              </a:rPr>
            </a:br>
            <a:br>
              <a:rPr lang="pt-BR" sz="3200" dirty="0">
                <a:solidFill>
                  <a:schemeClr val="accent5">
                    <a:lumMod val="50000"/>
                  </a:schemeClr>
                </a:solidFill>
                <a:latin typeface="Rockwell" panose="02060603020205020403" pitchFamily="18" charset="0"/>
              </a:rPr>
            </a:br>
            <a:r>
              <a:rPr lang="pt-BR" sz="3200" dirty="0">
                <a:solidFill>
                  <a:schemeClr val="accent5">
                    <a:lumMod val="50000"/>
                  </a:schemeClr>
                </a:solidFill>
                <a:latin typeface="Rockwell" panose="02060603020205020403" pitchFamily="18" charset="0"/>
              </a:rPr>
              <a:t>	Não é surpresa que estes dois grupos conterão os mesmos membros que aqueles definidos pela PCA.</a:t>
            </a:r>
          </a:p>
        </p:txBody>
      </p:sp>
      <p:grpSp>
        <p:nvGrpSpPr>
          <p:cNvPr id="9" name="Grupo 8">
            <a:extLst>
              <a:ext uri="{FF2B5EF4-FFF2-40B4-BE49-F238E27FC236}">
                <a16:creationId xmlns:a16="http://schemas.microsoft.com/office/drawing/2014/main" id="{AEA098C1-E19E-4D03-9A35-14569BC7C142}"/>
              </a:ext>
              <a:ext uri="{C183D7F6-B498-43B3-948B-1728B52AA6E4}">
                <adec:decorative xmlns:adec="http://schemas.microsoft.com/office/drawing/2017/decorative" val="1"/>
              </a:ext>
            </a:extLst>
          </p:cNvPr>
          <p:cNvGrpSpPr/>
          <p:nvPr/>
        </p:nvGrpSpPr>
        <p:grpSpPr>
          <a:xfrm>
            <a:off x="8899813" y="0"/>
            <a:ext cx="3884322" cy="6858000"/>
            <a:chOff x="8899813" y="0"/>
            <a:chExt cx="3884322" cy="6858000"/>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grpSp>
        <p:pic>
          <p:nvPicPr>
            <p:cNvPr id="13" name="Elemento gráfico 12" descr="Béquer">
              <a:extLst>
                <a:ext uri="{FF2B5EF4-FFF2-40B4-BE49-F238E27FC236}">
                  <a16:creationId xmlns:a16="http://schemas.microsoft.com/office/drawing/2014/main" id="{BF2CC76A-FBA9-49E0-9F1C-2C5299495F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99813" y="2973678"/>
              <a:ext cx="3884322" cy="3884322"/>
            </a:xfrm>
            <a:prstGeom prst="rect">
              <a:avLst/>
            </a:prstGeom>
          </p:spPr>
        </p:pic>
      </p:grpSp>
      <p:sp>
        <p:nvSpPr>
          <p:cNvPr id="12" name="Espaço Reservado para Número de Slide 11">
            <a:extLst>
              <a:ext uri="{FF2B5EF4-FFF2-40B4-BE49-F238E27FC236}">
                <a16:creationId xmlns:a16="http://schemas.microsoft.com/office/drawing/2014/main" id="{05D0395B-657E-49B5-550C-AF4732C1A729}"/>
              </a:ext>
            </a:extLst>
          </p:cNvPr>
          <p:cNvSpPr>
            <a:spLocks noGrp="1"/>
          </p:cNvSpPr>
          <p:nvPr>
            <p:ph type="sldNum" sz="quarter" idx="12"/>
          </p:nvPr>
        </p:nvSpPr>
        <p:spPr/>
        <p:txBody>
          <a:bodyPr/>
          <a:lstStyle/>
          <a:p>
            <a:pPr rtl="0"/>
            <a:fld id="{ACEC5C30-0B3A-4B13-ADDD-7C63C8AA921B}" type="slidenum">
              <a:rPr lang="pt-BR" noProof="0" smtClean="0"/>
              <a:t>29</a:t>
            </a:fld>
            <a:endParaRPr lang="pt-BR" noProof="0"/>
          </a:p>
        </p:txBody>
      </p:sp>
      <p:pic>
        <p:nvPicPr>
          <p:cNvPr id="14" name="Imagem 13" descr="Forma, Círculo&#10;&#10;Descrição gerada automaticamente">
            <a:extLst>
              <a:ext uri="{FF2B5EF4-FFF2-40B4-BE49-F238E27FC236}">
                <a16:creationId xmlns:a16="http://schemas.microsoft.com/office/drawing/2014/main" id="{06BE0A2F-06A5-CE4B-E682-6FE848AF9840}"/>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9597250" y="166972"/>
            <a:ext cx="2421877" cy="2314477"/>
          </a:xfrm>
          <a:prstGeom prst="rect">
            <a:avLst/>
          </a:prstGeom>
        </p:spPr>
      </p:pic>
    </p:spTree>
    <p:extLst>
      <p:ext uri="{BB962C8B-B14F-4D97-AF65-F5344CB8AC3E}">
        <p14:creationId xmlns:p14="http://schemas.microsoft.com/office/powerpoint/2010/main" val="1363161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742257-3980-4551-868A-26DC3CB821EE}"/>
              </a:ext>
            </a:extLst>
          </p:cNvPr>
          <p:cNvSpPr>
            <a:spLocks noGrp="1"/>
          </p:cNvSpPr>
          <p:nvPr>
            <p:ph type="title"/>
          </p:nvPr>
        </p:nvSpPr>
        <p:spPr>
          <a:xfrm>
            <a:off x="374979" y="96966"/>
            <a:ext cx="8378529" cy="1027257"/>
          </a:xfrm>
        </p:spPr>
        <p:txBody>
          <a:bodyPr rtlCol="0">
            <a:normAutofit/>
          </a:bodyPr>
          <a:lstStyle/>
          <a:p>
            <a:pPr rtl="0"/>
            <a:r>
              <a:rPr lang="pt-BR" sz="4000" dirty="0">
                <a:solidFill>
                  <a:schemeClr val="accent5">
                    <a:lumMod val="50000"/>
                  </a:schemeClr>
                </a:solidFill>
                <a:latin typeface="Rockwell" panose="02060603020205020403" pitchFamily="18" charset="0"/>
              </a:rPr>
              <a:t>Análise de cluster</a:t>
            </a:r>
          </a:p>
        </p:txBody>
      </p:sp>
      <p:grpSp>
        <p:nvGrpSpPr>
          <p:cNvPr id="26" name="Grupo 25">
            <a:extLst>
              <a:ext uri="{FF2B5EF4-FFF2-40B4-BE49-F238E27FC236}">
                <a16:creationId xmlns:a16="http://schemas.microsoft.com/office/drawing/2014/main" id="{FAE49640-1F41-49EF-9DE6-5B8BD818E7D5}"/>
              </a:ext>
              <a:ext uri="{C183D7F6-B498-43B3-948B-1728B52AA6E4}">
                <adec:decorative xmlns:adec="http://schemas.microsoft.com/office/drawing/2017/decorative" val="1"/>
              </a:ext>
            </a:extLst>
          </p:cNvPr>
          <p:cNvGrpSpPr/>
          <p:nvPr/>
        </p:nvGrpSpPr>
        <p:grpSpPr>
          <a:xfrm>
            <a:off x="9055676" y="0"/>
            <a:ext cx="3136324" cy="7050231"/>
            <a:chOff x="9055676" y="0"/>
            <a:chExt cx="3136324" cy="7050231"/>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grpSp>
        <p:pic>
          <p:nvPicPr>
            <p:cNvPr id="12" name="Elemento gráfico 11" descr="Camisa">
              <a:extLst>
                <a:ext uri="{FF2B5EF4-FFF2-40B4-BE49-F238E27FC236}">
                  <a16:creationId xmlns:a16="http://schemas.microsoft.com/office/drawing/2014/main" id="{D0B86988-B817-439D-A6A5-180647268CC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0887424">
              <a:off x="9541289" y="4083626"/>
              <a:ext cx="1951759" cy="1951759"/>
            </a:xfrm>
            <a:prstGeom prst="rect">
              <a:avLst/>
            </a:prstGeom>
          </p:spPr>
        </p:pic>
        <p:pic>
          <p:nvPicPr>
            <p:cNvPr id="14" name="Elemento gráfico 13" descr="Óculos">
              <a:extLst>
                <a:ext uri="{FF2B5EF4-FFF2-40B4-BE49-F238E27FC236}">
                  <a16:creationId xmlns:a16="http://schemas.microsoft.com/office/drawing/2014/main" id="{92AEA3DE-CFDD-499C-B6AD-99345EA1CEF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795024">
              <a:off x="11018693" y="3451676"/>
              <a:ext cx="1034563" cy="1034563"/>
            </a:xfrm>
            <a:prstGeom prst="rect">
              <a:avLst/>
            </a:prstGeom>
          </p:spPr>
        </p:pic>
        <p:pic>
          <p:nvPicPr>
            <p:cNvPr id="16" name="Elemento gráfico 15" descr="Bota">
              <a:extLst>
                <a:ext uri="{FF2B5EF4-FFF2-40B4-BE49-F238E27FC236}">
                  <a16:creationId xmlns:a16="http://schemas.microsoft.com/office/drawing/2014/main" id="{BDFF0140-1CC8-4F76-B83E-EFC26BF5949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697835" y="5595504"/>
              <a:ext cx="1454727" cy="1454727"/>
            </a:xfrm>
            <a:prstGeom prst="rect">
              <a:avLst/>
            </a:prstGeom>
          </p:spPr>
        </p:pic>
      </p:grpSp>
      <p:sp>
        <p:nvSpPr>
          <p:cNvPr id="3" name="Espaço Reservado para Número de Slide 2">
            <a:extLst>
              <a:ext uri="{FF2B5EF4-FFF2-40B4-BE49-F238E27FC236}">
                <a16:creationId xmlns:a16="http://schemas.microsoft.com/office/drawing/2014/main" id="{AC2D8347-F8DF-42AD-97D4-9F7E7C99219E}"/>
              </a:ext>
            </a:extLst>
          </p:cNvPr>
          <p:cNvSpPr>
            <a:spLocks noGrp="1"/>
          </p:cNvSpPr>
          <p:nvPr>
            <p:ph type="sldNum" sz="quarter" idx="12"/>
          </p:nvPr>
        </p:nvSpPr>
        <p:spPr/>
        <p:txBody>
          <a:bodyPr/>
          <a:lstStyle/>
          <a:p>
            <a:pPr rtl="0"/>
            <a:fld id="{ACEC5C30-0B3A-4B13-ADDD-7C63C8AA921B}" type="slidenum">
              <a:rPr lang="pt-BR" noProof="0" smtClean="0"/>
              <a:t>3</a:t>
            </a:fld>
            <a:endParaRPr lang="pt-BR" noProof="0"/>
          </a:p>
        </p:txBody>
      </p:sp>
      <p:pic>
        <p:nvPicPr>
          <p:cNvPr id="27" name="Imagem 26" descr="Forma, Círculo&#10;&#10;Descrição gerada automaticamente">
            <a:extLst>
              <a:ext uri="{FF2B5EF4-FFF2-40B4-BE49-F238E27FC236}">
                <a16:creationId xmlns:a16="http://schemas.microsoft.com/office/drawing/2014/main" id="{A40E7BED-9B97-9DED-A292-3743BF7D810D}"/>
              </a:ext>
            </a:extLst>
          </p:cNvPr>
          <p:cNvPicPr>
            <a:picLocks noChangeAspect="1"/>
          </p:cNvPicPr>
          <p:nvPr/>
        </p:nvPicPr>
        <p:blipFill>
          <a:blip r:embed="rId9">
            <a:clrChange>
              <a:clrFrom>
                <a:srgbClr val="FFFFFF"/>
              </a:clrFrom>
              <a:clrTo>
                <a:srgbClr val="FFFFFF">
                  <a:alpha val="0"/>
                </a:srgbClr>
              </a:clrTo>
            </a:clrChange>
          </a:blip>
          <a:stretch>
            <a:fillRect/>
          </a:stretch>
        </p:blipFill>
        <p:spPr>
          <a:xfrm>
            <a:off x="9597250" y="166972"/>
            <a:ext cx="2421877" cy="2314477"/>
          </a:xfrm>
          <a:prstGeom prst="rect">
            <a:avLst/>
          </a:prstGeom>
        </p:spPr>
      </p:pic>
      <p:pic>
        <p:nvPicPr>
          <p:cNvPr id="29" name="Imagem 28">
            <a:extLst>
              <a:ext uri="{FF2B5EF4-FFF2-40B4-BE49-F238E27FC236}">
                <a16:creationId xmlns:a16="http://schemas.microsoft.com/office/drawing/2014/main" id="{04EC4DA7-CEA4-34C8-1932-7C43398149A6}"/>
              </a:ext>
            </a:extLst>
          </p:cNvPr>
          <p:cNvPicPr>
            <a:picLocks noChangeAspect="1"/>
          </p:cNvPicPr>
          <p:nvPr/>
        </p:nvPicPr>
        <p:blipFill rotWithShape="1">
          <a:blip r:embed="rId10"/>
          <a:srcRect l="21453" r="23975" b="18471"/>
          <a:stretch/>
        </p:blipFill>
        <p:spPr>
          <a:xfrm>
            <a:off x="1075188" y="1513801"/>
            <a:ext cx="6928257" cy="4221979"/>
          </a:xfrm>
          <a:prstGeom prst="rect">
            <a:avLst/>
          </a:prstGeom>
        </p:spPr>
      </p:pic>
    </p:spTree>
    <p:extLst>
      <p:ext uri="{BB962C8B-B14F-4D97-AF65-F5344CB8AC3E}">
        <p14:creationId xmlns:p14="http://schemas.microsoft.com/office/powerpoint/2010/main" val="2228991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742257-3980-4551-868A-26DC3CB821EE}"/>
              </a:ext>
            </a:extLst>
          </p:cNvPr>
          <p:cNvSpPr>
            <a:spLocks noGrp="1"/>
          </p:cNvSpPr>
          <p:nvPr>
            <p:ph type="title"/>
          </p:nvPr>
        </p:nvSpPr>
        <p:spPr>
          <a:xfrm>
            <a:off x="427767" y="538158"/>
            <a:ext cx="8378529" cy="5818192"/>
          </a:xfrm>
        </p:spPr>
        <p:txBody>
          <a:bodyPr rtlCol="0">
            <a:normAutofit fontScale="90000"/>
          </a:bodyPr>
          <a:lstStyle/>
          <a:p>
            <a:pPr algn="just" rtl="0"/>
            <a:r>
              <a:rPr lang="pt-BR" sz="4000" dirty="0">
                <a:solidFill>
                  <a:schemeClr val="accent5">
                    <a:lumMod val="50000"/>
                  </a:schemeClr>
                </a:solidFill>
                <a:latin typeface="Rockwell" panose="02060603020205020403" pitchFamily="18" charset="0"/>
              </a:rPr>
              <a:t>	A </a:t>
            </a:r>
            <a:r>
              <a:rPr lang="pt-BR" sz="4000" b="1" dirty="0">
                <a:solidFill>
                  <a:schemeClr val="accent5">
                    <a:lumMod val="50000"/>
                  </a:schemeClr>
                </a:solidFill>
                <a:latin typeface="Rockwell" panose="02060603020205020403" pitchFamily="18" charset="0"/>
              </a:rPr>
              <a:t>análise de grupos</a:t>
            </a:r>
            <a:r>
              <a:rPr lang="pt-BR" sz="4000" dirty="0">
                <a:solidFill>
                  <a:schemeClr val="accent5">
                    <a:lumMod val="50000"/>
                  </a:schemeClr>
                </a:solidFill>
                <a:latin typeface="Rockwell" panose="02060603020205020403" pitchFamily="18" charset="0"/>
              </a:rPr>
              <a:t> é um método para dividir um grupo de objetos em classes de tal forma que os objetos similares fiquem na mesma classe. </a:t>
            </a:r>
            <a:br>
              <a:rPr lang="pt-BR" sz="4000" dirty="0">
                <a:solidFill>
                  <a:schemeClr val="accent5">
                    <a:lumMod val="50000"/>
                  </a:schemeClr>
                </a:solidFill>
                <a:latin typeface="Rockwell" panose="02060603020205020403" pitchFamily="18" charset="0"/>
              </a:rPr>
            </a:br>
            <a:br>
              <a:rPr lang="pt-BR" sz="4000" dirty="0">
                <a:solidFill>
                  <a:schemeClr val="accent5">
                    <a:lumMod val="50000"/>
                  </a:schemeClr>
                </a:solidFill>
                <a:latin typeface="Rockwell" panose="02060603020205020403" pitchFamily="18" charset="0"/>
              </a:rPr>
            </a:br>
            <a:r>
              <a:rPr lang="pt-BR" sz="4000" dirty="0">
                <a:solidFill>
                  <a:schemeClr val="accent5">
                    <a:lumMod val="50000"/>
                  </a:schemeClr>
                </a:solidFill>
                <a:latin typeface="Rockwell" panose="02060603020205020403" pitchFamily="18" charset="0"/>
              </a:rPr>
              <a:t>	Como no PCA, os grupos não são conhecidos antes da análise matemática e nenhuma suposição é feita sobre a distribuição das variáveis.</a:t>
            </a:r>
          </a:p>
        </p:txBody>
      </p:sp>
      <p:grpSp>
        <p:nvGrpSpPr>
          <p:cNvPr id="9" name="Grupo 8">
            <a:extLst>
              <a:ext uri="{FF2B5EF4-FFF2-40B4-BE49-F238E27FC236}">
                <a16:creationId xmlns:a16="http://schemas.microsoft.com/office/drawing/2014/main" id="{AEA098C1-E19E-4D03-9A35-14569BC7C142}"/>
              </a:ext>
              <a:ext uri="{C183D7F6-B498-43B3-948B-1728B52AA6E4}">
                <adec:decorative xmlns:adec="http://schemas.microsoft.com/office/drawing/2017/decorative" val="1"/>
              </a:ext>
            </a:extLst>
          </p:cNvPr>
          <p:cNvGrpSpPr/>
          <p:nvPr/>
        </p:nvGrpSpPr>
        <p:grpSpPr>
          <a:xfrm>
            <a:off x="8899813" y="0"/>
            <a:ext cx="3884322" cy="6858000"/>
            <a:chOff x="8899813" y="0"/>
            <a:chExt cx="3884322" cy="6858000"/>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grpSp>
        <p:pic>
          <p:nvPicPr>
            <p:cNvPr id="13" name="Elemento gráfico 12" descr="Béquer">
              <a:extLst>
                <a:ext uri="{FF2B5EF4-FFF2-40B4-BE49-F238E27FC236}">
                  <a16:creationId xmlns:a16="http://schemas.microsoft.com/office/drawing/2014/main" id="{BF2CC76A-FBA9-49E0-9F1C-2C5299495F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99813" y="2973678"/>
              <a:ext cx="3884322" cy="3884322"/>
            </a:xfrm>
            <a:prstGeom prst="rect">
              <a:avLst/>
            </a:prstGeom>
          </p:spPr>
        </p:pic>
      </p:grpSp>
      <p:sp>
        <p:nvSpPr>
          <p:cNvPr id="12" name="Espaço Reservado para Número de Slide 11">
            <a:extLst>
              <a:ext uri="{FF2B5EF4-FFF2-40B4-BE49-F238E27FC236}">
                <a16:creationId xmlns:a16="http://schemas.microsoft.com/office/drawing/2014/main" id="{0019A882-17C9-FF15-A3BB-730FBC161325}"/>
              </a:ext>
            </a:extLst>
          </p:cNvPr>
          <p:cNvSpPr>
            <a:spLocks noGrp="1"/>
          </p:cNvSpPr>
          <p:nvPr>
            <p:ph type="sldNum" sz="quarter" idx="12"/>
          </p:nvPr>
        </p:nvSpPr>
        <p:spPr/>
        <p:txBody>
          <a:bodyPr/>
          <a:lstStyle/>
          <a:p>
            <a:pPr rtl="0"/>
            <a:fld id="{ACEC5C30-0B3A-4B13-ADDD-7C63C8AA921B}" type="slidenum">
              <a:rPr lang="pt-BR" noProof="0" smtClean="0"/>
              <a:t>4</a:t>
            </a:fld>
            <a:endParaRPr lang="pt-BR" noProof="0"/>
          </a:p>
        </p:txBody>
      </p:sp>
      <p:pic>
        <p:nvPicPr>
          <p:cNvPr id="14" name="Imagem 13" descr="Forma, Círculo&#10;&#10;Descrição gerada automaticamente">
            <a:extLst>
              <a:ext uri="{FF2B5EF4-FFF2-40B4-BE49-F238E27FC236}">
                <a16:creationId xmlns:a16="http://schemas.microsoft.com/office/drawing/2014/main" id="{2D2416FB-946D-8DFA-C445-9382ED0B828C}"/>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9597250" y="166972"/>
            <a:ext cx="2421877" cy="2314477"/>
          </a:xfrm>
          <a:prstGeom prst="rect">
            <a:avLst/>
          </a:prstGeom>
        </p:spPr>
      </p:pic>
    </p:spTree>
    <p:extLst>
      <p:ext uri="{BB962C8B-B14F-4D97-AF65-F5344CB8AC3E}">
        <p14:creationId xmlns:p14="http://schemas.microsoft.com/office/powerpoint/2010/main" val="2797506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5991225"/>
          </a:xfrm>
        </p:spPr>
        <p:txBody>
          <a:bodyPr rtlCol="0">
            <a:normAutofit/>
          </a:bodyPr>
          <a:lstStyle/>
          <a:p>
            <a:pPr algn="just" rtl="0"/>
            <a:r>
              <a:rPr lang="pt-BR" sz="4000" dirty="0">
                <a:solidFill>
                  <a:schemeClr val="accent5">
                    <a:lumMod val="50000"/>
                  </a:schemeClr>
                </a:solidFill>
                <a:latin typeface="Rockwell" panose="02060603020205020403" pitchFamily="18" charset="0"/>
              </a:rPr>
              <a:t>	A análise de grupos procura os objetos que estão mais próximos no espaço das variáveis.</a:t>
            </a:r>
            <a:br>
              <a:rPr lang="pt-BR" sz="4000" dirty="0">
                <a:solidFill>
                  <a:schemeClr val="accent5">
                    <a:lumMod val="50000"/>
                  </a:schemeClr>
                </a:solidFill>
                <a:latin typeface="Rockwell" panose="02060603020205020403" pitchFamily="18" charset="0"/>
              </a:rPr>
            </a:br>
            <a:br>
              <a:rPr lang="pt-BR" sz="4000" dirty="0">
                <a:solidFill>
                  <a:schemeClr val="accent5">
                    <a:lumMod val="50000"/>
                  </a:schemeClr>
                </a:solidFill>
                <a:latin typeface="Rockwell" panose="02060603020205020403" pitchFamily="18" charset="0"/>
              </a:rPr>
            </a:br>
            <a:r>
              <a:rPr lang="pt-BR" sz="4000" dirty="0">
                <a:solidFill>
                  <a:schemeClr val="accent5">
                    <a:lumMod val="50000"/>
                  </a:schemeClr>
                </a:solidFill>
                <a:latin typeface="Rockwell" panose="02060603020205020403" pitchFamily="18" charset="0"/>
              </a:rPr>
              <a:t>	A distância d, entre dois pontos no espaço n-dimensional com coordenadas (x</a:t>
            </a:r>
            <a:r>
              <a:rPr lang="pt-BR" sz="4000" baseline="-25000" dirty="0">
                <a:solidFill>
                  <a:schemeClr val="accent5">
                    <a:lumMod val="50000"/>
                  </a:schemeClr>
                </a:solidFill>
                <a:latin typeface="Rockwell" panose="02060603020205020403" pitchFamily="18" charset="0"/>
              </a:rPr>
              <a:t>1</a:t>
            </a:r>
            <a:r>
              <a:rPr lang="pt-BR" sz="4000" dirty="0">
                <a:solidFill>
                  <a:schemeClr val="accent5">
                    <a:lumMod val="50000"/>
                  </a:schemeClr>
                </a:solidFill>
                <a:latin typeface="Rockwell" panose="02060603020205020403" pitchFamily="18" charset="0"/>
              </a:rPr>
              <a:t>, x</a:t>
            </a:r>
            <a:r>
              <a:rPr lang="pt-BR" sz="4000" baseline="-25000" dirty="0">
                <a:solidFill>
                  <a:schemeClr val="accent5">
                    <a:lumMod val="50000"/>
                  </a:schemeClr>
                </a:solidFill>
                <a:latin typeface="Rockwell" panose="02060603020205020403" pitchFamily="18" charset="0"/>
              </a:rPr>
              <a:t>2</a:t>
            </a:r>
            <a:r>
              <a:rPr lang="pt-BR" sz="4000" dirty="0">
                <a:solidFill>
                  <a:schemeClr val="accent5">
                    <a:lumMod val="50000"/>
                  </a:schemeClr>
                </a:solidFill>
                <a:latin typeface="Rockwell" panose="02060603020205020403" pitchFamily="18" charset="0"/>
              </a:rPr>
              <a:t>, . . . . </a:t>
            </a:r>
            <a:r>
              <a:rPr lang="pt-BR" sz="4000" dirty="0" err="1">
                <a:solidFill>
                  <a:schemeClr val="accent5">
                    <a:lumMod val="50000"/>
                  </a:schemeClr>
                </a:solidFill>
                <a:latin typeface="Rockwell" panose="02060603020205020403" pitchFamily="18" charset="0"/>
              </a:rPr>
              <a:t>X</a:t>
            </a:r>
            <a:r>
              <a:rPr lang="pt-BR" sz="4000" baseline="-25000" dirty="0" err="1">
                <a:solidFill>
                  <a:schemeClr val="accent5">
                    <a:lumMod val="50000"/>
                  </a:schemeClr>
                </a:solidFill>
                <a:latin typeface="Rockwell" panose="02060603020205020403" pitchFamily="18" charset="0"/>
              </a:rPr>
              <a:t>n</a:t>
            </a:r>
            <a:r>
              <a:rPr lang="pt-BR" sz="4000" dirty="0">
                <a:solidFill>
                  <a:schemeClr val="accent5">
                    <a:lumMod val="50000"/>
                  </a:schemeClr>
                </a:solidFill>
                <a:latin typeface="Rockwell" panose="02060603020205020403" pitchFamily="18" charset="0"/>
              </a:rPr>
              <a:t>) e (y</a:t>
            </a:r>
            <a:r>
              <a:rPr lang="pt-BR" sz="4000" baseline="-25000" dirty="0">
                <a:solidFill>
                  <a:schemeClr val="accent5">
                    <a:lumMod val="50000"/>
                  </a:schemeClr>
                </a:solidFill>
                <a:latin typeface="Rockwell" panose="02060603020205020403" pitchFamily="18" charset="0"/>
              </a:rPr>
              <a:t>1</a:t>
            </a:r>
            <a:r>
              <a:rPr lang="pt-BR" sz="4000" dirty="0">
                <a:solidFill>
                  <a:schemeClr val="accent5">
                    <a:lumMod val="50000"/>
                  </a:schemeClr>
                </a:solidFill>
                <a:latin typeface="Rockwell" panose="02060603020205020403" pitchFamily="18" charset="0"/>
              </a:rPr>
              <a:t>, y</a:t>
            </a:r>
            <a:r>
              <a:rPr lang="pt-BR" sz="4000" baseline="-25000" dirty="0">
                <a:solidFill>
                  <a:schemeClr val="accent5">
                    <a:lumMod val="50000"/>
                  </a:schemeClr>
                </a:solidFill>
                <a:latin typeface="Rockwell" panose="02060603020205020403" pitchFamily="18" charset="0"/>
              </a:rPr>
              <a:t>2</a:t>
            </a:r>
            <a:r>
              <a:rPr lang="pt-BR" sz="4000" dirty="0">
                <a:solidFill>
                  <a:schemeClr val="accent5">
                    <a:lumMod val="50000"/>
                  </a:schemeClr>
                </a:solidFill>
                <a:latin typeface="Rockwell" panose="02060603020205020403" pitchFamily="18" charset="0"/>
              </a:rPr>
              <a:t>, . . . </a:t>
            </a:r>
            <a:r>
              <a:rPr lang="pt-BR" sz="4000" dirty="0" err="1">
                <a:solidFill>
                  <a:schemeClr val="accent5">
                    <a:lumMod val="50000"/>
                  </a:schemeClr>
                </a:solidFill>
                <a:latin typeface="Rockwell" panose="02060603020205020403" pitchFamily="18" charset="0"/>
              </a:rPr>
              <a:t>Y</a:t>
            </a:r>
            <a:r>
              <a:rPr lang="pt-BR" sz="4000" baseline="-25000" dirty="0" err="1">
                <a:solidFill>
                  <a:schemeClr val="accent5">
                    <a:lumMod val="50000"/>
                  </a:schemeClr>
                </a:solidFill>
                <a:latin typeface="Rockwell" panose="02060603020205020403" pitchFamily="18" charset="0"/>
              </a:rPr>
              <a:t>n</a:t>
            </a:r>
            <a:r>
              <a:rPr lang="pt-BR" sz="4000" dirty="0">
                <a:solidFill>
                  <a:schemeClr val="accent5">
                    <a:lumMod val="50000"/>
                  </a:schemeClr>
                </a:solidFill>
                <a:latin typeface="Rockwell" panose="02060603020205020403" pitchFamily="18" charset="0"/>
              </a:rPr>
              <a:t>) é tomado como a distância Euclidiana definida por:</a:t>
            </a:r>
          </a:p>
        </p:txBody>
      </p:sp>
      <p:grpSp>
        <p:nvGrpSpPr>
          <p:cNvPr id="9" name="Grupo 8">
            <a:extLst>
              <a:ext uri="{FF2B5EF4-FFF2-40B4-BE49-F238E27FC236}">
                <a16:creationId xmlns:a16="http://schemas.microsoft.com/office/drawing/2014/main" id="{DBBB712D-326E-462C-A8F9-C3C7398258D4}"/>
              </a:ext>
              <a:ext uri="{C183D7F6-B498-43B3-948B-1728B52AA6E4}">
                <adec:decorative xmlns:adec="http://schemas.microsoft.com/office/drawing/2017/decorative" val="1"/>
              </a:ext>
            </a:extLst>
          </p:cNvPr>
          <p:cNvGrpSpPr/>
          <p:nvPr/>
        </p:nvGrpSpPr>
        <p:grpSpPr>
          <a:xfrm>
            <a:off x="8759536" y="0"/>
            <a:ext cx="4266669" cy="6858000"/>
            <a:chOff x="8759536" y="0"/>
            <a:chExt cx="4266669" cy="6858000"/>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dirty="0"/>
              </a:p>
            </p:txBody>
          </p:sp>
        </p:grpSp>
        <p:pic>
          <p:nvPicPr>
            <p:cNvPr id="11" name="Elemento gráfico 10" descr="Frasco">
              <a:extLst>
                <a:ext uri="{FF2B5EF4-FFF2-40B4-BE49-F238E27FC236}">
                  <a16:creationId xmlns:a16="http://schemas.microsoft.com/office/drawing/2014/main" id="{C1AB70EC-6FF8-4DB3-A7E7-E489257F85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759536" y="2591331"/>
              <a:ext cx="4266669" cy="4266669"/>
            </a:xfrm>
            <a:prstGeom prst="rect">
              <a:avLst/>
            </a:prstGeom>
          </p:spPr>
        </p:pic>
      </p:grpSp>
      <p:sp>
        <p:nvSpPr>
          <p:cNvPr id="3" name="Espaço Reservado para Número de Slide 2">
            <a:extLst>
              <a:ext uri="{FF2B5EF4-FFF2-40B4-BE49-F238E27FC236}">
                <a16:creationId xmlns:a16="http://schemas.microsoft.com/office/drawing/2014/main" id="{D679412A-1D09-CEA8-82F9-F7A220886DD1}"/>
              </a:ext>
            </a:extLst>
          </p:cNvPr>
          <p:cNvSpPr>
            <a:spLocks noGrp="1"/>
          </p:cNvSpPr>
          <p:nvPr>
            <p:ph type="sldNum" sz="quarter" idx="12"/>
          </p:nvPr>
        </p:nvSpPr>
        <p:spPr/>
        <p:txBody>
          <a:bodyPr/>
          <a:lstStyle/>
          <a:p>
            <a:pPr rtl="0"/>
            <a:fld id="{ACEC5C30-0B3A-4B13-ADDD-7C63C8AA921B}" type="slidenum">
              <a:rPr lang="pt-BR" noProof="0" smtClean="0"/>
              <a:t>5</a:t>
            </a:fld>
            <a:endParaRPr lang="pt-BR" noProof="0"/>
          </a:p>
        </p:txBody>
      </p:sp>
      <p:pic>
        <p:nvPicPr>
          <p:cNvPr id="12" name="Imagem 11" descr="Forma, Círculo&#10;&#10;Descrição gerada automaticamente">
            <a:extLst>
              <a:ext uri="{FF2B5EF4-FFF2-40B4-BE49-F238E27FC236}">
                <a16:creationId xmlns:a16="http://schemas.microsoft.com/office/drawing/2014/main" id="{6B065FF3-7765-EEED-2F0E-73750380BBCE}"/>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9597250" y="166972"/>
            <a:ext cx="2421877" cy="2314477"/>
          </a:xfrm>
          <a:prstGeom prst="rect">
            <a:avLst/>
          </a:prstGeom>
        </p:spPr>
      </p:pic>
    </p:spTree>
    <p:extLst>
      <p:ext uri="{BB962C8B-B14F-4D97-AF65-F5344CB8AC3E}">
        <p14:creationId xmlns:p14="http://schemas.microsoft.com/office/powerpoint/2010/main" val="1521282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742257-3980-4551-868A-26DC3CB821EE}"/>
              </a:ext>
            </a:extLst>
          </p:cNvPr>
          <p:cNvSpPr>
            <a:spLocks noGrp="1"/>
          </p:cNvSpPr>
          <p:nvPr>
            <p:ph type="title"/>
          </p:nvPr>
        </p:nvSpPr>
        <p:spPr>
          <a:xfrm>
            <a:off x="4376210" y="3465667"/>
            <a:ext cx="4281243" cy="1027257"/>
          </a:xfrm>
        </p:spPr>
        <p:txBody>
          <a:bodyPr rtlCol="0">
            <a:noAutofit/>
          </a:bodyPr>
          <a:lstStyle/>
          <a:p>
            <a:pPr algn="just" rtl="0"/>
            <a:r>
              <a:rPr lang="pt-BR" sz="3200" dirty="0">
                <a:solidFill>
                  <a:schemeClr val="accent5">
                    <a:lumMod val="50000"/>
                  </a:schemeClr>
                </a:solidFill>
                <a:latin typeface="Rockwell" panose="02060603020205020403" pitchFamily="18" charset="0"/>
              </a:rPr>
              <a:t>	Por exemplo, a distância entre os componentes E </a:t>
            </a:r>
            <a:r>
              <a:rPr lang="pt-BR" sz="3200" dirty="0" err="1">
                <a:solidFill>
                  <a:schemeClr val="accent5">
                    <a:lumMod val="50000"/>
                  </a:schemeClr>
                </a:solidFill>
                <a:latin typeface="Rockwell" panose="02060603020205020403" pitchFamily="18" charset="0"/>
              </a:rPr>
              <a:t>e</a:t>
            </a:r>
            <a:r>
              <a:rPr lang="pt-BR" sz="3200" dirty="0">
                <a:solidFill>
                  <a:schemeClr val="accent5">
                    <a:lumMod val="50000"/>
                  </a:schemeClr>
                </a:solidFill>
                <a:latin typeface="Rockwell" panose="02060603020205020403" pitchFamily="18" charset="0"/>
              </a:rPr>
              <a:t> F da Tabela 3 é dada por:</a:t>
            </a:r>
          </a:p>
        </p:txBody>
      </p:sp>
      <p:grpSp>
        <p:nvGrpSpPr>
          <p:cNvPr id="13" name="Grupo 12">
            <a:extLst>
              <a:ext uri="{FF2B5EF4-FFF2-40B4-BE49-F238E27FC236}">
                <a16:creationId xmlns:a16="http://schemas.microsoft.com/office/drawing/2014/main" id="{9C15E21A-C111-4D39-BB47-E83988E5A05E}"/>
              </a:ext>
              <a:ext uri="{C183D7F6-B498-43B3-948B-1728B52AA6E4}">
                <adec:decorative xmlns:adec="http://schemas.microsoft.com/office/drawing/2017/decorative" val="1"/>
              </a:ext>
            </a:extLst>
          </p:cNvPr>
          <p:cNvGrpSpPr/>
          <p:nvPr/>
        </p:nvGrpSpPr>
        <p:grpSpPr>
          <a:xfrm>
            <a:off x="9055676" y="0"/>
            <a:ext cx="3193475" cy="6954260"/>
            <a:chOff x="9055676" y="0"/>
            <a:chExt cx="3193475" cy="6954260"/>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grpSp>
        <p:pic>
          <p:nvPicPr>
            <p:cNvPr id="12" name="Elemento gráfico 11" descr="Tubos de ensaio">
              <a:extLst>
                <a:ext uri="{FF2B5EF4-FFF2-40B4-BE49-F238E27FC236}">
                  <a16:creationId xmlns:a16="http://schemas.microsoft.com/office/drawing/2014/main" id="{57BD2CFA-105C-4606-859E-A8413C62B3D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450534" y="4155643"/>
              <a:ext cx="2798617" cy="2798617"/>
            </a:xfrm>
            <a:prstGeom prst="rect">
              <a:avLst/>
            </a:prstGeom>
          </p:spPr>
        </p:pic>
      </p:grpSp>
      <p:sp>
        <p:nvSpPr>
          <p:cNvPr id="9" name="Espaço Reservado para Número de Slide 8">
            <a:extLst>
              <a:ext uri="{FF2B5EF4-FFF2-40B4-BE49-F238E27FC236}">
                <a16:creationId xmlns:a16="http://schemas.microsoft.com/office/drawing/2014/main" id="{0F97BBC8-4FC9-B430-CCDA-A6228AB0A90C}"/>
              </a:ext>
            </a:extLst>
          </p:cNvPr>
          <p:cNvSpPr>
            <a:spLocks noGrp="1"/>
          </p:cNvSpPr>
          <p:nvPr>
            <p:ph type="sldNum" sz="quarter" idx="12"/>
          </p:nvPr>
        </p:nvSpPr>
        <p:spPr/>
        <p:txBody>
          <a:bodyPr/>
          <a:lstStyle/>
          <a:p>
            <a:pPr rtl="0"/>
            <a:fld id="{ACEC5C30-0B3A-4B13-ADDD-7C63C8AA921B}" type="slidenum">
              <a:rPr lang="pt-BR" noProof="0" smtClean="0"/>
              <a:t>6</a:t>
            </a:fld>
            <a:endParaRPr lang="pt-BR" noProof="0"/>
          </a:p>
        </p:txBody>
      </p:sp>
      <p:pic>
        <p:nvPicPr>
          <p:cNvPr id="11" name="Imagem 10" descr="Forma, Círculo&#10;&#10;Descrição gerada automaticamente">
            <a:extLst>
              <a:ext uri="{FF2B5EF4-FFF2-40B4-BE49-F238E27FC236}">
                <a16:creationId xmlns:a16="http://schemas.microsoft.com/office/drawing/2014/main" id="{1C5F9002-BA2A-7A39-03EC-F56FBB98483D}"/>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9597250" y="166972"/>
            <a:ext cx="2421877" cy="2314477"/>
          </a:xfrm>
          <a:prstGeom prst="rect">
            <a:avLst/>
          </a:prstGeom>
        </p:spPr>
      </p:pic>
      <mc:AlternateContent xmlns:mc="http://schemas.openxmlformats.org/markup-compatibility/2006" xmlns:a14="http://schemas.microsoft.com/office/drawing/2010/main">
        <mc:Choice Requires="a14">
          <p:sp>
            <p:nvSpPr>
              <p:cNvPr id="16" name="CaixaDeTexto 15">
                <a:extLst>
                  <a:ext uri="{FF2B5EF4-FFF2-40B4-BE49-F238E27FC236}">
                    <a16:creationId xmlns:a16="http://schemas.microsoft.com/office/drawing/2014/main" id="{16DC7EFD-33F3-9A67-2BC1-0ED1B477170D}"/>
                  </a:ext>
                </a:extLst>
              </p:cNvPr>
              <p:cNvSpPr txBox="1"/>
              <p:nvPr/>
            </p:nvSpPr>
            <p:spPr>
              <a:xfrm>
                <a:off x="205780" y="1080432"/>
                <a:ext cx="8876186" cy="52181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pt-BR" sz="2800" b="1" i="1" smtClean="0">
                          <a:latin typeface="Cambria Math" panose="02040503050406030204" pitchFamily="18" charset="0"/>
                        </a:rPr>
                        <m:t>𝒅</m:t>
                      </m:r>
                      <m:r>
                        <a:rPr lang="pt-BR" sz="2800" b="1" i="1" smtClean="0">
                          <a:latin typeface="Cambria Math" panose="02040503050406030204" pitchFamily="18" charset="0"/>
                        </a:rPr>
                        <m:t>= </m:t>
                      </m:r>
                      <m:rad>
                        <m:radPr>
                          <m:degHide m:val="on"/>
                          <m:ctrlPr>
                            <a:rPr lang="pt-BR" sz="2800" b="1" i="1" smtClean="0">
                              <a:latin typeface="Cambria Math" panose="02040503050406030204" pitchFamily="18" charset="0"/>
                            </a:rPr>
                          </m:ctrlPr>
                        </m:radPr>
                        <m:deg/>
                        <m:e>
                          <m:sSup>
                            <m:sSupPr>
                              <m:ctrlPr>
                                <a:rPr lang="pt-BR" sz="2800" b="1" i="1" smtClean="0">
                                  <a:latin typeface="Cambria Math" panose="02040503050406030204" pitchFamily="18" charset="0"/>
                                </a:rPr>
                              </m:ctrlPr>
                            </m:sSupPr>
                            <m:e>
                              <m:d>
                                <m:dPr>
                                  <m:ctrlPr>
                                    <a:rPr lang="pt-BR" sz="2800" b="1" i="1" smtClean="0">
                                      <a:latin typeface="Cambria Math" panose="02040503050406030204" pitchFamily="18" charset="0"/>
                                    </a:rPr>
                                  </m:ctrlPr>
                                </m:dPr>
                                <m:e>
                                  <m:sSub>
                                    <m:sSubPr>
                                      <m:ctrlPr>
                                        <a:rPr lang="pt-BR" sz="2800" b="1" i="1" smtClean="0">
                                          <a:latin typeface="Cambria Math" panose="02040503050406030204" pitchFamily="18" charset="0"/>
                                        </a:rPr>
                                      </m:ctrlPr>
                                    </m:sSubPr>
                                    <m:e>
                                      <m:r>
                                        <a:rPr lang="pt-BR" sz="2800" b="1" i="1" smtClean="0">
                                          <a:latin typeface="Cambria Math" panose="02040503050406030204" pitchFamily="18" charset="0"/>
                                        </a:rPr>
                                        <m:t>𝒙</m:t>
                                      </m:r>
                                    </m:e>
                                    <m:sub>
                                      <m:r>
                                        <a:rPr lang="pt-BR" sz="2800" b="1" i="1" smtClean="0">
                                          <a:latin typeface="Cambria Math" panose="02040503050406030204" pitchFamily="18" charset="0"/>
                                        </a:rPr>
                                        <m:t>𝟏</m:t>
                                      </m:r>
                                    </m:sub>
                                  </m:sSub>
                                  <m:r>
                                    <a:rPr lang="pt-BR" sz="2800" b="1" i="1" smtClean="0">
                                      <a:latin typeface="Cambria Math" panose="02040503050406030204" pitchFamily="18" charset="0"/>
                                    </a:rPr>
                                    <m:t> − </m:t>
                                  </m:r>
                                  <m:sSub>
                                    <m:sSubPr>
                                      <m:ctrlPr>
                                        <a:rPr lang="pt-BR" sz="2800" b="1" i="1" smtClean="0">
                                          <a:latin typeface="Cambria Math" panose="02040503050406030204" pitchFamily="18" charset="0"/>
                                        </a:rPr>
                                      </m:ctrlPr>
                                    </m:sSubPr>
                                    <m:e>
                                      <m:r>
                                        <a:rPr lang="pt-BR" sz="2800" b="1" i="1" smtClean="0">
                                          <a:latin typeface="Cambria Math" panose="02040503050406030204" pitchFamily="18" charset="0"/>
                                        </a:rPr>
                                        <m:t>𝒚</m:t>
                                      </m:r>
                                    </m:e>
                                    <m:sub>
                                      <m:r>
                                        <a:rPr lang="pt-BR" sz="2800" b="1" i="1" smtClean="0">
                                          <a:latin typeface="Cambria Math" panose="02040503050406030204" pitchFamily="18" charset="0"/>
                                        </a:rPr>
                                        <m:t>𝟏</m:t>
                                      </m:r>
                                    </m:sub>
                                  </m:sSub>
                                </m:e>
                              </m:d>
                            </m:e>
                            <m:sup>
                              <m:r>
                                <a:rPr lang="pt-BR" sz="2800" b="1" i="1" smtClean="0">
                                  <a:latin typeface="Cambria Math" panose="02040503050406030204" pitchFamily="18" charset="0"/>
                                </a:rPr>
                                <m:t>𝟐</m:t>
                              </m:r>
                            </m:sup>
                          </m:sSup>
                          <m:r>
                            <a:rPr lang="pt-BR" sz="2800" b="1" i="1" smtClean="0">
                              <a:latin typeface="Cambria Math" panose="02040503050406030204" pitchFamily="18" charset="0"/>
                            </a:rPr>
                            <m:t>+ </m:t>
                          </m:r>
                          <m:sSup>
                            <m:sSupPr>
                              <m:ctrlPr>
                                <a:rPr lang="pt-BR" sz="2800" b="1" i="1" smtClean="0">
                                  <a:latin typeface="Cambria Math" panose="02040503050406030204" pitchFamily="18" charset="0"/>
                                </a:rPr>
                              </m:ctrlPr>
                            </m:sSupPr>
                            <m:e>
                              <m:d>
                                <m:dPr>
                                  <m:ctrlPr>
                                    <a:rPr lang="pt-BR" sz="2800" b="1" i="1" smtClean="0">
                                      <a:latin typeface="Cambria Math" panose="02040503050406030204" pitchFamily="18" charset="0"/>
                                    </a:rPr>
                                  </m:ctrlPr>
                                </m:dPr>
                                <m:e>
                                  <m:sSub>
                                    <m:sSubPr>
                                      <m:ctrlPr>
                                        <a:rPr lang="pt-BR" sz="2800" b="1" i="1" smtClean="0">
                                          <a:latin typeface="Cambria Math" panose="02040503050406030204" pitchFamily="18" charset="0"/>
                                        </a:rPr>
                                      </m:ctrlPr>
                                    </m:sSubPr>
                                    <m:e>
                                      <m:r>
                                        <a:rPr lang="pt-BR" sz="2800" b="1" i="1" smtClean="0">
                                          <a:latin typeface="Cambria Math" panose="02040503050406030204" pitchFamily="18" charset="0"/>
                                        </a:rPr>
                                        <m:t>𝒙</m:t>
                                      </m:r>
                                    </m:e>
                                    <m:sub>
                                      <m:r>
                                        <a:rPr lang="pt-BR" sz="2800" b="1" i="1" smtClean="0">
                                          <a:latin typeface="Cambria Math" panose="02040503050406030204" pitchFamily="18" charset="0"/>
                                        </a:rPr>
                                        <m:t>𝟐</m:t>
                                      </m:r>
                                    </m:sub>
                                  </m:sSub>
                                  <m:r>
                                    <a:rPr lang="pt-BR" sz="2800" b="1" i="1" smtClean="0">
                                      <a:latin typeface="Cambria Math" panose="02040503050406030204" pitchFamily="18" charset="0"/>
                                    </a:rPr>
                                    <m:t> − </m:t>
                                  </m:r>
                                  <m:sSub>
                                    <m:sSubPr>
                                      <m:ctrlPr>
                                        <a:rPr lang="pt-BR" sz="2800" b="1" i="1" smtClean="0">
                                          <a:latin typeface="Cambria Math" panose="02040503050406030204" pitchFamily="18" charset="0"/>
                                        </a:rPr>
                                      </m:ctrlPr>
                                    </m:sSubPr>
                                    <m:e>
                                      <m:r>
                                        <a:rPr lang="pt-BR" sz="2800" b="1" i="1" smtClean="0">
                                          <a:latin typeface="Cambria Math" panose="02040503050406030204" pitchFamily="18" charset="0"/>
                                        </a:rPr>
                                        <m:t>𝒚</m:t>
                                      </m:r>
                                    </m:e>
                                    <m:sub>
                                      <m:r>
                                        <a:rPr lang="pt-BR" sz="2800" b="1" i="1" smtClean="0">
                                          <a:latin typeface="Cambria Math" panose="02040503050406030204" pitchFamily="18" charset="0"/>
                                        </a:rPr>
                                        <m:t>𝟐</m:t>
                                      </m:r>
                                    </m:sub>
                                  </m:sSub>
                                </m:e>
                              </m:d>
                            </m:e>
                            <m:sup>
                              <m:r>
                                <a:rPr lang="pt-BR" sz="2800" b="1" i="1" smtClean="0">
                                  <a:latin typeface="Cambria Math" panose="02040503050406030204" pitchFamily="18" charset="0"/>
                                </a:rPr>
                                <m:t>𝟐</m:t>
                              </m:r>
                            </m:sup>
                          </m:sSup>
                          <m:r>
                            <a:rPr lang="pt-BR" sz="2800" b="1" i="1" smtClean="0">
                              <a:latin typeface="Cambria Math" panose="02040503050406030204" pitchFamily="18" charset="0"/>
                            </a:rPr>
                            <m:t>+ . . . . + </m:t>
                          </m:r>
                          <m:sSup>
                            <m:sSupPr>
                              <m:ctrlPr>
                                <a:rPr lang="pt-BR" sz="2800" b="1" i="1" smtClean="0">
                                  <a:latin typeface="Cambria Math" panose="02040503050406030204" pitchFamily="18" charset="0"/>
                                </a:rPr>
                              </m:ctrlPr>
                            </m:sSupPr>
                            <m:e>
                              <m:d>
                                <m:dPr>
                                  <m:ctrlPr>
                                    <a:rPr lang="pt-BR" sz="2800" b="1" i="1" smtClean="0">
                                      <a:latin typeface="Cambria Math" panose="02040503050406030204" pitchFamily="18" charset="0"/>
                                    </a:rPr>
                                  </m:ctrlPr>
                                </m:dPr>
                                <m:e>
                                  <m:sSub>
                                    <m:sSubPr>
                                      <m:ctrlPr>
                                        <a:rPr lang="pt-BR" sz="2800" b="1" i="1" smtClean="0">
                                          <a:latin typeface="Cambria Math" panose="02040503050406030204" pitchFamily="18" charset="0"/>
                                        </a:rPr>
                                      </m:ctrlPr>
                                    </m:sSubPr>
                                    <m:e>
                                      <m:r>
                                        <a:rPr lang="pt-BR" sz="2800" b="1" i="1" smtClean="0">
                                          <a:latin typeface="Cambria Math" panose="02040503050406030204" pitchFamily="18" charset="0"/>
                                        </a:rPr>
                                        <m:t>𝒙</m:t>
                                      </m:r>
                                    </m:e>
                                    <m:sub>
                                      <m:r>
                                        <a:rPr lang="pt-BR" sz="2800" b="1" i="1" smtClean="0">
                                          <a:latin typeface="Cambria Math" panose="02040503050406030204" pitchFamily="18" charset="0"/>
                                        </a:rPr>
                                        <m:t>𝒏</m:t>
                                      </m:r>
                                    </m:sub>
                                  </m:sSub>
                                  <m:r>
                                    <a:rPr lang="pt-BR" sz="2800" b="1" i="1" smtClean="0">
                                      <a:latin typeface="Cambria Math" panose="02040503050406030204" pitchFamily="18" charset="0"/>
                                    </a:rPr>
                                    <m:t> − </m:t>
                                  </m:r>
                                  <m:sSub>
                                    <m:sSubPr>
                                      <m:ctrlPr>
                                        <a:rPr lang="pt-BR" sz="2800" b="1" i="1" smtClean="0">
                                          <a:latin typeface="Cambria Math" panose="02040503050406030204" pitchFamily="18" charset="0"/>
                                        </a:rPr>
                                      </m:ctrlPr>
                                    </m:sSubPr>
                                    <m:e>
                                      <m:r>
                                        <a:rPr lang="pt-BR" sz="2800" b="1" i="1" smtClean="0">
                                          <a:latin typeface="Cambria Math" panose="02040503050406030204" pitchFamily="18" charset="0"/>
                                        </a:rPr>
                                        <m:t>𝒚</m:t>
                                      </m:r>
                                    </m:e>
                                    <m:sub>
                                      <m:r>
                                        <a:rPr lang="pt-BR" sz="2800" b="1" i="1" smtClean="0">
                                          <a:latin typeface="Cambria Math" panose="02040503050406030204" pitchFamily="18" charset="0"/>
                                        </a:rPr>
                                        <m:t>𝒏</m:t>
                                      </m:r>
                                    </m:sub>
                                  </m:sSub>
                                </m:e>
                              </m:d>
                            </m:e>
                            <m:sup>
                              <m:r>
                                <a:rPr lang="pt-BR" sz="2800" b="1" i="1" smtClean="0">
                                  <a:latin typeface="Cambria Math" panose="02040503050406030204" pitchFamily="18" charset="0"/>
                                </a:rPr>
                                <m:t>𝟐</m:t>
                              </m:r>
                            </m:sup>
                          </m:sSup>
                          <m:r>
                            <a:rPr lang="pt-BR" sz="2800" b="1" i="1" smtClean="0">
                              <a:latin typeface="Cambria Math" panose="02040503050406030204" pitchFamily="18" charset="0"/>
                            </a:rPr>
                            <m:t> </m:t>
                          </m:r>
                        </m:e>
                      </m:rad>
                    </m:oMath>
                  </m:oMathPara>
                </a14:m>
                <a:endParaRPr lang="pt-BR" sz="2800" b="1" dirty="0"/>
              </a:p>
            </p:txBody>
          </p:sp>
        </mc:Choice>
        <mc:Fallback xmlns="">
          <p:sp>
            <p:nvSpPr>
              <p:cNvPr id="16" name="CaixaDeTexto 15">
                <a:extLst>
                  <a:ext uri="{FF2B5EF4-FFF2-40B4-BE49-F238E27FC236}">
                    <a16:creationId xmlns:a16="http://schemas.microsoft.com/office/drawing/2014/main" id="{16DC7EFD-33F3-9A67-2BC1-0ED1B477170D}"/>
                  </a:ext>
                </a:extLst>
              </p:cNvPr>
              <p:cNvSpPr txBox="1">
                <a:spLocks noRot="1" noChangeAspect="1" noMove="1" noResize="1" noEditPoints="1" noAdjustHandles="1" noChangeArrowheads="1" noChangeShapeType="1" noTextEdit="1"/>
              </p:cNvSpPr>
              <p:nvPr/>
            </p:nvSpPr>
            <p:spPr>
              <a:xfrm>
                <a:off x="205780" y="1080432"/>
                <a:ext cx="8876186" cy="521810"/>
              </a:xfrm>
              <a:prstGeom prst="rect">
                <a:avLst/>
              </a:prstGeom>
              <a:blipFill>
                <a:blip r:embed="rId6"/>
                <a:stretch>
                  <a:fillRect/>
                </a:stretch>
              </a:blipFill>
            </p:spPr>
            <p:txBody>
              <a:bodyPr/>
              <a:lstStyle/>
              <a:p>
                <a:r>
                  <a:rPr lang="pt-BR">
                    <a:noFill/>
                  </a:rPr>
                  <a:t> </a:t>
                </a:r>
              </a:p>
            </p:txBody>
          </p:sp>
        </mc:Fallback>
      </mc:AlternateContent>
      <p:pic>
        <p:nvPicPr>
          <p:cNvPr id="18" name="Imagem 17">
            <a:extLst>
              <a:ext uri="{FF2B5EF4-FFF2-40B4-BE49-F238E27FC236}">
                <a16:creationId xmlns:a16="http://schemas.microsoft.com/office/drawing/2014/main" id="{4182E8DB-7533-7DCD-9AB4-4405B646C153}"/>
              </a:ext>
            </a:extLst>
          </p:cNvPr>
          <p:cNvPicPr>
            <a:picLocks noChangeAspect="1"/>
          </p:cNvPicPr>
          <p:nvPr/>
        </p:nvPicPr>
        <p:blipFill>
          <a:blip r:embed="rId7"/>
          <a:stretch>
            <a:fillRect/>
          </a:stretch>
        </p:blipFill>
        <p:spPr>
          <a:xfrm>
            <a:off x="113799" y="2274802"/>
            <a:ext cx="4298643" cy="4308878"/>
          </a:xfrm>
          <a:prstGeom prst="rect">
            <a:avLst/>
          </a:prstGeom>
        </p:spPr>
      </p:pic>
    </p:spTree>
    <p:extLst>
      <p:ext uri="{BB962C8B-B14F-4D97-AF65-F5344CB8AC3E}">
        <p14:creationId xmlns:p14="http://schemas.microsoft.com/office/powerpoint/2010/main" val="2671002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742257-3980-4551-868A-26DC3CB821EE}"/>
              </a:ext>
            </a:extLst>
          </p:cNvPr>
          <p:cNvSpPr>
            <a:spLocks noGrp="1"/>
          </p:cNvSpPr>
          <p:nvPr>
            <p:ph type="title"/>
          </p:nvPr>
        </p:nvSpPr>
        <p:spPr>
          <a:xfrm>
            <a:off x="287516" y="2865014"/>
            <a:ext cx="8378529" cy="3890553"/>
          </a:xfrm>
        </p:spPr>
        <p:txBody>
          <a:bodyPr rtlCol="0">
            <a:noAutofit/>
          </a:bodyPr>
          <a:lstStyle/>
          <a:p>
            <a:pPr algn="just" rtl="0"/>
            <a:r>
              <a:rPr lang="pt-BR" sz="3200" dirty="0">
                <a:solidFill>
                  <a:schemeClr val="accent5">
                    <a:lumMod val="50000"/>
                  </a:schemeClr>
                </a:solidFill>
                <a:latin typeface="Rockwell" panose="02060603020205020403" pitchFamily="18" charset="0"/>
              </a:rPr>
              <a:t>	Como no PCA, é preciso decidir se os dados devem ou não ser padronizados. A padronização dos dados significa que </a:t>
            </a:r>
            <a:br>
              <a:rPr lang="pt-BR" sz="3200" dirty="0">
                <a:solidFill>
                  <a:schemeClr val="accent5">
                    <a:lumMod val="50000"/>
                  </a:schemeClr>
                </a:solidFill>
                <a:latin typeface="Rockwell" panose="02060603020205020403" pitchFamily="18" charset="0"/>
              </a:rPr>
            </a:br>
            <a:r>
              <a:rPr lang="pt-BR" sz="3200" dirty="0">
                <a:solidFill>
                  <a:schemeClr val="accent5">
                    <a:lumMod val="50000"/>
                  </a:schemeClr>
                </a:solidFill>
                <a:latin typeface="Rockwell" panose="02060603020205020403" pitchFamily="18" charset="0"/>
              </a:rPr>
              <a:t>todos os valores são medidos numa escala comum de tal forma que uma variável não dominará as outras.</a:t>
            </a:r>
          </a:p>
        </p:txBody>
      </p:sp>
      <p:grpSp>
        <p:nvGrpSpPr>
          <p:cNvPr id="9" name="Grupo 8">
            <a:extLst>
              <a:ext uri="{FF2B5EF4-FFF2-40B4-BE49-F238E27FC236}">
                <a16:creationId xmlns:a16="http://schemas.microsoft.com/office/drawing/2014/main" id="{5EB226A9-D9EE-4576-B6BE-BA2E94C1613A}"/>
              </a:ext>
              <a:ext uri="{C183D7F6-B498-43B3-948B-1728B52AA6E4}">
                <adec:decorative xmlns:adec="http://schemas.microsoft.com/office/drawing/2017/decorative" val="1"/>
              </a:ext>
            </a:extLst>
          </p:cNvPr>
          <p:cNvGrpSpPr/>
          <p:nvPr/>
        </p:nvGrpSpPr>
        <p:grpSpPr>
          <a:xfrm>
            <a:off x="8936181" y="0"/>
            <a:ext cx="3890553" cy="6904758"/>
            <a:chOff x="8936181" y="0"/>
            <a:chExt cx="3890553" cy="6904758"/>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grpSp>
        <p:pic>
          <p:nvPicPr>
            <p:cNvPr id="11" name="Elemento gráfico 10" descr="Microscópio">
              <a:extLst>
                <a:ext uri="{FF2B5EF4-FFF2-40B4-BE49-F238E27FC236}">
                  <a16:creationId xmlns:a16="http://schemas.microsoft.com/office/drawing/2014/main" id="{A9B090FE-5998-4BAC-AB8D-6F40D44C81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8936181" y="3014205"/>
              <a:ext cx="3890553" cy="3890553"/>
            </a:xfrm>
            <a:prstGeom prst="rect">
              <a:avLst/>
            </a:prstGeom>
          </p:spPr>
        </p:pic>
      </p:grpSp>
      <p:sp>
        <p:nvSpPr>
          <p:cNvPr id="12" name="Espaço Reservado para Número de Slide 11">
            <a:extLst>
              <a:ext uri="{FF2B5EF4-FFF2-40B4-BE49-F238E27FC236}">
                <a16:creationId xmlns:a16="http://schemas.microsoft.com/office/drawing/2014/main" id="{0FB174BA-F75D-1C4B-E85B-B76B5A69015F}"/>
              </a:ext>
            </a:extLst>
          </p:cNvPr>
          <p:cNvSpPr>
            <a:spLocks noGrp="1"/>
          </p:cNvSpPr>
          <p:nvPr>
            <p:ph type="sldNum" sz="quarter" idx="12"/>
          </p:nvPr>
        </p:nvSpPr>
        <p:spPr/>
        <p:txBody>
          <a:bodyPr/>
          <a:lstStyle/>
          <a:p>
            <a:pPr rtl="0"/>
            <a:fld id="{ACEC5C30-0B3A-4B13-ADDD-7C63C8AA921B}" type="slidenum">
              <a:rPr lang="pt-BR" noProof="0" smtClean="0"/>
              <a:t>7</a:t>
            </a:fld>
            <a:endParaRPr lang="pt-BR" noProof="0"/>
          </a:p>
        </p:txBody>
      </p:sp>
      <mc:AlternateContent xmlns:mc="http://schemas.openxmlformats.org/markup-compatibility/2006" xmlns:a14="http://schemas.microsoft.com/office/drawing/2010/main">
        <mc:Choice Requires="a14">
          <p:sp>
            <p:nvSpPr>
              <p:cNvPr id="15" name="CaixaDeTexto 14">
                <a:extLst>
                  <a:ext uri="{FF2B5EF4-FFF2-40B4-BE49-F238E27FC236}">
                    <a16:creationId xmlns:a16="http://schemas.microsoft.com/office/drawing/2014/main" id="{9248E177-A527-A029-61C8-6C8809B5C174}"/>
                  </a:ext>
                </a:extLst>
              </p:cNvPr>
              <p:cNvSpPr txBox="1"/>
              <p:nvPr/>
            </p:nvSpPr>
            <p:spPr>
              <a:xfrm>
                <a:off x="10112" y="1209868"/>
                <a:ext cx="8876186" cy="449226"/>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pt-BR" sz="2400" b="1" i="1" smtClean="0">
                          <a:latin typeface="Cambria Math" panose="02040503050406030204" pitchFamily="18" charset="0"/>
                        </a:rPr>
                        <m:t>𝒅</m:t>
                      </m:r>
                      <m:r>
                        <a:rPr lang="pt-BR" sz="2400" b="1" i="1" smtClean="0">
                          <a:latin typeface="Cambria Math" panose="02040503050406030204" pitchFamily="18" charset="0"/>
                        </a:rPr>
                        <m:t>= </m:t>
                      </m:r>
                      <m:rad>
                        <m:radPr>
                          <m:degHide m:val="on"/>
                          <m:ctrlPr>
                            <a:rPr lang="pt-BR" sz="2400" b="1" i="1" smtClean="0">
                              <a:latin typeface="Cambria Math" panose="02040503050406030204" pitchFamily="18" charset="0"/>
                            </a:rPr>
                          </m:ctrlPr>
                        </m:radPr>
                        <m:deg/>
                        <m:e>
                          <m:sSup>
                            <m:sSupPr>
                              <m:ctrlPr>
                                <a:rPr lang="pt-BR" sz="2400" b="1" i="1" smtClean="0">
                                  <a:latin typeface="Cambria Math" panose="02040503050406030204" pitchFamily="18" charset="0"/>
                                </a:rPr>
                              </m:ctrlPr>
                            </m:sSupPr>
                            <m:e>
                              <m:d>
                                <m:dPr>
                                  <m:ctrlPr>
                                    <a:rPr lang="pt-BR" sz="2400" b="1" i="1" smtClean="0">
                                      <a:latin typeface="Cambria Math" panose="02040503050406030204" pitchFamily="18" charset="0"/>
                                    </a:rPr>
                                  </m:ctrlPr>
                                </m:dPr>
                                <m:e>
                                  <m:r>
                                    <a:rPr lang="pt-BR" sz="2400" b="1" i="1" smtClean="0">
                                      <a:latin typeface="Cambria Math" panose="02040503050406030204" pitchFamily="18" charset="0"/>
                                    </a:rPr>
                                    <m:t>𝟏𝟒</m:t>
                                  </m:r>
                                  <m:r>
                                    <a:rPr lang="pt-BR" sz="2400" b="1" i="1" smtClean="0">
                                      <a:latin typeface="Cambria Math" panose="02040503050406030204" pitchFamily="18" charset="0"/>
                                    </a:rPr>
                                    <m:t> −</m:t>
                                  </m:r>
                                  <m:r>
                                    <a:rPr lang="pt-BR" sz="2400" b="1" i="1" smtClean="0">
                                      <a:latin typeface="Cambria Math" panose="02040503050406030204" pitchFamily="18" charset="0"/>
                                    </a:rPr>
                                    <m:t>𝟏𝟒</m:t>
                                  </m:r>
                                </m:e>
                              </m:d>
                            </m:e>
                            <m:sup>
                              <m:r>
                                <a:rPr lang="pt-BR" sz="2400" b="1" i="1" smtClean="0">
                                  <a:latin typeface="Cambria Math" panose="02040503050406030204" pitchFamily="18" charset="0"/>
                                </a:rPr>
                                <m:t>𝟐</m:t>
                              </m:r>
                            </m:sup>
                          </m:sSup>
                          <m:r>
                            <a:rPr lang="pt-BR" sz="2400" b="1" i="1" smtClean="0">
                              <a:latin typeface="Cambria Math" panose="02040503050406030204" pitchFamily="18" charset="0"/>
                            </a:rPr>
                            <m:t>+ </m:t>
                          </m:r>
                          <m:sSup>
                            <m:sSupPr>
                              <m:ctrlPr>
                                <a:rPr lang="pt-BR" sz="2400" b="1" i="1" smtClean="0">
                                  <a:latin typeface="Cambria Math" panose="02040503050406030204" pitchFamily="18" charset="0"/>
                                </a:rPr>
                              </m:ctrlPr>
                            </m:sSupPr>
                            <m:e>
                              <m:d>
                                <m:dPr>
                                  <m:ctrlPr>
                                    <a:rPr lang="pt-BR" sz="2400" b="1" i="1" smtClean="0">
                                      <a:latin typeface="Cambria Math" panose="02040503050406030204" pitchFamily="18" charset="0"/>
                                    </a:rPr>
                                  </m:ctrlPr>
                                </m:dPr>
                                <m:e>
                                  <m:r>
                                    <a:rPr lang="pt-BR" sz="2400" b="1" i="1" smtClean="0">
                                      <a:latin typeface="Cambria Math" panose="02040503050406030204" pitchFamily="18" charset="0"/>
                                    </a:rPr>
                                    <m:t>𝟔𝟎</m:t>
                                  </m:r>
                                  <m:r>
                                    <a:rPr lang="pt-BR" sz="2400" b="1" i="1" smtClean="0">
                                      <a:latin typeface="Cambria Math" panose="02040503050406030204" pitchFamily="18" charset="0"/>
                                    </a:rPr>
                                    <m:t> −</m:t>
                                  </m:r>
                                  <m:r>
                                    <a:rPr lang="pt-BR" sz="2400" b="1" i="1" smtClean="0">
                                      <a:latin typeface="Cambria Math" panose="02040503050406030204" pitchFamily="18" charset="0"/>
                                    </a:rPr>
                                    <m:t>𝟓𝟗</m:t>
                                  </m:r>
                                </m:e>
                              </m:d>
                            </m:e>
                            <m:sup>
                              <m:r>
                                <a:rPr lang="pt-BR" sz="2400" b="1" i="1" smtClean="0">
                                  <a:latin typeface="Cambria Math" panose="02040503050406030204" pitchFamily="18" charset="0"/>
                                </a:rPr>
                                <m:t>𝟐</m:t>
                              </m:r>
                            </m:sup>
                          </m:sSup>
                          <m:r>
                            <a:rPr lang="pt-BR" sz="2400" b="1" i="1" smtClean="0">
                              <a:latin typeface="Cambria Math" panose="02040503050406030204" pitchFamily="18" charset="0"/>
                            </a:rPr>
                            <m:t>+ </m:t>
                          </m:r>
                          <m:sSup>
                            <m:sSupPr>
                              <m:ctrlPr>
                                <a:rPr lang="pt-BR" sz="2400" b="1" i="1" smtClean="0">
                                  <a:latin typeface="Cambria Math" panose="02040503050406030204" pitchFamily="18" charset="0"/>
                                </a:rPr>
                              </m:ctrlPr>
                            </m:sSupPr>
                            <m:e>
                              <m:d>
                                <m:dPr>
                                  <m:ctrlPr>
                                    <a:rPr lang="pt-BR" sz="2400" b="1" i="1" smtClean="0">
                                      <a:latin typeface="Cambria Math" panose="02040503050406030204" pitchFamily="18" charset="0"/>
                                    </a:rPr>
                                  </m:ctrlPr>
                                </m:dPr>
                                <m:e>
                                  <m:r>
                                    <a:rPr lang="pt-BR" sz="2400" b="1" i="1" smtClean="0">
                                      <a:latin typeface="Cambria Math" panose="02040503050406030204" pitchFamily="18" charset="0"/>
                                    </a:rPr>
                                    <m:t>𝟕𝟎</m:t>
                                  </m:r>
                                  <m:r>
                                    <a:rPr lang="pt-BR" sz="2400" b="1" i="1" smtClean="0">
                                      <a:latin typeface="Cambria Math" panose="02040503050406030204" pitchFamily="18" charset="0"/>
                                    </a:rPr>
                                    <m:t> −</m:t>
                                  </m:r>
                                  <m:r>
                                    <a:rPr lang="pt-BR" sz="2400" b="1" i="1" smtClean="0">
                                      <a:latin typeface="Cambria Math" panose="02040503050406030204" pitchFamily="18" charset="0"/>
                                    </a:rPr>
                                    <m:t>𝟔𝟗</m:t>
                                  </m:r>
                                </m:e>
                              </m:d>
                            </m:e>
                            <m:sup>
                              <m:r>
                                <a:rPr lang="pt-BR" sz="2400" b="1" i="1" smtClean="0">
                                  <a:latin typeface="Cambria Math" panose="02040503050406030204" pitchFamily="18" charset="0"/>
                                </a:rPr>
                                <m:t>𝟐</m:t>
                              </m:r>
                            </m:sup>
                          </m:sSup>
                          <m:r>
                            <a:rPr lang="pt-BR" sz="2400" b="1" i="1" smtClean="0">
                              <a:latin typeface="Cambria Math" panose="02040503050406030204" pitchFamily="18" charset="0"/>
                            </a:rPr>
                            <m:t> + </m:t>
                          </m:r>
                          <m:sSup>
                            <m:sSupPr>
                              <m:ctrlPr>
                                <a:rPr lang="pt-BR" sz="2400" b="1" i="1" smtClean="0">
                                  <a:latin typeface="Cambria Math" panose="02040503050406030204" pitchFamily="18" charset="0"/>
                                </a:rPr>
                              </m:ctrlPr>
                            </m:sSupPr>
                            <m:e>
                              <m:d>
                                <m:dPr>
                                  <m:ctrlPr>
                                    <a:rPr lang="pt-BR" sz="2400" b="1" i="1" smtClean="0">
                                      <a:latin typeface="Cambria Math" panose="02040503050406030204" pitchFamily="18" charset="0"/>
                                    </a:rPr>
                                  </m:ctrlPr>
                                </m:dPr>
                                <m:e>
                                  <m:r>
                                    <a:rPr lang="pt-BR" sz="2400" b="1" i="1" smtClean="0">
                                      <a:latin typeface="Cambria Math" panose="02040503050406030204" pitchFamily="18" charset="0"/>
                                    </a:rPr>
                                    <m:t>𝟑𝟎</m:t>
                                  </m:r>
                                  <m:r>
                                    <a:rPr lang="pt-BR" sz="2400" b="1" i="1" smtClean="0">
                                      <a:latin typeface="Cambria Math" panose="02040503050406030204" pitchFamily="18" charset="0"/>
                                    </a:rPr>
                                    <m:t> −</m:t>
                                  </m:r>
                                  <m:r>
                                    <a:rPr lang="pt-BR" sz="2400" b="1" i="1" smtClean="0">
                                      <a:latin typeface="Cambria Math" panose="02040503050406030204" pitchFamily="18" charset="0"/>
                                    </a:rPr>
                                    <m:t>𝟑𝟎</m:t>
                                  </m:r>
                                </m:e>
                              </m:d>
                            </m:e>
                            <m:sup>
                              <m:r>
                                <a:rPr lang="pt-BR" sz="2400" b="1" i="1" smtClean="0">
                                  <a:latin typeface="Cambria Math" panose="02040503050406030204" pitchFamily="18" charset="0"/>
                                </a:rPr>
                                <m:t>𝟐</m:t>
                              </m:r>
                            </m:sup>
                          </m:sSup>
                        </m:e>
                      </m:rad>
                    </m:oMath>
                  </m:oMathPara>
                </a14:m>
                <a:endParaRPr lang="pt-BR" sz="2400" b="1" dirty="0"/>
              </a:p>
            </p:txBody>
          </p:sp>
        </mc:Choice>
        <mc:Fallback xmlns="">
          <p:sp>
            <p:nvSpPr>
              <p:cNvPr id="15" name="CaixaDeTexto 14">
                <a:extLst>
                  <a:ext uri="{FF2B5EF4-FFF2-40B4-BE49-F238E27FC236}">
                    <a16:creationId xmlns:a16="http://schemas.microsoft.com/office/drawing/2014/main" id="{9248E177-A527-A029-61C8-6C8809B5C174}"/>
                  </a:ext>
                </a:extLst>
              </p:cNvPr>
              <p:cNvSpPr txBox="1">
                <a:spLocks noRot="1" noChangeAspect="1" noMove="1" noResize="1" noEditPoints="1" noAdjustHandles="1" noChangeArrowheads="1" noChangeShapeType="1" noTextEdit="1"/>
              </p:cNvSpPr>
              <p:nvPr/>
            </p:nvSpPr>
            <p:spPr>
              <a:xfrm>
                <a:off x="10112" y="1209868"/>
                <a:ext cx="8876186" cy="449226"/>
              </a:xfrm>
              <a:prstGeom prst="rect">
                <a:avLst/>
              </a:prstGeom>
              <a:blipFill>
                <a:blip r:embed="rId5"/>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16" name="CaixaDeTexto 15">
                <a:extLst>
                  <a:ext uri="{FF2B5EF4-FFF2-40B4-BE49-F238E27FC236}">
                    <a16:creationId xmlns:a16="http://schemas.microsoft.com/office/drawing/2014/main" id="{921BEB27-A85D-F19F-5C22-10966762F20B}"/>
                  </a:ext>
                </a:extLst>
              </p:cNvPr>
              <p:cNvSpPr txBox="1"/>
              <p:nvPr/>
            </p:nvSpPr>
            <p:spPr>
              <a:xfrm>
                <a:off x="-188829" y="1989343"/>
                <a:ext cx="8876186" cy="48160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pt-BR" sz="2800" b="1" i="1" smtClean="0">
                          <a:latin typeface="Cambria Math" panose="02040503050406030204" pitchFamily="18" charset="0"/>
                        </a:rPr>
                        <m:t>𝒅</m:t>
                      </m:r>
                      <m:r>
                        <a:rPr lang="pt-BR" sz="2800" b="1" i="1" smtClean="0">
                          <a:latin typeface="Cambria Math" panose="02040503050406030204" pitchFamily="18" charset="0"/>
                        </a:rPr>
                        <m:t>= </m:t>
                      </m:r>
                      <m:rad>
                        <m:radPr>
                          <m:degHide m:val="on"/>
                          <m:ctrlPr>
                            <a:rPr lang="pt-BR" sz="2800" b="1" i="1" smtClean="0">
                              <a:latin typeface="Cambria Math" panose="02040503050406030204" pitchFamily="18" charset="0"/>
                            </a:rPr>
                          </m:ctrlPr>
                        </m:radPr>
                        <m:deg/>
                        <m:e>
                          <m:r>
                            <a:rPr lang="pt-BR" sz="2800" b="1" i="1" smtClean="0">
                              <a:latin typeface="Cambria Math" panose="02040503050406030204" pitchFamily="18" charset="0"/>
                            </a:rPr>
                            <m:t>𝟐</m:t>
                          </m:r>
                        </m:e>
                      </m:rad>
                    </m:oMath>
                  </m:oMathPara>
                </a14:m>
                <a:endParaRPr lang="pt-BR" sz="2800" b="1" dirty="0"/>
              </a:p>
            </p:txBody>
          </p:sp>
        </mc:Choice>
        <mc:Fallback xmlns="">
          <p:sp>
            <p:nvSpPr>
              <p:cNvPr id="16" name="CaixaDeTexto 15">
                <a:extLst>
                  <a:ext uri="{FF2B5EF4-FFF2-40B4-BE49-F238E27FC236}">
                    <a16:creationId xmlns:a16="http://schemas.microsoft.com/office/drawing/2014/main" id="{921BEB27-A85D-F19F-5C22-10966762F20B}"/>
                  </a:ext>
                </a:extLst>
              </p:cNvPr>
              <p:cNvSpPr txBox="1">
                <a:spLocks noRot="1" noChangeAspect="1" noMove="1" noResize="1" noEditPoints="1" noAdjustHandles="1" noChangeArrowheads="1" noChangeShapeType="1" noTextEdit="1"/>
              </p:cNvSpPr>
              <p:nvPr/>
            </p:nvSpPr>
            <p:spPr>
              <a:xfrm>
                <a:off x="-188829" y="1989343"/>
                <a:ext cx="8876186" cy="481607"/>
              </a:xfrm>
              <a:prstGeom prst="rect">
                <a:avLst/>
              </a:prstGeom>
              <a:blipFill>
                <a:blip r:embed="rId6"/>
                <a:stretch>
                  <a:fillRect/>
                </a:stretch>
              </a:blipFill>
            </p:spPr>
            <p:txBody>
              <a:bodyPr/>
              <a:lstStyle/>
              <a:p>
                <a:r>
                  <a:rPr lang="pt-BR">
                    <a:noFill/>
                  </a:rPr>
                  <a:t> </a:t>
                </a:r>
              </a:p>
            </p:txBody>
          </p:sp>
        </mc:Fallback>
      </mc:AlternateContent>
      <p:pic>
        <p:nvPicPr>
          <p:cNvPr id="17" name="Imagem 16" descr="Forma, Círculo&#10;&#10;Descrição gerada automaticamente">
            <a:extLst>
              <a:ext uri="{FF2B5EF4-FFF2-40B4-BE49-F238E27FC236}">
                <a16:creationId xmlns:a16="http://schemas.microsoft.com/office/drawing/2014/main" id="{F34975CF-5FC3-AF3E-59BE-8B779709BD69}"/>
              </a:ext>
            </a:extLst>
          </p:cNvPr>
          <p:cNvPicPr>
            <a:picLocks noChangeAspect="1"/>
          </p:cNvPicPr>
          <p:nvPr/>
        </p:nvPicPr>
        <p:blipFill>
          <a:blip r:embed="rId7">
            <a:clrChange>
              <a:clrFrom>
                <a:srgbClr val="FFFFFF"/>
              </a:clrFrom>
              <a:clrTo>
                <a:srgbClr val="FFFFFF">
                  <a:alpha val="0"/>
                </a:srgbClr>
              </a:clrTo>
            </a:clrChange>
          </a:blip>
          <a:stretch>
            <a:fillRect/>
          </a:stretch>
        </p:blipFill>
        <p:spPr>
          <a:xfrm>
            <a:off x="9597250" y="166972"/>
            <a:ext cx="2421877" cy="2314477"/>
          </a:xfrm>
          <a:prstGeom prst="rect">
            <a:avLst/>
          </a:prstGeom>
        </p:spPr>
      </p:pic>
    </p:spTree>
    <p:extLst>
      <p:ext uri="{BB962C8B-B14F-4D97-AF65-F5344CB8AC3E}">
        <p14:creationId xmlns:p14="http://schemas.microsoft.com/office/powerpoint/2010/main" val="3937033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742257-3980-4551-868A-26DC3CB821EE}"/>
              </a:ext>
            </a:extLst>
          </p:cNvPr>
          <p:cNvSpPr>
            <a:spLocks noGrp="1"/>
          </p:cNvSpPr>
          <p:nvPr>
            <p:ph type="title"/>
          </p:nvPr>
        </p:nvSpPr>
        <p:spPr>
          <a:xfrm>
            <a:off x="228090" y="2481449"/>
            <a:ext cx="8580975" cy="5771573"/>
          </a:xfrm>
        </p:spPr>
        <p:txBody>
          <a:bodyPr rtlCol="0" anchor="t">
            <a:noAutofit/>
          </a:bodyPr>
          <a:lstStyle/>
          <a:p>
            <a:pPr algn="just" rtl="0"/>
            <a:br>
              <a:rPr lang="pt-BR" sz="4000" spc="-30" dirty="0">
                <a:solidFill>
                  <a:schemeClr val="accent5">
                    <a:lumMod val="50000"/>
                  </a:schemeClr>
                </a:solidFill>
                <a:latin typeface="Rockwell" panose="02060603020205020403" pitchFamily="18" charset="0"/>
              </a:rPr>
            </a:br>
            <a:r>
              <a:rPr lang="pt-BR" sz="4000" spc="-30" dirty="0">
                <a:solidFill>
                  <a:schemeClr val="accent5">
                    <a:lumMod val="50000"/>
                  </a:schemeClr>
                </a:solidFill>
                <a:latin typeface="Rockwell" panose="02060603020205020403" pitchFamily="18" charset="0"/>
              </a:rPr>
              <a:t>	Um método considera que cada objeto é, inicialmente, um “grupo” de um componente e compara as distâncias entre os grupos.</a:t>
            </a:r>
          </a:p>
        </p:txBody>
      </p:sp>
      <p:grpSp>
        <p:nvGrpSpPr>
          <p:cNvPr id="9" name="Grupo 8">
            <a:extLst>
              <a:ext uri="{FF2B5EF4-FFF2-40B4-BE49-F238E27FC236}">
                <a16:creationId xmlns:a16="http://schemas.microsoft.com/office/drawing/2014/main" id="{798EA88B-C439-4F17-9585-820972CE0BA5}"/>
              </a:ext>
              <a:ext uri="{C183D7F6-B498-43B3-948B-1728B52AA6E4}">
                <adec:decorative xmlns:adec="http://schemas.microsoft.com/office/drawing/2017/decorative" val="1"/>
              </a:ext>
            </a:extLst>
          </p:cNvPr>
          <p:cNvGrpSpPr/>
          <p:nvPr/>
        </p:nvGrpSpPr>
        <p:grpSpPr>
          <a:xfrm>
            <a:off x="9009186" y="0"/>
            <a:ext cx="3668917" cy="6941127"/>
            <a:chOff x="9009186" y="0"/>
            <a:chExt cx="3668917" cy="6941127"/>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grpSp>
        <p:pic>
          <p:nvPicPr>
            <p:cNvPr id="11" name="Elemento gráfico 10" descr="Área de transferência">
              <a:extLst>
                <a:ext uri="{FF2B5EF4-FFF2-40B4-BE49-F238E27FC236}">
                  <a16:creationId xmlns:a16="http://schemas.microsoft.com/office/drawing/2014/main" id="{4F58D0C9-D25F-4044-8F1B-4190E5A1B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09186" y="3272210"/>
              <a:ext cx="3668917" cy="3668917"/>
            </a:xfrm>
            <a:prstGeom prst="rect">
              <a:avLst/>
            </a:prstGeom>
          </p:spPr>
        </p:pic>
      </p:grpSp>
      <p:sp>
        <p:nvSpPr>
          <p:cNvPr id="12" name="Espaço Reservado para Número de Slide 11">
            <a:extLst>
              <a:ext uri="{FF2B5EF4-FFF2-40B4-BE49-F238E27FC236}">
                <a16:creationId xmlns:a16="http://schemas.microsoft.com/office/drawing/2014/main" id="{4CDE5811-546B-B5EA-F73B-3AEC57AA448D}"/>
              </a:ext>
            </a:extLst>
          </p:cNvPr>
          <p:cNvSpPr>
            <a:spLocks noGrp="1"/>
          </p:cNvSpPr>
          <p:nvPr>
            <p:ph type="sldNum" sz="quarter" idx="12"/>
          </p:nvPr>
        </p:nvSpPr>
        <p:spPr/>
        <p:txBody>
          <a:bodyPr/>
          <a:lstStyle/>
          <a:p>
            <a:pPr rtl="0"/>
            <a:fld id="{ACEC5C30-0B3A-4B13-ADDD-7C63C8AA921B}" type="slidenum">
              <a:rPr lang="pt-BR" noProof="0" smtClean="0"/>
              <a:t>8</a:t>
            </a:fld>
            <a:endParaRPr lang="pt-BR" noProof="0"/>
          </a:p>
        </p:txBody>
      </p:sp>
      <p:pic>
        <p:nvPicPr>
          <p:cNvPr id="13" name="Imagem 12" descr="Forma, Círculo&#10;&#10;Descrição gerada automaticamente">
            <a:extLst>
              <a:ext uri="{FF2B5EF4-FFF2-40B4-BE49-F238E27FC236}">
                <a16:creationId xmlns:a16="http://schemas.microsoft.com/office/drawing/2014/main" id="{77E4F087-5B7A-4BCE-D5DB-9604C10A6D13}"/>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9597250" y="166972"/>
            <a:ext cx="2421877" cy="2314477"/>
          </a:xfrm>
          <a:prstGeom prst="rect">
            <a:avLst/>
          </a:prstGeom>
        </p:spPr>
      </p:pic>
      <p:sp>
        <p:nvSpPr>
          <p:cNvPr id="16" name="Título 1">
            <a:extLst>
              <a:ext uri="{FF2B5EF4-FFF2-40B4-BE49-F238E27FC236}">
                <a16:creationId xmlns:a16="http://schemas.microsoft.com/office/drawing/2014/main" id="{A365357C-F488-858C-AA5F-A98ADB6436A9}"/>
              </a:ext>
            </a:extLst>
          </p:cNvPr>
          <p:cNvSpPr txBox="1">
            <a:spLocks/>
          </p:cNvSpPr>
          <p:nvPr/>
        </p:nvSpPr>
        <p:spPr>
          <a:xfrm>
            <a:off x="49692" y="1086427"/>
            <a:ext cx="8580975" cy="5771573"/>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t-BR" sz="4000" spc="-30" dirty="0">
                <a:solidFill>
                  <a:schemeClr val="accent5">
                    <a:lumMod val="50000"/>
                  </a:schemeClr>
                </a:solidFill>
                <a:latin typeface="Rockwell" panose="02060603020205020403" pitchFamily="18" charset="0"/>
              </a:rPr>
              <a:t>	</a:t>
            </a:r>
            <a:r>
              <a:rPr lang="pt-BR" sz="4000" spc="-30" dirty="0">
                <a:solidFill>
                  <a:schemeClr val="accent2">
                    <a:lumMod val="50000"/>
                  </a:schemeClr>
                </a:solidFill>
                <a:latin typeface="Rockwell" panose="02060603020205020403" pitchFamily="18" charset="0"/>
              </a:rPr>
              <a:t>Existem vários métodos de procura de grupos.</a:t>
            </a:r>
            <a:br>
              <a:rPr lang="pt-BR" sz="4000" spc="-30" dirty="0">
                <a:solidFill>
                  <a:schemeClr val="accent2">
                    <a:lumMod val="50000"/>
                  </a:schemeClr>
                </a:solidFill>
                <a:latin typeface="Rockwell" panose="02060603020205020403" pitchFamily="18" charset="0"/>
              </a:rPr>
            </a:br>
            <a:r>
              <a:rPr lang="pt-BR" sz="4000" spc="-30" dirty="0">
                <a:solidFill>
                  <a:schemeClr val="accent2">
                    <a:lumMod val="50000"/>
                  </a:schemeClr>
                </a:solidFill>
                <a:latin typeface="Rockwell" panose="02060603020205020403" pitchFamily="18" charset="0"/>
              </a:rPr>
              <a:t> </a:t>
            </a:r>
            <a:br>
              <a:rPr lang="pt-BR" sz="4000" spc="-30" dirty="0">
                <a:solidFill>
                  <a:schemeClr val="accent5">
                    <a:lumMod val="50000"/>
                  </a:schemeClr>
                </a:solidFill>
                <a:latin typeface="Rockwell" panose="02060603020205020403" pitchFamily="18" charset="0"/>
              </a:rPr>
            </a:br>
            <a:endParaRPr lang="pt-BR" sz="4000" spc="-30" dirty="0">
              <a:solidFill>
                <a:schemeClr val="accent5">
                  <a:lumMod val="50000"/>
                </a:schemeClr>
              </a:solidFill>
              <a:latin typeface="Rockwell" panose="02060603020205020403" pitchFamily="18" charset="0"/>
            </a:endParaRPr>
          </a:p>
        </p:txBody>
      </p:sp>
    </p:spTree>
    <p:extLst>
      <p:ext uri="{BB962C8B-B14F-4D97-AF65-F5344CB8AC3E}">
        <p14:creationId xmlns:p14="http://schemas.microsoft.com/office/powerpoint/2010/main" val="1022693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742257-3980-4551-868A-26DC3CB821EE}"/>
              </a:ext>
            </a:extLst>
          </p:cNvPr>
          <p:cNvSpPr>
            <a:spLocks noGrp="1"/>
          </p:cNvSpPr>
          <p:nvPr>
            <p:ph type="title"/>
          </p:nvPr>
        </p:nvSpPr>
        <p:spPr>
          <a:xfrm>
            <a:off x="302013" y="1268820"/>
            <a:ext cx="8378529" cy="4326684"/>
          </a:xfrm>
        </p:spPr>
        <p:txBody>
          <a:bodyPr rtlCol="0">
            <a:normAutofit fontScale="90000"/>
          </a:bodyPr>
          <a:lstStyle/>
          <a:p>
            <a:pPr rtl="0"/>
            <a:r>
              <a:rPr lang="pt-BR" sz="4000" dirty="0">
                <a:solidFill>
                  <a:schemeClr val="accent5">
                    <a:lumMod val="50000"/>
                  </a:schemeClr>
                </a:solidFill>
                <a:latin typeface="Rockwell" panose="02060603020205020403" pitchFamily="18" charset="0"/>
              </a:rPr>
              <a:t>	Os dois pontos que estão mais próximos são juntados para formar um novo grupo.   </a:t>
            </a:r>
            <a:br>
              <a:rPr lang="pt-BR" sz="4000" dirty="0">
                <a:solidFill>
                  <a:schemeClr val="accent5">
                    <a:lumMod val="50000"/>
                  </a:schemeClr>
                </a:solidFill>
                <a:latin typeface="Rockwell" panose="02060603020205020403" pitchFamily="18" charset="0"/>
              </a:rPr>
            </a:br>
            <a:br>
              <a:rPr lang="pt-BR" sz="4000" dirty="0">
                <a:solidFill>
                  <a:schemeClr val="accent5">
                    <a:lumMod val="50000"/>
                  </a:schemeClr>
                </a:solidFill>
                <a:latin typeface="Rockwell" panose="02060603020205020403" pitchFamily="18" charset="0"/>
              </a:rPr>
            </a:br>
            <a:r>
              <a:rPr lang="pt-BR" sz="4000" dirty="0">
                <a:solidFill>
                  <a:schemeClr val="accent5">
                    <a:lumMod val="50000"/>
                  </a:schemeClr>
                </a:solidFill>
                <a:latin typeface="Rockwell" panose="02060603020205020403" pitchFamily="18" charset="0"/>
              </a:rPr>
              <a:t>	As distâncias entre os clusters são novamente comparadas e os dois clusters mais próximos são agrupados.</a:t>
            </a:r>
            <a:br>
              <a:rPr lang="pt-BR" sz="4000" dirty="0">
                <a:solidFill>
                  <a:schemeClr val="accent5">
                    <a:lumMod val="50000"/>
                  </a:schemeClr>
                </a:solidFill>
                <a:latin typeface="Rockwell" panose="02060603020205020403" pitchFamily="18" charset="0"/>
              </a:rPr>
            </a:br>
            <a:endParaRPr lang="pt-BR" sz="4000" dirty="0">
              <a:solidFill>
                <a:schemeClr val="accent5">
                  <a:lumMod val="50000"/>
                </a:schemeClr>
              </a:solidFill>
              <a:latin typeface="Rockwell" panose="02060603020205020403" pitchFamily="18" charset="0"/>
            </a:endParaRPr>
          </a:p>
        </p:txBody>
      </p:sp>
      <p:grpSp>
        <p:nvGrpSpPr>
          <p:cNvPr id="26" name="Grupo 25">
            <a:extLst>
              <a:ext uri="{FF2B5EF4-FFF2-40B4-BE49-F238E27FC236}">
                <a16:creationId xmlns:a16="http://schemas.microsoft.com/office/drawing/2014/main" id="{FAE49640-1F41-49EF-9DE6-5B8BD818E7D5}"/>
              </a:ext>
              <a:ext uri="{C183D7F6-B498-43B3-948B-1728B52AA6E4}">
                <adec:decorative xmlns:adec="http://schemas.microsoft.com/office/drawing/2017/decorative" val="1"/>
              </a:ext>
            </a:extLst>
          </p:cNvPr>
          <p:cNvGrpSpPr/>
          <p:nvPr/>
        </p:nvGrpSpPr>
        <p:grpSpPr>
          <a:xfrm>
            <a:off x="9055676" y="0"/>
            <a:ext cx="3136324" cy="7050231"/>
            <a:chOff x="9055676" y="0"/>
            <a:chExt cx="3136324" cy="7050231"/>
          </a:xfrm>
        </p:grpSpPr>
        <p:grpSp>
          <p:nvGrpSpPr>
            <p:cNvPr id="10" name="Grupo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tângulo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5" name="Retângulo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6" name="Retângulo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7" name="Retângulo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sp>
            <p:nvSpPr>
              <p:cNvPr id="8" name="Retângulo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a:p>
            </p:txBody>
          </p:sp>
        </p:grpSp>
        <p:pic>
          <p:nvPicPr>
            <p:cNvPr id="12" name="Elemento gráfico 11" descr="Camisa">
              <a:extLst>
                <a:ext uri="{FF2B5EF4-FFF2-40B4-BE49-F238E27FC236}">
                  <a16:creationId xmlns:a16="http://schemas.microsoft.com/office/drawing/2014/main" id="{D0B86988-B817-439D-A6A5-180647268CC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0887424">
              <a:off x="9541289" y="4083626"/>
              <a:ext cx="1951759" cy="1951759"/>
            </a:xfrm>
            <a:prstGeom prst="rect">
              <a:avLst/>
            </a:prstGeom>
          </p:spPr>
        </p:pic>
        <p:pic>
          <p:nvPicPr>
            <p:cNvPr id="14" name="Elemento gráfico 13" descr="Óculos">
              <a:extLst>
                <a:ext uri="{FF2B5EF4-FFF2-40B4-BE49-F238E27FC236}">
                  <a16:creationId xmlns:a16="http://schemas.microsoft.com/office/drawing/2014/main" id="{92AEA3DE-CFDD-499C-B6AD-99345EA1CEF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795024">
              <a:off x="11018693" y="3451676"/>
              <a:ext cx="1034563" cy="1034563"/>
            </a:xfrm>
            <a:prstGeom prst="rect">
              <a:avLst/>
            </a:prstGeom>
          </p:spPr>
        </p:pic>
        <p:pic>
          <p:nvPicPr>
            <p:cNvPr id="16" name="Elemento gráfico 15" descr="Bota">
              <a:extLst>
                <a:ext uri="{FF2B5EF4-FFF2-40B4-BE49-F238E27FC236}">
                  <a16:creationId xmlns:a16="http://schemas.microsoft.com/office/drawing/2014/main" id="{BDFF0140-1CC8-4F76-B83E-EFC26BF5949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697835" y="5595504"/>
              <a:ext cx="1454727" cy="1454727"/>
            </a:xfrm>
            <a:prstGeom prst="rect">
              <a:avLst/>
            </a:prstGeom>
          </p:spPr>
        </p:pic>
      </p:grpSp>
      <p:sp>
        <p:nvSpPr>
          <p:cNvPr id="3" name="Espaço Reservado para Número de Slide 2">
            <a:extLst>
              <a:ext uri="{FF2B5EF4-FFF2-40B4-BE49-F238E27FC236}">
                <a16:creationId xmlns:a16="http://schemas.microsoft.com/office/drawing/2014/main" id="{2120C882-9B21-9FDF-B430-F3478932BB09}"/>
              </a:ext>
            </a:extLst>
          </p:cNvPr>
          <p:cNvSpPr>
            <a:spLocks noGrp="1"/>
          </p:cNvSpPr>
          <p:nvPr>
            <p:ph type="sldNum" sz="quarter" idx="12"/>
          </p:nvPr>
        </p:nvSpPr>
        <p:spPr/>
        <p:txBody>
          <a:bodyPr/>
          <a:lstStyle/>
          <a:p>
            <a:pPr rtl="0"/>
            <a:fld id="{ACEC5C30-0B3A-4B13-ADDD-7C63C8AA921B}" type="slidenum">
              <a:rPr lang="pt-BR" noProof="0" smtClean="0"/>
              <a:t>9</a:t>
            </a:fld>
            <a:endParaRPr lang="pt-BR" noProof="0"/>
          </a:p>
        </p:txBody>
      </p:sp>
      <p:pic>
        <p:nvPicPr>
          <p:cNvPr id="27" name="Imagem 26" descr="Forma, Círculo&#10;&#10;Descrição gerada automaticamente">
            <a:extLst>
              <a:ext uri="{FF2B5EF4-FFF2-40B4-BE49-F238E27FC236}">
                <a16:creationId xmlns:a16="http://schemas.microsoft.com/office/drawing/2014/main" id="{0C91B131-B7A7-B5AD-6761-92A81B388C45}"/>
              </a:ext>
            </a:extLst>
          </p:cNvPr>
          <p:cNvPicPr>
            <a:picLocks noChangeAspect="1"/>
          </p:cNvPicPr>
          <p:nvPr/>
        </p:nvPicPr>
        <p:blipFill>
          <a:blip r:embed="rId9">
            <a:clrChange>
              <a:clrFrom>
                <a:srgbClr val="FFFFFF"/>
              </a:clrFrom>
              <a:clrTo>
                <a:srgbClr val="FFFFFF">
                  <a:alpha val="0"/>
                </a:srgbClr>
              </a:clrTo>
            </a:clrChange>
          </a:blip>
          <a:stretch>
            <a:fillRect/>
          </a:stretch>
        </p:blipFill>
        <p:spPr>
          <a:xfrm>
            <a:off x="9597250" y="166972"/>
            <a:ext cx="2421877" cy="2314477"/>
          </a:xfrm>
          <a:prstGeom prst="rect">
            <a:avLst/>
          </a:prstGeom>
        </p:spPr>
      </p:pic>
    </p:spTree>
    <p:extLst>
      <p:ext uri="{BB962C8B-B14F-4D97-AF65-F5344CB8AC3E}">
        <p14:creationId xmlns:p14="http://schemas.microsoft.com/office/powerpoint/2010/main" val="366724898"/>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1154621_TF33787325_Win32" id="{1C1A72DF-068F-46D8-A91D-CAFDCEC7976C}" vid="{1AE25A75-8162-48BE-81DF-E0434A46587D}"/>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Segurança no laboratório</Template>
  <TotalTime>131</TotalTime>
  <Words>851</Words>
  <Application>Microsoft Office PowerPoint</Application>
  <PresentationFormat>Widescreen</PresentationFormat>
  <Paragraphs>89</Paragraphs>
  <Slides>29</Slides>
  <Notes>29</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29</vt:i4>
      </vt:variant>
    </vt:vector>
  </HeadingPairs>
  <TitlesOfParts>
    <vt:vector size="36" baseType="lpstr">
      <vt:lpstr>Arial</vt:lpstr>
      <vt:lpstr>Calibri</vt:lpstr>
      <vt:lpstr>Calibri Light</vt:lpstr>
      <vt:lpstr>Cambria Math</vt:lpstr>
      <vt:lpstr>Rockwell</vt:lpstr>
      <vt:lpstr>Tahoma</vt:lpstr>
      <vt:lpstr>Tema do Office</vt:lpstr>
      <vt:lpstr>Estatística e Quimiometria  Aula 19 – Análise de Clusters</vt:lpstr>
      <vt:lpstr> Apesar do PCA revelar grupos de objetos similares, ele não é sempre bem sucedido.   A Figura abaixo mostra uma situação onde na qual o  componente principal não dá uma boa separação entre os dois grupos.  Vamos analisar outros métodos cujo objetivo explícito é a procura de grupos.   </vt:lpstr>
      <vt:lpstr>Análise de cluster</vt:lpstr>
      <vt:lpstr> A análise de grupos é um método para dividir um grupo de objetos em classes de tal forma que os objetos similares fiquem na mesma classe.    Como no PCA, os grupos não são conhecidos antes da análise matemática e nenhuma suposição é feita sobre a distribuição das variáveis.</vt:lpstr>
      <vt:lpstr> A análise de grupos procura os objetos que estão mais próximos no espaço das variáveis.   A distância d, entre dois pontos no espaço n-dimensional com coordenadas (x1, x2, . . . . Xn) e (y1, y2, . . . Yn) é tomado como a distância Euclidiana definida por:</vt:lpstr>
      <vt:lpstr> Por exemplo, a distância entre os componentes E e F da Tabela 3 é dada por:</vt:lpstr>
      <vt:lpstr> Como no PCA, é preciso decidir se os dados devem ou não ser padronizados. A padronização dos dados significa que  todos os valores são medidos numa escala comum de tal forma que uma variável não dominará as outras.</vt:lpstr>
      <vt:lpstr>  Um método considera que cada objeto é, inicialmente, um “grupo” de um componente e compara as distâncias entre os grupos.</vt:lpstr>
      <vt:lpstr> Os dois pontos que estão mais próximos são juntados para formar um novo grupo.      As distâncias entre os clusters são novamente comparadas e os dois clusters mais próximos são agrupados. </vt:lpstr>
      <vt:lpstr> Se este procedimento for repetido indefinidamente, os objetos serão colocados em um único grupo.</vt:lpstr>
      <vt:lpstr> Existem vários métodos para computar as distâncias entre dois grupos que contenham mais de um membro.   O conceito mais simples é tomar a distância entre dois grupos como a distância entre os vizinhos mais próximos.</vt:lpstr>
      <vt:lpstr>Este método é chamado de método da ligação simples.  Ele é ilustrado na Figura 6.</vt:lpstr>
      <vt:lpstr>Apresentação do PowerPoint</vt:lpstr>
      <vt:lpstr>Apresentação do PowerPoint</vt:lpstr>
      <vt:lpstr>Apresentação do PowerPoint</vt:lpstr>
      <vt:lpstr>Apresentação do PowerPoint</vt:lpstr>
      <vt:lpstr>Apresentação do PowerPoint</vt:lpstr>
      <vt:lpstr>Os estágios sucessivos do agrupamento são mostrados no dendrograma da Figura 7.</vt:lpstr>
      <vt:lpstr>O eixo vertical pode pode mostrar ou a distância, dij entre os pontos i e j quando são juntados ou, alternativamente, a similaridade, sij, definida como:  </vt:lpstr>
      <vt:lpstr>Onde dmax é a separação máxima entre dois pontos.   O diagrama resultante tem o mesmo aspecto porém suas escalas verticais diferem.  </vt:lpstr>
      <vt:lpstr> O ponto no qual o agrupamento é terminado, que determina o número de grupos na classificação final, é definido pelo julgamento de quem está fazendo a análise.</vt:lpstr>
      <vt:lpstr>Aplique o método da ligação simples aos dados não padronizados da Tabela 1.</vt:lpstr>
      <vt:lpstr>Já vimos que para os objetos E e F da tabela:       </vt:lpstr>
      <vt:lpstr> Temos que fazer a mesma conta para todos os pares de objetos da Tabela, num total de 11 pares.    O software Minitab faz estas contas e gera a tabela abaixo:</vt:lpstr>
      <vt:lpstr>Apresentação do PowerPoint</vt:lpstr>
      <vt:lpstr>O dendrograma da Figura 8 ilustra os passos destas ligações.   A escala vertical dá a distância entre os dois grupos no ponto onde eles são combinados.</vt:lpstr>
      <vt:lpstr>A tabela acima mostra que os dois primeiros pontos a serem juntados são o 5 (componente E) e o 6 (componente F) com uma separação entre eles de 1,414 (= √2 como calculado antes).</vt:lpstr>
      <vt:lpstr>Vocês podem verificar que a distância do ponto C ao ponto F também é √2, assim o próximo passo é incluir o ponto 3 ao conjunto formado pelos pontos 5 e 6.</vt:lpstr>
      <vt:lpstr> O processo continua até que todos os pontos tenham sido incluídos em um único conjunto.   Entretanto, se nós interrompermos o processo de inclusão no ponto definido pela linha pontilhada da Figura 8, esta análise apontará que os compostos A – L cairão em dois grupos distintos.   Não é surpresa que estes dois grupos conterão os mesmos membros que aqueles definidos pela PCA.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Estatística e Quimiometria  Aula 19 – Análise de Clusters</dc:title>
  <dc:creator>Sergio A S Machado</dc:creator>
  <cp:lastModifiedBy>Sergio A S Machado</cp:lastModifiedBy>
  <cp:revision>3</cp:revision>
  <dcterms:created xsi:type="dcterms:W3CDTF">2023-06-18T18:42:48Z</dcterms:created>
  <dcterms:modified xsi:type="dcterms:W3CDTF">2023-06-20T00:06:48Z</dcterms:modified>
</cp:coreProperties>
</file>