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7" r:id="rId3"/>
    <p:sldId id="273" r:id="rId4"/>
    <p:sldId id="277" r:id="rId5"/>
    <p:sldId id="274" r:id="rId6"/>
    <p:sldId id="280" r:id="rId7"/>
    <p:sldId id="281" r:id="rId8"/>
    <p:sldId id="282" r:id="rId9"/>
    <p:sldId id="279" r:id="rId10"/>
    <p:sldId id="278" r:id="rId11"/>
    <p:sldId id="275" r:id="rId12"/>
    <p:sldId id="271" r:id="rId13"/>
    <p:sldId id="272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13F37-47B9-47C0-9E71-BAEC4128412F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738C0-46A2-4551-A6D6-93D85946AC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6E76D-C7DF-469C-8A2E-1E7CFD7F49E3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0475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1C47-1D1F-49FF-943E-2DA1180C73E0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1D6F-C19D-4124-957E-6D91B44D1C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1C47-1D1F-49FF-943E-2DA1180C73E0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1D6F-C19D-4124-957E-6D91B44D1C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1C47-1D1F-49FF-943E-2DA1180C73E0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1D6F-C19D-4124-957E-6D91B44D1C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1C47-1D1F-49FF-943E-2DA1180C73E0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1D6F-C19D-4124-957E-6D91B44D1C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1C47-1D1F-49FF-943E-2DA1180C73E0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1D6F-C19D-4124-957E-6D91B44D1C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1C47-1D1F-49FF-943E-2DA1180C73E0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1D6F-C19D-4124-957E-6D91B44D1C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1C47-1D1F-49FF-943E-2DA1180C73E0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1D6F-C19D-4124-957E-6D91B44D1C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1C47-1D1F-49FF-943E-2DA1180C73E0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1D6F-C19D-4124-957E-6D91B44D1C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1C47-1D1F-49FF-943E-2DA1180C73E0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1D6F-C19D-4124-957E-6D91B44D1C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1C47-1D1F-49FF-943E-2DA1180C73E0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1D6F-C19D-4124-957E-6D91B44D1C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1C47-1D1F-49FF-943E-2DA1180C73E0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1D6F-C19D-4124-957E-6D91B44D1C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1C47-1D1F-49FF-943E-2DA1180C73E0}" type="datetimeFigureOut">
              <a:rPr lang="pt-BR" smtClean="0"/>
              <a:pPr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21D6F-C19D-4124-957E-6D91B44D1C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.br/url?sa=i&amp;source=images&amp;cd=&amp;cad=rja&amp;uact=8&amp;ved=2ahUKEwjL9tCl8fvaAhVDgZAKHSDwBJoQjRx6BAgBEAU&amp;url=https://www.netterimages.com/vasos-linfaacuteticos-e-linfonodos-do-membro-inferior-labeled-anatomy-atlas-5e-brazil-general-anatomy-frank-h-netter-59268.html&amp;psig=AOvVaw1q3IrKCkLUBk6LKeCyXouG&amp;ust=15260671459972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s://www.google.com.br/url?sa=i&amp;source=images&amp;cd=&amp;cad=rja&amp;uact=8&amp;ved=2ahUKEwjf0rfH7vvaAhVEIpAKHc_vBfAQjRx6BAgBEAU&amp;url=http://www.bibliomed.com.br/bibliomed/bmbooks/anatomia/livro2/cap/fig10-19.htm&amp;psig=AOvVaw0YkSOkAeoTOnAoMTmpFRsg&amp;ust=152606637817473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source=images&amp;cd=&amp;cad=rja&amp;uact=8&amp;ved=2ahUKEwiZm6uN7_vaAhWFgpAKHZv4BzgQjRx6BAgBEAU&amp;url=http://www.cdvasculares.com.br/noticia/veia-de-safena/3672&amp;psig=AOvVaw3bCLwZZSVqGPEvi6hc-yuw&amp;ust=1526066464111151" TargetMode="External"/><Relationship Id="rId2" Type="http://schemas.openxmlformats.org/officeDocument/2006/relationships/hyperlink" Target="https://www.google.com.br/url?sa=i&amp;source=images&amp;cd=&amp;cad=rja&amp;uact=8&amp;ved=2ahUKEwiNsdrO__vaAhWBEpAKHVWZCO8QjRx6BAgBEAU&amp;url=http://www3.uepg.br/arterializacao/anatomia-do-sistema-venoso-do-membro-inferior/&amp;psig=AOvVaw1D4fB0TmfMvugVmUH-tfAE&amp;ust=152607097193303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om.br/url?sa=i&amp;source=images&amp;cd=&amp;cad=rja&amp;uact=8&amp;ved=2ahUKEwiHld_t9PvaAhUCF5AKHfQTCsoQjRx6BAgBEAU&amp;url=http://slideplayer.com.br/slide/5595470/&amp;psig=AOvVaw2aR4h7jHPKwM08096tuJ_v&amp;ust=1526068084254733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br/url?sa=i&amp;source=images&amp;cd=&amp;cad=rja&amp;uact=8&amp;ved=2ahUKEwj-qMme7_vaAhUCHJAKHfoLBw8QjRx6BAgBEAU&amp;url=http://nasosymmz.ru/varikozptahic/veia-uma-perna/dor-em-veias-em-uma-perna.html&amp;psig=AOvVaw3bCLwZZSVqGPEvi6hc-yuw&amp;ust=15260664641111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source=images&amp;cd=&amp;cad=rja&amp;uact=8&amp;ved=2ahUKEwiNsdrO__vaAhWBEpAKHVWZCO8QjRx6BAgBEAU&amp;url=http://www3.uepg.br/arterializacao/anatomia-do-sistema-venoso-do-membro-inferior/&amp;psig=AOvVaw1D4fB0TmfMvugVmUH-tfAE&amp;ust=1526070971933033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.br/url?sa=i&amp;source=images&amp;cd=&amp;cad=rja&amp;uact=8&amp;ved=2ahUKEwiZ__PO_vvaAhVGhpAKHdgEAXMQjRx6BAgBEAU&amp;url=http://nasosymmz.ru/varikozptahic/pernas/ccegas-de-veias-em-pernas.html&amp;psig=AOvVaw1VXzE1wOtz8mjGPmcdefwD&amp;ust=152607071315738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br/url?sa=i&amp;rct=j&amp;q=&amp;esrc=s&amp;source=images&amp;cd=&amp;cad=rja&amp;uact=8&amp;ved=0ahUKEwjR9KXg0YLQAhUDHZAKHT48AWoQjRwIBw&amp;url=http://pt.slideshare.net/Natalianeto/sist-cardiovascular&amp;bvm=bv.136811127,d.Y2I&amp;psig=AFQjCNGsR_zpEbS6SufEa_4myeB_e2tSTQ&amp;ust=147792049404403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.br/url?sa=i&amp;rct=j&amp;q=&amp;esrc=s&amp;source=images&amp;cd=&amp;cad=rja&amp;uact=8&amp;ved=2ahUKEwi2kITvov3ZAhXHjpAKHVwXDb8QjRx6BAgAEAU&amp;url=http://www.angiolifeclinica.com.br/blog/panturrilhas-importancia-como-fortalecer/&amp;psig=AOvVaw2kKHq5yHRsknwrtHKOQR0d&amp;ust=152171673663983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www.google.com.br/url?sa=i&amp;source=images&amp;cd=&amp;cad=rja&amp;uact=8&amp;ved=2ahUKEwi5xejO8vvaAhXGiZAKHbA8AtoQjRx6BAgBEAU&amp;url=http://www.fisioterapiaparatodos.com/p/coracao/revascularizacao-do-miocardio/&amp;psig=AOvVaw0cV_KJPypel0QS4YxjOb6o&amp;ust=15260673134570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source=images&amp;cd=&amp;cad=rja&amp;uact=8&amp;ved=2ahUKEwiVu-Cj8vvaAhXKDpAKHQF9D70QjRx6BAgBEAU&amp;url=http://grpmais.com.br/maissaude/cuidados/186-ponte-de-safena-tecnica-utilizada-em-casos-agudos-de-obstrucao-das-arterias-do-coracao&amp;psig=AOvVaw0cV_KJPypel0QS4YxjOb6o&amp;ust=1526067313457098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ww.google.com.br/url?sa=i&amp;source=images&amp;cd=&amp;cad=rja&amp;uact=8&amp;ved=2ahUKEwj0o6_68vvaAhXBjpAKHSLtCuAQjRx6BAgBEAU&amp;url=http://uniaodasdistrofias.blogspot.com/2010/03/ponte-de-safena-quando-sera-necessario.html&amp;psig=AOvVaw35Fvv8Bed86PfAhkc7clb4&amp;ust=15260675714648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INFERIORES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9: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Drenagem venosa e linfática dos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membros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inferiores.</a:t>
            </a:r>
            <a:endParaRPr lang="pt-BR" sz="9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9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68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23398" y="836712"/>
            <a:ext cx="761317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 smtClean="0">
                <a:solidFill>
                  <a:schemeClr val="tx2"/>
                </a:solidFill>
              </a:rPr>
              <a:t>Drenagem  linfática dos membros inferiores</a:t>
            </a:r>
            <a:endParaRPr lang="pt-BR" altLang="pt-BR" sz="3200" b="1" i="1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1988840"/>
            <a:ext cx="7920880" cy="36933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47864" y="2124145"/>
            <a:ext cx="2387192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>
                <a:solidFill>
                  <a:schemeClr val="tx2"/>
                </a:solidFill>
              </a:rPr>
              <a:t>1. Superficial</a:t>
            </a:r>
            <a:endParaRPr lang="pt-BR" altLang="pt-BR" sz="3200" b="1" i="1" dirty="0">
              <a:solidFill>
                <a:schemeClr val="tx2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91880" y="3492297"/>
            <a:ext cx="2165785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 smtClean="0">
                <a:solidFill>
                  <a:schemeClr val="tx2"/>
                </a:solidFill>
              </a:rPr>
              <a:t>2. Profunda</a:t>
            </a:r>
            <a:endParaRPr lang="pt-BR" altLang="pt-BR" sz="3200" b="1" i="1" dirty="0">
              <a:solidFill>
                <a:schemeClr val="tx2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427984" y="4221088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843808" y="4869161"/>
            <a:ext cx="331236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Linfonodos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inguinais profundos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818656" cy="1008112"/>
          </a:xfrm>
          <a:solidFill>
            <a:srgbClr val="00B05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Drenagem linfática dos membros inferiores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Resultado de imagem para VASOS LINFATICOS DO MEMBRO INFERI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624"/>
            <a:ext cx="5760640" cy="6858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LINFONODOS INGUINAIS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984235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827584" y="350100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979984" y="386104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3101601">
            <a:off x="7739860" y="3871475"/>
            <a:ext cx="360040" cy="590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088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5616" y="401028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Drenagem venosa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superficial e profunda</a:t>
            </a:r>
          </a:p>
          <a:p>
            <a:pPr>
              <a:buFont typeface="Arial" pitchFamily="34" charset="0"/>
              <a:buChar char="•"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Drenagem linfática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superficial e profunda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F:\AULAS APARELHO LOCOMOTOR  MEDICINA 2018\VASOS MEMBRO INFERI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4788024" cy="359101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9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3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99539" y="836712"/>
            <a:ext cx="746088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 smtClean="0">
                <a:solidFill>
                  <a:schemeClr val="tx2"/>
                </a:solidFill>
              </a:rPr>
              <a:t>Drenagem  venosa dos membros inferiores</a:t>
            </a:r>
            <a:endParaRPr lang="pt-BR" altLang="pt-BR" sz="3200" b="1" i="1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1988840"/>
            <a:ext cx="7920880" cy="36933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47864" y="2124145"/>
            <a:ext cx="2387192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>
                <a:solidFill>
                  <a:schemeClr val="tx2"/>
                </a:solidFill>
              </a:rPr>
              <a:t>1. Superficial</a:t>
            </a:r>
            <a:endParaRPr lang="pt-BR" altLang="pt-BR" sz="3200" b="1" i="1" dirty="0">
              <a:solidFill>
                <a:schemeClr val="tx2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91880" y="3492297"/>
            <a:ext cx="2165785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 smtClean="0">
                <a:solidFill>
                  <a:schemeClr val="tx2"/>
                </a:solidFill>
              </a:rPr>
              <a:t>2. Profunda</a:t>
            </a:r>
            <a:endParaRPr lang="pt-BR" altLang="pt-BR" sz="3200" b="1" i="1" dirty="0">
              <a:solidFill>
                <a:schemeClr val="tx2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5652120" y="2996952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732240" y="2852936"/>
            <a:ext cx="136815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Possuem válvulas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C:\Users\Lab Biol\Desktop\SAF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3501008"/>
            <a:ext cx="10081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V. Safena magna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23928" y="3429000"/>
            <a:ext cx="10081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V. Safena parva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79912" y="5805264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Arco venoso dorsal</a:t>
            </a:r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4932040" y="5031178"/>
            <a:ext cx="720080" cy="7740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5652120" y="4833156"/>
            <a:ext cx="576064" cy="198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907704" y="692696"/>
            <a:ext cx="53285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Veias superficiais</a:t>
            </a:r>
          </a:p>
          <a:p>
            <a:pPr algn="ctr"/>
            <a:r>
              <a:rPr lang="pt-B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 safena magna e parva</a:t>
            </a:r>
            <a:endParaRPr lang="pt-BR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24328" y="4726885"/>
            <a:ext cx="1512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V. </a:t>
            </a:r>
            <a:r>
              <a:rPr lang="pt-BR" dirty="0" smtClean="0"/>
              <a:t>dorsal do </a:t>
            </a:r>
            <a:r>
              <a:rPr lang="pt-BR" dirty="0" err="1" smtClean="0"/>
              <a:t>hálux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04048" y="2996952"/>
            <a:ext cx="10801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V. </a:t>
            </a:r>
            <a:r>
              <a:rPr lang="pt-BR" dirty="0" smtClean="0"/>
              <a:t>dorsal do dedo </a:t>
            </a:r>
            <a:r>
              <a:rPr lang="pt-BR" dirty="0" err="1" smtClean="0"/>
              <a:t>míinimo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282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9552" y="193675"/>
            <a:ext cx="8424936" cy="6664325"/>
            <a:chOff x="708" y="122"/>
            <a:chExt cx="4344" cy="3150"/>
          </a:xfrm>
        </p:grpSpPr>
        <p:pic>
          <p:nvPicPr>
            <p:cNvPr id="30721" name="Picture 4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4044" y="488"/>
              <a:ext cx="1008" cy="27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708" y="122"/>
              <a:ext cx="2994" cy="3150"/>
              <a:chOff x="708" y="122"/>
              <a:chExt cx="2994" cy="315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708" y="488"/>
                <a:ext cx="2628" cy="2784"/>
                <a:chOff x="2424" y="506"/>
                <a:chExt cx="2628" cy="2784"/>
              </a:xfrm>
            </p:grpSpPr>
            <p:pic>
              <p:nvPicPr>
                <p:cNvPr id="30727" name="Picture 3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lum bright="-6000"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2424" y="506"/>
                  <a:ext cx="1008" cy="27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30728" name="Picture 7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lum bright="-6000"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4140" y="506"/>
                  <a:ext cx="912" cy="27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55304" name="Text Box 8"/>
              <p:cNvSpPr txBox="1">
                <a:spLocks noChangeArrowheads="1"/>
              </p:cNvSpPr>
              <p:nvPr/>
            </p:nvSpPr>
            <p:spPr bwMode="auto">
              <a:xfrm>
                <a:off x="1926" y="122"/>
                <a:ext cx="17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pt-BR" altLang="pt-BR" sz="20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Drenagem Superficial</a:t>
                </a:r>
                <a:endParaRPr lang="pt-BR" altLang="pt-BR" sz="2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899592" y="5505450"/>
            <a:ext cx="3200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altLang="pt-BR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Magna</a:t>
            </a:r>
          </a:p>
          <a:p>
            <a:pPr eaLnBrk="0" hangingPunct="0"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Veias Safenas </a:t>
            </a:r>
          </a:p>
          <a:p>
            <a:pPr eaLnBrk="0" hangingPunct="0"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\ Parva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4644008" y="90872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 autoUpdateAnimBg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/>
          </a:bodyPr>
          <a:lstStyle/>
          <a:p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580112" y="548680"/>
            <a:ext cx="1008112" cy="540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716016" y="620688"/>
            <a:ext cx="223224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668344" y="3068960"/>
            <a:ext cx="1296144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utoShape 6" descr="Resultado de imagem para veias tibiai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622425"/>
            <a:ext cx="1981200" cy="3390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44016" y="476672"/>
            <a:ext cx="43559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Veias superficiais</a:t>
            </a:r>
            <a:endParaRPr lang="pt-BR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Resultado de imagem para VEIAS SAFENA MAGNA E PARVA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16424" cy="5856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rma livre 15"/>
          <p:cNvSpPr/>
          <p:nvPr/>
        </p:nvSpPr>
        <p:spPr>
          <a:xfrm>
            <a:off x="5465524" y="378070"/>
            <a:ext cx="3786996" cy="6435306"/>
          </a:xfrm>
          <a:custGeom>
            <a:avLst/>
            <a:gdLst>
              <a:gd name="connsiteX0" fmla="*/ 1699403 w 3786996"/>
              <a:gd name="connsiteY0" fmla="*/ 138023 h 6435306"/>
              <a:gd name="connsiteX1" fmla="*/ 1699403 w 3786996"/>
              <a:gd name="connsiteY1" fmla="*/ 138023 h 6435306"/>
              <a:gd name="connsiteX2" fmla="*/ 1725283 w 3786996"/>
              <a:gd name="connsiteY2" fmla="*/ 207034 h 6435306"/>
              <a:gd name="connsiteX3" fmla="*/ 1708030 w 3786996"/>
              <a:gd name="connsiteY3" fmla="*/ 500332 h 6435306"/>
              <a:gd name="connsiteX4" fmla="*/ 1699403 w 3786996"/>
              <a:gd name="connsiteY4" fmla="*/ 526212 h 6435306"/>
              <a:gd name="connsiteX5" fmla="*/ 1690777 w 3786996"/>
              <a:gd name="connsiteY5" fmla="*/ 560717 h 6435306"/>
              <a:gd name="connsiteX6" fmla="*/ 1656271 w 3786996"/>
              <a:gd name="connsiteY6" fmla="*/ 603849 h 6435306"/>
              <a:gd name="connsiteX7" fmla="*/ 1647645 w 3786996"/>
              <a:gd name="connsiteY7" fmla="*/ 629729 h 6435306"/>
              <a:gd name="connsiteX8" fmla="*/ 1613139 w 3786996"/>
              <a:gd name="connsiteY8" fmla="*/ 681487 h 6435306"/>
              <a:gd name="connsiteX9" fmla="*/ 1595886 w 3786996"/>
              <a:gd name="connsiteY9" fmla="*/ 707366 h 6435306"/>
              <a:gd name="connsiteX10" fmla="*/ 1561381 w 3786996"/>
              <a:gd name="connsiteY10" fmla="*/ 767751 h 6435306"/>
              <a:gd name="connsiteX11" fmla="*/ 1552754 w 3786996"/>
              <a:gd name="connsiteY11" fmla="*/ 802257 h 6435306"/>
              <a:gd name="connsiteX12" fmla="*/ 1518249 w 3786996"/>
              <a:gd name="connsiteY12" fmla="*/ 871268 h 6435306"/>
              <a:gd name="connsiteX13" fmla="*/ 1492369 w 3786996"/>
              <a:gd name="connsiteY13" fmla="*/ 931653 h 6435306"/>
              <a:gd name="connsiteX14" fmla="*/ 1457864 w 3786996"/>
              <a:gd name="connsiteY14" fmla="*/ 1052423 h 6435306"/>
              <a:gd name="connsiteX15" fmla="*/ 1449237 w 3786996"/>
              <a:gd name="connsiteY15" fmla="*/ 1095555 h 6435306"/>
              <a:gd name="connsiteX16" fmla="*/ 1431984 w 3786996"/>
              <a:gd name="connsiteY16" fmla="*/ 1147313 h 6435306"/>
              <a:gd name="connsiteX17" fmla="*/ 1423358 w 3786996"/>
              <a:gd name="connsiteY17" fmla="*/ 1173193 h 6435306"/>
              <a:gd name="connsiteX18" fmla="*/ 1397479 w 3786996"/>
              <a:gd name="connsiteY18" fmla="*/ 1259457 h 6435306"/>
              <a:gd name="connsiteX19" fmla="*/ 1380226 w 3786996"/>
              <a:gd name="connsiteY19" fmla="*/ 1311215 h 6435306"/>
              <a:gd name="connsiteX20" fmla="*/ 1371600 w 3786996"/>
              <a:gd name="connsiteY20" fmla="*/ 1337095 h 6435306"/>
              <a:gd name="connsiteX21" fmla="*/ 1362973 w 3786996"/>
              <a:gd name="connsiteY21" fmla="*/ 1371600 h 6435306"/>
              <a:gd name="connsiteX22" fmla="*/ 1354347 w 3786996"/>
              <a:gd name="connsiteY22" fmla="*/ 1397479 h 6435306"/>
              <a:gd name="connsiteX23" fmla="*/ 1337094 w 3786996"/>
              <a:gd name="connsiteY23" fmla="*/ 1466491 h 6435306"/>
              <a:gd name="connsiteX24" fmla="*/ 1319841 w 3786996"/>
              <a:gd name="connsiteY24" fmla="*/ 1526876 h 6435306"/>
              <a:gd name="connsiteX25" fmla="*/ 1302588 w 3786996"/>
              <a:gd name="connsiteY25" fmla="*/ 1561381 h 6435306"/>
              <a:gd name="connsiteX26" fmla="*/ 1293962 w 3786996"/>
              <a:gd name="connsiteY26" fmla="*/ 1604513 h 6435306"/>
              <a:gd name="connsiteX27" fmla="*/ 1276709 w 3786996"/>
              <a:gd name="connsiteY27" fmla="*/ 1639019 h 6435306"/>
              <a:gd name="connsiteX28" fmla="*/ 1250830 w 3786996"/>
              <a:gd name="connsiteY28" fmla="*/ 1733910 h 6435306"/>
              <a:gd name="connsiteX29" fmla="*/ 1233577 w 3786996"/>
              <a:gd name="connsiteY29" fmla="*/ 1802921 h 6435306"/>
              <a:gd name="connsiteX30" fmla="*/ 1216324 w 3786996"/>
              <a:gd name="connsiteY30" fmla="*/ 1863306 h 6435306"/>
              <a:gd name="connsiteX31" fmla="*/ 1181818 w 3786996"/>
              <a:gd name="connsiteY31" fmla="*/ 1940944 h 6435306"/>
              <a:gd name="connsiteX32" fmla="*/ 1164566 w 3786996"/>
              <a:gd name="connsiteY32" fmla="*/ 2009955 h 6435306"/>
              <a:gd name="connsiteX33" fmla="*/ 1147313 w 3786996"/>
              <a:gd name="connsiteY33" fmla="*/ 2078966 h 6435306"/>
              <a:gd name="connsiteX34" fmla="*/ 1130060 w 3786996"/>
              <a:gd name="connsiteY34" fmla="*/ 2147978 h 6435306"/>
              <a:gd name="connsiteX35" fmla="*/ 1121434 w 3786996"/>
              <a:gd name="connsiteY35" fmla="*/ 2734574 h 6435306"/>
              <a:gd name="connsiteX36" fmla="*/ 1104181 w 3786996"/>
              <a:gd name="connsiteY36" fmla="*/ 2855344 h 6435306"/>
              <a:gd name="connsiteX37" fmla="*/ 1086928 w 3786996"/>
              <a:gd name="connsiteY37" fmla="*/ 2993366 h 6435306"/>
              <a:gd name="connsiteX38" fmla="*/ 1069675 w 3786996"/>
              <a:gd name="connsiteY38" fmla="*/ 3122763 h 6435306"/>
              <a:gd name="connsiteX39" fmla="*/ 1061049 w 3786996"/>
              <a:gd name="connsiteY39" fmla="*/ 3157268 h 6435306"/>
              <a:gd name="connsiteX40" fmla="*/ 1069675 w 3786996"/>
              <a:gd name="connsiteY40" fmla="*/ 3390181 h 6435306"/>
              <a:gd name="connsiteX41" fmla="*/ 1078301 w 3786996"/>
              <a:gd name="connsiteY41" fmla="*/ 3424687 h 6435306"/>
              <a:gd name="connsiteX42" fmla="*/ 1112807 w 3786996"/>
              <a:gd name="connsiteY42" fmla="*/ 3476446 h 6435306"/>
              <a:gd name="connsiteX43" fmla="*/ 1147313 w 3786996"/>
              <a:gd name="connsiteY43" fmla="*/ 3528204 h 6435306"/>
              <a:gd name="connsiteX44" fmla="*/ 1164566 w 3786996"/>
              <a:gd name="connsiteY44" fmla="*/ 3554083 h 6435306"/>
              <a:gd name="connsiteX45" fmla="*/ 1181818 w 3786996"/>
              <a:gd name="connsiteY45" fmla="*/ 3588589 h 6435306"/>
              <a:gd name="connsiteX46" fmla="*/ 1199071 w 3786996"/>
              <a:gd name="connsiteY46" fmla="*/ 3640347 h 6435306"/>
              <a:gd name="connsiteX47" fmla="*/ 1216324 w 3786996"/>
              <a:gd name="connsiteY47" fmla="*/ 3692106 h 6435306"/>
              <a:gd name="connsiteX48" fmla="*/ 1224951 w 3786996"/>
              <a:gd name="connsiteY48" fmla="*/ 3726612 h 6435306"/>
              <a:gd name="connsiteX49" fmla="*/ 1233577 w 3786996"/>
              <a:gd name="connsiteY49" fmla="*/ 4045789 h 6435306"/>
              <a:gd name="connsiteX50" fmla="*/ 1250830 w 3786996"/>
              <a:gd name="connsiteY50" fmla="*/ 4270076 h 6435306"/>
              <a:gd name="connsiteX51" fmla="*/ 1259456 w 3786996"/>
              <a:gd name="connsiteY51" fmla="*/ 4295955 h 6435306"/>
              <a:gd name="connsiteX52" fmla="*/ 1276709 w 3786996"/>
              <a:gd name="connsiteY52" fmla="*/ 4321834 h 6435306"/>
              <a:gd name="connsiteX53" fmla="*/ 1311215 w 3786996"/>
              <a:gd name="connsiteY53" fmla="*/ 4373593 h 6435306"/>
              <a:gd name="connsiteX54" fmla="*/ 1319841 w 3786996"/>
              <a:gd name="connsiteY54" fmla="*/ 4399472 h 6435306"/>
              <a:gd name="connsiteX55" fmla="*/ 1337094 w 3786996"/>
              <a:gd name="connsiteY55" fmla="*/ 4425351 h 6435306"/>
              <a:gd name="connsiteX56" fmla="*/ 1371600 w 3786996"/>
              <a:gd name="connsiteY56" fmla="*/ 4528868 h 6435306"/>
              <a:gd name="connsiteX57" fmla="*/ 1380226 w 3786996"/>
              <a:gd name="connsiteY57" fmla="*/ 4554747 h 6435306"/>
              <a:gd name="connsiteX58" fmla="*/ 1388852 w 3786996"/>
              <a:gd name="connsiteY58" fmla="*/ 4580627 h 6435306"/>
              <a:gd name="connsiteX59" fmla="*/ 1397479 w 3786996"/>
              <a:gd name="connsiteY59" fmla="*/ 4641012 h 6435306"/>
              <a:gd name="connsiteX60" fmla="*/ 1414732 w 3786996"/>
              <a:gd name="connsiteY60" fmla="*/ 4710023 h 6435306"/>
              <a:gd name="connsiteX61" fmla="*/ 1423358 w 3786996"/>
              <a:gd name="connsiteY61" fmla="*/ 4787661 h 6435306"/>
              <a:gd name="connsiteX62" fmla="*/ 1431984 w 3786996"/>
              <a:gd name="connsiteY62" fmla="*/ 4822166 h 6435306"/>
              <a:gd name="connsiteX63" fmla="*/ 1440611 w 3786996"/>
              <a:gd name="connsiteY63" fmla="*/ 4865298 h 6435306"/>
              <a:gd name="connsiteX64" fmla="*/ 1440611 w 3786996"/>
              <a:gd name="connsiteY64" fmla="*/ 5132717 h 6435306"/>
              <a:gd name="connsiteX65" fmla="*/ 1423358 w 3786996"/>
              <a:gd name="connsiteY65" fmla="*/ 5158596 h 6435306"/>
              <a:gd name="connsiteX66" fmla="*/ 1414732 w 3786996"/>
              <a:gd name="connsiteY66" fmla="*/ 5184476 h 6435306"/>
              <a:gd name="connsiteX67" fmla="*/ 1371600 w 3786996"/>
              <a:gd name="connsiteY67" fmla="*/ 5244861 h 6435306"/>
              <a:gd name="connsiteX68" fmla="*/ 1345720 w 3786996"/>
              <a:gd name="connsiteY68" fmla="*/ 5270740 h 6435306"/>
              <a:gd name="connsiteX69" fmla="*/ 1328468 w 3786996"/>
              <a:gd name="connsiteY69" fmla="*/ 5296619 h 6435306"/>
              <a:gd name="connsiteX70" fmla="*/ 1268083 w 3786996"/>
              <a:gd name="connsiteY70" fmla="*/ 5331125 h 6435306"/>
              <a:gd name="connsiteX71" fmla="*/ 1216324 w 3786996"/>
              <a:gd name="connsiteY71" fmla="*/ 5357004 h 6435306"/>
              <a:gd name="connsiteX72" fmla="*/ 1190445 w 3786996"/>
              <a:gd name="connsiteY72" fmla="*/ 5374257 h 6435306"/>
              <a:gd name="connsiteX73" fmla="*/ 1138686 w 3786996"/>
              <a:gd name="connsiteY73" fmla="*/ 5391510 h 6435306"/>
              <a:gd name="connsiteX74" fmla="*/ 1086928 w 3786996"/>
              <a:gd name="connsiteY74" fmla="*/ 5426015 h 6435306"/>
              <a:gd name="connsiteX75" fmla="*/ 1035169 w 3786996"/>
              <a:gd name="connsiteY75" fmla="*/ 5469147 h 6435306"/>
              <a:gd name="connsiteX76" fmla="*/ 992037 w 3786996"/>
              <a:gd name="connsiteY76" fmla="*/ 5529532 h 6435306"/>
              <a:gd name="connsiteX77" fmla="*/ 974784 w 3786996"/>
              <a:gd name="connsiteY77" fmla="*/ 5581291 h 6435306"/>
              <a:gd name="connsiteX78" fmla="*/ 966158 w 3786996"/>
              <a:gd name="connsiteY78" fmla="*/ 5615796 h 6435306"/>
              <a:gd name="connsiteX79" fmla="*/ 948905 w 3786996"/>
              <a:gd name="connsiteY79" fmla="*/ 5641676 h 6435306"/>
              <a:gd name="connsiteX80" fmla="*/ 957532 w 3786996"/>
              <a:gd name="connsiteY80" fmla="*/ 5943600 h 6435306"/>
              <a:gd name="connsiteX81" fmla="*/ 974784 w 3786996"/>
              <a:gd name="connsiteY81" fmla="*/ 5969479 h 6435306"/>
              <a:gd name="connsiteX82" fmla="*/ 983411 w 3786996"/>
              <a:gd name="connsiteY82" fmla="*/ 5995359 h 6435306"/>
              <a:gd name="connsiteX83" fmla="*/ 1035169 w 3786996"/>
              <a:gd name="connsiteY83" fmla="*/ 6038491 h 6435306"/>
              <a:gd name="connsiteX84" fmla="*/ 1095554 w 3786996"/>
              <a:gd name="connsiteY84" fmla="*/ 6090249 h 6435306"/>
              <a:gd name="connsiteX85" fmla="*/ 1147313 w 3786996"/>
              <a:gd name="connsiteY85" fmla="*/ 6133381 h 6435306"/>
              <a:gd name="connsiteX86" fmla="*/ 1233577 w 3786996"/>
              <a:gd name="connsiteY86" fmla="*/ 6159261 h 6435306"/>
              <a:gd name="connsiteX87" fmla="*/ 1259456 w 3786996"/>
              <a:gd name="connsiteY87" fmla="*/ 6167887 h 6435306"/>
              <a:gd name="connsiteX88" fmla="*/ 1500996 w 3786996"/>
              <a:gd name="connsiteY88" fmla="*/ 6159261 h 6435306"/>
              <a:gd name="connsiteX89" fmla="*/ 1561381 w 3786996"/>
              <a:gd name="connsiteY89" fmla="*/ 6133381 h 6435306"/>
              <a:gd name="connsiteX90" fmla="*/ 1613139 w 3786996"/>
              <a:gd name="connsiteY90" fmla="*/ 6098876 h 6435306"/>
              <a:gd name="connsiteX91" fmla="*/ 1682151 w 3786996"/>
              <a:gd name="connsiteY91" fmla="*/ 6038491 h 6435306"/>
              <a:gd name="connsiteX92" fmla="*/ 1733909 w 3786996"/>
              <a:gd name="connsiteY92" fmla="*/ 5995359 h 6435306"/>
              <a:gd name="connsiteX93" fmla="*/ 1759788 w 3786996"/>
              <a:gd name="connsiteY93" fmla="*/ 5986732 h 6435306"/>
              <a:gd name="connsiteX94" fmla="*/ 1837426 w 3786996"/>
              <a:gd name="connsiteY94" fmla="*/ 5917721 h 6435306"/>
              <a:gd name="connsiteX95" fmla="*/ 1871932 w 3786996"/>
              <a:gd name="connsiteY95" fmla="*/ 5865963 h 6435306"/>
              <a:gd name="connsiteX96" fmla="*/ 1906437 w 3786996"/>
              <a:gd name="connsiteY96" fmla="*/ 5814204 h 6435306"/>
              <a:gd name="connsiteX97" fmla="*/ 1949569 w 3786996"/>
              <a:gd name="connsiteY97" fmla="*/ 5762446 h 6435306"/>
              <a:gd name="connsiteX98" fmla="*/ 2001328 w 3786996"/>
              <a:gd name="connsiteY98" fmla="*/ 5727940 h 6435306"/>
              <a:gd name="connsiteX99" fmla="*/ 2027207 w 3786996"/>
              <a:gd name="connsiteY99" fmla="*/ 5710687 h 6435306"/>
              <a:gd name="connsiteX100" fmla="*/ 2104845 w 3786996"/>
              <a:gd name="connsiteY100" fmla="*/ 5650302 h 6435306"/>
              <a:gd name="connsiteX101" fmla="*/ 2139351 w 3786996"/>
              <a:gd name="connsiteY101" fmla="*/ 5598544 h 6435306"/>
              <a:gd name="connsiteX102" fmla="*/ 2156603 w 3786996"/>
              <a:gd name="connsiteY102" fmla="*/ 5546785 h 6435306"/>
              <a:gd name="connsiteX103" fmla="*/ 2165230 w 3786996"/>
              <a:gd name="connsiteY103" fmla="*/ 5520906 h 6435306"/>
              <a:gd name="connsiteX104" fmla="*/ 2173856 w 3786996"/>
              <a:gd name="connsiteY104" fmla="*/ 5495027 h 6435306"/>
              <a:gd name="connsiteX105" fmla="*/ 2165230 w 3786996"/>
              <a:gd name="connsiteY105" fmla="*/ 5348378 h 6435306"/>
              <a:gd name="connsiteX106" fmla="*/ 2156603 w 3786996"/>
              <a:gd name="connsiteY106" fmla="*/ 5313872 h 6435306"/>
              <a:gd name="connsiteX107" fmla="*/ 2139351 w 3786996"/>
              <a:gd name="connsiteY107" fmla="*/ 5262113 h 6435306"/>
              <a:gd name="connsiteX108" fmla="*/ 2130724 w 3786996"/>
              <a:gd name="connsiteY108" fmla="*/ 5236234 h 6435306"/>
              <a:gd name="connsiteX109" fmla="*/ 2113471 w 3786996"/>
              <a:gd name="connsiteY109" fmla="*/ 5210355 h 6435306"/>
              <a:gd name="connsiteX110" fmla="*/ 2096218 w 3786996"/>
              <a:gd name="connsiteY110" fmla="*/ 5158596 h 6435306"/>
              <a:gd name="connsiteX111" fmla="*/ 2087592 w 3786996"/>
              <a:gd name="connsiteY111" fmla="*/ 5132717 h 6435306"/>
              <a:gd name="connsiteX112" fmla="*/ 2078966 w 3786996"/>
              <a:gd name="connsiteY112" fmla="*/ 5098212 h 6435306"/>
              <a:gd name="connsiteX113" fmla="*/ 2061713 w 3786996"/>
              <a:gd name="connsiteY113" fmla="*/ 5046453 h 6435306"/>
              <a:gd name="connsiteX114" fmla="*/ 2053086 w 3786996"/>
              <a:gd name="connsiteY114" fmla="*/ 5020574 h 6435306"/>
              <a:gd name="connsiteX115" fmla="*/ 2044460 w 3786996"/>
              <a:gd name="connsiteY115" fmla="*/ 3743864 h 6435306"/>
              <a:gd name="connsiteX116" fmla="*/ 2027207 w 3786996"/>
              <a:gd name="connsiteY116" fmla="*/ 3640347 h 6435306"/>
              <a:gd name="connsiteX117" fmla="*/ 2018581 w 3786996"/>
              <a:gd name="connsiteY117" fmla="*/ 3571336 h 6435306"/>
              <a:gd name="connsiteX118" fmla="*/ 2001328 w 3786996"/>
              <a:gd name="connsiteY118" fmla="*/ 3502325 h 6435306"/>
              <a:gd name="connsiteX119" fmla="*/ 1992701 w 3786996"/>
              <a:gd name="connsiteY119" fmla="*/ 3450566 h 6435306"/>
              <a:gd name="connsiteX120" fmla="*/ 1975449 w 3786996"/>
              <a:gd name="connsiteY120" fmla="*/ 3381555 h 6435306"/>
              <a:gd name="connsiteX121" fmla="*/ 1966822 w 3786996"/>
              <a:gd name="connsiteY121" fmla="*/ 3312544 h 6435306"/>
              <a:gd name="connsiteX122" fmla="*/ 1975449 w 3786996"/>
              <a:gd name="connsiteY122" fmla="*/ 3105510 h 6435306"/>
              <a:gd name="connsiteX123" fmla="*/ 1984075 w 3786996"/>
              <a:gd name="connsiteY123" fmla="*/ 3079630 h 6435306"/>
              <a:gd name="connsiteX124" fmla="*/ 2001328 w 3786996"/>
              <a:gd name="connsiteY124" fmla="*/ 3053751 h 6435306"/>
              <a:gd name="connsiteX125" fmla="*/ 2035834 w 3786996"/>
              <a:gd name="connsiteY125" fmla="*/ 2967487 h 6435306"/>
              <a:gd name="connsiteX126" fmla="*/ 2044460 w 3786996"/>
              <a:gd name="connsiteY126" fmla="*/ 2941608 h 6435306"/>
              <a:gd name="connsiteX127" fmla="*/ 2078966 w 3786996"/>
              <a:gd name="connsiteY127" fmla="*/ 2889849 h 6435306"/>
              <a:gd name="connsiteX128" fmla="*/ 2096218 w 3786996"/>
              <a:gd name="connsiteY128" fmla="*/ 2863970 h 6435306"/>
              <a:gd name="connsiteX129" fmla="*/ 2104845 w 3786996"/>
              <a:gd name="connsiteY129" fmla="*/ 2838091 h 6435306"/>
              <a:gd name="connsiteX130" fmla="*/ 2139351 w 3786996"/>
              <a:gd name="connsiteY130" fmla="*/ 2786332 h 6435306"/>
              <a:gd name="connsiteX131" fmla="*/ 2156603 w 3786996"/>
              <a:gd name="connsiteY131" fmla="*/ 2760453 h 6435306"/>
              <a:gd name="connsiteX132" fmla="*/ 2182483 w 3786996"/>
              <a:gd name="connsiteY132" fmla="*/ 2708695 h 6435306"/>
              <a:gd name="connsiteX133" fmla="*/ 2208362 w 3786996"/>
              <a:gd name="connsiteY133" fmla="*/ 2691442 h 6435306"/>
              <a:gd name="connsiteX134" fmla="*/ 2234241 w 3786996"/>
              <a:gd name="connsiteY134" fmla="*/ 2682815 h 6435306"/>
              <a:gd name="connsiteX135" fmla="*/ 3105509 w 3786996"/>
              <a:gd name="connsiteY135" fmla="*/ 2674189 h 6435306"/>
              <a:gd name="connsiteX136" fmla="*/ 3243532 w 3786996"/>
              <a:gd name="connsiteY136" fmla="*/ 2665563 h 6435306"/>
              <a:gd name="connsiteX137" fmla="*/ 3278037 w 3786996"/>
              <a:gd name="connsiteY137" fmla="*/ 2639683 h 6435306"/>
              <a:gd name="connsiteX138" fmla="*/ 3303917 w 3786996"/>
              <a:gd name="connsiteY138" fmla="*/ 2631057 h 6435306"/>
              <a:gd name="connsiteX139" fmla="*/ 3355675 w 3786996"/>
              <a:gd name="connsiteY139" fmla="*/ 2596551 h 6435306"/>
              <a:gd name="connsiteX140" fmla="*/ 3433313 w 3786996"/>
              <a:gd name="connsiteY140" fmla="*/ 2562046 h 6435306"/>
              <a:gd name="connsiteX141" fmla="*/ 3459192 w 3786996"/>
              <a:gd name="connsiteY141" fmla="*/ 2510287 h 6435306"/>
              <a:gd name="connsiteX142" fmla="*/ 3476445 w 3786996"/>
              <a:gd name="connsiteY142" fmla="*/ 2484408 h 6435306"/>
              <a:gd name="connsiteX143" fmla="*/ 3493698 w 3786996"/>
              <a:gd name="connsiteY143" fmla="*/ 2182483 h 6435306"/>
              <a:gd name="connsiteX144" fmla="*/ 3502324 w 3786996"/>
              <a:gd name="connsiteY144" fmla="*/ 2147978 h 6435306"/>
              <a:gd name="connsiteX145" fmla="*/ 3510951 w 3786996"/>
              <a:gd name="connsiteY145" fmla="*/ 2078966 h 6435306"/>
              <a:gd name="connsiteX146" fmla="*/ 3554083 w 3786996"/>
              <a:gd name="connsiteY146" fmla="*/ 1932317 h 6435306"/>
              <a:gd name="connsiteX147" fmla="*/ 3571335 w 3786996"/>
              <a:gd name="connsiteY147" fmla="*/ 1880559 h 6435306"/>
              <a:gd name="connsiteX148" fmla="*/ 3579962 w 3786996"/>
              <a:gd name="connsiteY148" fmla="*/ 1854679 h 6435306"/>
              <a:gd name="connsiteX149" fmla="*/ 3588588 w 3786996"/>
              <a:gd name="connsiteY149" fmla="*/ 1802921 h 6435306"/>
              <a:gd name="connsiteX150" fmla="*/ 3597215 w 3786996"/>
              <a:gd name="connsiteY150" fmla="*/ 1716657 h 6435306"/>
              <a:gd name="connsiteX151" fmla="*/ 3605841 w 3786996"/>
              <a:gd name="connsiteY151" fmla="*/ 1656272 h 6435306"/>
              <a:gd name="connsiteX152" fmla="*/ 3614468 w 3786996"/>
              <a:gd name="connsiteY152" fmla="*/ 1475117 h 6435306"/>
              <a:gd name="connsiteX153" fmla="*/ 3640347 w 3786996"/>
              <a:gd name="connsiteY153" fmla="*/ 1483744 h 6435306"/>
              <a:gd name="connsiteX154" fmla="*/ 3648973 w 3786996"/>
              <a:gd name="connsiteY154" fmla="*/ 1535502 h 6435306"/>
              <a:gd name="connsiteX155" fmla="*/ 3666226 w 3786996"/>
              <a:gd name="connsiteY155" fmla="*/ 1561381 h 6435306"/>
              <a:gd name="connsiteX156" fmla="*/ 3674852 w 3786996"/>
              <a:gd name="connsiteY156" fmla="*/ 1604513 h 6435306"/>
              <a:gd name="connsiteX157" fmla="*/ 3692105 w 3786996"/>
              <a:gd name="connsiteY157" fmla="*/ 1647646 h 6435306"/>
              <a:gd name="connsiteX158" fmla="*/ 3717984 w 3786996"/>
              <a:gd name="connsiteY158" fmla="*/ 1733910 h 6435306"/>
              <a:gd name="connsiteX159" fmla="*/ 3726611 w 3786996"/>
              <a:gd name="connsiteY159" fmla="*/ 1759789 h 6435306"/>
              <a:gd name="connsiteX160" fmla="*/ 3743864 w 3786996"/>
              <a:gd name="connsiteY160" fmla="*/ 1854679 h 6435306"/>
              <a:gd name="connsiteX161" fmla="*/ 3761117 w 3786996"/>
              <a:gd name="connsiteY161" fmla="*/ 1949570 h 6435306"/>
              <a:gd name="connsiteX162" fmla="*/ 3769743 w 3786996"/>
              <a:gd name="connsiteY162" fmla="*/ 2053087 h 6435306"/>
              <a:gd name="connsiteX163" fmla="*/ 3778369 w 3786996"/>
              <a:gd name="connsiteY163" fmla="*/ 2182483 h 6435306"/>
              <a:gd name="connsiteX164" fmla="*/ 3786996 w 3786996"/>
              <a:gd name="connsiteY164" fmla="*/ 2242868 h 6435306"/>
              <a:gd name="connsiteX165" fmla="*/ 3778369 w 3786996"/>
              <a:gd name="connsiteY165" fmla="*/ 2898476 h 6435306"/>
              <a:gd name="connsiteX166" fmla="*/ 3769743 w 3786996"/>
              <a:gd name="connsiteY166" fmla="*/ 2950234 h 6435306"/>
              <a:gd name="connsiteX167" fmla="*/ 3752490 w 3786996"/>
              <a:gd name="connsiteY167" fmla="*/ 3096883 h 6435306"/>
              <a:gd name="connsiteX168" fmla="*/ 3717984 w 3786996"/>
              <a:gd name="connsiteY168" fmla="*/ 3321170 h 6435306"/>
              <a:gd name="connsiteX169" fmla="*/ 3700732 w 3786996"/>
              <a:gd name="connsiteY169" fmla="*/ 3459193 h 6435306"/>
              <a:gd name="connsiteX170" fmla="*/ 3683479 w 3786996"/>
              <a:gd name="connsiteY170" fmla="*/ 3536830 h 6435306"/>
              <a:gd name="connsiteX171" fmla="*/ 3657600 w 3786996"/>
              <a:gd name="connsiteY171" fmla="*/ 3666227 h 6435306"/>
              <a:gd name="connsiteX172" fmla="*/ 3640347 w 3786996"/>
              <a:gd name="connsiteY172" fmla="*/ 3735238 h 6435306"/>
              <a:gd name="connsiteX173" fmla="*/ 3605841 w 3786996"/>
              <a:gd name="connsiteY173" fmla="*/ 3856008 h 6435306"/>
              <a:gd name="connsiteX174" fmla="*/ 3571335 w 3786996"/>
              <a:gd name="connsiteY174" fmla="*/ 3976778 h 6435306"/>
              <a:gd name="connsiteX175" fmla="*/ 3554083 w 3786996"/>
              <a:gd name="connsiteY175" fmla="*/ 4037163 h 6435306"/>
              <a:gd name="connsiteX176" fmla="*/ 3536830 w 3786996"/>
              <a:gd name="connsiteY176" fmla="*/ 4088921 h 6435306"/>
              <a:gd name="connsiteX177" fmla="*/ 3502324 w 3786996"/>
              <a:gd name="connsiteY177" fmla="*/ 4209691 h 6435306"/>
              <a:gd name="connsiteX178" fmla="*/ 3467818 w 3786996"/>
              <a:gd name="connsiteY178" fmla="*/ 4313208 h 6435306"/>
              <a:gd name="connsiteX179" fmla="*/ 3459192 w 3786996"/>
              <a:gd name="connsiteY179" fmla="*/ 4339087 h 6435306"/>
              <a:gd name="connsiteX180" fmla="*/ 3424686 w 3786996"/>
              <a:gd name="connsiteY180" fmla="*/ 4477110 h 6435306"/>
              <a:gd name="connsiteX181" fmla="*/ 3424686 w 3786996"/>
              <a:gd name="connsiteY181" fmla="*/ 4477110 h 6435306"/>
              <a:gd name="connsiteX182" fmla="*/ 3407434 w 3786996"/>
              <a:gd name="connsiteY182" fmla="*/ 4546121 h 6435306"/>
              <a:gd name="connsiteX183" fmla="*/ 3398807 w 3786996"/>
              <a:gd name="connsiteY183" fmla="*/ 4580627 h 6435306"/>
              <a:gd name="connsiteX184" fmla="*/ 3390181 w 3786996"/>
              <a:gd name="connsiteY184" fmla="*/ 4606506 h 6435306"/>
              <a:gd name="connsiteX185" fmla="*/ 3381554 w 3786996"/>
              <a:gd name="connsiteY185" fmla="*/ 4641012 h 6435306"/>
              <a:gd name="connsiteX186" fmla="*/ 3364301 w 3786996"/>
              <a:gd name="connsiteY186" fmla="*/ 4684144 h 6435306"/>
              <a:gd name="connsiteX187" fmla="*/ 3347049 w 3786996"/>
              <a:gd name="connsiteY187" fmla="*/ 4735902 h 6435306"/>
              <a:gd name="connsiteX188" fmla="*/ 3338422 w 3786996"/>
              <a:gd name="connsiteY188" fmla="*/ 4761781 h 6435306"/>
              <a:gd name="connsiteX189" fmla="*/ 3321169 w 3786996"/>
              <a:gd name="connsiteY189" fmla="*/ 4796287 h 6435306"/>
              <a:gd name="connsiteX190" fmla="*/ 3269411 w 3786996"/>
              <a:gd name="connsiteY190" fmla="*/ 4934310 h 6435306"/>
              <a:gd name="connsiteX191" fmla="*/ 3252158 w 3786996"/>
              <a:gd name="connsiteY191" fmla="*/ 4960189 h 6435306"/>
              <a:gd name="connsiteX192" fmla="*/ 3234905 w 3786996"/>
              <a:gd name="connsiteY192" fmla="*/ 5029200 h 6435306"/>
              <a:gd name="connsiteX193" fmla="*/ 3226279 w 3786996"/>
              <a:gd name="connsiteY193" fmla="*/ 5063706 h 6435306"/>
              <a:gd name="connsiteX194" fmla="*/ 3209026 w 3786996"/>
              <a:gd name="connsiteY194" fmla="*/ 5089585 h 6435306"/>
              <a:gd name="connsiteX195" fmla="*/ 3191773 w 3786996"/>
              <a:gd name="connsiteY195" fmla="*/ 5132717 h 6435306"/>
              <a:gd name="connsiteX196" fmla="*/ 3165894 w 3786996"/>
              <a:gd name="connsiteY196" fmla="*/ 5184476 h 6435306"/>
              <a:gd name="connsiteX197" fmla="*/ 3157268 w 3786996"/>
              <a:gd name="connsiteY197" fmla="*/ 5236234 h 6435306"/>
              <a:gd name="connsiteX198" fmla="*/ 3122762 w 3786996"/>
              <a:gd name="connsiteY198" fmla="*/ 5348378 h 6435306"/>
              <a:gd name="connsiteX199" fmla="*/ 3114135 w 3786996"/>
              <a:gd name="connsiteY199" fmla="*/ 5391510 h 6435306"/>
              <a:gd name="connsiteX200" fmla="*/ 3105509 w 3786996"/>
              <a:gd name="connsiteY200" fmla="*/ 5451895 h 6435306"/>
              <a:gd name="connsiteX201" fmla="*/ 3071003 w 3786996"/>
              <a:gd name="connsiteY201" fmla="*/ 5546785 h 6435306"/>
              <a:gd name="connsiteX202" fmla="*/ 3053751 w 3786996"/>
              <a:gd name="connsiteY202" fmla="*/ 5615796 h 6435306"/>
              <a:gd name="connsiteX203" fmla="*/ 3045124 w 3786996"/>
              <a:gd name="connsiteY203" fmla="*/ 5667555 h 6435306"/>
              <a:gd name="connsiteX204" fmla="*/ 3036498 w 3786996"/>
              <a:gd name="connsiteY204" fmla="*/ 5710687 h 6435306"/>
              <a:gd name="connsiteX205" fmla="*/ 3010618 w 3786996"/>
              <a:gd name="connsiteY205" fmla="*/ 5805578 h 6435306"/>
              <a:gd name="connsiteX206" fmla="*/ 2976113 w 3786996"/>
              <a:gd name="connsiteY206" fmla="*/ 5891842 h 6435306"/>
              <a:gd name="connsiteX207" fmla="*/ 2967486 w 3786996"/>
              <a:gd name="connsiteY207" fmla="*/ 5917721 h 6435306"/>
              <a:gd name="connsiteX208" fmla="*/ 2950234 w 3786996"/>
              <a:gd name="connsiteY208" fmla="*/ 5943600 h 6435306"/>
              <a:gd name="connsiteX209" fmla="*/ 2941607 w 3786996"/>
              <a:gd name="connsiteY209" fmla="*/ 5969479 h 6435306"/>
              <a:gd name="connsiteX210" fmla="*/ 2924354 w 3786996"/>
              <a:gd name="connsiteY210" fmla="*/ 6003985 h 6435306"/>
              <a:gd name="connsiteX211" fmla="*/ 2881222 w 3786996"/>
              <a:gd name="connsiteY211" fmla="*/ 6055744 h 6435306"/>
              <a:gd name="connsiteX212" fmla="*/ 2855343 w 3786996"/>
              <a:gd name="connsiteY212" fmla="*/ 6098876 h 6435306"/>
              <a:gd name="connsiteX213" fmla="*/ 2820837 w 3786996"/>
              <a:gd name="connsiteY213" fmla="*/ 6133381 h 6435306"/>
              <a:gd name="connsiteX214" fmla="*/ 2777705 w 3786996"/>
              <a:gd name="connsiteY214" fmla="*/ 6167887 h 6435306"/>
              <a:gd name="connsiteX215" fmla="*/ 2717320 w 3786996"/>
              <a:gd name="connsiteY215" fmla="*/ 6211019 h 6435306"/>
              <a:gd name="connsiteX216" fmla="*/ 2682815 w 3786996"/>
              <a:gd name="connsiteY216" fmla="*/ 6236898 h 6435306"/>
              <a:gd name="connsiteX217" fmla="*/ 2656935 w 3786996"/>
              <a:gd name="connsiteY217" fmla="*/ 6245525 h 6435306"/>
              <a:gd name="connsiteX218" fmla="*/ 2613803 w 3786996"/>
              <a:gd name="connsiteY218" fmla="*/ 6262778 h 6435306"/>
              <a:gd name="connsiteX219" fmla="*/ 2587924 w 3786996"/>
              <a:gd name="connsiteY219" fmla="*/ 6271404 h 6435306"/>
              <a:gd name="connsiteX220" fmla="*/ 2484407 w 3786996"/>
              <a:gd name="connsiteY220" fmla="*/ 6305910 h 6435306"/>
              <a:gd name="connsiteX221" fmla="*/ 2441275 w 3786996"/>
              <a:gd name="connsiteY221" fmla="*/ 6323163 h 6435306"/>
              <a:gd name="connsiteX222" fmla="*/ 2406769 w 3786996"/>
              <a:gd name="connsiteY222" fmla="*/ 6331789 h 6435306"/>
              <a:gd name="connsiteX223" fmla="*/ 2337758 w 3786996"/>
              <a:gd name="connsiteY223" fmla="*/ 6349042 h 6435306"/>
              <a:gd name="connsiteX224" fmla="*/ 2260120 w 3786996"/>
              <a:gd name="connsiteY224" fmla="*/ 6366295 h 6435306"/>
              <a:gd name="connsiteX225" fmla="*/ 2113471 w 3786996"/>
              <a:gd name="connsiteY225" fmla="*/ 6383547 h 6435306"/>
              <a:gd name="connsiteX226" fmla="*/ 2001328 w 3786996"/>
              <a:gd name="connsiteY226" fmla="*/ 6400800 h 6435306"/>
              <a:gd name="connsiteX227" fmla="*/ 1880558 w 3786996"/>
              <a:gd name="connsiteY227" fmla="*/ 6418053 h 6435306"/>
              <a:gd name="connsiteX228" fmla="*/ 1837426 w 3786996"/>
              <a:gd name="connsiteY228" fmla="*/ 6426679 h 6435306"/>
              <a:gd name="connsiteX229" fmla="*/ 1716656 w 3786996"/>
              <a:gd name="connsiteY229" fmla="*/ 6435306 h 6435306"/>
              <a:gd name="connsiteX230" fmla="*/ 948905 w 3786996"/>
              <a:gd name="connsiteY230" fmla="*/ 6426679 h 6435306"/>
              <a:gd name="connsiteX231" fmla="*/ 862641 w 3786996"/>
              <a:gd name="connsiteY231" fmla="*/ 6409427 h 6435306"/>
              <a:gd name="connsiteX232" fmla="*/ 776377 w 3786996"/>
              <a:gd name="connsiteY232" fmla="*/ 6400800 h 6435306"/>
              <a:gd name="connsiteX233" fmla="*/ 698739 w 3786996"/>
              <a:gd name="connsiteY233" fmla="*/ 6374921 h 6435306"/>
              <a:gd name="connsiteX234" fmla="*/ 664234 w 3786996"/>
              <a:gd name="connsiteY234" fmla="*/ 6366295 h 6435306"/>
              <a:gd name="connsiteX235" fmla="*/ 612475 w 3786996"/>
              <a:gd name="connsiteY235" fmla="*/ 6349042 h 6435306"/>
              <a:gd name="connsiteX236" fmla="*/ 586596 w 3786996"/>
              <a:gd name="connsiteY236" fmla="*/ 6340415 h 6435306"/>
              <a:gd name="connsiteX237" fmla="*/ 508958 w 3786996"/>
              <a:gd name="connsiteY237" fmla="*/ 6323163 h 6435306"/>
              <a:gd name="connsiteX238" fmla="*/ 431320 w 3786996"/>
              <a:gd name="connsiteY238" fmla="*/ 6297283 h 6435306"/>
              <a:gd name="connsiteX239" fmla="*/ 379562 w 3786996"/>
              <a:gd name="connsiteY239" fmla="*/ 6280030 h 6435306"/>
              <a:gd name="connsiteX240" fmla="*/ 353683 w 3786996"/>
              <a:gd name="connsiteY240" fmla="*/ 6271404 h 6435306"/>
              <a:gd name="connsiteX241" fmla="*/ 284671 w 3786996"/>
              <a:gd name="connsiteY241" fmla="*/ 6262778 h 6435306"/>
              <a:gd name="connsiteX242" fmla="*/ 181154 w 3786996"/>
              <a:gd name="connsiteY242" fmla="*/ 6236898 h 6435306"/>
              <a:gd name="connsiteX243" fmla="*/ 155275 w 3786996"/>
              <a:gd name="connsiteY243" fmla="*/ 6228272 h 6435306"/>
              <a:gd name="connsiteX244" fmla="*/ 112143 w 3786996"/>
              <a:gd name="connsiteY244" fmla="*/ 6219646 h 6435306"/>
              <a:gd name="connsiteX245" fmla="*/ 77637 w 3786996"/>
              <a:gd name="connsiteY245" fmla="*/ 6193766 h 6435306"/>
              <a:gd name="connsiteX246" fmla="*/ 69011 w 3786996"/>
              <a:gd name="connsiteY246" fmla="*/ 6150634 h 6435306"/>
              <a:gd name="connsiteX247" fmla="*/ 60384 w 3786996"/>
              <a:gd name="connsiteY247" fmla="*/ 6124755 h 6435306"/>
              <a:gd name="connsiteX248" fmla="*/ 43132 w 3786996"/>
              <a:gd name="connsiteY248" fmla="*/ 6047117 h 6435306"/>
              <a:gd name="connsiteX249" fmla="*/ 25879 w 3786996"/>
              <a:gd name="connsiteY249" fmla="*/ 6012612 h 6435306"/>
              <a:gd name="connsiteX250" fmla="*/ 17252 w 3786996"/>
              <a:gd name="connsiteY250" fmla="*/ 5969479 h 6435306"/>
              <a:gd name="connsiteX251" fmla="*/ 0 w 3786996"/>
              <a:gd name="connsiteY251" fmla="*/ 5874589 h 6435306"/>
              <a:gd name="connsiteX252" fmla="*/ 8626 w 3786996"/>
              <a:gd name="connsiteY252" fmla="*/ 5322498 h 6435306"/>
              <a:gd name="connsiteX253" fmla="*/ 34505 w 3786996"/>
              <a:gd name="connsiteY253" fmla="*/ 5193102 h 6435306"/>
              <a:gd name="connsiteX254" fmla="*/ 43132 w 3786996"/>
              <a:gd name="connsiteY254" fmla="*/ 5167223 h 6435306"/>
              <a:gd name="connsiteX255" fmla="*/ 51758 w 3786996"/>
              <a:gd name="connsiteY255" fmla="*/ 5141344 h 6435306"/>
              <a:gd name="connsiteX256" fmla="*/ 69011 w 3786996"/>
              <a:gd name="connsiteY256" fmla="*/ 5115464 h 6435306"/>
              <a:gd name="connsiteX257" fmla="*/ 94890 w 3786996"/>
              <a:gd name="connsiteY257" fmla="*/ 5046453 h 6435306"/>
              <a:gd name="connsiteX258" fmla="*/ 112143 w 3786996"/>
              <a:gd name="connsiteY258" fmla="*/ 4986068 h 6435306"/>
              <a:gd name="connsiteX259" fmla="*/ 129396 w 3786996"/>
              <a:gd name="connsiteY259" fmla="*/ 4960189 h 6435306"/>
              <a:gd name="connsiteX260" fmla="*/ 146649 w 3786996"/>
              <a:gd name="connsiteY260" fmla="*/ 4917057 h 6435306"/>
              <a:gd name="connsiteX261" fmla="*/ 155275 w 3786996"/>
              <a:gd name="connsiteY261" fmla="*/ 4891178 h 6435306"/>
              <a:gd name="connsiteX262" fmla="*/ 172528 w 3786996"/>
              <a:gd name="connsiteY262" fmla="*/ 4865298 h 6435306"/>
              <a:gd name="connsiteX263" fmla="*/ 198407 w 3786996"/>
              <a:gd name="connsiteY263" fmla="*/ 4813540 h 6435306"/>
              <a:gd name="connsiteX264" fmla="*/ 215660 w 3786996"/>
              <a:gd name="connsiteY264" fmla="*/ 4770408 h 6435306"/>
              <a:gd name="connsiteX265" fmla="*/ 224286 w 3786996"/>
              <a:gd name="connsiteY265" fmla="*/ 4735902 h 6435306"/>
              <a:gd name="connsiteX266" fmla="*/ 258792 w 3786996"/>
              <a:gd name="connsiteY266" fmla="*/ 4684144 h 6435306"/>
              <a:gd name="connsiteX267" fmla="*/ 276045 w 3786996"/>
              <a:gd name="connsiteY267" fmla="*/ 4641012 h 6435306"/>
              <a:gd name="connsiteX268" fmla="*/ 293298 w 3786996"/>
              <a:gd name="connsiteY268" fmla="*/ 4589253 h 6435306"/>
              <a:gd name="connsiteX269" fmla="*/ 319177 w 3786996"/>
              <a:gd name="connsiteY269" fmla="*/ 4537495 h 6435306"/>
              <a:gd name="connsiteX270" fmla="*/ 327803 w 3786996"/>
              <a:gd name="connsiteY270" fmla="*/ 4511615 h 6435306"/>
              <a:gd name="connsiteX271" fmla="*/ 336430 w 3786996"/>
              <a:gd name="connsiteY271" fmla="*/ 4477110 h 6435306"/>
              <a:gd name="connsiteX272" fmla="*/ 362309 w 3786996"/>
              <a:gd name="connsiteY272" fmla="*/ 4451230 h 6435306"/>
              <a:gd name="connsiteX273" fmla="*/ 379562 w 3786996"/>
              <a:gd name="connsiteY273" fmla="*/ 4425351 h 6435306"/>
              <a:gd name="connsiteX274" fmla="*/ 388188 w 3786996"/>
              <a:gd name="connsiteY274" fmla="*/ 4390846 h 6435306"/>
              <a:gd name="connsiteX275" fmla="*/ 414068 w 3786996"/>
              <a:gd name="connsiteY275" fmla="*/ 4364966 h 6435306"/>
              <a:gd name="connsiteX276" fmla="*/ 431320 w 3786996"/>
              <a:gd name="connsiteY276" fmla="*/ 4339087 h 6435306"/>
              <a:gd name="connsiteX277" fmla="*/ 474452 w 3786996"/>
              <a:gd name="connsiteY277" fmla="*/ 4252823 h 6435306"/>
              <a:gd name="connsiteX278" fmla="*/ 508958 w 3786996"/>
              <a:gd name="connsiteY278" fmla="*/ 4201064 h 6435306"/>
              <a:gd name="connsiteX279" fmla="*/ 526211 w 3786996"/>
              <a:gd name="connsiteY279" fmla="*/ 4175185 h 6435306"/>
              <a:gd name="connsiteX280" fmla="*/ 534837 w 3786996"/>
              <a:gd name="connsiteY280" fmla="*/ 4149306 h 6435306"/>
              <a:gd name="connsiteX281" fmla="*/ 577969 w 3786996"/>
              <a:gd name="connsiteY281" fmla="*/ 4088921 h 6435306"/>
              <a:gd name="connsiteX282" fmla="*/ 595222 w 3786996"/>
              <a:gd name="connsiteY282" fmla="*/ 4063042 h 6435306"/>
              <a:gd name="connsiteX283" fmla="*/ 603849 w 3786996"/>
              <a:gd name="connsiteY283" fmla="*/ 4037163 h 6435306"/>
              <a:gd name="connsiteX284" fmla="*/ 629728 w 3786996"/>
              <a:gd name="connsiteY284" fmla="*/ 4019910 h 6435306"/>
              <a:gd name="connsiteX285" fmla="*/ 664234 w 3786996"/>
              <a:gd name="connsiteY285" fmla="*/ 3968151 h 6435306"/>
              <a:gd name="connsiteX286" fmla="*/ 681486 w 3786996"/>
              <a:gd name="connsiteY286" fmla="*/ 3933646 h 6435306"/>
              <a:gd name="connsiteX287" fmla="*/ 715992 w 3786996"/>
              <a:gd name="connsiteY287" fmla="*/ 3881887 h 6435306"/>
              <a:gd name="connsiteX288" fmla="*/ 733245 w 3786996"/>
              <a:gd name="connsiteY288" fmla="*/ 3847381 h 6435306"/>
              <a:gd name="connsiteX289" fmla="*/ 741871 w 3786996"/>
              <a:gd name="connsiteY289" fmla="*/ 3821502 h 6435306"/>
              <a:gd name="connsiteX290" fmla="*/ 759124 w 3786996"/>
              <a:gd name="connsiteY290" fmla="*/ 3795623 h 6435306"/>
              <a:gd name="connsiteX291" fmla="*/ 793630 w 3786996"/>
              <a:gd name="connsiteY291" fmla="*/ 3735238 h 6435306"/>
              <a:gd name="connsiteX292" fmla="*/ 819509 w 3786996"/>
              <a:gd name="connsiteY292" fmla="*/ 3674853 h 6435306"/>
              <a:gd name="connsiteX293" fmla="*/ 845388 w 3786996"/>
              <a:gd name="connsiteY293" fmla="*/ 3623095 h 6435306"/>
              <a:gd name="connsiteX294" fmla="*/ 854015 w 3786996"/>
              <a:gd name="connsiteY294" fmla="*/ 3588589 h 6435306"/>
              <a:gd name="connsiteX295" fmla="*/ 888520 w 3786996"/>
              <a:gd name="connsiteY295" fmla="*/ 3536830 h 6435306"/>
              <a:gd name="connsiteX296" fmla="*/ 905773 w 3786996"/>
              <a:gd name="connsiteY296" fmla="*/ 3450566 h 6435306"/>
              <a:gd name="connsiteX297" fmla="*/ 923026 w 3786996"/>
              <a:gd name="connsiteY297" fmla="*/ 3390181 h 6435306"/>
              <a:gd name="connsiteX298" fmla="*/ 940279 w 3786996"/>
              <a:gd name="connsiteY298" fmla="*/ 3329796 h 6435306"/>
              <a:gd name="connsiteX299" fmla="*/ 948905 w 3786996"/>
              <a:gd name="connsiteY299" fmla="*/ 3269412 h 6435306"/>
              <a:gd name="connsiteX300" fmla="*/ 966158 w 3786996"/>
              <a:gd name="connsiteY300" fmla="*/ 3165895 h 6435306"/>
              <a:gd name="connsiteX301" fmla="*/ 974784 w 3786996"/>
              <a:gd name="connsiteY301" fmla="*/ 3062378 h 6435306"/>
              <a:gd name="connsiteX302" fmla="*/ 992037 w 3786996"/>
              <a:gd name="connsiteY302" fmla="*/ 2976113 h 6435306"/>
              <a:gd name="connsiteX303" fmla="*/ 1000664 w 3786996"/>
              <a:gd name="connsiteY303" fmla="*/ 2898476 h 6435306"/>
              <a:gd name="connsiteX304" fmla="*/ 1009290 w 3786996"/>
              <a:gd name="connsiteY304" fmla="*/ 2838091 h 6435306"/>
              <a:gd name="connsiteX305" fmla="*/ 1035169 w 3786996"/>
              <a:gd name="connsiteY305" fmla="*/ 2665563 h 6435306"/>
              <a:gd name="connsiteX306" fmla="*/ 1061049 w 3786996"/>
              <a:gd name="connsiteY306" fmla="*/ 2475781 h 6435306"/>
              <a:gd name="connsiteX307" fmla="*/ 1069675 w 3786996"/>
              <a:gd name="connsiteY307" fmla="*/ 2424023 h 6435306"/>
              <a:gd name="connsiteX308" fmla="*/ 1078301 w 3786996"/>
              <a:gd name="connsiteY308" fmla="*/ 2346385 h 6435306"/>
              <a:gd name="connsiteX309" fmla="*/ 1086928 w 3786996"/>
              <a:gd name="connsiteY309" fmla="*/ 2294627 h 6435306"/>
              <a:gd name="connsiteX310" fmla="*/ 1095554 w 3786996"/>
              <a:gd name="connsiteY310" fmla="*/ 2234242 h 6435306"/>
              <a:gd name="connsiteX311" fmla="*/ 1112807 w 3786996"/>
              <a:gd name="connsiteY311" fmla="*/ 2156604 h 6435306"/>
              <a:gd name="connsiteX312" fmla="*/ 1121434 w 3786996"/>
              <a:gd name="connsiteY312" fmla="*/ 2044461 h 6435306"/>
              <a:gd name="connsiteX313" fmla="*/ 1147313 w 3786996"/>
              <a:gd name="connsiteY313" fmla="*/ 1871932 h 6435306"/>
              <a:gd name="connsiteX314" fmla="*/ 1155939 w 3786996"/>
              <a:gd name="connsiteY314" fmla="*/ 1828800 h 6435306"/>
              <a:gd name="connsiteX315" fmla="*/ 1173192 w 3786996"/>
              <a:gd name="connsiteY315" fmla="*/ 1742536 h 6435306"/>
              <a:gd name="connsiteX316" fmla="*/ 1181818 w 3786996"/>
              <a:gd name="connsiteY316" fmla="*/ 1656272 h 6435306"/>
              <a:gd name="connsiteX317" fmla="*/ 1190445 w 3786996"/>
              <a:gd name="connsiteY317" fmla="*/ 1595887 h 6435306"/>
              <a:gd name="connsiteX318" fmla="*/ 1199071 w 3786996"/>
              <a:gd name="connsiteY318" fmla="*/ 1199072 h 6435306"/>
              <a:gd name="connsiteX319" fmla="*/ 1181818 w 3786996"/>
              <a:gd name="connsiteY319" fmla="*/ 1224951 h 6435306"/>
              <a:gd name="connsiteX320" fmla="*/ 1164566 w 3786996"/>
              <a:gd name="connsiteY320" fmla="*/ 1268083 h 6435306"/>
              <a:gd name="connsiteX321" fmla="*/ 1147313 w 3786996"/>
              <a:gd name="connsiteY321" fmla="*/ 1328468 h 6435306"/>
              <a:gd name="connsiteX322" fmla="*/ 1130060 w 3786996"/>
              <a:gd name="connsiteY322" fmla="*/ 1354347 h 6435306"/>
              <a:gd name="connsiteX323" fmla="*/ 1112807 w 3786996"/>
              <a:gd name="connsiteY323" fmla="*/ 1406106 h 6435306"/>
              <a:gd name="connsiteX324" fmla="*/ 1078301 w 3786996"/>
              <a:gd name="connsiteY324" fmla="*/ 1475117 h 6435306"/>
              <a:gd name="connsiteX325" fmla="*/ 1061049 w 3786996"/>
              <a:gd name="connsiteY325" fmla="*/ 1518249 h 6435306"/>
              <a:gd name="connsiteX326" fmla="*/ 1052422 w 3786996"/>
              <a:gd name="connsiteY326" fmla="*/ 1552755 h 6435306"/>
              <a:gd name="connsiteX327" fmla="*/ 1035169 w 3786996"/>
              <a:gd name="connsiteY327" fmla="*/ 1578634 h 6435306"/>
              <a:gd name="connsiteX328" fmla="*/ 1017917 w 3786996"/>
              <a:gd name="connsiteY328" fmla="*/ 1639019 h 6435306"/>
              <a:gd name="connsiteX329" fmla="*/ 1000664 w 3786996"/>
              <a:gd name="connsiteY329" fmla="*/ 1664898 h 6435306"/>
              <a:gd name="connsiteX330" fmla="*/ 992037 w 3786996"/>
              <a:gd name="connsiteY330" fmla="*/ 1725283 h 6435306"/>
              <a:gd name="connsiteX331" fmla="*/ 974784 w 3786996"/>
              <a:gd name="connsiteY331" fmla="*/ 1751163 h 6435306"/>
              <a:gd name="connsiteX332" fmla="*/ 966158 w 3786996"/>
              <a:gd name="connsiteY332" fmla="*/ 1811547 h 6435306"/>
              <a:gd name="connsiteX333" fmla="*/ 948905 w 3786996"/>
              <a:gd name="connsiteY333" fmla="*/ 1863306 h 6435306"/>
              <a:gd name="connsiteX334" fmla="*/ 940279 w 3786996"/>
              <a:gd name="connsiteY334" fmla="*/ 1958196 h 6435306"/>
              <a:gd name="connsiteX335" fmla="*/ 923026 w 3786996"/>
              <a:gd name="connsiteY335" fmla="*/ 2027208 h 6435306"/>
              <a:gd name="connsiteX336" fmla="*/ 897147 w 3786996"/>
              <a:gd name="connsiteY336" fmla="*/ 2122098 h 6435306"/>
              <a:gd name="connsiteX337" fmla="*/ 888520 w 3786996"/>
              <a:gd name="connsiteY337" fmla="*/ 2234242 h 6435306"/>
              <a:gd name="connsiteX338" fmla="*/ 879894 w 3786996"/>
              <a:gd name="connsiteY338" fmla="*/ 2260121 h 6435306"/>
              <a:gd name="connsiteX339" fmla="*/ 862641 w 3786996"/>
              <a:gd name="connsiteY339" fmla="*/ 2415396 h 6435306"/>
              <a:gd name="connsiteX340" fmla="*/ 854015 w 3786996"/>
              <a:gd name="connsiteY340" fmla="*/ 2898476 h 6435306"/>
              <a:gd name="connsiteX341" fmla="*/ 845388 w 3786996"/>
              <a:gd name="connsiteY341" fmla="*/ 2976113 h 6435306"/>
              <a:gd name="connsiteX342" fmla="*/ 836762 w 3786996"/>
              <a:gd name="connsiteY342" fmla="*/ 3001993 h 6435306"/>
              <a:gd name="connsiteX343" fmla="*/ 819509 w 3786996"/>
              <a:gd name="connsiteY343" fmla="*/ 3105510 h 6435306"/>
              <a:gd name="connsiteX344" fmla="*/ 802256 w 3786996"/>
              <a:gd name="connsiteY344" fmla="*/ 3157268 h 6435306"/>
              <a:gd name="connsiteX345" fmla="*/ 741871 w 3786996"/>
              <a:gd name="connsiteY345" fmla="*/ 3148642 h 6435306"/>
              <a:gd name="connsiteX346" fmla="*/ 698739 w 3786996"/>
              <a:gd name="connsiteY346" fmla="*/ 3071004 h 6435306"/>
              <a:gd name="connsiteX347" fmla="*/ 681486 w 3786996"/>
              <a:gd name="connsiteY347" fmla="*/ 3045125 h 6435306"/>
              <a:gd name="connsiteX348" fmla="*/ 664234 w 3786996"/>
              <a:gd name="connsiteY348" fmla="*/ 2967487 h 6435306"/>
              <a:gd name="connsiteX349" fmla="*/ 655607 w 3786996"/>
              <a:gd name="connsiteY349" fmla="*/ 2907102 h 6435306"/>
              <a:gd name="connsiteX350" fmla="*/ 646981 w 3786996"/>
              <a:gd name="connsiteY350" fmla="*/ 2881223 h 6435306"/>
              <a:gd name="connsiteX351" fmla="*/ 638354 w 3786996"/>
              <a:gd name="connsiteY351" fmla="*/ 2838091 h 6435306"/>
              <a:gd name="connsiteX352" fmla="*/ 629728 w 3786996"/>
              <a:gd name="connsiteY352" fmla="*/ 2751827 h 6435306"/>
              <a:gd name="connsiteX353" fmla="*/ 621101 w 3786996"/>
              <a:gd name="connsiteY353" fmla="*/ 2674189 h 6435306"/>
              <a:gd name="connsiteX354" fmla="*/ 629728 w 3786996"/>
              <a:gd name="connsiteY354" fmla="*/ 1319842 h 6435306"/>
              <a:gd name="connsiteX355" fmla="*/ 638354 w 3786996"/>
              <a:gd name="connsiteY355" fmla="*/ 1276710 h 6435306"/>
              <a:gd name="connsiteX356" fmla="*/ 646981 w 3786996"/>
              <a:gd name="connsiteY356" fmla="*/ 1224951 h 6435306"/>
              <a:gd name="connsiteX357" fmla="*/ 655607 w 3786996"/>
              <a:gd name="connsiteY357" fmla="*/ 1147313 h 6435306"/>
              <a:gd name="connsiteX358" fmla="*/ 672860 w 3786996"/>
              <a:gd name="connsiteY358" fmla="*/ 1095555 h 6435306"/>
              <a:gd name="connsiteX359" fmla="*/ 681486 w 3786996"/>
              <a:gd name="connsiteY359" fmla="*/ 1069676 h 6435306"/>
              <a:gd name="connsiteX360" fmla="*/ 698739 w 3786996"/>
              <a:gd name="connsiteY360" fmla="*/ 1017917 h 6435306"/>
              <a:gd name="connsiteX361" fmla="*/ 707366 w 3786996"/>
              <a:gd name="connsiteY361" fmla="*/ 992038 h 6435306"/>
              <a:gd name="connsiteX362" fmla="*/ 733245 w 3786996"/>
              <a:gd name="connsiteY362" fmla="*/ 974785 h 6435306"/>
              <a:gd name="connsiteX363" fmla="*/ 750498 w 3786996"/>
              <a:gd name="connsiteY363" fmla="*/ 948906 h 6435306"/>
              <a:gd name="connsiteX364" fmla="*/ 776377 w 3786996"/>
              <a:gd name="connsiteY364" fmla="*/ 897147 h 6435306"/>
              <a:gd name="connsiteX365" fmla="*/ 828135 w 3786996"/>
              <a:gd name="connsiteY365" fmla="*/ 793630 h 6435306"/>
              <a:gd name="connsiteX366" fmla="*/ 862641 w 3786996"/>
              <a:gd name="connsiteY366" fmla="*/ 733246 h 6435306"/>
              <a:gd name="connsiteX367" fmla="*/ 897147 w 3786996"/>
              <a:gd name="connsiteY367" fmla="*/ 672861 h 6435306"/>
              <a:gd name="connsiteX368" fmla="*/ 914400 w 3786996"/>
              <a:gd name="connsiteY368" fmla="*/ 621102 h 6435306"/>
              <a:gd name="connsiteX369" fmla="*/ 923026 w 3786996"/>
              <a:gd name="connsiteY369" fmla="*/ 595223 h 6435306"/>
              <a:gd name="connsiteX370" fmla="*/ 957532 w 3786996"/>
              <a:gd name="connsiteY370" fmla="*/ 534838 h 6435306"/>
              <a:gd name="connsiteX371" fmla="*/ 983411 w 3786996"/>
              <a:gd name="connsiteY371" fmla="*/ 508959 h 6435306"/>
              <a:gd name="connsiteX372" fmla="*/ 1000664 w 3786996"/>
              <a:gd name="connsiteY372" fmla="*/ 483079 h 6435306"/>
              <a:gd name="connsiteX373" fmla="*/ 1061049 w 3786996"/>
              <a:gd name="connsiteY373" fmla="*/ 448574 h 6435306"/>
              <a:gd name="connsiteX374" fmla="*/ 1086928 w 3786996"/>
              <a:gd name="connsiteY374" fmla="*/ 422695 h 6435306"/>
              <a:gd name="connsiteX375" fmla="*/ 1112807 w 3786996"/>
              <a:gd name="connsiteY375" fmla="*/ 405442 h 6435306"/>
              <a:gd name="connsiteX376" fmla="*/ 1155939 w 3786996"/>
              <a:gd name="connsiteY376" fmla="*/ 362310 h 6435306"/>
              <a:gd name="connsiteX377" fmla="*/ 1173192 w 3786996"/>
              <a:gd name="connsiteY377" fmla="*/ 336430 h 6435306"/>
              <a:gd name="connsiteX378" fmla="*/ 1207698 w 3786996"/>
              <a:gd name="connsiteY378" fmla="*/ 319178 h 6435306"/>
              <a:gd name="connsiteX379" fmla="*/ 1233577 w 3786996"/>
              <a:gd name="connsiteY379" fmla="*/ 301925 h 6435306"/>
              <a:gd name="connsiteX380" fmla="*/ 1268083 w 3786996"/>
              <a:gd name="connsiteY380" fmla="*/ 284672 h 6435306"/>
              <a:gd name="connsiteX381" fmla="*/ 1328468 w 3786996"/>
              <a:gd name="connsiteY381" fmla="*/ 241540 h 6435306"/>
              <a:gd name="connsiteX382" fmla="*/ 1354347 w 3786996"/>
              <a:gd name="connsiteY382" fmla="*/ 232913 h 6435306"/>
              <a:gd name="connsiteX383" fmla="*/ 1406105 w 3786996"/>
              <a:gd name="connsiteY383" fmla="*/ 198408 h 6435306"/>
              <a:gd name="connsiteX384" fmla="*/ 1466490 w 3786996"/>
              <a:gd name="connsiteY384" fmla="*/ 172529 h 6435306"/>
              <a:gd name="connsiteX385" fmla="*/ 1492369 w 3786996"/>
              <a:gd name="connsiteY385" fmla="*/ 155276 h 6435306"/>
              <a:gd name="connsiteX386" fmla="*/ 1544128 w 3786996"/>
              <a:gd name="connsiteY386" fmla="*/ 138023 h 6435306"/>
              <a:gd name="connsiteX387" fmla="*/ 1570007 w 3786996"/>
              <a:gd name="connsiteY387" fmla="*/ 129396 h 6435306"/>
              <a:gd name="connsiteX388" fmla="*/ 1621766 w 3786996"/>
              <a:gd name="connsiteY388" fmla="*/ 112144 h 6435306"/>
              <a:gd name="connsiteX389" fmla="*/ 1699403 w 3786996"/>
              <a:gd name="connsiteY389" fmla="*/ 103517 h 6435306"/>
              <a:gd name="connsiteX390" fmla="*/ 1751162 w 3786996"/>
              <a:gd name="connsiteY390" fmla="*/ 94891 h 6435306"/>
              <a:gd name="connsiteX391" fmla="*/ 1820173 w 3786996"/>
              <a:gd name="connsiteY391" fmla="*/ 86264 h 6435306"/>
              <a:gd name="connsiteX392" fmla="*/ 1915064 w 3786996"/>
              <a:gd name="connsiteY392" fmla="*/ 69012 h 6435306"/>
              <a:gd name="connsiteX393" fmla="*/ 2104845 w 3786996"/>
              <a:gd name="connsiteY393" fmla="*/ 60385 h 6435306"/>
              <a:gd name="connsiteX394" fmla="*/ 2950234 w 3786996"/>
              <a:gd name="connsiteY394" fmla="*/ 69012 h 6435306"/>
              <a:gd name="connsiteX395" fmla="*/ 2984739 w 3786996"/>
              <a:gd name="connsiteY395" fmla="*/ 77638 h 6435306"/>
              <a:gd name="connsiteX396" fmla="*/ 3036498 w 3786996"/>
              <a:gd name="connsiteY396" fmla="*/ 86264 h 6435306"/>
              <a:gd name="connsiteX397" fmla="*/ 3114135 w 3786996"/>
              <a:gd name="connsiteY397" fmla="*/ 103517 h 6435306"/>
              <a:gd name="connsiteX398" fmla="*/ 3209026 w 3786996"/>
              <a:gd name="connsiteY398" fmla="*/ 129396 h 6435306"/>
              <a:gd name="connsiteX399" fmla="*/ 3234905 w 3786996"/>
              <a:gd name="connsiteY399" fmla="*/ 146649 h 6435306"/>
              <a:gd name="connsiteX400" fmla="*/ 3286664 w 3786996"/>
              <a:gd name="connsiteY400" fmla="*/ 163902 h 6435306"/>
              <a:gd name="connsiteX401" fmla="*/ 3364301 w 3786996"/>
              <a:gd name="connsiteY401" fmla="*/ 207034 h 6435306"/>
              <a:gd name="connsiteX402" fmla="*/ 3398807 w 3786996"/>
              <a:gd name="connsiteY402" fmla="*/ 250166 h 6435306"/>
              <a:gd name="connsiteX403" fmla="*/ 3441939 w 3786996"/>
              <a:gd name="connsiteY403" fmla="*/ 310551 h 6435306"/>
              <a:gd name="connsiteX404" fmla="*/ 3467818 w 3786996"/>
              <a:gd name="connsiteY404" fmla="*/ 362310 h 6435306"/>
              <a:gd name="connsiteX405" fmla="*/ 3510951 w 3786996"/>
              <a:gd name="connsiteY405" fmla="*/ 431321 h 6435306"/>
              <a:gd name="connsiteX406" fmla="*/ 3519577 w 3786996"/>
              <a:gd name="connsiteY406" fmla="*/ 474453 h 6435306"/>
              <a:gd name="connsiteX407" fmla="*/ 3554083 w 3786996"/>
              <a:gd name="connsiteY407" fmla="*/ 526212 h 6435306"/>
              <a:gd name="connsiteX408" fmla="*/ 3579962 w 3786996"/>
              <a:gd name="connsiteY408" fmla="*/ 603849 h 6435306"/>
              <a:gd name="connsiteX409" fmla="*/ 3588588 w 3786996"/>
              <a:gd name="connsiteY409" fmla="*/ 629729 h 6435306"/>
              <a:gd name="connsiteX410" fmla="*/ 3554083 w 3786996"/>
              <a:gd name="connsiteY410" fmla="*/ 621102 h 6435306"/>
              <a:gd name="connsiteX411" fmla="*/ 3485071 w 3786996"/>
              <a:gd name="connsiteY411" fmla="*/ 526212 h 6435306"/>
              <a:gd name="connsiteX412" fmla="*/ 3459192 w 3786996"/>
              <a:gd name="connsiteY412" fmla="*/ 500332 h 6435306"/>
              <a:gd name="connsiteX413" fmla="*/ 3416060 w 3786996"/>
              <a:gd name="connsiteY413" fmla="*/ 457200 h 6435306"/>
              <a:gd name="connsiteX414" fmla="*/ 3398807 w 3786996"/>
              <a:gd name="connsiteY414" fmla="*/ 431321 h 6435306"/>
              <a:gd name="connsiteX415" fmla="*/ 3364301 w 3786996"/>
              <a:gd name="connsiteY415" fmla="*/ 422695 h 6435306"/>
              <a:gd name="connsiteX416" fmla="*/ 3321169 w 3786996"/>
              <a:gd name="connsiteY416" fmla="*/ 405442 h 6435306"/>
              <a:gd name="connsiteX417" fmla="*/ 3269411 w 3786996"/>
              <a:gd name="connsiteY417" fmla="*/ 379563 h 6435306"/>
              <a:gd name="connsiteX418" fmla="*/ 3243532 w 3786996"/>
              <a:gd name="connsiteY418" fmla="*/ 370936 h 6435306"/>
              <a:gd name="connsiteX419" fmla="*/ 3217652 w 3786996"/>
              <a:gd name="connsiteY419" fmla="*/ 353683 h 6435306"/>
              <a:gd name="connsiteX420" fmla="*/ 3174520 w 3786996"/>
              <a:gd name="connsiteY420" fmla="*/ 336430 h 6435306"/>
              <a:gd name="connsiteX421" fmla="*/ 3114135 w 3786996"/>
              <a:gd name="connsiteY421" fmla="*/ 301925 h 6435306"/>
              <a:gd name="connsiteX422" fmla="*/ 3036498 w 3786996"/>
              <a:gd name="connsiteY422" fmla="*/ 250166 h 6435306"/>
              <a:gd name="connsiteX423" fmla="*/ 3001992 w 3786996"/>
              <a:gd name="connsiteY423" fmla="*/ 224287 h 6435306"/>
              <a:gd name="connsiteX424" fmla="*/ 2941607 w 3786996"/>
              <a:gd name="connsiteY424" fmla="*/ 189781 h 6435306"/>
              <a:gd name="connsiteX425" fmla="*/ 2907101 w 3786996"/>
              <a:gd name="connsiteY425" fmla="*/ 163902 h 6435306"/>
              <a:gd name="connsiteX426" fmla="*/ 2803584 w 3786996"/>
              <a:gd name="connsiteY426" fmla="*/ 120770 h 6435306"/>
              <a:gd name="connsiteX427" fmla="*/ 2751826 w 3786996"/>
              <a:gd name="connsiteY427" fmla="*/ 94891 h 6435306"/>
              <a:gd name="connsiteX428" fmla="*/ 2682815 w 3786996"/>
              <a:gd name="connsiteY428" fmla="*/ 60385 h 6435306"/>
              <a:gd name="connsiteX429" fmla="*/ 2656935 w 3786996"/>
              <a:gd name="connsiteY429" fmla="*/ 51759 h 6435306"/>
              <a:gd name="connsiteX430" fmla="*/ 2570671 w 3786996"/>
              <a:gd name="connsiteY430" fmla="*/ 17253 h 6435306"/>
              <a:gd name="connsiteX431" fmla="*/ 2493034 w 3786996"/>
              <a:gd name="connsiteY431" fmla="*/ 0 h 6435306"/>
              <a:gd name="connsiteX432" fmla="*/ 2165230 w 3786996"/>
              <a:gd name="connsiteY432" fmla="*/ 8627 h 6435306"/>
              <a:gd name="connsiteX433" fmla="*/ 2139351 w 3786996"/>
              <a:gd name="connsiteY433" fmla="*/ 17253 h 6435306"/>
              <a:gd name="connsiteX434" fmla="*/ 2061713 w 3786996"/>
              <a:gd name="connsiteY434" fmla="*/ 69012 h 6435306"/>
              <a:gd name="connsiteX435" fmla="*/ 2035834 w 3786996"/>
              <a:gd name="connsiteY435" fmla="*/ 86264 h 6435306"/>
              <a:gd name="connsiteX436" fmla="*/ 2009954 w 3786996"/>
              <a:gd name="connsiteY436" fmla="*/ 94891 h 6435306"/>
              <a:gd name="connsiteX437" fmla="*/ 1932317 w 3786996"/>
              <a:gd name="connsiteY437" fmla="*/ 172529 h 6435306"/>
              <a:gd name="connsiteX438" fmla="*/ 1906437 w 3786996"/>
              <a:gd name="connsiteY438" fmla="*/ 198408 h 6435306"/>
              <a:gd name="connsiteX439" fmla="*/ 1889184 w 3786996"/>
              <a:gd name="connsiteY439" fmla="*/ 224287 h 6435306"/>
              <a:gd name="connsiteX440" fmla="*/ 1811547 w 3786996"/>
              <a:gd name="connsiteY440" fmla="*/ 284672 h 6435306"/>
              <a:gd name="connsiteX441" fmla="*/ 1794294 w 3786996"/>
              <a:gd name="connsiteY441" fmla="*/ 310551 h 6435306"/>
              <a:gd name="connsiteX442" fmla="*/ 1777041 w 3786996"/>
              <a:gd name="connsiteY442" fmla="*/ 345057 h 6435306"/>
              <a:gd name="connsiteX443" fmla="*/ 1716656 w 3786996"/>
              <a:gd name="connsiteY443" fmla="*/ 405442 h 6435306"/>
              <a:gd name="connsiteX444" fmla="*/ 1682151 w 3786996"/>
              <a:gd name="connsiteY444" fmla="*/ 457200 h 6435306"/>
              <a:gd name="connsiteX445" fmla="*/ 1656271 w 3786996"/>
              <a:gd name="connsiteY445" fmla="*/ 491706 h 6435306"/>
              <a:gd name="connsiteX446" fmla="*/ 1630392 w 3786996"/>
              <a:gd name="connsiteY446" fmla="*/ 517585 h 6435306"/>
              <a:gd name="connsiteX447" fmla="*/ 1009290 w 3786996"/>
              <a:gd name="connsiteY447" fmla="*/ 258793 h 6435306"/>
              <a:gd name="connsiteX448" fmla="*/ 1578634 w 3786996"/>
              <a:gd name="connsiteY448" fmla="*/ 914400 h 643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</a:cxnLst>
            <a:rect l="l" t="t" r="r" b="b"/>
            <a:pathLst>
              <a:path w="3786996" h="6435306">
                <a:moveTo>
                  <a:pt x="1699403" y="138023"/>
                </a:moveTo>
                <a:lnTo>
                  <a:pt x="1699403" y="138023"/>
                </a:lnTo>
                <a:cubicBezTo>
                  <a:pt x="1708030" y="161027"/>
                  <a:pt x="1723992" y="182500"/>
                  <a:pt x="1725283" y="207034"/>
                </a:cubicBezTo>
                <a:cubicBezTo>
                  <a:pt x="1731125" y="318023"/>
                  <a:pt x="1735548" y="404021"/>
                  <a:pt x="1708030" y="500332"/>
                </a:cubicBezTo>
                <a:cubicBezTo>
                  <a:pt x="1705532" y="509075"/>
                  <a:pt x="1701901" y="517469"/>
                  <a:pt x="1699403" y="526212"/>
                </a:cubicBezTo>
                <a:cubicBezTo>
                  <a:pt x="1696146" y="537611"/>
                  <a:pt x="1696535" y="550353"/>
                  <a:pt x="1690777" y="560717"/>
                </a:cubicBezTo>
                <a:cubicBezTo>
                  <a:pt x="1681835" y="576812"/>
                  <a:pt x="1667773" y="589472"/>
                  <a:pt x="1656271" y="603849"/>
                </a:cubicBezTo>
                <a:cubicBezTo>
                  <a:pt x="1653396" y="612476"/>
                  <a:pt x="1652061" y="621780"/>
                  <a:pt x="1647645" y="629729"/>
                </a:cubicBezTo>
                <a:cubicBezTo>
                  <a:pt x="1637575" y="647855"/>
                  <a:pt x="1624641" y="664234"/>
                  <a:pt x="1613139" y="681487"/>
                </a:cubicBezTo>
                <a:cubicBezTo>
                  <a:pt x="1607388" y="690113"/>
                  <a:pt x="1600522" y="698093"/>
                  <a:pt x="1595886" y="707366"/>
                </a:cubicBezTo>
                <a:cubicBezTo>
                  <a:pt x="1573998" y="751145"/>
                  <a:pt x="1585767" y="731172"/>
                  <a:pt x="1561381" y="767751"/>
                </a:cubicBezTo>
                <a:cubicBezTo>
                  <a:pt x="1558505" y="779253"/>
                  <a:pt x="1557314" y="791313"/>
                  <a:pt x="1552754" y="802257"/>
                </a:cubicBezTo>
                <a:cubicBezTo>
                  <a:pt x="1542862" y="825997"/>
                  <a:pt x="1526383" y="846869"/>
                  <a:pt x="1518249" y="871268"/>
                </a:cubicBezTo>
                <a:cubicBezTo>
                  <a:pt x="1505555" y="909347"/>
                  <a:pt x="1513689" y="889014"/>
                  <a:pt x="1492369" y="931653"/>
                </a:cubicBezTo>
                <a:cubicBezTo>
                  <a:pt x="1472595" y="1030527"/>
                  <a:pt x="1488231" y="991689"/>
                  <a:pt x="1457864" y="1052423"/>
                </a:cubicBezTo>
                <a:cubicBezTo>
                  <a:pt x="1454988" y="1066800"/>
                  <a:pt x="1453095" y="1081410"/>
                  <a:pt x="1449237" y="1095555"/>
                </a:cubicBezTo>
                <a:cubicBezTo>
                  <a:pt x="1444452" y="1113100"/>
                  <a:pt x="1437735" y="1130060"/>
                  <a:pt x="1431984" y="1147313"/>
                </a:cubicBezTo>
                <a:cubicBezTo>
                  <a:pt x="1429108" y="1155940"/>
                  <a:pt x="1425563" y="1164371"/>
                  <a:pt x="1423358" y="1173193"/>
                </a:cubicBezTo>
                <a:cubicBezTo>
                  <a:pt x="1410322" y="1225337"/>
                  <a:pt x="1418479" y="1196457"/>
                  <a:pt x="1397479" y="1259457"/>
                </a:cubicBezTo>
                <a:lnTo>
                  <a:pt x="1380226" y="1311215"/>
                </a:lnTo>
                <a:cubicBezTo>
                  <a:pt x="1377351" y="1319842"/>
                  <a:pt x="1373806" y="1328273"/>
                  <a:pt x="1371600" y="1337095"/>
                </a:cubicBezTo>
                <a:cubicBezTo>
                  <a:pt x="1368724" y="1348597"/>
                  <a:pt x="1366230" y="1360200"/>
                  <a:pt x="1362973" y="1371600"/>
                </a:cubicBezTo>
                <a:cubicBezTo>
                  <a:pt x="1360475" y="1380343"/>
                  <a:pt x="1356739" y="1388706"/>
                  <a:pt x="1354347" y="1397479"/>
                </a:cubicBezTo>
                <a:cubicBezTo>
                  <a:pt x="1348108" y="1420355"/>
                  <a:pt x="1342845" y="1443487"/>
                  <a:pt x="1337094" y="1466491"/>
                </a:cubicBezTo>
                <a:cubicBezTo>
                  <a:pt x="1332715" y="1484005"/>
                  <a:pt x="1327268" y="1509547"/>
                  <a:pt x="1319841" y="1526876"/>
                </a:cubicBezTo>
                <a:cubicBezTo>
                  <a:pt x="1314775" y="1538696"/>
                  <a:pt x="1308339" y="1549879"/>
                  <a:pt x="1302588" y="1561381"/>
                </a:cubicBezTo>
                <a:cubicBezTo>
                  <a:pt x="1299713" y="1575758"/>
                  <a:pt x="1298598" y="1590603"/>
                  <a:pt x="1293962" y="1604513"/>
                </a:cubicBezTo>
                <a:cubicBezTo>
                  <a:pt x="1289895" y="1616713"/>
                  <a:pt x="1280093" y="1626612"/>
                  <a:pt x="1276709" y="1639019"/>
                </a:cubicBezTo>
                <a:cubicBezTo>
                  <a:pt x="1245374" y="1753915"/>
                  <a:pt x="1290388" y="1654793"/>
                  <a:pt x="1250830" y="1733910"/>
                </a:cubicBezTo>
                <a:cubicBezTo>
                  <a:pt x="1233288" y="1821615"/>
                  <a:pt x="1251262" y="1741020"/>
                  <a:pt x="1233577" y="1802921"/>
                </a:cubicBezTo>
                <a:cubicBezTo>
                  <a:pt x="1227321" y="1824818"/>
                  <a:pt x="1225191" y="1842616"/>
                  <a:pt x="1216324" y="1863306"/>
                </a:cubicBezTo>
                <a:cubicBezTo>
                  <a:pt x="1198324" y="1905304"/>
                  <a:pt x="1196407" y="1893529"/>
                  <a:pt x="1181818" y="1940944"/>
                </a:cubicBezTo>
                <a:cubicBezTo>
                  <a:pt x="1174845" y="1963607"/>
                  <a:pt x="1172065" y="1987460"/>
                  <a:pt x="1164566" y="2009955"/>
                </a:cubicBezTo>
                <a:cubicBezTo>
                  <a:pt x="1148074" y="2059426"/>
                  <a:pt x="1162927" y="2011304"/>
                  <a:pt x="1147313" y="2078966"/>
                </a:cubicBezTo>
                <a:cubicBezTo>
                  <a:pt x="1141981" y="2102071"/>
                  <a:pt x="1130060" y="2147978"/>
                  <a:pt x="1130060" y="2147978"/>
                </a:cubicBezTo>
                <a:cubicBezTo>
                  <a:pt x="1127185" y="2343510"/>
                  <a:pt x="1126578" y="2539089"/>
                  <a:pt x="1121434" y="2734574"/>
                </a:cubicBezTo>
                <a:cubicBezTo>
                  <a:pt x="1120483" y="2770713"/>
                  <a:pt x="1109190" y="2818613"/>
                  <a:pt x="1104181" y="2855344"/>
                </a:cubicBezTo>
                <a:cubicBezTo>
                  <a:pt x="1097916" y="2901284"/>
                  <a:pt x="1092049" y="2947284"/>
                  <a:pt x="1086928" y="2993366"/>
                </a:cubicBezTo>
                <a:cubicBezTo>
                  <a:pt x="1081174" y="3045146"/>
                  <a:pt x="1079354" y="3074367"/>
                  <a:pt x="1069675" y="3122763"/>
                </a:cubicBezTo>
                <a:cubicBezTo>
                  <a:pt x="1067350" y="3134388"/>
                  <a:pt x="1063924" y="3145766"/>
                  <a:pt x="1061049" y="3157268"/>
                </a:cubicBezTo>
                <a:cubicBezTo>
                  <a:pt x="1063924" y="3234906"/>
                  <a:pt x="1064673" y="3312651"/>
                  <a:pt x="1069675" y="3390181"/>
                </a:cubicBezTo>
                <a:cubicBezTo>
                  <a:pt x="1070438" y="3402012"/>
                  <a:pt x="1072999" y="3414083"/>
                  <a:pt x="1078301" y="3424687"/>
                </a:cubicBezTo>
                <a:cubicBezTo>
                  <a:pt x="1087574" y="3443233"/>
                  <a:pt x="1101305" y="3459193"/>
                  <a:pt x="1112807" y="3476446"/>
                </a:cubicBezTo>
                <a:lnTo>
                  <a:pt x="1147313" y="3528204"/>
                </a:lnTo>
                <a:cubicBezTo>
                  <a:pt x="1153064" y="3536830"/>
                  <a:pt x="1159930" y="3544810"/>
                  <a:pt x="1164566" y="3554083"/>
                </a:cubicBezTo>
                <a:cubicBezTo>
                  <a:pt x="1170317" y="3565585"/>
                  <a:pt x="1177042" y="3576649"/>
                  <a:pt x="1181818" y="3588589"/>
                </a:cubicBezTo>
                <a:cubicBezTo>
                  <a:pt x="1188572" y="3605474"/>
                  <a:pt x="1193320" y="3623094"/>
                  <a:pt x="1199071" y="3640347"/>
                </a:cubicBezTo>
                <a:cubicBezTo>
                  <a:pt x="1199074" y="3640357"/>
                  <a:pt x="1216321" y="3692095"/>
                  <a:pt x="1216324" y="3692106"/>
                </a:cubicBezTo>
                <a:lnTo>
                  <a:pt x="1224951" y="3726612"/>
                </a:lnTo>
                <a:cubicBezTo>
                  <a:pt x="1227826" y="3833004"/>
                  <a:pt x="1229971" y="3939419"/>
                  <a:pt x="1233577" y="4045789"/>
                </a:cubicBezTo>
                <a:cubicBezTo>
                  <a:pt x="1237635" y="4165510"/>
                  <a:pt x="1227799" y="4189470"/>
                  <a:pt x="1250830" y="4270076"/>
                </a:cubicBezTo>
                <a:cubicBezTo>
                  <a:pt x="1253328" y="4278819"/>
                  <a:pt x="1255390" y="4287822"/>
                  <a:pt x="1259456" y="4295955"/>
                </a:cubicBezTo>
                <a:cubicBezTo>
                  <a:pt x="1264093" y="4305228"/>
                  <a:pt x="1270958" y="4313208"/>
                  <a:pt x="1276709" y="4321834"/>
                </a:cubicBezTo>
                <a:cubicBezTo>
                  <a:pt x="1297219" y="4383367"/>
                  <a:pt x="1268136" y="4308975"/>
                  <a:pt x="1311215" y="4373593"/>
                </a:cubicBezTo>
                <a:cubicBezTo>
                  <a:pt x="1316259" y="4381159"/>
                  <a:pt x="1315775" y="4391339"/>
                  <a:pt x="1319841" y="4399472"/>
                </a:cubicBezTo>
                <a:cubicBezTo>
                  <a:pt x="1324478" y="4408745"/>
                  <a:pt x="1331343" y="4416725"/>
                  <a:pt x="1337094" y="4425351"/>
                </a:cubicBezTo>
                <a:lnTo>
                  <a:pt x="1371600" y="4528868"/>
                </a:lnTo>
                <a:lnTo>
                  <a:pt x="1380226" y="4554747"/>
                </a:lnTo>
                <a:lnTo>
                  <a:pt x="1388852" y="4580627"/>
                </a:lnTo>
                <a:cubicBezTo>
                  <a:pt x="1391728" y="4600755"/>
                  <a:pt x="1393491" y="4621074"/>
                  <a:pt x="1397479" y="4641012"/>
                </a:cubicBezTo>
                <a:cubicBezTo>
                  <a:pt x="1417546" y="4741344"/>
                  <a:pt x="1393350" y="4560351"/>
                  <a:pt x="1414732" y="4710023"/>
                </a:cubicBezTo>
                <a:cubicBezTo>
                  <a:pt x="1418414" y="4735800"/>
                  <a:pt x="1419399" y="4761925"/>
                  <a:pt x="1423358" y="4787661"/>
                </a:cubicBezTo>
                <a:cubicBezTo>
                  <a:pt x="1425161" y="4799379"/>
                  <a:pt x="1429412" y="4810593"/>
                  <a:pt x="1431984" y="4822166"/>
                </a:cubicBezTo>
                <a:cubicBezTo>
                  <a:pt x="1435165" y="4836479"/>
                  <a:pt x="1437735" y="4850921"/>
                  <a:pt x="1440611" y="4865298"/>
                </a:cubicBezTo>
                <a:cubicBezTo>
                  <a:pt x="1450728" y="4976592"/>
                  <a:pt x="1457570" y="5002694"/>
                  <a:pt x="1440611" y="5132717"/>
                </a:cubicBezTo>
                <a:cubicBezTo>
                  <a:pt x="1439270" y="5142998"/>
                  <a:pt x="1429109" y="5149970"/>
                  <a:pt x="1423358" y="5158596"/>
                </a:cubicBezTo>
                <a:cubicBezTo>
                  <a:pt x="1420483" y="5167223"/>
                  <a:pt x="1418799" y="5176343"/>
                  <a:pt x="1414732" y="5184476"/>
                </a:cubicBezTo>
                <a:cubicBezTo>
                  <a:pt x="1409272" y="5195396"/>
                  <a:pt x="1376286" y="5239394"/>
                  <a:pt x="1371600" y="5244861"/>
                </a:cubicBezTo>
                <a:cubicBezTo>
                  <a:pt x="1363660" y="5254124"/>
                  <a:pt x="1353530" y="5261368"/>
                  <a:pt x="1345720" y="5270740"/>
                </a:cubicBezTo>
                <a:cubicBezTo>
                  <a:pt x="1339083" y="5278704"/>
                  <a:pt x="1335799" y="5289288"/>
                  <a:pt x="1328468" y="5296619"/>
                </a:cubicBezTo>
                <a:cubicBezTo>
                  <a:pt x="1314459" y="5310628"/>
                  <a:pt x="1283867" y="5322105"/>
                  <a:pt x="1268083" y="5331125"/>
                </a:cubicBezTo>
                <a:cubicBezTo>
                  <a:pt x="1221262" y="5357880"/>
                  <a:pt x="1263769" y="5341190"/>
                  <a:pt x="1216324" y="5357004"/>
                </a:cubicBezTo>
                <a:cubicBezTo>
                  <a:pt x="1207698" y="5362755"/>
                  <a:pt x="1199919" y="5370046"/>
                  <a:pt x="1190445" y="5374257"/>
                </a:cubicBezTo>
                <a:cubicBezTo>
                  <a:pt x="1173826" y="5381643"/>
                  <a:pt x="1153818" y="5381422"/>
                  <a:pt x="1138686" y="5391510"/>
                </a:cubicBezTo>
                <a:cubicBezTo>
                  <a:pt x="1121433" y="5403012"/>
                  <a:pt x="1101590" y="5411353"/>
                  <a:pt x="1086928" y="5426015"/>
                </a:cubicBezTo>
                <a:cubicBezTo>
                  <a:pt x="1053718" y="5459226"/>
                  <a:pt x="1071200" y="5445128"/>
                  <a:pt x="1035169" y="5469147"/>
                </a:cubicBezTo>
                <a:cubicBezTo>
                  <a:pt x="1031696" y="5473778"/>
                  <a:pt x="996623" y="5519214"/>
                  <a:pt x="992037" y="5529532"/>
                </a:cubicBezTo>
                <a:cubicBezTo>
                  <a:pt x="984651" y="5546151"/>
                  <a:pt x="980535" y="5564038"/>
                  <a:pt x="974784" y="5581291"/>
                </a:cubicBezTo>
                <a:cubicBezTo>
                  <a:pt x="971035" y="5592538"/>
                  <a:pt x="970828" y="5604899"/>
                  <a:pt x="966158" y="5615796"/>
                </a:cubicBezTo>
                <a:cubicBezTo>
                  <a:pt x="962074" y="5625326"/>
                  <a:pt x="954656" y="5633049"/>
                  <a:pt x="948905" y="5641676"/>
                </a:cubicBezTo>
                <a:cubicBezTo>
                  <a:pt x="951781" y="5742317"/>
                  <a:pt x="949608" y="5843230"/>
                  <a:pt x="957532" y="5943600"/>
                </a:cubicBezTo>
                <a:cubicBezTo>
                  <a:pt x="958348" y="5953935"/>
                  <a:pt x="970148" y="5960206"/>
                  <a:pt x="974784" y="5969479"/>
                </a:cubicBezTo>
                <a:cubicBezTo>
                  <a:pt x="978851" y="5977612"/>
                  <a:pt x="978367" y="5987793"/>
                  <a:pt x="983411" y="5995359"/>
                </a:cubicBezTo>
                <a:cubicBezTo>
                  <a:pt x="1011672" y="6037751"/>
                  <a:pt x="1003345" y="6006668"/>
                  <a:pt x="1035169" y="6038491"/>
                </a:cubicBezTo>
                <a:cubicBezTo>
                  <a:pt x="1147681" y="6151000"/>
                  <a:pt x="977606" y="6005999"/>
                  <a:pt x="1095554" y="6090249"/>
                </a:cubicBezTo>
                <a:cubicBezTo>
                  <a:pt x="1129014" y="6114150"/>
                  <a:pt x="1111071" y="6117274"/>
                  <a:pt x="1147313" y="6133381"/>
                </a:cubicBezTo>
                <a:cubicBezTo>
                  <a:pt x="1184210" y="6149779"/>
                  <a:pt x="1198449" y="6149224"/>
                  <a:pt x="1233577" y="6159261"/>
                </a:cubicBezTo>
                <a:cubicBezTo>
                  <a:pt x="1242320" y="6161759"/>
                  <a:pt x="1250830" y="6165012"/>
                  <a:pt x="1259456" y="6167887"/>
                </a:cubicBezTo>
                <a:cubicBezTo>
                  <a:pt x="1339969" y="6165012"/>
                  <a:pt x="1420598" y="6164448"/>
                  <a:pt x="1500996" y="6159261"/>
                </a:cubicBezTo>
                <a:cubicBezTo>
                  <a:pt x="1514327" y="6158401"/>
                  <a:pt x="1553741" y="6137965"/>
                  <a:pt x="1561381" y="6133381"/>
                </a:cubicBezTo>
                <a:cubicBezTo>
                  <a:pt x="1579161" y="6122713"/>
                  <a:pt x="1613139" y="6098876"/>
                  <a:pt x="1613139" y="6098876"/>
                </a:cubicBezTo>
                <a:cubicBezTo>
                  <a:pt x="1662023" y="6025549"/>
                  <a:pt x="1581508" y="6139134"/>
                  <a:pt x="1682151" y="6038491"/>
                </a:cubicBezTo>
                <a:cubicBezTo>
                  <a:pt x="1701229" y="6019413"/>
                  <a:pt x="1709889" y="6007369"/>
                  <a:pt x="1733909" y="5995359"/>
                </a:cubicBezTo>
                <a:cubicBezTo>
                  <a:pt x="1742042" y="5991292"/>
                  <a:pt x="1751162" y="5989608"/>
                  <a:pt x="1759788" y="5986732"/>
                </a:cubicBezTo>
                <a:cubicBezTo>
                  <a:pt x="1818878" y="5927643"/>
                  <a:pt x="1791246" y="5948508"/>
                  <a:pt x="1837426" y="5917721"/>
                </a:cubicBezTo>
                <a:cubicBezTo>
                  <a:pt x="1853924" y="5868226"/>
                  <a:pt x="1834237" y="5914428"/>
                  <a:pt x="1871932" y="5865963"/>
                </a:cubicBezTo>
                <a:cubicBezTo>
                  <a:pt x="1884662" y="5849596"/>
                  <a:pt x="1894935" y="5831457"/>
                  <a:pt x="1906437" y="5814204"/>
                </a:cubicBezTo>
                <a:cubicBezTo>
                  <a:pt x="1921772" y="5791202"/>
                  <a:pt x="1926579" y="5780327"/>
                  <a:pt x="1949569" y="5762446"/>
                </a:cubicBezTo>
                <a:cubicBezTo>
                  <a:pt x="1965937" y="5749716"/>
                  <a:pt x="1984075" y="5739442"/>
                  <a:pt x="2001328" y="5727940"/>
                </a:cubicBezTo>
                <a:cubicBezTo>
                  <a:pt x="2009954" y="5722189"/>
                  <a:pt x="2019876" y="5718018"/>
                  <a:pt x="2027207" y="5710687"/>
                </a:cubicBezTo>
                <a:cubicBezTo>
                  <a:pt x="2085396" y="5652499"/>
                  <a:pt x="2055819" y="5666645"/>
                  <a:pt x="2104845" y="5650302"/>
                </a:cubicBezTo>
                <a:cubicBezTo>
                  <a:pt x="2133383" y="5564685"/>
                  <a:pt x="2085502" y="5695473"/>
                  <a:pt x="2139351" y="5598544"/>
                </a:cubicBezTo>
                <a:cubicBezTo>
                  <a:pt x="2148183" y="5582646"/>
                  <a:pt x="2150852" y="5564038"/>
                  <a:pt x="2156603" y="5546785"/>
                </a:cubicBezTo>
                <a:lnTo>
                  <a:pt x="2165230" y="5520906"/>
                </a:lnTo>
                <a:lnTo>
                  <a:pt x="2173856" y="5495027"/>
                </a:lnTo>
                <a:cubicBezTo>
                  <a:pt x="2170981" y="5446144"/>
                  <a:pt x="2169873" y="5397125"/>
                  <a:pt x="2165230" y="5348378"/>
                </a:cubicBezTo>
                <a:cubicBezTo>
                  <a:pt x="2164106" y="5336575"/>
                  <a:pt x="2160010" y="5325228"/>
                  <a:pt x="2156603" y="5313872"/>
                </a:cubicBezTo>
                <a:cubicBezTo>
                  <a:pt x="2151377" y="5296453"/>
                  <a:pt x="2145102" y="5279366"/>
                  <a:pt x="2139351" y="5262113"/>
                </a:cubicBezTo>
                <a:cubicBezTo>
                  <a:pt x="2136476" y="5253487"/>
                  <a:pt x="2135768" y="5243800"/>
                  <a:pt x="2130724" y="5236234"/>
                </a:cubicBezTo>
                <a:lnTo>
                  <a:pt x="2113471" y="5210355"/>
                </a:lnTo>
                <a:lnTo>
                  <a:pt x="2096218" y="5158596"/>
                </a:lnTo>
                <a:cubicBezTo>
                  <a:pt x="2093343" y="5149970"/>
                  <a:pt x="2089797" y="5141538"/>
                  <a:pt x="2087592" y="5132717"/>
                </a:cubicBezTo>
                <a:cubicBezTo>
                  <a:pt x="2084717" y="5121215"/>
                  <a:pt x="2082373" y="5109568"/>
                  <a:pt x="2078966" y="5098212"/>
                </a:cubicBezTo>
                <a:cubicBezTo>
                  <a:pt x="2073740" y="5080793"/>
                  <a:pt x="2067464" y="5063706"/>
                  <a:pt x="2061713" y="5046453"/>
                </a:cubicBezTo>
                <a:lnTo>
                  <a:pt x="2053086" y="5020574"/>
                </a:lnTo>
                <a:cubicBezTo>
                  <a:pt x="2050211" y="4595004"/>
                  <a:pt x="2049915" y="4169409"/>
                  <a:pt x="2044460" y="3743864"/>
                </a:cubicBezTo>
                <a:cubicBezTo>
                  <a:pt x="2043914" y="3701289"/>
                  <a:pt x="2036573" y="3677807"/>
                  <a:pt x="2027207" y="3640347"/>
                </a:cubicBezTo>
                <a:cubicBezTo>
                  <a:pt x="2024332" y="3617343"/>
                  <a:pt x="2022853" y="3594122"/>
                  <a:pt x="2018581" y="3571336"/>
                </a:cubicBezTo>
                <a:cubicBezTo>
                  <a:pt x="2014211" y="3548030"/>
                  <a:pt x="2005226" y="3525714"/>
                  <a:pt x="2001328" y="3502325"/>
                </a:cubicBezTo>
                <a:cubicBezTo>
                  <a:pt x="1998452" y="3485072"/>
                  <a:pt x="1996495" y="3467640"/>
                  <a:pt x="1992701" y="3450566"/>
                </a:cubicBezTo>
                <a:cubicBezTo>
                  <a:pt x="1974333" y="3367911"/>
                  <a:pt x="1994091" y="3502723"/>
                  <a:pt x="1975449" y="3381555"/>
                </a:cubicBezTo>
                <a:cubicBezTo>
                  <a:pt x="1971924" y="3358642"/>
                  <a:pt x="1969698" y="3335548"/>
                  <a:pt x="1966822" y="3312544"/>
                </a:cubicBezTo>
                <a:cubicBezTo>
                  <a:pt x="1969698" y="3243533"/>
                  <a:pt x="1970347" y="3174392"/>
                  <a:pt x="1975449" y="3105510"/>
                </a:cubicBezTo>
                <a:cubicBezTo>
                  <a:pt x="1976121" y="3096442"/>
                  <a:pt x="1980008" y="3087763"/>
                  <a:pt x="1984075" y="3079630"/>
                </a:cubicBezTo>
                <a:cubicBezTo>
                  <a:pt x="1988711" y="3070357"/>
                  <a:pt x="1995577" y="3062377"/>
                  <a:pt x="2001328" y="3053751"/>
                </a:cubicBezTo>
                <a:cubicBezTo>
                  <a:pt x="2040602" y="2935933"/>
                  <a:pt x="1997752" y="3056345"/>
                  <a:pt x="2035834" y="2967487"/>
                </a:cubicBezTo>
                <a:cubicBezTo>
                  <a:pt x="2039416" y="2959129"/>
                  <a:pt x="2040044" y="2949557"/>
                  <a:pt x="2044460" y="2941608"/>
                </a:cubicBezTo>
                <a:cubicBezTo>
                  <a:pt x="2054530" y="2923482"/>
                  <a:pt x="2067464" y="2907102"/>
                  <a:pt x="2078966" y="2889849"/>
                </a:cubicBezTo>
                <a:cubicBezTo>
                  <a:pt x="2084717" y="2881223"/>
                  <a:pt x="2092939" y="2873805"/>
                  <a:pt x="2096218" y="2863970"/>
                </a:cubicBezTo>
                <a:cubicBezTo>
                  <a:pt x="2099094" y="2855344"/>
                  <a:pt x="2100429" y="2846040"/>
                  <a:pt x="2104845" y="2838091"/>
                </a:cubicBezTo>
                <a:cubicBezTo>
                  <a:pt x="2114915" y="2819965"/>
                  <a:pt x="2127849" y="2803585"/>
                  <a:pt x="2139351" y="2786332"/>
                </a:cubicBezTo>
                <a:cubicBezTo>
                  <a:pt x="2145102" y="2777706"/>
                  <a:pt x="2153324" y="2770288"/>
                  <a:pt x="2156603" y="2760453"/>
                </a:cubicBezTo>
                <a:cubicBezTo>
                  <a:pt x="2163620" y="2739405"/>
                  <a:pt x="2165761" y="2725417"/>
                  <a:pt x="2182483" y="2708695"/>
                </a:cubicBezTo>
                <a:cubicBezTo>
                  <a:pt x="2189814" y="2701364"/>
                  <a:pt x="2199089" y="2696079"/>
                  <a:pt x="2208362" y="2691442"/>
                </a:cubicBezTo>
                <a:cubicBezTo>
                  <a:pt x="2216495" y="2687375"/>
                  <a:pt x="2225150" y="2682990"/>
                  <a:pt x="2234241" y="2682815"/>
                </a:cubicBezTo>
                <a:lnTo>
                  <a:pt x="3105509" y="2674189"/>
                </a:lnTo>
                <a:cubicBezTo>
                  <a:pt x="3151517" y="2671314"/>
                  <a:pt x="3198330" y="2674604"/>
                  <a:pt x="3243532" y="2665563"/>
                </a:cubicBezTo>
                <a:cubicBezTo>
                  <a:pt x="3257630" y="2662743"/>
                  <a:pt x="3265554" y="2646816"/>
                  <a:pt x="3278037" y="2639683"/>
                </a:cubicBezTo>
                <a:cubicBezTo>
                  <a:pt x="3285932" y="2635171"/>
                  <a:pt x="3295290" y="2633932"/>
                  <a:pt x="3303917" y="2631057"/>
                </a:cubicBezTo>
                <a:cubicBezTo>
                  <a:pt x="3321170" y="2619555"/>
                  <a:pt x="3336004" y="2603108"/>
                  <a:pt x="3355675" y="2596551"/>
                </a:cubicBezTo>
                <a:cubicBezTo>
                  <a:pt x="3417269" y="2576020"/>
                  <a:pt x="3392302" y="2589386"/>
                  <a:pt x="3433313" y="2562046"/>
                </a:cubicBezTo>
                <a:cubicBezTo>
                  <a:pt x="3482762" y="2487871"/>
                  <a:pt x="3423474" y="2581722"/>
                  <a:pt x="3459192" y="2510287"/>
                </a:cubicBezTo>
                <a:cubicBezTo>
                  <a:pt x="3463829" y="2501014"/>
                  <a:pt x="3470694" y="2493034"/>
                  <a:pt x="3476445" y="2484408"/>
                </a:cubicBezTo>
                <a:cubicBezTo>
                  <a:pt x="3479530" y="2410358"/>
                  <a:pt x="3481973" y="2270420"/>
                  <a:pt x="3493698" y="2182483"/>
                </a:cubicBezTo>
                <a:cubicBezTo>
                  <a:pt x="3495265" y="2170731"/>
                  <a:pt x="3500375" y="2159672"/>
                  <a:pt x="3502324" y="2147978"/>
                </a:cubicBezTo>
                <a:cubicBezTo>
                  <a:pt x="3506135" y="2125110"/>
                  <a:pt x="3506679" y="2101752"/>
                  <a:pt x="3510951" y="2078966"/>
                </a:cubicBezTo>
                <a:cubicBezTo>
                  <a:pt x="3520438" y="2028371"/>
                  <a:pt x="3537882" y="1980919"/>
                  <a:pt x="3554083" y="1932317"/>
                </a:cubicBezTo>
                <a:lnTo>
                  <a:pt x="3571335" y="1880559"/>
                </a:lnTo>
                <a:lnTo>
                  <a:pt x="3579962" y="1854679"/>
                </a:lnTo>
                <a:cubicBezTo>
                  <a:pt x="3582837" y="1837426"/>
                  <a:pt x="3586419" y="1820277"/>
                  <a:pt x="3588588" y="1802921"/>
                </a:cubicBezTo>
                <a:cubicBezTo>
                  <a:pt x="3592172" y="1774246"/>
                  <a:pt x="3593838" y="1745357"/>
                  <a:pt x="3597215" y="1716657"/>
                </a:cubicBezTo>
                <a:cubicBezTo>
                  <a:pt x="3599591" y="1696464"/>
                  <a:pt x="3602966" y="1676400"/>
                  <a:pt x="3605841" y="1656272"/>
                </a:cubicBezTo>
                <a:cubicBezTo>
                  <a:pt x="3608717" y="1595887"/>
                  <a:pt x="3602612" y="1534396"/>
                  <a:pt x="3614468" y="1475117"/>
                </a:cubicBezTo>
                <a:cubicBezTo>
                  <a:pt x="3616251" y="1466201"/>
                  <a:pt x="3635836" y="1475849"/>
                  <a:pt x="3640347" y="1483744"/>
                </a:cubicBezTo>
                <a:cubicBezTo>
                  <a:pt x="3649025" y="1498930"/>
                  <a:pt x="3643442" y="1518909"/>
                  <a:pt x="3648973" y="1535502"/>
                </a:cubicBezTo>
                <a:cubicBezTo>
                  <a:pt x="3652252" y="1545338"/>
                  <a:pt x="3660475" y="1552755"/>
                  <a:pt x="3666226" y="1561381"/>
                </a:cubicBezTo>
                <a:cubicBezTo>
                  <a:pt x="3669101" y="1575758"/>
                  <a:pt x="3670639" y="1590469"/>
                  <a:pt x="3674852" y="1604513"/>
                </a:cubicBezTo>
                <a:cubicBezTo>
                  <a:pt x="3679302" y="1619345"/>
                  <a:pt x="3686668" y="1633147"/>
                  <a:pt x="3692105" y="1647646"/>
                </a:cubicBezTo>
                <a:cubicBezTo>
                  <a:pt x="3701880" y="1673712"/>
                  <a:pt x="3710832" y="1710070"/>
                  <a:pt x="3717984" y="1733910"/>
                </a:cubicBezTo>
                <a:cubicBezTo>
                  <a:pt x="3720597" y="1742620"/>
                  <a:pt x="3724406" y="1750967"/>
                  <a:pt x="3726611" y="1759789"/>
                </a:cubicBezTo>
                <a:cubicBezTo>
                  <a:pt x="3733709" y="1788180"/>
                  <a:pt x="3738741" y="1826503"/>
                  <a:pt x="3743864" y="1854679"/>
                </a:cubicBezTo>
                <a:cubicBezTo>
                  <a:pt x="3767977" y="1987302"/>
                  <a:pt x="3735696" y="1797057"/>
                  <a:pt x="3761117" y="1949570"/>
                </a:cubicBezTo>
                <a:cubicBezTo>
                  <a:pt x="3763992" y="1984076"/>
                  <a:pt x="3767185" y="2018556"/>
                  <a:pt x="3769743" y="2053087"/>
                </a:cubicBezTo>
                <a:cubicBezTo>
                  <a:pt x="3772936" y="2096197"/>
                  <a:pt x="3774455" y="2139433"/>
                  <a:pt x="3778369" y="2182483"/>
                </a:cubicBezTo>
                <a:cubicBezTo>
                  <a:pt x="3780210" y="2202732"/>
                  <a:pt x="3784120" y="2222740"/>
                  <a:pt x="3786996" y="2242868"/>
                </a:cubicBezTo>
                <a:cubicBezTo>
                  <a:pt x="3784120" y="2461404"/>
                  <a:pt x="3783698" y="2679986"/>
                  <a:pt x="3778369" y="2898476"/>
                </a:cubicBezTo>
                <a:cubicBezTo>
                  <a:pt x="3777943" y="2915961"/>
                  <a:pt x="3772055" y="2932897"/>
                  <a:pt x="3769743" y="2950234"/>
                </a:cubicBezTo>
                <a:cubicBezTo>
                  <a:pt x="3765121" y="2984900"/>
                  <a:pt x="3758503" y="3060808"/>
                  <a:pt x="3752490" y="3096883"/>
                </a:cubicBezTo>
                <a:cubicBezTo>
                  <a:pt x="3716744" y="3311354"/>
                  <a:pt x="3753737" y="3023223"/>
                  <a:pt x="3717984" y="3321170"/>
                </a:cubicBezTo>
                <a:cubicBezTo>
                  <a:pt x="3713454" y="3358921"/>
                  <a:pt x="3708089" y="3419958"/>
                  <a:pt x="3700732" y="3459193"/>
                </a:cubicBezTo>
                <a:cubicBezTo>
                  <a:pt x="3695846" y="3485249"/>
                  <a:pt x="3688086" y="3510723"/>
                  <a:pt x="3683479" y="3536830"/>
                </a:cubicBezTo>
                <a:cubicBezTo>
                  <a:pt x="3655181" y="3697181"/>
                  <a:pt x="3696638" y="3519831"/>
                  <a:pt x="3657600" y="3666227"/>
                </a:cubicBezTo>
                <a:cubicBezTo>
                  <a:pt x="3651490" y="3689138"/>
                  <a:pt x="3646586" y="3712362"/>
                  <a:pt x="3640347" y="3735238"/>
                </a:cubicBezTo>
                <a:cubicBezTo>
                  <a:pt x="3629331" y="3775630"/>
                  <a:pt x="3605841" y="3856008"/>
                  <a:pt x="3605841" y="3856008"/>
                </a:cubicBezTo>
                <a:cubicBezTo>
                  <a:pt x="3590622" y="3962548"/>
                  <a:pt x="3608990" y="3871342"/>
                  <a:pt x="3571335" y="3976778"/>
                </a:cubicBezTo>
                <a:cubicBezTo>
                  <a:pt x="3564294" y="3996492"/>
                  <a:pt x="3560239" y="4017155"/>
                  <a:pt x="3554083" y="4037163"/>
                </a:cubicBezTo>
                <a:cubicBezTo>
                  <a:pt x="3548735" y="4054545"/>
                  <a:pt x="3542056" y="4071502"/>
                  <a:pt x="3536830" y="4088921"/>
                </a:cubicBezTo>
                <a:cubicBezTo>
                  <a:pt x="3524799" y="4129023"/>
                  <a:pt x="3515564" y="4169972"/>
                  <a:pt x="3502324" y="4209691"/>
                </a:cubicBezTo>
                <a:lnTo>
                  <a:pt x="3467818" y="4313208"/>
                </a:lnTo>
                <a:cubicBezTo>
                  <a:pt x="3464943" y="4321834"/>
                  <a:pt x="3460975" y="4330171"/>
                  <a:pt x="3459192" y="4339087"/>
                </a:cubicBezTo>
                <a:cubicBezTo>
                  <a:pt x="3438372" y="4443184"/>
                  <a:pt x="3451212" y="4397532"/>
                  <a:pt x="3424686" y="4477110"/>
                </a:cubicBezTo>
                <a:lnTo>
                  <a:pt x="3424686" y="4477110"/>
                </a:lnTo>
                <a:lnTo>
                  <a:pt x="3407434" y="4546121"/>
                </a:lnTo>
                <a:cubicBezTo>
                  <a:pt x="3404559" y="4557623"/>
                  <a:pt x="3402556" y="4569379"/>
                  <a:pt x="3398807" y="4580627"/>
                </a:cubicBezTo>
                <a:cubicBezTo>
                  <a:pt x="3395932" y="4589253"/>
                  <a:pt x="3392679" y="4597763"/>
                  <a:pt x="3390181" y="4606506"/>
                </a:cubicBezTo>
                <a:cubicBezTo>
                  <a:pt x="3386924" y="4617906"/>
                  <a:pt x="3385303" y="4629764"/>
                  <a:pt x="3381554" y="4641012"/>
                </a:cubicBezTo>
                <a:cubicBezTo>
                  <a:pt x="3376657" y="4655702"/>
                  <a:pt x="3369593" y="4669591"/>
                  <a:pt x="3364301" y="4684144"/>
                </a:cubicBezTo>
                <a:cubicBezTo>
                  <a:pt x="3358086" y="4701235"/>
                  <a:pt x="3352800" y="4718649"/>
                  <a:pt x="3347049" y="4735902"/>
                </a:cubicBezTo>
                <a:cubicBezTo>
                  <a:pt x="3344174" y="4744528"/>
                  <a:pt x="3342489" y="4753648"/>
                  <a:pt x="3338422" y="4761781"/>
                </a:cubicBezTo>
                <a:cubicBezTo>
                  <a:pt x="3332671" y="4773283"/>
                  <a:pt x="3325945" y="4784347"/>
                  <a:pt x="3321169" y="4796287"/>
                </a:cubicBezTo>
                <a:cubicBezTo>
                  <a:pt x="3304827" y="4837144"/>
                  <a:pt x="3292445" y="4899759"/>
                  <a:pt x="3269411" y="4934310"/>
                </a:cubicBezTo>
                <a:lnTo>
                  <a:pt x="3252158" y="4960189"/>
                </a:lnTo>
                <a:cubicBezTo>
                  <a:pt x="3236745" y="5006431"/>
                  <a:pt x="3248784" y="4966747"/>
                  <a:pt x="3234905" y="5029200"/>
                </a:cubicBezTo>
                <a:cubicBezTo>
                  <a:pt x="3232333" y="5040774"/>
                  <a:pt x="3230949" y="5052809"/>
                  <a:pt x="3226279" y="5063706"/>
                </a:cubicBezTo>
                <a:cubicBezTo>
                  <a:pt x="3222195" y="5073235"/>
                  <a:pt x="3213663" y="5080312"/>
                  <a:pt x="3209026" y="5089585"/>
                </a:cubicBezTo>
                <a:cubicBezTo>
                  <a:pt x="3202101" y="5103435"/>
                  <a:pt x="3198181" y="5118620"/>
                  <a:pt x="3191773" y="5132717"/>
                </a:cubicBezTo>
                <a:cubicBezTo>
                  <a:pt x="3183791" y="5150277"/>
                  <a:pt x="3174520" y="5167223"/>
                  <a:pt x="3165894" y="5184476"/>
                </a:cubicBezTo>
                <a:cubicBezTo>
                  <a:pt x="3163019" y="5201729"/>
                  <a:pt x="3161775" y="5219334"/>
                  <a:pt x="3157268" y="5236234"/>
                </a:cubicBezTo>
                <a:cubicBezTo>
                  <a:pt x="3121376" y="5370828"/>
                  <a:pt x="3140726" y="5267542"/>
                  <a:pt x="3122762" y="5348378"/>
                </a:cubicBezTo>
                <a:cubicBezTo>
                  <a:pt x="3119581" y="5362691"/>
                  <a:pt x="3116545" y="5377047"/>
                  <a:pt x="3114135" y="5391510"/>
                </a:cubicBezTo>
                <a:cubicBezTo>
                  <a:pt x="3110792" y="5411566"/>
                  <a:pt x="3110081" y="5432083"/>
                  <a:pt x="3105509" y="5451895"/>
                </a:cubicBezTo>
                <a:cubicBezTo>
                  <a:pt x="3091101" y="5514331"/>
                  <a:pt x="3088418" y="5490184"/>
                  <a:pt x="3071003" y="5546785"/>
                </a:cubicBezTo>
                <a:cubicBezTo>
                  <a:pt x="3064030" y="5569448"/>
                  <a:pt x="3057649" y="5592407"/>
                  <a:pt x="3053751" y="5615796"/>
                </a:cubicBezTo>
                <a:cubicBezTo>
                  <a:pt x="3050875" y="5633049"/>
                  <a:pt x="3048253" y="5650346"/>
                  <a:pt x="3045124" y="5667555"/>
                </a:cubicBezTo>
                <a:cubicBezTo>
                  <a:pt x="3042501" y="5681981"/>
                  <a:pt x="3038727" y="5696195"/>
                  <a:pt x="3036498" y="5710687"/>
                </a:cubicBezTo>
                <a:cubicBezTo>
                  <a:pt x="3023612" y="5794445"/>
                  <a:pt x="3042060" y="5758414"/>
                  <a:pt x="3010618" y="5805578"/>
                </a:cubicBezTo>
                <a:cubicBezTo>
                  <a:pt x="2971358" y="5923363"/>
                  <a:pt x="3014186" y="5803007"/>
                  <a:pt x="2976113" y="5891842"/>
                </a:cubicBezTo>
                <a:cubicBezTo>
                  <a:pt x="2972531" y="5900200"/>
                  <a:pt x="2971553" y="5909588"/>
                  <a:pt x="2967486" y="5917721"/>
                </a:cubicBezTo>
                <a:cubicBezTo>
                  <a:pt x="2962850" y="5926994"/>
                  <a:pt x="2954870" y="5934327"/>
                  <a:pt x="2950234" y="5943600"/>
                </a:cubicBezTo>
                <a:cubicBezTo>
                  <a:pt x="2946167" y="5951733"/>
                  <a:pt x="2945189" y="5961121"/>
                  <a:pt x="2941607" y="5969479"/>
                </a:cubicBezTo>
                <a:cubicBezTo>
                  <a:pt x="2936541" y="5981299"/>
                  <a:pt x="2930734" y="5992820"/>
                  <a:pt x="2924354" y="6003985"/>
                </a:cubicBezTo>
                <a:cubicBezTo>
                  <a:pt x="2892169" y="6060309"/>
                  <a:pt x="2924040" y="5998653"/>
                  <a:pt x="2881222" y="6055744"/>
                </a:cubicBezTo>
                <a:cubicBezTo>
                  <a:pt x="2871162" y="6069157"/>
                  <a:pt x="2865637" y="6085641"/>
                  <a:pt x="2855343" y="6098876"/>
                </a:cubicBezTo>
                <a:cubicBezTo>
                  <a:pt x="2845357" y="6111716"/>
                  <a:pt x="2831423" y="6121031"/>
                  <a:pt x="2820837" y="6133381"/>
                </a:cubicBezTo>
                <a:cubicBezTo>
                  <a:pt x="2789621" y="6169800"/>
                  <a:pt x="2821243" y="6153375"/>
                  <a:pt x="2777705" y="6167887"/>
                </a:cubicBezTo>
                <a:cubicBezTo>
                  <a:pt x="2728371" y="6217221"/>
                  <a:pt x="2777877" y="6173171"/>
                  <a:pt x="2717320" y="6211019"/>
                </a:cubicBezTo>
                <a:cubicBezTo>
                  <a:pt x="2705128" y="6218639"/>
                  <a:pt x="2695298" y="6229765"/>
                  <a:pt x="2682815" y="6236898"/>
                </a:cubicBezTo>
                <a:cubicBezTo>
                  <a:pt x="2674920" y="6241410"/>
                  <a:pt x="2665449" y="6242332"/>
                  <a:pt x="2656935" y="6245525"/>
                </a:cubicBezTo>
                <a:cubicBezTo>
                  <a:pt x="2642436" y="6250962"/>
                  <a:pt x="2628302" y="6257341"/>
                  <a:pt x="2613803" y="6262778"/>
                </a:cubicBezTo>
                <a:cubicBezTo>
                  <a:pt x="2605289" y="6265971"/>
                  <a:pt x="2596057" y="6267338"/>
                  <a:pt x="2587924" y="6271404"/>
                </a:cubicBezTo>
                <a:cubicBezTo>
                  <a:pt x="2510397" y="6310167"/>
                  <a:pt x="2581957" y="6291973"/>
                  <a:pt x="2484407" y="6305910"/>
                </a:cubicBezTo>
                <a:cubicBezTo>
                  <a:pt x="2470030" y="6311661"/>
                  <a:pt x="2455965" y="6318266"/>
                  <a:pt x="2441275" y="6323163"/>
                </a:cubicBezTo>
                <a:cubicBezTo>
                  <a:pt x="2430027" y="6326912"/>
                  <a:pt x="2418169" y="6328532"/>
                  <a:pt x="2406769" y="6331789"/>
                </a:cubicBezTo>
                <a:cubicBezTo>
                  <a:pt x="2325837" y="6354911"/>
                  <a:pt x="2456149" y="6322733"/>
                  <a:pt x="2337758" y="6349042"/>
                </a:cubicBezTo>
                <a:cubicBezTo>
                  <a:pt x="2291253" y="6359377"/>
                  <a:pt x="2312126" y="6357627"/>
                  <a:pt x="2260120" y="6366295"/>
                </a:cubicBezTo>
                <a:cubicBezTo>
                  <a:pt x="2187384" y="6378418"/>
                  <a:pt x="2196862" y="6373736"/>
                  <a:pt x="2113471" y="6383547"/>
                </a:cubicBezTo>
                <a:cubicBezTo>
                  <a:pt x="2075750" y="6387985"/>
                  <a:pt x="2038751" y="6394563"/>
                  <a:pt x="2001328" y="6400800"/>
                </a:cubicBezTo>
                <a:cubicBezTo>
                  <a:pt x="1940450" y="6421094"/>
                  <a:pt x="2001511" y="6402935"/>
                  <a:pt x="1880558" y="6418053"/>
                </a:cubicBezTo>
                <a:cubicBezTo>
                  <a:pt x="1866009" y="6419872"/>
                  <a:pt x="1852007" y="6425144"/>
                  <a:pt x="1837426" y="6426679"/>
                </a:cubicBezTo>
                <a:cubicBezTo>
                  <a:pt x="1797289" y="6430904"/>
                  <a:pt x="1756913" y="6432430"/>
                  <a:pt x="1716656" y="6435306"/>
                </a:cubicBezTo>
                <a:lnTo>
                  <a:pt x="948905" y="6426679"/>
                </a:lnTo>
                <a:cubicBezTo>
                  <a:pt x="919594" y="6425791"/>
                  <a:pt x="891820" y="6412345"/>
                  <a:pt x="862641" y="6409427"/>
                </a:cubicBezTo>
                <a:lnTo>
                  <a:pt x="776377" y="6400800"/>
                </a:lnTo>
                <a:cubicBezTo>
                  <a:pt x="693690" y="6380129"/>
                  <a:pt x="796186" y="6407403"/>
                  <a:pt x="698739" y="6374921"/>
                </a:cubicBezTo>
                <a:cubicBezTo>
                  <a:pt x="687492" y="6371172"/>
                  <a:pt x="675590" y="6369702"/>
                  <a:pt x="664234" y="6366295"/>
                </a:cubicBezTo>
                <a:cubicBezTo>
                  <a:pt x="646815" y="6361069"/>
                  <a:pt x="629728" y="6354793"/>
                  <a:pt x="612475" y="6349042"/>
                </a:cubicBezTo>
                <a:cubicBezTo>
                  <a:pt x="603849" y="6346166"/>
                  <a:pt x="595512" y="6342198"/>
                  <a:pt x="586596" y="6340415"/>
                </a:cubicBezTo>
                <a:cubicBezTo>
                  <a:pt x="531838" y="6329464"/>
                  <a:pt x="557688" y="6335345"/>
                  <a:pt x="508958" y="6323163"/>
                </a:cubicBezTo>
                <a:cubicBezTo>
                  <a:pt x="445694" y="6291531"/>
                  <a:pt x="504899" y="6317351"/>
                  <a:pt x="431320" y="6297283"/>
                </a:cubicBezTo>
                <a:cubicBezTo>
                  <a:pt x="413775" y="6292498"/>
                  <a:pt x="396815" y="6285781"/>
                  <a:pt x="379562" y="6280030"/>
                </a:cubicBezTo>
                <a:cubicBezTo>
                  <a:pt x="370936" y="6277155"/>
                  <a:pt x="362706" y="6272532"/>
                  <a:pt x="353683" y="6271404"/>
                </a:cubicBezTo>
                <a:lnTo>
                  <a:pt x="284671" y="6262778"/>
                </a:lnTo>
                <a:cubicBezTo>
                  <a:pt x="180093" y="6227918"/>
                  <a:pt x="285693" y="6260129"/>
                  <a:pt x="181154" y="6236898"/>
                </a:cubicBezTo>
                <a:cubicBezTo>
                  <a:pt x="172278" y="6234925"/>
                  <a:pt x="164096" y="6230477"/>
                  <a:pt x="155275" y="6228272"/>
                </a:cubicBezTo>
                <a:cubicBezTo>
                  <a:pt x="141051" y="6224716"/>
                  <a:pt x="126520" y="6222521"/>
                  <a:pt x="112143" y="6219646"/>
                </a:cubicBezTo>
                <a:cubicBezTo>
                  <a:pt x="100641" y="6211019"/>
                  <a:pt x="85257" y="6205958"/>
                  <a:pt x="77637" y="6193766"/>
                </a:cubicBezTo>
                <a:cubicBezTo>
                  <a:pt x="69866" y="6181333"/>
                  <a:pt x="72567" y="6164858"/>
                  <a:pt x="69011" y="6150634"/>
                </a:cubicBezTo>
                <a:cubicBezTo>
                  <a:pt x="66806" y="6141812"/>
                  <a:pt x="62589" y="6133577"/>
                  <a:pt x="60384" y="6124755"/>
                </a:cubicBezTo>
                <a:cubicBezTo>
                  <a:pt x="56285" y="6108360"/>
                  <a:pt x="49773" y="6064826"/>
                  <a:pt x="43132" y="6047117"/>
                </a:cubicBezTo>
                <a:cubicBezTo>
                  <a:pt x="38617" y="6035076"/>
                  <a:pt x="31630" y="6024114"/>
                  <a:pt x="25879" y="6012612"/>
                </a:cubicBezTo>
                <a:cubicBezTo>
                  <a:pt x="23003" y="5998234"/>
                  <a:pt x="19875" y="5983905"/>
                  <a:pt x="17252" y="5969479"/>
                </a:cubicBezTo>
                <a:cubicBezTo>
                  <a:pt x="-4832" y="5848017"/>
                  <a:pt x="21317" y="5981180"/>
                  <a:pt x="0" y="5874589"/>
                </a:cubicBezTo>
                <a:cubicBezTo>
                  <a:pt x="2875" y="5690559"/>
                  <a:pt x="3586" y="5506482"/>
                  <a:pt x="8626" y="5322498"/>
                </a:cubicBezTo>
                <a:cubicBezTo>
                  <a:pt x="10531" y="5252977"/>
                  <a:pt x="15115" y="5251270"/>
                  <a:pt x="34505" y="5193102"/>
                </a:cubicBezTo>
                <a:lnTo>
                  <a:pt x="43132" y="5167223"/>
                </a:lnTo>
                <a:cubicBezTo>
                  <a:pt x="46007" y="5158597"/>
                  <a:pt x="46714" y="5148910"/>
                  <a:pt x="51758" y="5141344"/>
                </a:cubicBezTo>
                <a:lnTo>
                  <a:pt x="69011" y="5115464"/>
                </a:lnTo>
                <a:cubicBezTo>
                  <a:pt x="85653" y="5032252"/>
                  <a:pt x="65274" y="5105683"/>
                  <a:pt x="94890" y="5046453"/>
                </a:cubicBezTo>
                <a:cubicBezTo>
                  <a:pt x="111682" y="5012870"/>
                  <a:pt x="95554" y="5024776"/>
                  <a:pt x="112143" y="4986068"/>
                </a:cubicBezTo>
                <a:cubicBezTo>
                  <a:pt x="116227" y="4976539"/>
                  <a:pt x="124759" y="4969462"/>
                  <a:pt x="129396" y="4960189"/>
                </a:cubicBezTo>
                <a:cubicBezTo>
                  <a:pt x="136321" y="4946339"/>
                  <a:pt x="141212" y="4931556"/>
                  <a:pt x="146649" y="4917057"/>
                </a:cubicBezTo>
                <a:cubicBezTo>
                  <a:pt x="149842" y="4908543"/>
                  <a:pt x="151209" y="4899311"/>
                  <a:pt x="155275" y="4891178"/>
                </a:cubicBezTo>
                <a:cubicBezTo>
                  <a:pt x="159912" y="4881905"/>
                  <a:pt x="166777" y="4873925"/>
                  <a:pt x="172528" y="4865298"/>
                </a:cubicBezTo>
                <a:cubicBezTo>
                  <a:pt x="194209" y="4800253"/>
                  <a:pt x="164963" y="4880427"/>
                  <a:pt x="198407" y="4813540"/>
                </a:cubicBezTo>
                <a:cubicBezTo>
                  <a:pt x="205332" y="4799690"/>
                  <a:pt x="210763" y="4785098"/>
                  <a:pt x="215660" y="4770408"/>
                </a:cubicBezTo>
                <a:cubicBezTo>
                  <a:pt x="219409" y="4759160"/>
                  <a:pt x="218984" y="4746506"/>
                  <a:pt x="224286" y="4735902"/>
                </a:cubicBezTo>
                <a:cubicBezTo>
                  <a:pt x="233559" y="4717356"/>
                  <a:pt x="251091" y="4703396"/>
                  <a:pt x="258792" y="4684144"/>
                </a:cubicBezTo>
                <a:cubicBezTo>
                  <a:pt x="264543" y="4669767"/>
                  <a:pt x="270753" y="4655565"/>
                  <a:pt x="276045" y="4641012"/>
                </a:cubicBezTo>
                <a:cubicBezTo>
                  <a:pt x="282260" y="4623921"/>
                  <a:pt x="286303" y="4606040"/>
                  <a:pt x="293298" y="4589253"/>
                </a:cubicBezTo>
                <a:cubicBezTo>
                  <a:pt x="300717" y="4571448"/>
                  <a:pt x="311343" y="4555122"/>
                  <a:pt x="319177" y="4537495"/>
                </a:cubicBezTo>
                <a:cubicBezTo>
                  <a:pt x="322870" y="4529185"/>
                  <a:pt x="325305" y="4520358"/>
                  <a:pt x="327803" y="4511615"/>
                </a:cubicBezTo>
                <a:cubicBezTo>
                  <a:pt x="331060" y="4500215"/>
                  <a:pt x="330548" y="4487404"/>
                  <a:pt x="336430" y="4477110"/>
                </a:cubicBezTo>
                <a:cubicBezTo>
                  <a:pt x="342483" y="4466518"/>
                  <a:pt x="354499" y="4460602"/>
                  <a:pt x="362309" y="4451230"/>
                </a:cubicBezTo>
                <a:cubicBezTo>
                  <a:pt x="368946" y="4443265"/>
                  <a:pt x="373811" y="4433977"/>
                  <a:pt x="379562" y="4425351"/>
                </a:cubicBezTo>
                <a:cubicBezTo>
                  <a:pt x="382437" y="4413849"/>
                  <a:pt x="382306" y="4401140"/>
                  <a:pt x="388188" y="4390846"/>
                </a:cubicBezTo>
                <a:cubicBezTo>
                  <a:pt x="394241" y="4380253"/>
                  <a:pt x="406258" y="4374338"/>
                  <a:pt x="414068" y="4364966"/>
                </a:cubicBezTo>
                <a:cubicBezTo>
                  <a:pt x="420705" y="4357001"/>
                  <a:pt x="426405" y="4348215"/>
                  <a:pt x="431320" y="4339087"/>
                </a:cubicBezTo>
                <a:cubicBezTo>
                  <a:pt x="446562" y="4310781"/>
                  <a:pt x="456619" y="4279572"/>
                  <a:pt x="474452" y="4252823"/>
                </a:cubicBezTo>
                <a:lnTo>
                  <a:pt x="508958" y="4201064"/>
                </a:lnTo>
                <a:lnTo>
                  <a:pt x="526211" y="4175185"/>
                </a:lnTo>
                <a:cubicBezTo>
                  <a:pt x="529086" y="4166559"/>
                  <a:pt x="530771" y="4157439"/>
                  <a:pt x="534837" y="4149306"/>
                </a:cubicBezTo>
                <a:cubicBezTo>
                  <a:pt x="541611" y="4135757"/>
                  <a:pt x="571461" y="4098033"/>
                  <a:pt x="577969" y="4088921"/>
                </a:cubicBezTo>
                <a:cubicBezTo>
                  <a:pt x="583995" y="4080485"/>
                  <a:pt x="590585" y="4072315"/>
                  <a:pt x="595222" y="4063042"/>
                </a:cubicBezTo>
                <a:cubicBezTo>
                  <a:pt x="599289" y="4054909"/>
                  <a:pt x="598169" y="4044263"/>
                  <a:pt x="603849" y="4037163"/>
                </a:cubicBezTo>
                <a:cubicBezTo>
                  <a:pt x="610326" y="4029067"/>
                  <a:pt x="621102" y="4025661"/>
                  <a:pt x="629728" y="4019910"/>
                </a:cubicBezTo>
                <a:cubicBezTo>
                  <a:pt x="648232" y="3964395"/>
                  <a:pt x="623847" y="4024692"/>
                  <a:pt x="664234" y="3968151"/>
                </a:cubicBezTo>
                <a:cubicBezTo>
                  <a:pt x="671708" y="3957687"/>
                  <a:pt x="674870" y="3944673"/>
                  <a:pt x="681486" y="3933646"/>
                </a:cubicBezTo>
                <a:cubicBezTo>
                  <a:pt x="692154" y="3915865"/>
                  <a:pt x="706719" y="3900433"/>
                  <a:pt x="715992" y="3881887"/>
                </a:cubicBezTo>
                <a:cubicBezTo>
                  <a:pt x="721743" y="3870385"/>
                  <a:pt x="728179" y="3859201"/>
                  <a:pt x="733245" y="3847381"/>
                </a:cubicBezTo>
                <a:cubicBezTo>
                  <a:pt x="736827" y="3839023"/>
                  <a:pt x="737805" y="3829635"/>
                  <a:pt x="741871" y="3821502"/>
                </a:cubicBezTo>
                <a:cubicBezTo>
                  <a:pt x="746508" y="3812229"/>
                  <a:pt x="753980" y="3804625"/>
                  <a:pt x="759124" y="3795623"/>
                </a:cubicBezTo>
                <a:cubicBezTo>
                  <a:pt x="802903" y="3719010"/>
                  <a:pt x="751596" y="3798288"/>
                  <a:pt x="793630" y="3735238"/>
                </a:cubicBezTo>
                <a:cubicBezTo>
                  <a:pt x="811583" y="3663423"/>
                  <a:pt x="789722" y="3734426"/>
                  <a:pt x="819509" y="3674853"/>
                </a:cubicBezTo>
                <a:cubicBezTo>
                  <a:pt x="855224" y="3603424"/>
                  <a:pt x="795943" y="3697261"/>
                  <a:pt x="845388" y="3623095"/>
                </a:cubicBezTo>
                <a:cubicBezTo>
                  <a:pt x="848264" y="3611593"/>
                  <a:pt x="848713" y="3599193"/>
                  <a:pt x="854015" y="3588589"/>
                </a:cubicBezTo>
                <a:cubicBezTo>
                  <a:pt x="863288" y="3570043"/>
                  <a:pt x="888520" y="3536830"/>
                  <a:pt x="888520" y="3536830"/>
                </a:cubicBezTo>
                <a:cubicBezTo>
                  <a:pt x="908558" y="3456684"/>
                  <a:pt x="884622" y="3556320"/>
                  <a:pt x="905773" y="3450566"/>
                </a:cubicBezTo>
                <a:cubicBezTo>
                  <a:pt x="914759" y="3405637"/>
                  <a:pt x="912068" y="3428538"/>
                  <a:pt x="923026" y="3390181"/>
                </a:cubicBezTo>
                <a:cubicBezTo>
                  <a:pt x="944681" y="3314384"/>
                  <a:pt x="919601" y="3391828"/>
                  <a:pt x="940279" y="3329796"/>
                </a:cubicBezTo>
                <a:cubicBezTo>
                  <a:pt x="943154" y="3309668"/>
                  <a:pt x="945562" y="3289468"/>
                  <a:pt x="948905" y="3269412"/>
                </a:cubicBezTo>
                <a:cubicBezTo>
                  <a:pt x="959613" y="3205164"/>
                  <a:pt x="958102" y="3242427"/>
                  <a:pt x="966158" y="3165895"/>
                </a:cubicBezTo>
                <a:cubicBezTo>
                  <a:pt x="969783" y="3131460"/>
                  <a:pt x="970106" y="3096686"/>
                  <a:pt x="974784" y="3062378"/>
                </a:cubicBezTo>
                <a:cubicBezTo>
                  <a:pt x="978746" y="3033322"/>
                  <a:pt x="987463" y="3005079"/>
                  <a:pt x="992037" y="2976113"/>
                </a:cubicBezTo>
                <a:cubicBezTo>
                  <a:pt x="996098" y="2950393"/>
                  <a:pt x="997434" y="2924313"/>
                  <a:pt x="1000664" y="2898476"/>
                </a:cubicBezTo>
                <a:cubicBezTo>
                  <a:pt x="1003186" y="2878300"/>
                  <a:pt x="1006198" y="2858187"/>
                  <a:pt x="1009290" y="2838091"/>
                </a:cubicBezTo>
                <a:cubicBezTo>
                  <a:pt x="1024058" y="2742100"/>
                  <a:pt x="1016710" y="2813227"/>
                  <a:pt x="1035169" y="2665563"/>
                </a:cubicBezTo>
                <a:cubicBezTo>
                  <a:pt x="1042987" y="2603019"/>
                  <a:pt x="1050784" y="2537375"/>
                  <a:pt x="1061049" y="2475781"/>
                </a:cubicBezTo>
                <a:cubicBezTo>
                  <a:pt x="1063924" y="2458528"/>
                  <a:pt x="1067363" y="2441360"/>
                  <a:pt x="1069675" y="2424023"/>
                </a:cubicBezTo>
                <a:cubicBezTo>
                  <a:pt x="1073116" y="2398213"/>
                  <a:pt x="1074860" y="2372195"/>
                  <a:pt x="1078301" y="2346385"/>
                </a:cubicBezTo>
                <a:cubicBezTo>
                  <a:pt x="1080613" y="2329048"/>
                  <a:pt x="1084268" y="2311914"/>
                  <a:pt x="1086928" y="2294627"/>
                </a:cubicBezTo>
                <a:cubicBezTo>
                  <a:pt x="1090020" y="2274531"/>
                  <a:pt x="1091807" y="2254226"/>
                  <a:pt x="1095554" y="2234242"/>
                </a:cubicBezTo>
                <a:cubicBezTo>
                  <a:pt x="1100440" y="2208185"/>
                  <a:pt x="1107056" y="2182483"/>
                  <a:pt x="1112807" y="2156604"/>
                </a:cubicBezTo>
                <a:cubicBezTo>
                  <a:pt x="1115683" y="2119223"/>
                  <a:pt x="1117294" y="2081723"/>
                  <a:pt x="1121434" y="2044461"/>
                </a:cubicBezTo>
                <a:cubicBezTo>
                  <a:pt x="1124807" y="2014102"/>
                  <a:pt x="1139034" y="1917468"/>
                  <a:pt x="1147313" y="1871932"/>
                </a:cubicBezTo>
                <a:cubicBezTo>
                  <a:pt x="1149936" y="1857506"/>
                  <a:pt x="1153316" y="1843226"/>
                  <a:pt x="1155939" y="1828800"/>
                </a:cubicBezTo>
                <a:cubicBezTo>
                  <a:pt x="1170039" y="1751253"/>
                  <a:pt x="1157936" y="1803565"/>
                  <a:pt x="1173192" y="1742536"/>
                </a:cubicBezTo>
                <a:cubicBezTo>
                  <a:pt x="1176067" y="1713781"/>
                  <a:pt x="1178441" y="1684972"/>
                  <a:pt x="1181818" y="1656272"/>
                </a:cubicBezTo>
                <a:cubicBezTo>
                  <a:pt x="1184194" y="1636079"/>
                  <a:pt x="1189678" y="1616205"/>
                  <a:pt x="1190445" y="1595887"/>
                </a:cubicBezTo>
                <a:cubicBezTo>
                  <a:pt x="1195434" y="1463678"/>
                  <a:pt x="1202147" y="1331339"/>
                  <a:pt x="1199071" y="1199072"/>
                </a:cubicBezTo>
                <a:cubicBezTo>
                  <a:pt x="1198830" y="1188707"/>
                  <a:pt x="1186454" y="1215678"/>
                  <a:pt x="1181818" y="1224951"/>
                </a:cubicBezTo>
                <a:cubicBezTo>
                  <a:pt x="1174893" y="1238801"/>
                  <a:pt x="1169463" y="1253393"/>
                  <a:pt x="1164566" y="1268083"/>
                </a:cubicBezTo>
                <a:cubicBezTo>
                  <a:pt x="1159041" y="1284658"/>
                  <a:pt x="1155617" y="1311859"/>
                  <a:pt x="1147313" y="1328468"/>
                </a:cubicBezTo>
                <a:cubicBezTo>
                  <a:pt x="1142676" y="1337741"/>
                  <a:pt x="1135811" y="1345721"/>
                  <a:pt x="1130060" y="1354347"/>
                </a:cubicBezTo>
                <a:cubicBezTo>
                  <a:pt x="1124309" y="1371600"/>
                  <a:pt x="1120940" y="1389840"/>
                  <a:pt x="1112807" y="1406106"/>
                </a:cubicBezTo>
                <a:cubicBezTo>
                  <a:pt x="1101305" y="1429110"/>
                  <a:pt x="1087852" y="1451237"/>
                  <a:pt x="1078301" y="1475117"/>
                </a:cubicBezTo>
                <a:cubicBezTo>
                  <a:pt x="1072550" y="1489494"/>
                  <a:pt x="1065946" y="1503559"/>
                  <a:pt x="1061049" y="1518249"/>
                </a:cubicBezTo>
                <a:cubicBezTo>
                  <a:pt x="1057300" y="1529497"/>
                  <a:pt x="1057092" y="1541858"/>
                  <a:pt x="1052422" y="1552755"/>
                </a:cubicBezTo>
                <a:cubicBezTo>
                  <a:pt x="1048338" y="1562284"/>
                  <a:pt x="1040920" y="1570008"/>
                  <a:pt x="1035169" y="1578634"/>
                </a:cubicBezTo>
                <a:cubicBezTo>
                  <a:pt x="1032405" y="1589689"/>
                  <a:pt x="1024105" y="1626644"/>
                  <a:pt x="1017917" y="1639019"/>
                </a:cubicBezTo>
                <a:cubicBezTo>
                  <a:pt x="1013280" y="1648292"/>
                  <a:pt x="1006415" y="1656272"/>
                  <a:pt x="1000664" y="1664898"/>
                </a:cubicBezTo>
                <a:cubicBezTo>
                  <a:pt x="997788" y="1685026"/>
                  <a:pt x="997880" y="1705808"/>
                  <a:pt x="992037" y="1725283"/>
                </a:cubicBezTo>
                <a:cubicBezTo>
                  <a:pt x="989058" y="1735214"/>
                  <a:pt x="977763" y="1741232"/>
                  <a:pt x="974784" y="1751163"/>
                </a:cubicBezTo>
                <a:cubicBezTo>
                  <a:pt x="968942" y="1770638"/>
                  <a:pt x="970730" y="1791735"/>
                  <a:pt x="966158" y="1811547"/>
                </a:cubicBezTo>
                <a:cubicBezTo>
                  <a:pt x="962069" y="1829268"/>
                  <a:pt x="948905" y="1863306"/>
                  <a:pt x="948905" y="1863306"/>
                </a:cubicBezTo>
                <a:cubicBezTo>
                  <a:pt x="946030" y="1894936"/>
                  <a:pt x="944218" y="1926681"/>
                  <a:pt x="940279" y="1958196"/>
                </a:cubicBezTo>
                <a:cubicBezTo>
                  <a:pt x="932330" y="2021786"/>
                  <a:pt x="934762" y="1980262"/>
                  <a:pt x="923026" y="2027208"/>
                </a:cubicBezTo>
                <a:cubicBezTo>
                  <a:pt x="898643" y="2124743"/>
                  <a:pt x="934157" y="2011071"/>
                  <a:pt x="897147" y="2122098"/>
                </a:cubicBezTo>
                <a:cubicBezTo>
                  <a:pt x="894271" y="2159479"/>
                  <a:pt x="893170" y="2197040"/>
                  <a:pt x="888520" y="2234242"/>
                </a:cubicBezTo>
                <a:cubicBezTo>
                  <a:pt x="887392" y="2243265"/>
                  <a:pt x="881677" y="2251205"/>
                  <a:pt x="879894" y="2260121"/>
                </a:cubicBezTo>
                <a:cubicBezTo>
                  <a:pt x="871150" y="2303843"/>
                  <a:pt x="866277" y="2375398"/>
                  <a:pt x="862641" y="2415396"/>
                </a:cubicBezTo>
                <a:cubicBezTo>
                  <a:pt x="859766" y="2576423"/>
                  <a:pt x="858968" y="2737500"/>
                  <a:pt x="854015" y="2898476"/>
                </a:cubicBezTo>
                <a:cubicBezTo>
                  <a:pt x="853214" y="2924502"/>
                  <a:pt x="849669" y="2950429"/>
                  <a:pt x="845388" y="2976113"/>
                </a:cubicBezTo>
                <a:cubicBezTo>
                  <a:pt x="843893" y="2985083"/>
                  <a:pt x="839637" y="2993366"/>
                  <a:pt x="836762" y="3001993"/>
                </a:cubicBezTo>
                <a:cubicBezTo>
                  <a:pt x="830646" y="3050916"/>
                  <a:pt x="831721" y="3064803"/>
                  <a:pt x="819509" y="3105510"/>
                </a:cubicBezTo>
                <a:cubicBezTo>
                  <a:pt x="814283" y="3122929"/>
                  <a:pt x="802256" y="3157268"/>
                  <a:pt x="802256" y="3157268"/>
                </a:cubicBezTo>
                <a:cubicBezTo>
                  <a:pt x="782128" y="3154393"/>
                  <a:pt x="760749" y="3156193"/>
                  <a:pt x="741871" y="3148642"/>
                </a:cubicBezTo>
                <a:cubicBezTo>
                  <a:pt x="704952" y="3133874"/>
                  <a:pt x="717138" y="3098602"/>
                  <a:pt x="698739" y="3071004"/>
                </a:cubicBezTo>
                <a:lnTo>
                  <a:pt x="681486" y="3045125"/>
                </a:lnTo>
                <a:cubicBezTo>
                  <a:pt x="673731" y="3014104"/>
                  <a:pt x="669710" y="3000345"/>
                  <a:pt x="664234" y="2967487"/>
                </a:cubicBezTo>
                <a:cubicBezTo>
                  <a:pt x="660891" y="2947431"/>
                  <a:pt x="659595" y="2927040"/>
                  <a:pt x="655607" y="2907102"/>
                </a:cubicBezTo>
                <a:cubicBezTo>
                  <a:pt x="653824" y="2898186"/>
                  <a:pt x="649186" y="2890044"/>
                  <a:pt x="646981" y="2881223"/>
                </a:cubicBezTo>
                <a:cubicBezTo>
                  <a:pt x="643425" y="2866999"/>
                  <a:pt x="641230" y="2852468"/>
                  <a:pt x="638354" y="2838091"/>
                </a:cubicBezTo>
                <a:cubicBezTo>
                  <a:pt x="635479" y="2809336"/>
                  <a:pt x="632753" y="2780566"/>
                  <a:pt x="629728" y="2751827"/>
                </a:cubicBezTo>
                <a:cubicBezTo>
                  <a:pt x="627002" y="2725931"/>
                  <a:pt x="621101" y="2700228"/>
                  <a:pt x="621101" y="2674189"/>
                </a:cubicBezTo>
                <a:cubicBezTo>
                  <a:pt x="621101" y="2222731"/>
                  <a:pt x="624155" y="1771266"/>
                  <a:pt x="629728" y="1319842"/>
                </a:cubicBezTo>
                <a:cubicBezTo>
                  <a:pt x="629909" y="1305181"/>
                  <a:pt x="635731" y="1291136"/>
                  <a:pt x="638354" y="1276710"/>
                </a:cubicBezTo>
                <a:cubicBezTo>
                  <a:pt x="641483" y="1259501"/>
                  <a:pt x="644669" y="1242289"/>
                  <a:pt x="646981" y="1224951"/>
                </a:cubicBezTo>
                <a:cubicBezTo>
                  <a:pt x="650422" y="1199141"/>
                  <a:pt x="650500" y="1172846"/>
                  <a:pt x="655607" y="1147313"/>
                </a:cubicBezTo>
                <a:cubicBezTo>
                  <a:pt x="659174" y="1129480"/>
                  <a:pt x="667109" y="1112808"/>
                  <a:pt x="672860" y="1095555"/>
                </a:cubicBezTo>
                <a:lnTo>
                  <a:pt x="681486" y="1069676"/>
                </a:lnTo>
                <a:lnTo>
                  <a:pt x="698739" y="1017917"/>
                </a:lnTo>
                <a:cubicBezTo>
                  <a:pt x="701615" y="1009291"/>
                  <a:pt x="699800" y="997082"/>
                  <a:pt x="707366" y="992038"/>
                </a:cubicBezTo>
                <a:lnTo>
                  <a:pt x="733245" y="974785"/>
                </a:lnTo>
                <a:cubicBezTo>
                  <a:pt x="738996" y="966159"/>
                  <a:pt x="745861" y="958179"/>
                  <a:pt x="750498" y="948906"/>
                </a:cubicBezTo>
                <a:cubicBezTo>
                  <a:pt x="786216" y="877471"/>
                  <a:pt x="726928" y="971322"/>
                  <a:pt x="776377" y="897147"/>
                </a:cubicBezTo>
                <a:cubicBezTo>
                  <a:pt x="819738" y="767066"/>
                  <a:pt x="761251" y="927395"/>
                  <a:pt x="828135" y="793630"/>
                </a:cubicBezTo>
                <a:cubicBezTo>
                  <a:pt x="880279" y="689346"/>
                  <a:pt x="813863" y="818607"/>
                  <a:pt x="862641" y="733246"/>
                </a:cubicBezTo>
                <a:cubicBezTo>
                  <a:pt x="906420" y="656633"/>
                  <a:pt x="855113" y="735911"/>
                  <a:pt x="897147" y="672861"/>
                </a:cubicBezTo>
                <a:lnTo>
                  <a:pt x="914400" y="621102"/>
                </a:lnTo>
                <a:cubicBezTo>
                  <a:pt x="917275" y="612476"/>
                  <a:pt x="918960" y="603356"/>
                  <a:pt x="923026" y="595223"/>
                </a:cubicBezTo>
                <a:cubicBezTo>
                  <a:pt x="933573" y="574128"/>
                  <a:pt x="942290" y="553128"/>
                  <a:pt x="957532" y="534838"/>
                </a:cubicBezTo>
                <a:cubicBezTo>
                  <a:pt x="965342" y="525466"/>
                  <a:pt x="975601" y="518331"/>
                  <a:pt x="983411" y="508959"/>
                </a:cubicBezTo>
                <a:cubicBezTo>
                  <a:pt x="990048" y="500994"/>
                  <a:pt x="993333" y="490410"/>
                  <a:pt x="1000664" y="483079"/>
                </a:cubicBezTo>
                <a:cubicBezTo>
                  <a:pt x="1021035" y="462708"/>
                  <a:pt x="1037374" y="465484"/>
                  <a:pt x="1061049" y="448574"/>
                </a:cubicBezTo>
                <a:cubicBezTo>
                  <a:pt x="1070976" y="441483"/>
                  <a:pt x="1077556" y="430505"/>
                  <a:pt x="1086928" y="422695"/>
                </a:cubicBezTo>
                <a:cubicBezTo>
                  <a:pt x="1094893" y="416058"/>
                  <a:pt x="1104181" y="411193"/>
                  <a:pt x="1112807" y="405442"/>
                </a:cubicBezTo>
                <a:cubicBezTo>
                  <a:pt x="1158818" y="336427"/>
                  <a:pt x="1098427" y="419823"/>
                  <a:pt x="1155939" y="362310"/>
                </a:cubicBezTo>
                <a:cubicBezTo>
                  <a:pt x="1163270" y="354979"/>
                  <a:pt x="1165227" y="343067"/>
                  <a:pt x="1173192" y="336430"/>
                </a:cubicBezTo>
                <a:cubicBezTo>
                  <a:pt x="1183071" y="328198"/>
                  <a:pt x="1196533" y="325558"/>
                  <a:pt x="1207698" y="319178"/>
                </a:cubicBezTo>
                <a:cubicBezTo>
                  <a:pt x="1216700" y="314034"/>
                  <a:pt x="1224575" y="307069"/>
                  <a:pt x="1233577" y="301925"/>
                </a:cubicBezTo>
                <a:cubicBezTo>
                  <a:pt x="1244742" y="295545"/>
                  <a:pt x="1257178" y="291488"/>
                  <a:pt x="1268083" y="284672"/>
                </a:cubicBezTo>
                <a:cubicBezTo>
                  <a:pt x="1283723" y="274897"/>
                  <a:pt x="1310211" y="250669"/>
                  <a:pt x="1328468" y="241540"/>
                </a:cubicBezTo>
                <a:cubicBezTo>
                  <a:pt x="1336601" y="237473"/>
                  <a:pt x="1346398" y="237329"/>
                  <a:pt x="1354347" y="232913"/>
                </a:cubicBezTo>
                <a:cubicBezTo>
                  <a:pt x="1372473" y="222843"/>
                  <a:pt x="1387559" y="207681"/>
                  <a:pt x="1406105" y="198408"/>
                </a:cubicBezTo>
                <a:cubicBezTo>
                  <a:pt x="1448744" y="177089"/>
                  <a:pt x="1428411" y="185221"/>
                  <a:pt x="1466490" y="172529"/>
                </a:cubicBezTo>
                <a:cubicBezTo>
                  <a:pt x="1475116" y="166778"/>
                  <a:pt x="1482895" y="159487"/>
                  <a:pt x="1492369" y="155276"/>
                </a:cubicBezTo>
                <a:cubicBezTo>
                  <a:pt x="1508988" y="147890"/>
                  <a:pt x="1526875" y="143774"/>
                  <a:pt x="1544128" y="138023"/>
                </a:cubicBezTo>
                <a:lnTo>
                  <a:pt x="1570007" y="129396"/>
                </a:lnTo>
                <a:cubicBezTo>
                  <a:pt x="1570009" y="129395"/>
                  <a:pt x="1621764" y="112144"/>
                  <a:pt x="1621766" y="112144"/>
                </a:cubicBezTo>
                <a:cubicBezTo>
                  <a:pt x="1647645" y="109268"/>
                  <a:pt x="1673593" y="106958"/>
                  <a:pt x="1699403" y="103517"/>
                </a:cubicBezTo>
                <a:cubicBezTo>
                  <a:pt x="1716741" y="101205"/>
                  <a:pt x="1733847" y="97365"/>
                  <a:pt x="1751162" y="94891"/>
                </a:cubicBezTo>
                <a:cubicBezTo>
                  <a:pt x="1774112" y="91612"/>
                  <a:pt x="1797260" y="89789"/>
                  <a:pt x="1820173" y="86264"/>
                </a:cubicBezTo>
                <a:cubicBezTo>
                  <a:pt x="1850068" y="81665"/>
                  <a:pt x="1885094" y="71153"/>
                  <a:pt x="1915064" y="69012"/>
                </a:cubicBezTo>
                <a:cubicBezTo>
                  <a:pt x="1978229" y="64500"/>
                  <a:pt x="2041585" y="63261"/>
                  <a:pt x="2104845" y="60385"/>
                </a:cubicBezTo>
                <a:lnTo>
                  <a:pt x="2950234" y="69012"/>
                </a:lnTo>
                <a:cubicBezTo>
                  <a:pt x="2962087" y="69244"/>
                  <a:pt x="2973114" y="75313"/>
                  <a:pt x="2984739" y="77638"/>
                </a:cubicBezTo>
                <a:cubicBezTo>
                  <a:pt x="3001890" y="81068"/>
                  <a:pt x="3019347" y="82834"/>
                  <a:pt x="3036498" y="86264"/>
                </a:cubicBezTo>
                <a:cubicBezTo>
                  <a:pt x="3062494" y="91463"/>
                  <a:pt x="3088329" y="97445"/>
                  <a:pt x="3114135" y="103517"/>
                </a:cubicBezTo>
                <a:cubicBezTo>
                  <a:pt x="3180294" y="119084"/>
                  <a:pt x="3165129" y="114764"/>
                  <a:pt x="3209026" y="129396"/>
                </a:cubicBezTo>
                <a:cubicBezTo>
                  <a:pt x="3217652" y="135147"/>
                  <a:pt x="3225431" y="142438"/>
                  <a:pt x="3234905" y="146649"/>
                </a:cubicBezTo>
                <a:cubicBezTo>
                  <a:pt x="3251524" y="154035"/>
                  <a:pt x="3269411" y="158151"/>
                  <a:pt x="3286664" y="163902"/>
                </a:cubicBezTo>
                <a:cubicBezTo>
                  <a:pt x="3315657" y="173567"/>
                  <a:pt x="3342731" y="180072"/>
                  <a:pt x="3364301" y="207034"/>
                </a:cubicBezTo>
                <a:cubicBezTo>
                  <a:pt x="3375803" y="221411"/>
                  <a:pt x="3388594" y="234846"/>
                  <a:pt x="3398807" y="250166"/>
                </a:cubicBezTo>
                <a:cubicBezTo>
                  <a:pt x="3444225" y="318293"/>
                  <a:pt x="3385423" y="254035"/>
                  <a:pt x="3441939" y="310551"/>
                </a:cubicBezTo>
                <a:cubicBezTo>
                  <a:pt x="3454821" y="349194"/>
                  <a:pt x="3444409" y="325525"/>
                  <a:pt x="3467818" y="362310"/>
                </a:cubicBezTo>
                <a:cubicBezTo>
                  <a:pt x="3482382" y="385196"/>
                  <a:pt x="3510951" y="431321"/>
                  <a:pt x="3510951" y="431321"/>
                </a:cubicBezTo>
                <a:cubicBezTo>
                  <a:pt x="3513826" y="445698"/>
                  <a:pt x="3513510" y="461105"/>
                  <a:pt x="3519577" y="474453"/>
                </a:cubicBezTo>
                <a:cubicBezTo>
                  <a:pt x="3528157" y="493330"/>
                  <a:pt x="3554083" y="526212"/>
                  <a:pt x="3554083" y="526212"/>
                </a:cubicBezTo>
                <a:lnTo>
                  <a:pt x="3579962" y="603849"/>
                </a:lnTo>
                <a:cubicBezTo>
                  <a:pt x="3582838" y="612476"/>
                  <a:pt x="3597410" y="631935"/>
                  <a:pt x="3588588" y="629729"/>
                </a:cubicBezTo>
                <a:lnTo>
                  <a:pt x="3554083" y="621102"/>
                </a:lnTo>
                <a:cubicBezTo>
                  <a:pt x="3534816" y="592201"/>
                  <a:pt x="3504399" y="545541"/>
                  <a:pt x="3485071" y="526212"/>
                </a:cubicBezTo>
                <a:cubicBezTo>
                  <a:pt x="3476445" y="517585"/>
                  <a:pt x="3467002" y="509704"/>
                  <a:pt x="3459192" y="500332"/>
                </a:cubicBezTo>
                <a:cubicBezTo>
                  <a:pt x="3423250" y="457201"/>
                  <a:pt x="3463503" y="488829"/>
                  <a:pt x="3416060" y="457200"/>
                </a:cubicBezTo>
                <a:cubicBezTo>
                  <a:pt x="3410309" y="448574"/>
                  <a:pt x="3407433" y="437072"/>
                  <a:pt x="3398807" y="431321"/>
                </a:cubicBezTo>
                <a:cubicBezTo>
                  <a:pt x="3388942" y="424745"/>
                  <a:pt x="3375549" y="426444"/>
                  <a:pt x="3364301" y="422695"/>
                </a:cubicBezTo>
                <a:cubicBezTo>
                  <a:pt x="3349611" y="417798"/>
                  <a:pt x="3335266" y="411850"/>
                  <a:pt x="3321169" y="405442"/>
                </a:cubicBezTo>
                <a:cubicBezTo>
                  <a:pt x="3303609" y="397460"/>
                  <a:pt x="3287038" y="387397"/>
                  <a:pt x="3269411" y="379563"/>
                </a:cubicBezTo>
                <a:cubicBezTo>
                  <a:pt x="3261102" y="375870"/>
                  <a:pt x="3251665" y="375003"/>
                  <a:pt x="3243532" y="370936"/>
                </a:cubicBezTo>
                <a:cubicBezTo>
                  <a:pt x="3234259" y="366299"/>
                  <a:pt x="3226925" y="358320"/>
                  <a:pt x="3217652" y="353683"/>
                </a:cubicBezTo>
                <a:cubicBezTo>
                  <a:pt x="3203802" y="346758"/>
                  <a:pt x="3188056" y="343950"/>
                  <a:pt x="3174520" y="336430"/>
                </a:cubicBezTo>
                <a:cubicBezTo>
                  <a:pt x="3096188" y="292912"/>
                  <a:pt x="3176773" y="322803"/>
                  <a:pt x="3114135" y="301925"/>
                </a:cubicBezTo>
                <a:cubicBezTo>
                  <a:pt x="3088256" y="284672"/>
                  <a:pt x="3061380" y="268827"/>
                  <a:pt x="3036498" y="250166"/>
                </a:cubicBezTo>
                <a:cubicBezTo>
                  <a:pt x="3024996" y="241540"/>
                  <a:pt x="3014122" y="232006"/>
                  <a:pt x="3001992" y="224287"/>
                </a:cubicBezTo>
                <a:cubicBezTo>
                  <a:pt x="2982433" y="211841"/>
                  <a:pt x="2961166" y="202227"/>
                  <a:pt x="2941607" y="189781"/>
                </a:cubicBezTo>
                <a:cubicBezTo>
                  <a:pt x="2929477" y="182062"/>
                  <a:pt x="2919961" y="170332"/>
                  <a:pt x="2907101" y="163902"/>
                </a:cubicBezTo>
                <a:cubicBezTo>
                  <a:pt x="2873666" y="147185"/>
                  <a:pt x="2834687" y="141506"/>
                  <a:pt x="2803584" y="120770"/>
                </a:cubicBezTo>
                <a:cubicBezTo>
                  <a:pt x="2746868" y="82959"/>
                  <a:pt x="2807950" y="120402"/>
                  <a:pt x="2751826" y="94891"/>
                </a:cubicBezTo>
                <a:cubicBezTo>
                  <a:pt x="2728412" y="84248"/>
                  <a:pt x="2707214" y="68517"/>
                  <a:pt x="2682815" y="60385"/>
                </a:cubicBezTo>
                <a:cubicBezTo>
                  <a:pt x="2674188" y="57510"/>
                  <a:pt x="2665422" y="55023"/>
                  <a:pt x="2656935" y="51759"/>
                </a:cubicBezTo>
                <a:cubicBezTo>
                  <a:pt x="2628029" y="40642"/>
                  <a:pt x="2601039" y="23326"/>
                  <a:pt x="2570671" y="17253"/>
                </a:cubicBezTo>
                <a:cubicBezTo>
                  <a:pt x="2515914" y="6302"/>
                  <a:pt x="2541763" y="12183"/>
                  <a:pt x="2493034" y="0"/>
                </a:cubicBezTo>
                <a:cubicBezTo>
                  <a:pt x="2383766" y="2876"/>
                  <a:pt x="2274406" y="3301"/>
                  <a:pt x="2165230" y="8627"/>
                </a:cubicBezTo>
                <a:cubicBezTo>
                  <a:pt x="2156148" y="9070"/>
                  <a:pt x="2147205" y="12671"/>
                  <a:pt x="2139351" y="17253"/>
                </a:cubicBezTo>
                <a:cubicBezTo>
                  <a:pt x="2112485" y="32925"/>
                  <a:pt x="2087592" y="51759"/>
                  <a:pt x="2061713" y="69012"/>
                </a:cubicBezTo>
                <a:cubicBezTo>
                  <a:pt x="2053087" y="74763"/>
                  <a:pt x="2045669" y="82985"/>
                  <a:pt x="2035834" y="86264"/>
                </a:cubicBezTo>
                <a:lnTo>
                  <a:pt x="2009954" y="94891"/>
                </a:lnTo>
                <a:lnTo>
                  <a:pt x="1932317" y="172529"/>
                </a:lnTo>
                <a:cubicBezTo>
                  <a:pt x="1923690" y="181156"/>
                  <a:pt x="1913204" y="188257"/>
                  <a:pt x="1906437" y="198408"/>
                </a:cubicBezTo>
                <a:cubicBezTo>
                  <a:pt x="1900686" y="207034"/>
                  <a:pt x="1896986" y="217460"/>
                  <a:pt x="1889184" y="224287"/>
                </a:cubicBezTo>
                <a:cubicBezTo>
                  <a:pt x="1829994" y="276078"/>
                  <a:pt x="1850488" y="237943"/>
                  <a:pt x="1811547" y="284672"/>
                </a:cubicBezTo>
                <a:cubicBezTo>
                  <a:pt x="1804910" y="292637"/>
                  <a:pt x="1799438" y="301549"/>
                  <a:pt x="1794294" y="310551"/>
                </a:cubicBezTo>
                <a:cubicBezTo>
                  <a:pt x="1787914" y="321716"/>
                  <a:pt x="1785184" y="335104"/>
                  <a:pt x="1777041" y="345057"/>
                </a:cubicBezTo>
                <a:cubicBezTo>
                  <a:pt x="1759015" y="367088"/>
                  <a:pt x="1732446" y="381757"/>
                  <a:pt x="1716656" y="405442"/>
                </a:cubicBezTo>
                <a:cubicBezTo>
                  <a:pt x="1705154" y="422695"/>
                  <a:pt x="1694592" y="440612"/>
                  <a:pt x="1682151" y="457200"/>
                </a:cubicBezTo>
                <a:cubicBezTo>
                  <a:pt x="1673524" y="468702"/>
                  <a:pt x="1665628" y="480790"/>
                  <a:pt x="1656271" y="491706"/>
                </a:cubicBezTo>
                <a:cubicBezTo>
                  <a:pt x="1648332" y="500969"/>
                  <a:pt x="1630392" y="517585"/>
                  <a:pt x="1630392" y="517585"/>
                </a:cubicBezTo>
                <a:lnTo>
                  <a:pt x="1009290" y="258793"/>
                </a:lnTo>
                <a:lnTo>
                  <a:pt x="1578634" y="9144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508104" y="908720"/>
            <a:ext cx="1008112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812360" y="5229200"/>
            <a:ext cx="133164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2" descr="Resultado de imagem para HIATO SAFEN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08720"/>
            <a:ext cx="5857527" cy="439006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54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/>
          </a:bodyPr>
          <a:lstStyle/>
          <a:p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2" name="Picture 6" descr="Resultado de imagem para VEIAS SAFENA MAGNA E PARVA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5400600" cy="5154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5580112" y="548680"/>
            <a:ext cx="1008112" cy="540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716016" y="620688"/>
            <a:ext cx="223224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668344" y="3068960"/>
            <a:ext cx="1296144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Resultado de imagem para veias profundas dos membros inferior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0843"/>
            <a:ext cx="2793151" cy="615048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Resultado de imagem para veias tibiai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622425"/>
            <a:ext cx="1981200" cy="3390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5496" y="476672"/>
            <a:ext cx="432048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Veias profundas</a:t>
            </a:r>
          </a:p>
          <a:p>
            <a:pPr algn="ctr"/>
            <a:r>
              <a:rPr lang="pt-B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Acompanhantes das artérias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476672"/>
            <a:ext cx="435597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Veias profundas</a:t>
            </a:r>
          </a:p>
          <a:p>
            <a:pPr algn="ctr"/>
            <a:r>
              <a:rPr lang="pt-B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Recebem as veias superficiais </a:t>
            </a:r>
          </a:p>
          <a:p>
            <a:pPr algn="ctr"/>
            <a:r>
              <a:rPr lang="pt-B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Veias perfurantes</a:t>
            </a:r>
            <a:endParaRPr lang="pt-BR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4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altLang="pt-BR" smtClean="0"/>
              <a:t>Válvulas venosas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7" name="Picture 4" descr="Resultado de imagem para imagem de histologia de vaso arteri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501775"/>
            <a:ext cx="6119813" cy="459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2" descr="Resultado de imagem para VALVULA VENOS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503363"/>
            <a:ext cx="8928100" cy="5202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0070C0"/>
                </a:solidFill>
              </a:rPr>
              <a:t>Veias superficiais e profundas</a:t>
            </a:r>
            <a:br>
              <a:rPr lang="pt-BR" altLang="pt-BR" sz="2400" b="1" smtClean="0">
                <a:solidFill>
                  <a:srgbClr val="0070C0"/>
                </a:solidFill>
              </a:rPr>
            </a:br>
            <a:r>
              <a:rPr lang="pt-BR" altLang="pt-BR" sz="2400" b="1" smtClean="0">
                <a:solidFill>
                  <a:srgbClr val="0070C0"/>
                </a:solidFill>
              </a:rPr>
              <a:t>Varizes</a:t>
            </a:r>
          </a:p>
        </p:txBody>
      </p:sp>
      <p:pic>
        <p:nvPicPr>
          <p:cNvPr id="20483" name="Picture 3" descr="pagina 363 - 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349500"/>
            <a:ext cx="4572000" cy="3016250"/>
          </a:xfrm>
          <a:noFill/>
        </p:spPr>
      </p:pic>
      <p:sp>
        <p:nvSpPr>
          <p:cNvPr id="2" name="Retângulo 1"/>
          <p:cNvSpPr/>
          <p:nvPr/>
        </p:nvSpPr>
        <p:spPr>
          <a:xfrm>
            <a:off x="7524750" y="1412875"/>
            <a:ext cx="2303463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486" name="Espaço Reservado para Conteú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8" name="Picture 4" descr="Varicose_vein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1484313"/>
            <a:ext cx="4449762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baixo 8"/>
          <p:cNvSpPr/>
          <p:nvPr/>
        </p:nvSpPr>
        <p:spPr>
          <a:xfrm>
            <a:off x="2339752" y="3861048"/>
            <a:ext cx="144016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2123728" cy="1143000"/>
          </a:xfrm>
        </p:spPr>
        <p:txBody>
          <a:bodyPr>
            <a:normAutofit/>
          </a:bodyPr>
          <a:lstStyle/>
          <a:p>
            <a:r>
              <a:rPr lang="pt-BR" sz="2200" dirty="0" smtClean="0"/>
              <a:t>Revascularização do miocárdio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2" name="Picture 4" descr="Resultado de imagem para REVASCULARIZAÇÃO DO MIOCARDI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5" y="2420888"/>
            <a:ext cx="5894175" cy="418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m para PONTE DE SAFEN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4286250" cy="247650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REVASCULARIZAÇÃO DO MIOCARDI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6877050" cy="33909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15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289</Words>
  <Application>Microsoft Office PowerPoint</Application>
  <PresentationFormat>Apresentação na tela (4:3)</PresentationFormat>
  <Paragraphs>80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Válvulas venosas</vt:lpstr>
      <vt:lpstr>Veias superficiais e profundas Varizes</vt:lpstr>
      <vt:lpstr>Revascularização do miocárdio</vt:lpstr>
      <vt:lpstr>Slide 10</vt:lpstr>
      <vt:lpstr>Drenagem linfática dos membros inferiores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6</cp:revision>
  <dcterms:created xsi:type="dcterms:W3CDTF">2018-05-10T22:46:44Z</dcterms:created>
  <dcterms:modified xsi:type="dcterms:W3CDTF">2018-05-11T11:14:32Z</dcterms:modified>
</cp:coreProperties>
</file>