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3" r:id="rId3"/>
    <p:sldId id="262" r:id="rId4"/>
    <p:sldId id="261" r:id="rId5"/>
    <p:sldId id="264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15/03/2023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313119"/>
            <a:ext cx="6400800" cy="1008112"/>
          </a:xfrm>
        </p:spPr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 – ZEB2317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ZOOTECNIA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pt-BR" sz="1600">
                <a:solidFill>
                  <a:schemeClr val="tx1">
                    <a:lumMod val="95000"/>
                    <a:lumOff val="5000"/>
                  </a:schemeClr>
                </a:solidFill>
              </a:rPr>
              <a:t>Turma 2023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313119"/>
            <a:ext cx="6400800" cy="1008112"/>
          </a:xfrm>
        </p:spPr>
        <p:txBody>
          <a:bodyPr/>
          <a:lstStyle/>
          <a:p>
            <a:r>
              <a:rPr lang="pt-BR" dirty="0"/>
              <a:t>Sociedades são espaços de articulação de interesses diversos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RIRAL– ZEB2317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ZOOTECNIA 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Turma 2022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378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01752" y="200464"/>
            <a:ext cx="8534400" cy="758952"/>
          </a:xfrm>
        </p:spPr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endParaRPr lang="pt-BR" dirty="0"/>
          </a:p>
          <a:p>
            <a:pPr>
              <a:buNone/>
            </a:pPr>
            <a:r>
              <a:rPr lang="pt-BR" dirty="0"/>
              <a:t>			</a:t>
            </a:r>
            <a:endParaRPr lang="pt-BR" sz="2800" dirty="0"/>
          </a:p>
          <a:p>
            <a:pPr>
              <a:buNone/>
            </a:pPr>
            <a:r>
              <a:rPr lang="pt-BR" sz="2800" dirty="0"/>
              <a:t>                              Solidariedade</a:t>
            </a:r>
          </a:p>
          <a:p>
            <a:pPr>
              <a:buNone/>
            </a:pPr>
            <a:endParaRPr lang="pt-BR" sz="2800" dirty="0"/>
          </a:p>
          <a:p>
            <a:r>
              <a:rPr lang="pt-BR" sz="2800" dirty="0"/>
              <a:t>Sociedade</a:t>
            </a:r>
          </a:p>
          <a:p>
            <a:pPr>
              <a:buNone/>
            </a:pPr>
            <a:r>
              <a:rPr lang="pt-BR" sz="2800" dirty="0"/>
              <a:t>                                     </a:t>
            </a:r>
          </a:p>
          <a:p>
            <a:pPr>
              <a:buNone/>
            </a:pPr>
            <a:r>
              <a:rPr lang="pt-BR" sz="2800" dirty="0"/>
              <a:t>                              Dominação         </a:t>
            </a:r>
          </a:p>
          <a:p>
            <a:pPr>
              <a:buNone/>
            </a:pPr>
            <a:r>
              <a:rPr lang="pt-BR" sz="2800" dirty="0"/>
              <a:t>                                     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267744" y="292494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267744" y="400506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2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>
              <a:buNone/>
            </a:pPr>
            <a:r>
              <a:rPr lang="pt-BR" dirty="0"/>
              <a:t>	            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                          		 </a:t>
            </a:r>
            <a:r>
              <a:rPr lang="pt-BR" sz="2800" dirty="0"/>
              <a:t>Regras</a:t>
            </a:r>
            <a:r>
              <a:rPr lang="pt-BR" dirty="0"/>
              <a:t>: </a:t>
            </a:r>
            <a:r>
              <a:rPr lang="pt-BR" sz="2000" dirty="0"/>
              <a:t>Expressam relações de força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Organização Social</a:t>
            </a:r>
          </a:p>
          <a:p>
            <a:pPr>
              <a:buNone/>
            </a:pPr>
            <a:r>
              <a:rPr lang="pt-BR" sz="2800" dirty="0"/>
              <a:t>                                           Transgressão </a:t>
            </a:r>
          </a:p>
          <a:p>
            <a:pPr>
              <a:buNone/>
            </a:pPr>
            <a:endParaRPr lang="pt-BR" sz="2800" dirty="0"/>
          </a:p>
          <a:p>
            <a:pPr>
              <a:buNone/>
            </a:pPr>
            <a:endParaRPr lang="pt-BR" sz="2800" dirty="0"/>
          </a:p>
          <a:p>
            <a:pPr>
              <a:buNone/>
            </a:pPr>
            <a:r>
              <a:rPr lang="pt-BR" sz="2800" dirty="0"/>
              <a:t>                             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9" name="Chave esquerda 18"/>
          <p:cNvSpPr/>
          <p:nvPr/>
        </p:nvSpPr>
        <p:spPr>
          <a:xfrm>
            <a:off x="3779912" y="2780928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>
              <a:buNone/>
            </a:pPr>
            <a:r>
              <a:rPr lang="pt-BR" dirty="0"/>
              <a:t>	                                        </a:t>
            </a:r>
            <a:r>
              <a:rPr lang="pt-BR" sz="2800" dirty="0"/>
              <a:t>                     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Eixos de distribuição de poder</a:t>
            </a:r>
            <a:r>
              <a:rPr lang="pt-BR" dirty="0"/>
              <a:t>         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Raça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Gênero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Classe social</a:t>
            </a:r>
          </a:p>
        </p:txBody>
      </p:sp>
    </p:spTree>
    <p:extLst>
      <p:ext uri="{BB962C8B-B14F-4D97-AF65-F5344CB8AC3E}">
        <p14:creationId xmlns:p14="http://schemas.microsoft.com/office/powerpoint/2010/main" val="295961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86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Cívico</vt:lpstr>
      <vt:lpstr>SOCIOLOGIA RURAL – ZEB2317 ZOOTECNIA – Turma 2023  Professor Dr. Marcelo Ribeiro </vt:lpstr>
      <vt:lpstr>SOCIOLOGIA RIRAL– ZEB2317 ZOOTECNIA – Turma 2022  Professor Dr. Marcelo Ribeiro </vt:lpstr>
      <vt:lpstr>Organização Social</vt:lpstr>
      <vt:lpstr>Organização Social</vt:lpstr>
      <vt:lpstr>Organização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35</cp:revision>
  <dcterms:created xsi:type="dcterms:W3CDTF">2016-08-02T13:11:49Z</dcterms:created>
  <dcterms:modified xsi:type="dcterms:W3CDTF">2023-03-15T13:07:38Z</dcterms:modified>
</cp:coreProperties>
</file>