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6" r:id="rId7"/>
    <p:sldId id="267" r:id="rId8"/>
    <p:sldId id="268" r:id="rId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DA90E766-5011-412C-8D2B-72CDE336B712}" type="datetimeFigureOut">
              <a:rPr lang="pt-BR" smtClean="0"/>
              <a:pPr/>
              <a:t>22/11/2018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3CEA04-4639-4763-957B-F997EFB15F7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0E766-5011-412C-8D2B-72CDE336B712}" type="datetimeFigureOut">
              <a:rPr lang="pt-BR" smtClean="0"/>
              <a:pPr/>
              <a:t>22/11/2018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CEA04-4639-4763-957B-F997EFB15F7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ialnet.unirioja.es/servlet/articulo?codigo=522856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ENRrptvbyz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err="1" smtClean="0"/>
              <a:t>Voseo</a:t>
            </a:r>
            <a:r>
              <a:rPr lang="pt-BR" dirty="0" smtClean="0"/>
              <a:t>, </a:t>
            </a:r>
            <a:r>
              <a:rPr lang="pt-BR" dirty="0" err="1" smtClean="0"/>
              <a:t>frontera</a:t>
            </a:r>
            <a:r>
              <a:rPr lang="pt-BR" dirty="0" smtClean="0"/>
              <a:t> </a:t>
            </a:r>
            <a:endParaRPr lang="pt-BR" dirty="0"/>
          </a:p>
        </p:txBody>
      </p:sp>
      <p:sp>
        <p:nvSpPr>
          <p:cNvPr id="3" name="Subtítulo 2"/>
          <p:cNvSpPr>
            <a:spLocks noGrp="1"/>
          </p:cNvSpPr>
          <p:nvPr>
            <p:ph type="subTitle" idx="1"/>
          </p:nvPr>
        </p:nvSpPr>
        <p:spPr/>
        <p:txBody>
          <a:bodyPr/>
          <a:lstStyle/>
          <a:p>
            <a:r>
              <a:rPr lang="pt-BR" dirty="0" smtClean="0"/>
              <a:t>Casos </a:t>
            </a:r>
            <a:r>
              <a:rPr lang="pt-BR" dirty="0" err="1" smtClean="0"/>
              <a:t>enUruguay</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m para mapas de uruguay"/>
          <p:cNvPicPr>
            <a:picLocks noGrp="1" noChangeAspect="1" noChangeArrowheads="1"/>
          </p:cNvPicPr>
          <p:nvPr>
            <p:ph idx="1"/>
          </p:nvPr>
        </p:nvPicPr>
        <p:blipFill>
          <a:blip r:embed="rId2" cstate="print"/>
          <a:srcRect/>
          <a:stretch>
            <a:fillRect/>
          </a:stretch>
        </p:blipFill>
        <p:spPr bwMode="auto">
          <a:xfrm>
            <a:off x="1974569" y="404813"/>
            <a:ext cx="5698099" cy="54721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2195736" y="476672"/>
            <a:ext cx="4536504" cy="5400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Gustavo </a:t>
            </a:r>
            <a:r>
              <a:rPr lang="pt-BR" dirty="0" err="1" smtClean="0"/>
              <a:t>Verdesio</a:t>
            </a: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40000" lnSpcReduction="20000"/>
          </a:bodyPr>
          <a:lstStyle/>
          <a:p>
            <a:pPr algn="just">
              <a:buNone/>
            </a:pPr>
            <a:r>
              <a:rPr lang="es-ES" b="1" dirty="0"/>
              <a:t>Un fantasma recorre Uruguay </a:t>
            </a:r>
            <a:endParaRPr lang="pt-BR" dirty="0"/>
          </a:p>
          <a:p>
            <a:pPr marL="0" indent="0" algn="just">
              <a:lnSpc>
                <a:spcPct val="120000"/>
              </a:lnSpc>
              <a:spcBef>
                <a:spcPts val="0"/>
              </a:spcBef>
              <a:buNone/>
            </a:pPr>
            <a:r>
              <a:rPr lang="es-ES" dirty="0"/>
              <a:t>La reemergencia charrúa en un “país sin indios” </a:t>
            </a:r>
            <a:endParaRPr lang="pt-BR" dirty="0"/>
          </a:p>
          <a:p>
            <a:pPr marL="0" indent="0" algn="just">
              <a:lnSpc>
                <a:spcPct val="120000"/>
              </a:lnSpc>
              <a:spcBef>
                <a:spcPts val="0"/>
              </a:spcBef>
              <a:buNone/>
            </a:pPr>
            <a:endParaRPr lang="es-ES" dirty="0" smtClean="0"/>
          </a:p>
          <a:p>
            <a:pPr marL="0" indent="0" algn="just">
              <a:lnSpc>
                <a:spcPct val="120000"/>
              </a:lnSpc>
              <a:spcBef>
                <a:spcPts val="0"/>
              </a:spcBef>
              <a:buNone/>
            </a:pPr>
            <a:endParaRPr lang="es-ES" dirty="0"/>
          </a:p>
          <a:p>
            <a:pPr marL="0" indent="0" algn="just">
              <a:lnSpc>
                <a:spcPct val="120000"/>
              </a:lnSpc>
              <a:spcBef>
                <a:spcPts val="0"/>
              </a:spcBef>
              <a:buNone/>
            </a:pPr>
            <a:r>
              <a:rPr lang="es-ES" sz="4200" dirty="0" smtClean="0"/>
              <a:t>Dos </a:t>
            </a:r>
            <a:r>
              <a:rPr lang="es-ES" sz="4200" dirty="0"/>
              <a:t>frentes polémicos: por un lado, la idea de que el aporte indígena ha sido mínimo o limitado; por el otro, la de que el tema puede manejarse aisladamente de lo que ocurre en el resto del mundo. Justamente es en el exterior —en diversas universidades de Estados Unidos y América Latina— donde Gustavo </a:t>
            </a:r>
            <a:r>
              <a:rPr lang="es-ES" sz="4200" dirty="0" err="1"/>
              <a:t>Verdesio</a:t>
            </a:r>
            <a:r>
              <a:rPr lang="es-ES" sz="4200" dirty="0"/>
              <a:t> desarrolló la mayoría de su carrera académica, que de los estudios coloniales asociados a la literatura fue derivando a la teoría antropológica. Su viraje hacia la problemática indígena actual comenzó hace una década por medio del contacto con asociaciones de descendientes: “Poco a poco, me fui sensibilizando más, me fui volviendo menos criollo y </a:t>
            </a:r>
            <a:r>
              <a:rPr lang="es-ES" sz="4200" dirty="0" err="1"/>
              <a:t>occidentalista</a:t>
            </a:r>
            <a:r>
              <a:rPr lang="es-ES" sz="4200" dirty="0"/>
              <a:t>, y pude ver que estaba llegando el momento de unir fuerzas”, dice </a:t>
            </a:r>
            <a:r>
              <a:rPr lang="es-ES" sz="4200" dirty="0" err="1"/>
              <a:t>Verdesio</a:t>
            </a:r>
            <a:r>
              <a:rPr lang="es-ES" sz="4200" dirty="0"/>
              <a:t>. </a:t>
            </a:r>
            <a:endParaRPr lang="pt-BR" sz="4200" dirty="0"/>
          </a:p>
          <a:p>
            <a:endParaRPr lang="pt-BR" dirty="0" smtClean="0"/>
          </a:p>
          <a:p>
            <a:pPr>
              <a:buNone/>
            </a:pPr>
            <a:r>
              <a:rPr lang="pt-BR" dirty="0" smtClean="0"/>
              <a:t>(texto </a:t>
            </a:r>
            <a:r>
              <a:rPr lang="pt-BR" dirty="0" err="1" smtClean="0"/>
              <a:t>disponivle</a:t>
            </a:r>
            <a:r>
              <a:rPr lang="pt-BR" dirty="0" smtClean="0"/>
              <a:t> en </a:t>
            </a:r>
            <a:r>
              <a:rPr lang="pt-BR" dirty="0" err="1" smtClean="0"/>
              <a:t>la</a:t>
            </a:r>
            <a:r>
              <a:rPr lang="pt-BR" dirty="0" smtClean="0"/>
              <a:t> plataforma </a:t>
            </a:r>
            <a:r>
              <a:rPr lang="pt-BR" dirty="0" err="1" smtClean="0"/>
              <a:t>moodle</a:t>
            </a:r>
            <a:r>
              <a:rPr lang="pt-BR" dirty="0" smtClean="0"/>
              <a:t>)</a:t>
            </a:r>
          </a:p>
          <a:p>
            <a:pPr>
              <a:buNone/>
            </a:pPr>
            <a:endParaRPr lang="pt-BR" dirty="0"/>
          </a:p>
          <a:p>
            <a:pPr>
              <a:buNone/>
            </a:pPr>
            <a:endParaRPr lang="pt-BR" dirty="0" smtClean="0"/>
          </a:p>
          <a:p>
            <a:pPr>
              <a:buNone/>
            </a:pPr>
            <a:r>
              <a:rPr lang="pt-BR" dirty="0" smtClean="0"/>
              <a:t> </a:t>
            </a:r>
            <a:r>
              <a:rPr lang="pt-BR" dirty="0" smtClean="0">
                <a:hlinkClick r:id="rId2"/>
              </a:rPr>
              <a:t>https://dialnet.unirioja.es/servlet/articulo?codigo=5228560</a:t>
            </a:r>
            <a:r>
              <a:rPr lang="pt-BR" dirty="0" smtClean="0"/>
              <a:t> </a:t>
            </a: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0" y="476672"/>
            <a:ext cx="9144000" cy="5219278"/>
          </a:xfrm>
          <a:prstGeom prst="rect">
            <a:avLst/>
          </a:prstGeom>
          <a:noFill/>
          <a:ln w="9525">
            <a:noFill/>
            <a:miter lim="800000"/>
            <a:headEnd/>
            <a:tailEnd/>
          </a:ln>
        </p:spPr>
      </p:pic>
      <p:sp>
        <p:nvSpPr>
          <p:cNvPr id="6" name="Retângulo 5"/>
          <p:cNvSpPr/>
          <p:nvPr/>
        </p:nvSpPr>
        <p:spPr>
          <a:xfrm>
            <a:off x="755576" y="6165304"/>
            <a:ext cx="8388424" cy="646331"/>
          </a:xfrm>
          <a:prstGeom prst="rect">
            <a:avLst/>
          </a:prstGeom>
        </p:spPr>
        <p:txBody>
          <a:bodyPr wrap="square">
            <a:spAutoFit/>
          </a:bodyPr>
          <a:lstStyle/>
          <a:p>
            <a:r>
              <a:rPr lang="pt-BR" dirty="0" smtClean="0"/>
              <a:t>http://emisoradelsur2016.com.uy/innovaportal/v/29547/30/mecweb/las-tres-lenguas-oficiales-de-uruguay?</a:t>
            </a:r>
            <a:r>
              <a:rPr lang="pt-BR" dirty="0" err="1" smtClean="0"/>
              <a:t>parentid</a:t>
            </a:r>
            <a:r>
              <a:rPr lang="pt-BR" dirty="0" smtClean="0"/>
              <a:t>=14448</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000" dirty="0" smtClean="0"/>
              <a:t>Noite nu norte</a:t>
            </a:r>
            <a:br>
              <a:rPr lang="pt-BR" sz="2000" dirty="0" smtClean="0"/>
            </a:br>
            <a:r>
              <a:rPr lang="pt-BR" sz="2000" dirty="0" smtClean="0"/>
              <a:t>poesia da fronteira</a:t>
            </a:r>
            <a:br>
              <a:rPr lang="pt-BR" sz="2000" dirty="0" smtClean="0"/>
            </a:br>
            <a:r>
              <a:rPr lang="pt-BR" sz="2000" dirty="0" smtClean="0"/>
              <a:t>Fabián Severo</a:t>
            </a:r>
            <a:endParaRPr lang="pt-BR" sz="2000" dirty="0"/>
          </a:p>
        </p:txBody>
      </p:sp>
      <p:sp>
        <p:nvSpPr>
          <p:cNvPr id="3" name="Espaço Reservado para Conteúdo 2"/>
          <p:cNvSpPr>
            <a:spLocks noGrp="1"/>
          </p:cNvSpPr>
          <p:nvPr>
            <p:ph idx="1"/>
          </p:nvPr>
        </p:nvSpPr>
        <p:spPr/>
        <p:txBody>
          <a:bodyPr/>
          <a:lstStyle/>
          <a:p>
            <a:pPr algn="ctr">
              <a:buNone/>
            </a:pPr>
            <a:endParaRPr lang="pt-BR" b="1" i="1" dirty="0" smtClean="0"/>
          </a:p>
          <a:p>
            <a:pPr algn="ctr">
              <a:buNone/>
            </a:pPr>
            <a:endParaRPr lang="pt-BR" b="1" i="1" dirty="0" smtClean="0"/>
          </a:p>
          <a:p>
            <a:pPr algn="ctr">
              <a:buNone/>
            </a:pPr>
            <a:r>
              <a:rPr lang="pt-BR" b="1" i="1" dirty="0" smtClean="0">
                <a:solidFill>
                  <a:schemeClr val="bg2">
                    <a:lumMod val="25000"/>
                  </a:schemeClr>
                </a:solidFill>
              </a:rPr>
              <a:t>Uno</a:t>
            </a:r>
          </a:p>
          <a:p>
            <a:pPr algn="ctr">
              <a:buNone/>
            </a:pPr>
            <a:r>
              <a:rPr lang="pt-BR" i="1" dirty="0" err="1" smtClean="0">
                <a:solidFill>
                  <a:schemeClr val="bg2">
                    <a:lumMod val="25000"/>
                  </a:schemeClr>
                </a:solidFill>
              </a:rPr>
              <a:t>Vo</a:t>
            </a:r>
            <a:r>
              <a:rPr lang="pt-BR" i="1" dirty="0" smtClean="0">
                <a:solidFill>
                  <a:schemeClr val="bg2">
                    <a:lumMod val="25000"/>
                  </a:schemeClr>
                </a:solidFill>
              </a:rPr>
              <a:t> </a:t>
            </a:r>
            <a:r>
              <a:rPr lang="pt-BR" i="1" dirty="0" err="1" smtClean="0">
                <a:solidFill>
                  <a:schemeClr val="bg2">
                    <a:lumMod val="25000"/>
                  </a:schemeClr>
                </a:solidFill>
              </a:rPr>
              <a:t>iscrevé</a:t>
            </a:r>
            <a:r>
              <a:rPr lang="pt-BR" i="1" dirty="0" smtClean="0">
                <a:solidFill>
                  <a:schemeClr val="bg2">
                    <a:lumMod val="25000"/>
                  </a:schemeClr>
                </a:solidFill>
              </a:rPr>
              <a:t> </a:t>
            </a:r>
            <a:r>
              <a:rPr lang="pt-BR" i="1" dirty="0" err="1" smtClean="0">
                <a:solidFill>
                  <a:schemeClr val="bg2">
                    <a:lumMod val="25000"/>
                  </a:schemeClr>
                </a:solidFill>
              </a:rPr>
              <a:t>las</a:t>
            </a:r>
            <a:r>
              <a:rPr lang="pt-BR" i="1" dirty="0" smtClean="0">
                <a:solidFill>
                  <a:schemeClr val="bg2">
                    <a:lumMod val="25000"/>
                  </a:schemeClr>
                </a:solidFill>
              </a:rPr>
              <a:t> </a:t>
            </a:r>
            <a:r>
              <a:rPr lang="pt-BR" i="1" dirty="0" err="1" smtClean="0">
                <a:solidFill>
                  <a:schemeClr val="bg2">
                    <a:lumMod val="25000"/>
                  </a:schemeClr>
                </a:solidFill>
              </a:rPr>
              <a:t>lembransa</a:t>
            </a:r>
            <a:r>
              <a:rPr lang="pt-BR" i="1" dirty="0" smtClean="0">
                <a:solidFill>
                  <a:schemeClr val="bg2">
                    <a:lumMod val="25000"/>
                  </a:schemeClr>
                </a:solidFill>
              </a:rPr>
              <a:t> pra no </a:t>
            </a:r>
            <a:r>
              <a:rPr lang="pt-BR" i="1" dirty="0" err="1" smtClean="0">
                <a:solidFill>
                  <a:schemeClr val="bg2">
                    <a:lumMod val="25000"/>
                  </a:schemeClr>
                </a:solidFill>
              </a:rPr>
              <a:t>isquesé</a:t>
            </a:r>
            <a:r>
              <a:rPr lang="pt-BR" i="1" dirty="0" smtClean="0">
                <a:solidFill>
                  <a:schemeClr val="bg2">
                    <a:lumMod val="25000"/>
                  </a:schemeClr>
                </a:solidFill>
              </a:rPr>
              <a:t>.</a:t>
            </a:r>
            <a:endParaRPr lang="pt-B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60648"/>
            <a:ext cx="8229600" cy="5865515"/>
          </a:xfrm>
        </p:spPr>
        <p:txBody>
          <a:bodyPr>
            <a:normAutofit fontScale="47500" lnSpcReduction="20000"/>
          </a:bodyPr>
          <a:lstStyle/>
          <a:p>
            <a:pPr algn="ctr">
              <a:buNone/>
            </a:pPr>
            <a:r>
              <a:rPr lang="pt-BR" b="1" dirty="0" err="1" smtClean="0"/>
              <a:t>Trinticuatro</a:t>
            </a:r>
            <a:endParaRPr lang="pt-BR" b="1" dirty="0" smtClean="0"/>
          </a:p>
          <a:p>
            <a:pPr algn="ctr">
              <a:buNone/>
            </a:pPr>
            <a:endParaRPr lang="es-ES" dirty="0" smtClean="0"/>
          </a:p>
          <a:p>
            <a:pPr algn="ctr">
              <a:buNone/>
            </a:pPr>
            <a:r>
              <a:rPr lang="es-ES" sz="3800" dirty="0" smtClean="0">
                <a:solidFill>
                  <a:schemeClr val="bg2">
                    <a:lumMod val="25000"/>
                  </a:schemeClr>
                </a:solidFill>
              </a:rPr>
              <a:t>Mi madre </a:t>
            </a:r>
            <a:r>
              <a:rPr lang="es-ES" sz="3800" dirty="0" err="1" smtClean="0">
                <a:solidFill>
                  <a:schemeClr val="bg2">
                    <a:lumMod val="25000"/>
                  </a:schemeClr>
                </a:solidFill>
              </a:rPr>
              <a:t>falava</a:t>
            </a:r>
            <a:r>
              <a:rPr lang="es-ES" sz="3800" dirty="0" smtClean="0">
                <a:solidFill>
                  <a:schemeClr val="bg2">
                    <a:lumMod val="25000"/>
                  </a:schemeClr>
                </a:solidFill>
              </a:rPr>
              <a:t> </a:t>
            </a:r>
            <a:r>
              <a:rPr lang="es-ES" sz="3800" dirty="0" err="1" smtClean="0">
                <a:solidFill>
                  <a:schemeClr val="bg2">
                    <a:lumMod val="25000"/>
                  </a:schemeClr>
                </a:solidFill>
              </a:rPr>
              <a:t>mui</a:t>
            </a:r>
            <a:r>
              <a:rPr lang="es-ES" sz="3800" dirty="0" smtClean="0">
                <a:solidFill>
                  <a:schemeClr val="bg2">
                    <a:lumMod val="25000"/>
                  </a:schemeClr>
                </a:solidFill>
              </a:rPr>
              <a:t> bien, yo </a:t>
            </a:r>
            <a:r>
              <a:rPr lang="es-ES" sz="3800" dirty="0" err="1" smtClean="0">
                <a:solidFill>
                  <a:schemeClr val="bg2">
                    <a:lumMod val="25000"/>
                  </a:schemeClr>
                </a:solidFill>
              </a:rPr>
              <a:t>intendía</a:t>
            </a:r>
            <a:r>
              <a:rPr lang="es-ES" sz="3800" dirty="0" smtClean="0">
                <a:solidFill>
                  <a:schemeClr val="bg2">
                    <a:lumMod val="25000"/>
                  </a:schemeClr>
                </a:solidFill>
              </a:rPr>
              <a:t>.</a:t>
            </a:r>
          </a:p>
          <a:p>
            <a:pPr algn="ctr">
              <a:buNone/>
            </a:pPr>
            <a:r>
              <a:rPr lang="es-ES" sz="3800" i="1" dirty="0" err="1" smtClean="0">
                <a:solidFill>
                  <a:schemeClr val="bg2">
                    <a:lumMod val="25000"/>
                  </a:schemeClr>
                </a:solidFill>
              </a:rPr>
              <a:t>Fabi</a:t>
            </a:r>
            <a:r>
              <a:rPr lang="es-ES" sz="3800" i="1" dirty="0" smtClean="0">
                <a:solidFill>
                  <a:schemeClr val="bg2">
                    <a:lumMod val="25000"/>
                  </a:schemeClr>
                </a:solidFill>
              </a:rPr>
              <a:t> </a:t>
            </a:r>
            <a:r>
              <a:rPr lang="es-ES" sz="3800" i="1" dirty="0" err="1" smtClean="0">
                <a:solidFill>
                  <a:schemeClr val="bg2">
                    <a:lumMod val="25000"/>
                  </a:schemeClr>
                </a:solidFill>
              </a:rPr>
              <a:t>andá</a:t>
            </a:r>
            <a:r>
              <a:rPr lang="es-ES" sz="3800" i="1" dirty="0" smtClean="0">
                <a:solidFill>
                  <a:schemeClr val="bg2">
                    <a:lumMod val="25000"/>
                  </a:schemeClr>
                </a:solidFill>
              </a:rPr>
              <a:t> </a:t>
            </a:r>
            <a:r>
              <a:rPr lang="es-ES" sz="3800" i="1" dirty="0" err="1" smtClean="0">
                <a:solidFill>
                  <a:schemeClr val="bg2">
                    <a:lumMod val="25000"/>
                  </a:schemeClr>
                </a:solidFill>
              </a:rPr>
              <a:t>faser</a:t>
            </a:r>
            <a:r>
              <a:rPr lang="es-ES" sz="3800" i="1" dirty="0" smtClean="0">
                <a:solidFill>
                  <a:schemeClr val="bg2">
                    <a:lumMod val="25000"/>
                  </a:schemeClr>
                </a:solidFill>
              </a:rPr>
              <a:t> los deber, yo </a:t>
            </a:r>
            <a:r>
              <a:rPr lang="es-ES" sz="3800" i="1" dirty="0" err="1" smtClean="0">
                <a:solidFill>
                  <a:schemeClr val="bg2">
                    <a:lumMod val="25000"/>
                  </a:schemeClr>
                </a:solidFill>
              </a:rPr>
              <a:t>fasía</a:t>
            </a:r>
            <a:r>
              <a:rPr lang="es-ES" sz="3800" i="1" dirty="0" smtClean="0">
                <a:solidFill>
                  <a:schemeClr val="bg2">
                    <a:lumMod val="25000"/>
                  </a:schemeClr>
                </a:solidFill>
              </a:rPr>
              <a:t>.</a:t>
            </a:r>
          </a:p>
          <a:p>
            <a:pPr algn="ctr">
              <a:buNone/>
            </a:pPr>
            <a:r>
              <a:rPr lang="pt-BR" sz="3800" i="1" dirty="0" err="1" smtClean="0">
                <a:solidFill>
                  <a:schemeClr val="bg2">
                    <a:lumMod val="25000"/>
                  </a:schemeClr>
                </a:solidFill>
              </a:rPr>
              <a:t>Fabi</a:t>
            </a:r>
            <a:r>
              <a:rPr lang="pt-BR" sz="3800" i="1" dirty="0" smtClean="0">
                <a:solidFill>
                  <a:schemeClr val="bg2">
                    <a:lumMod val="25000"/>
                  </a:schemeClr>
                </a:solidFill>
              </a:rPr>
              <a:t> </a:t>
            </a:r>
            <a:r>
              <a:rPr lang="pt-BR" sz="3800" i="1" dirty="0" err="1" smtClean="0">
                <a:solidFill>
                  <a:schemeClr val="bg2">
                    <a:lumMod val="25000"/>
                  </a:schemeClr>
                </a:solidFill>
              </a:rPr>
              <a:t>traseme</a:t>
            </a:r>
            <a:r>
              <a:rPr lang="pt-BR" sz="3800" i="1" dirty="0" smtClean="0">
                <a:solidFill>
                  <a:schemeClr val="bg2">
                    <a:lumMod val="25000"/>
                  </a:schemeClr>
                </a:solidFill>
              </a:rPr>
              <a:t> meio litro de leite, </a:t>
            </a:r>
            <a:r>
              <a:rPr lang="pt-BR" sz="3800" i="1" dirty="0" err="1" smtClean="0">
                <a:solidFill>
                  <a:schemeClr val="bg2">
                    <a:lumMod val="25000"/>
                  </a:schemeClr>
                </a:solidFill>
              </a:rPr>
              <a:t>yo</a:t>
            </a:r>
            <a:r>
              <a:rPr lang="pt-BR" sz="3800" i="1" dirty="0" smtClean="0">
                <a:solidFill>
                  <a:schemeClr val="bg2">
                    <a:lumMod val="25000"/>
                  </a:schemeClr>
                </a:solidFill>
              </a:rPr>
              <a:t> </a:t>
            </a:r>
            <a:r>
              <a:rPr lang="pt-BR" sz="3800" i="1" dirty="0" err="1" smtClean="0">
                <a:solidFill>
                  <a:schemeClr val="bg2">
                    <a:lumMod val="25000"/>
                  </a:schemeClr>
                </a:solidFill>
              </a:rPr>
              <a:t>trasía</a:t>
            </a:r>
            <a:r>
              <a:rPr lang="pt-BR" sz="3800" i="1" dirty="0" smtClean="0">
                <a:solidFill>
                  <a:schemeClr val="bg2">
                    <a:lumMod val="25000"/>
                  </a:schemeClr>
                </a:solidFill>
              </a:rPr>
              <a:t>.</a:t>
            </a:r>
          </a:p>
          <a:p>
            <a:pPr algn="ctr">
              <a:buNone/>
            </a:pPr>
            <a:r>
              <a:rPr lang="es-ES" sz="3800" i="1" dirty="0" err="1" smtClean="0">
                <a:solidFill>
                  <a:schemeClr val="bg2">
                    <a:lumMod val="25000"/>
                  </a:schemeClr>
                </a:solidFill>
              </a:rPr>
              <a:t>Desí</a:t>
            </a:r>
            <a:r>
              <a:rPr lang="es-ES" sz="3800" i="1" dirty="0" smtClean="0">
                <a:solidFill>
                  <a:schemeClr val="bg2">
                    <a:lumMod val="25000"/>
                  </a:schemeClr>
                </a:solidFill>
              </a:rPr>
              <a:t> </a:t>
            </a:r>
            <a:r>
              <a:rPr lang="es-ES" sz="3800" i="1" dirty="0" err="1" smtClean="0">
                <a:solidFill>
                  <a:schemeClr val="bg2">
                    <a:lumMod val="25000"/>
                  </a:schemeClr>
                </a:solidFill>
              </a:rPr>
              <a:t>pra</a:t>
            </a:r>
            <a:r>
              <a:rPr lang="es-ES" sz="3800" i="1" dirty="0" smtClean="0">
                <a:solidFill>
                  <a:schemeClr val="bg2">
                    <a:lumMod val="25000"/>
                  </a:schemeClr>
                </a:solidFill>
              </a:rPr>
              <a:t> doña Cora que </a:t>
            </a:r>
            <a:r>
              <a:rPr lang="es-ES" sz="3800" i="1" dirty="0" err="1" smtClean="0">
                <a:solidFill>
                  <a:schemeClr val="bg2">
                    <a:lumMod val="25000"/>
                  </a:schemeClr>
                </a:solidFill>
              </a:rPr>
              <a:t>amañá</a:t>
            </a:r>
            <a:r>
              <a:rPr lang="es-ES" sz="3800" i="1" dirty="0" smtClean="0">
                <a:solidFill>
                  <a:schemeClr val="bg2">
                    <a:lumMod val="25000"/>
                  </a:schemeClr>
                </a:solidFill>
              </a:rPr>
              <a:t> le pago, yo </a:t>
            </a:r>
            <a:r>
              <a:rPr lang="es-ES" sz="3800" i="1" dirty="0" err="1" smtClean="0">
                <a:solidFill>
                  <a:schemeClr val="bg2">
                    <a:lumMod val="25000"/>
                  </a:schemeClr>
                </a:solidFill>
              </a:rPr>
              <a:t>disía</a:t>
            </a:r>
            <a:r>
              <a:rPr lang="es-ES" sz="3800" i="1" dirty="0" smtClean="0">
                <a:solidFill>
                  <a:schemeClr val="bg2">
                    <a:lumMod val="25000"/>
                  </a:schemeClr>
                </a:solidFill>
              </a:rPr>
              <a:t>.</a:t>
            </a:r>
          </a:p>
          <a:p>
            <a:pPr algn="ctr">
              <a:buNone/>
            </a:pPr>
            <a:r>
              <a:rPr lang="pt-BR" sz="3800" i="1" dirty="0" err="1" smtClean="0">
                <a:solidFill>
                  <a:schemeClr val="bg2">
                    <a:lumMod val="25000"/>
                  </a:schemeClr>
                </a:solidFill>
              </a:rPr>
              <a:t>Deya</a:t>
            </a:r>
            <a:r>
              <a:rPr lang="pt-BR" sz="3800" i="1" dirty="0" smtClean="0">
                <a:solidFill>
                  <a:schemeClr val="bg2">
                    <a:lumMod val="25000"/>
                  </a:schemeClr>
                </a:solidFill>
              </a:rPr>
              <a:t> </a:t>
            </a:r>
            <a:r>
              <a:rPr lang="pt-BR" sz="3800" i="1" dirty="0" err="1" smtClean="0">
                <a:solidFill>
                  <a:schemeClr val="bg2">
                    <a:lumMod val="25000"/>
                  </a:schemeClr>
                </a:solidFill>
              </a:rPr>
              <a:t>iso</a:t>
            </a:r>
            <a:r>
              <a:rPr lang="pt-BR" sz="3800" i="1" dirty="0" smtClean="0">
                <a:solidFill>
                  <a:schemeClr val="bg2">
                    <a:lumMod val="25000"/>
                  </a:schemeClr>
                </a:solidFill>
              </a:rPr>
              <a:t> </a:t>
            </a:r>
            <a:r>
              <a:rPr lang="pt-BR" sz="3800" i="1" dirty="0" err="1" smtClean="0">
                <a:solidFill>
                  <a:schemeClr val="bg2">
                    <a:lumMod val="25000"/>
                  </a:schemeClr>
                </a:solidFill>
              </a:rPr>
              <a:t>gurí</a:t>
            </a:r>
            <a:r>
              <a:rPr lang="pt-BR" sz="3800" i="1" dirty="0" smtClean="0">
                <a:solidFill>
                  <a:schemeClr val="bg2">
                    <a:lumMod val="25000"/>
                  </a:schemeClr>
                </a:solidFill>
              </a:rPr>
              <a:t> i </a:t>
            </a:r>
            <a:r>
              <a:rPr lang="pt-BR" sz="3800" i="1" dirty="0" err="1" smtClean="0">
                <a:solidFill>
                  <a:schemeClr val="bg2">
                    <a:lumMod val="25000"/>
                  </a:schemeClr>
                </a:solidFill>
              </a:rPr>
              <a:t>yo</a:t>
            </a:r>
            <a:r>
              <a:rPr lang="pt-BR" sz="3800" i="1" dirty="0" smtClean="0">
                <a:solidFill>
                  <a:schemeClr val="bg2">
                    <a:lumMod val="25000"/>
                  </a:schemeClr>
                </a:solidFill>
              </a:rPr>
              <a:t> </a:t>
            </a:r>
            <a:r>
              <a:rPr lang="pt-BR" sz="3800" i="1" dirty="0" err="1" smtClean="0">
                <a:solidFill>
                  <a:schemeClr val="bg2">
                    <a:lumMod val="25000"/>
                  </a:schemeClr>
                </a:solidFill>
              </a:rPr>
              <a:t>deiyava</a:t>
            </a:r>
            <a:r>
              <a:rPr lang="pt-BR" sz="3800" i="1" dirty="0" smtClean="0">
                <a:solidFill>
                  <a:schemeClr val="bg2">
                    <a:lumMod val="25000"/>
                  </a:schemeClr>
                </a:solidFill>
              </a:rPr>
              <a:t>.</a:t>
            </a:r>
          </a:p>
          <a:p>
            <a:pPr algn="ctr">
              <a:buNone/>
            </a:pPr>
            <a:r>
              <a:rPr lang="es-ES" sz="3800" dirty="0" smtClean="0">
                <a:solidFill>
                  <a:schemeClr val="bg2">
                    <a:lumMod val="25000"/>
                  </a:schemeClr>
                </a:solidFill>
              </a:rPr>
              <a:t>Mas mi maestra no </a:t>
            </a:r>
            <a:r>
              <a:rPr lang="es-ES" sz="3800" dirty="0" err="1" smtClean="0">
                <a:solidFill>
                  <a:schemeClr val="bg2">
                    <a:lumMod val="25000"/>
                  </a:schemeClr>
                </a:solidFill>
              </a:rPr>
              <a:t>intendía</a:t>
            </a:r>
            <a:r>
              <a:rPr lang="es-ES" sz="3800" dirty="0" smtClean="0">
                <a:solidFill>
                  <a:schemeClr val="bg2">
                    <a:lumMod val="25000"/>
                  </a:schemeClr>
                </a:solidFill>
              </a:rPr>
              <a:t>.</a:t>
            </a:r>
          </a:p>
          <a:p>
            <a:pPr algn="ctr">
              <a:buNone/>
            </a:pPr>
            <a:r>
              <a:rPr lang="es-ES" sz="3800" dirty="0" err="1" smtClean="0">
                <a:solidFill>
                  <a:schemeClr val="bg2">
                    <a:lumMod val="25000"/>
                  </a:schemeClr>
                </a:solidFill>
              </a:rPr>
              <a:t>Mandava</a:t>
            </a:r>
            <a:r>
              <a:rPr lang="es-ES" sz="3800" dirty="0" smtClean="0">
                <a:solidFill>
                  <a:schemeClr val="bg2">
                    <a:lumMod val="25000"/>
                  </a:schemeClr>
                </a:solidFill>
              </a:rPr>
              <a:t> cartas en mi </a:t>
            </a:r>
            <a:r>
              <a:rPr lang="es-ES" sz="3800" dirty="0" err="1" smtClean="0">
                <a:solidFill>
                  <a:schemeClr val="bg2">
                    <a:lumMod val="25000"/>
                  </a:schemeClr>
                </a:solidFill>
              </a:rPr>
              <a:t>caderno</a:t>
            </a:r>
            <a:endParaRPr lang="es-ES" sz="3800" dirty="0" smtClean="0">
              <a:solidFill>
                <a:schemeClr val="bg2">
                  <a:lumMod val="25000"/>
                </a:schemeClr>
              </a:solidFill>
            </a:endParaRPr>
          </a:p>
          <a:p>
            <a:pPr algn="ctr">
              <a:buNone/>
            </a:pPr>
            <a:r>
              <a:rPr lang="es-ES" sz="3800" dirty="0" smtClean="0">
                <a:solidFill>
                  <a:schemeClr val="bg2">
                    <a:lumMod val="25000"/>
                  </a:schemeClr>
                </a:solidFill>
              </a:rPr>
              <a:t>todo con rojo (</a:t>
            </a:r>
            <a:r>
              <a:rPr lang="es-ES" sz="3800" dirty="0" err="1" smtClean="0">
                <a:solidFill>
                  <a:schemeClr val="bg2">
                    <a:lumMod val="25000"/>
                  </a:schemeClr>
                </a:solidFill>
              </a:rPr>
              <a:t>igualsito</a:t>
            </a:r>
            <a:r>
              <a:rPr lang="es-ES" sz="3800" dirty="0" smtClean="0">
                <a:solidFill>
                  <a:schemeClr val="bg2">
                    <a:lumMod val="25000"/>
                  </a:schemeClr>
                </a:solidFill>
              </a:rPr>
              <a:t> su cara) i </a:t>
            </a:r>
            <a:r>
              <a:rPr lang="es-ES" sz="3800" dirty="0" err="1" smtClean="0">
                <a:solidFill>
                  <a:schemeClr val="bg2">
                    <a:lumMod val="25000"/>
                  </a:schemeClr>
                </a:solidFill>
              </a:rPr>
              <a:t>asinava</a:t>
            </a:r>
            <a:r>
              <a:rPr lang="es-ES" sz="3800" dirty="0" smtClean="0">
                <a:solidFill>
                  <a:schemeClr val="bg2">
                    <a:lumMod val="25000"/>
                  </a:schemeClr>
                </a:solidFill>
              </a:rPr>
              <a:t> </a:t>
            </a:r>
            <a:r>
              <a:rPr lang="es-ES" sz="3800" dirty="0" err="1" smtClean="0">
                <a:solidFill>
                  <a:schemeClr val="bg2">
                    <a:lumMod val="25000"/>
                  </a:schemeClr>
                </a:solidFill>
              </a:rPr>
              <a:t>imbaiyo</a:t>
            </a:r>
            <a:r>
              <a:rPr lang="es-ES" sz="3800" dirty="0" smtClean="0">
                <a:solidFill>
                  <a:schemeClr val="bg2">
                    <a:lumMod val="25000"/>
                  </a:schemeClr>
                </a:solidFill>
              </a:rPr>
              <a:t>.</a:t>
            </a:r>
          </a:p>
          <a:p>
            <a:pPr algn="ctr">
              <a:buNone/>
            </a:pPr>
            <a:r>
              <a:rPr lang="es-ES" sz="3800" dirty="0" smtClean="0">
                <a:solidFill>
                  <a:schemeClr val="bg2">
                    <a:lumMod val="25000"/>
                  </a:schemeClr>
                </a:solidFill>
              </a:rPr>
              <a:t>Mas mi madre no </a:t>
            </a:r>
            <a:r>
              <a:rPr lang="es-ES" sz="3800" dirty="0" err="1" smtClean="0">
                <a:solidFill>
                  <a:schemeClr val="bg2">
                    <a:lumMod val="25000"/>
                  </a:schemeClr>
                </a:solidFill>
              </a:rPr>
              <a:t>intendía</a:t>
            </a:r>
            <a:r>
              <a:rPr lang="es-ES" sz="3800" dirty="0" smtClean="0">
                <a:solidFill>
                  <a:schemeClr val="bg2">
                    <a:lumMod val="25000"/>
                  </a:schemeClr>
                </a:solidFill>
              </a:rPr>
              <a:t>.</a:t>
            </a:r>
          </a:p>
          <a:p>
            <a:pPr algn="ctr">
              <a:buNone/>
            </a:pPr>
            <a:r>
              <a:rPr lang="pt-BR" sz="3800" i="1" dirty="0" smtClean="0">
                <a:solidFill>
                  <a:schemeClr val="bg2">
                    <a:lumMod val="25000"/>
                  </a:schemeClr>
                </a:solidFill>
              </a:rPr>
              <a:t>Le </a:t>
            </a:r>
            <a:r>
              <a:rPr lang="pt-BR" sz="3800" i="1" dirty="0" err="1" smtClean="0">
                <a:solidFill>
                  <a:schemeClr val="bg2">
                    <a:lumMod val="25000"/>
                  </a:schemeClr>
                </a:solidFill>
              </a:rPr>
              <a:t>iso</a:t>
            </a:r>
            <a:r>
              <a:rPr lang="pt-BR" sz="3800" i="1" dirty="0" smtClean="0">
                <a:solidFill>
                  <a:schemeClr val="bg2">
                    <a:lumMod val="25000"/>
                  </a:schemeClr>
                </a:solidFill>
              </a:rPr>
              <a:t> pra mim </a:t>
            </a:r>
            <a:r>
              <a:rPr lang="pt-BR" sz="3800" i="1" dirty="0" err="1" smtClean="0">
                <a:solidFill>
                  <a:schemeClr val="bg2">
                    <a:lumMod val="25000"/>
                  </a:schemeClr>
                </a:solidFill>
              </a:rPr>
              <a:t>ijo</a:t>
            </a:r>
            <a:r>
              <a:rPr lang="pt-BR" sz="3800" i="1" dirty="0" smtClean="0">
                <a:solidFill>
                  <a:schemeClr val="bg2">
                    <a:lumMod val="25000"/>
                  </a:schemeClr>
                </a:solidFill>
              </a:rPr>
              <a:t> i </a:t>
            </a:r>
            <a:r>
              <a:rPr lang="pt-BR" sz="3800" i="1" dirty="0" err="1" smtClean="0">
                <a:solidFill>
                  <a:schemeClr val="bg2">
                    <a:lumMod val="25000"/>
                  </a:schemeClr>
                </a:solidFill>
              </a:rPr>
              <a:t>yo</a:t>
            </a:r>
            <a:r>
              <a:rPr lang="pt-BR" sz="3800" i="1" dirty="0" smtClean="0">
                <a:solidFill>
                  <a:schemeClr val="bg2">
                    <a:lumMod val="25000"/>
                  </a:schemeClr>
                </a:solidFill>
              </a:rPr>
              <a:t> </a:t>
            </a:r>
            <a:r>
              <a:rPr lang="pt-BR" sz="3800" i="1" dirty="0" err="1" smtClean="0">
                <a:solidFill>
                  <a:schemeClr val="bg2">
                    <a:lumMod val="25000"/>
                  </a:schemeClr>
                </a:solidFill>
              </a:rPr>
              <a:t>leía</a:t>
            </a:r>
            <a:r>
              <a:rPr lang="pt-BR" sz="3800" i="1" dirty="0" smtClean="0">
                <a:solidFill>
                  <a:schemeClr val="bg2">
                    <a:lumMod val="25000"/>
                  </a:schemeClr>
                </a:solidFill>
              </a:rPr>
              <a:t>.</a:t>
            </a:r>
          </a:p>
          <a:p>
            <a:pPr algn="ctr">
              <a:buNone/>
            </a:pPr>
            <a:r>
              <a:rPr lang="es-ES" sz="3800" dirty="0" smtClean="0">
                <a:solidFill>
                  <a:schemeClr val="bg2">
                    <a:lumMod val="25000"/>
                  </a:schemeClr>
                </a:solidFill>
              </a:rPr>
              <a:t>Mas mi madre no </a:t>
            </a:r>
            <a:r>
              <a:rPr lang="es-ES" sz="3800" dirty="0" err="1" smtClean="0">
                <a:solidFill>
                  <a:schemeClr val="bg2">
                    <a:lumMod val="25000"/>
                  </a:schemeClr>
                </a:solidFill>
              </a:rPr>
              <a:t>intendía</a:t>
            </a:r>
            <a:r>
              <a:rPr lang="es-ES" sz="3800" dirty="0" smtClean="0">
                <a:solidFill>
                  <a:schemeClr val="bg2">
                    <a:lumMod val="25000"/>
                  </a:schemeClr>
                </a:solidFill>
              </a:rPr>
              <a:t>.</a:t>
            </a:r>
          </a:p>
          <a:p>
            <a:pPr algn="ctr">
              <a:buNone/>
            </a:pPr>
            <a:r>
              <a:rPr lang="pt-BR" sz="3800" i="1" dirty="0" err="1" smtClean="0">
                <a:solidFill>
                  <a:schemeClr val="bg2">
                    <a:lumMod val="25000"/>
                  </a:schemeClr>
                </a:solidFill>
              </a:rPr>
              <a:t>Qué</a:t>
            </a:r>
            <a:r>
              <a:rPr lang="pt-BR" sz="3800" i="1" dirty="0" smtClean="0">
                <a:solidFill>
                  <a:schemeClr val="bg2">
                    <a:lumMod val="25000"/>
                  </a:schemeClr>
                </a:solidFill>
              </a:rPr>
              <a:t> </a:t>
            </a:r>
            <a:r>
              <a:rPr lang="pt-BR" sz="3800" i="1" dirty="0" err="1" smtClean="0">
                <a:solidFill>
                  <a:schemeClr val="bg2">
                    <a:lumMod val="25000"/>
                  </a:schemeClr>
                </a:solidFill>
              </a:rPr>
              <a:t>fiseste</a:t>
            </a:r>
            <a:r>
              <a:rPr lang="pt-BR" sz="3800" i="1" dirty="0" smtClean="0">
                <a:solidFill>
                  <a:schemeClr val="bg2">
                    <a:lumMod val="25000"/>
                  </a:schemeClr>
                </a:solidFill>
              </a:rPr>
              <a:t> meu </a:t>
            </a:r>
            <a:r>
              <a:rPr lang="pt-BR" sz="3800" i="1" dirty="0" err="1" smtClean="0">
                <a:solidFill>
                  <a:schemeClr val="bg2">
                    <a:lumMod val="25000"/>
                  </a:schemeClr>
                </a:solidFill>
              </a:rPr>
              <a:t>fío</a:t>
            </a:r>
            <a:r>
              <a:rPr lang="pt-BR" sz="3800" i="1" dirty="0" smtClean="0">
                <a:solidFill>
                  <a:schemeClr val="bg2">
                    <a:lumMod val="25000"/>
                  </a:schemeClr>
                </a:solidFill>
              </a:rPr>
              <a:t>, te </a:t>
            </a:r>
            <a:r>
              <a:rPr lang="pt-BR" sz="3800" i="1" dirty="0" err="1" smtClean="0">
                <a:solidFill>
                  <a:schemeClr val="bg2">
                    <a:lumMod val="25000"/>
                  </a:schemeClr>
                </a:solidFill>
              </a:rPr>
              <a:t>dise</a:t>
            </a:r>
            <a:r>
              <a:rPr lang="pt-BR" sz="3800" i="1" dirty="0" smtClean="0">
                <a:solidFill>
                  <a:schemeClr val="bg2">
                    <a:lumMod val="25000"/>
                  </a:schemeClr>
                </a:solidFill>
              </a:rPr>
              <a:t> que te portaras </a:t>
            </a:r>
            <a:r>
              <a:rPr lang="pt-BR" sz="3800" i="1" dirty="0" err="1" smtClean="0">
                <a:solidFill>
                  <a:schemeClr val="bg2">
                    <a:lumMod val="25000"/>
                  </a:schemeClr>
                </a:solidFill>
              </a:rPr>
              <a:t>bien</a:t>
            </a:r>
            <a:endParaRPr lang="pt-BR" sz="3800" i="1" dirty="0" smtClean="0">
              <a:solidFill>
                <a:schemeClr val="bg2">
                  <a:lumMod val="25000"/>
                </a:schemeClr>
              </a:solidFill>
            </a:endParaRPr>
          </a:p>
          <a:p>
            <a:pPr algn="ctr">
              <a:buNone/>
            </a:pPr>
            <a:r>
              <a:rPr lang="pt-BR" sz="3800" dirty="0" smtClean="0">
                <a:solidFill>
                  <a:schemeClr val="bg2">
                    <a:lumMod val="25000"/>
                  </a:schemeClr>
                </a:solidFill>
              </a:rPr>
              <a:t>i </a:t>
            </a:r>
            <a:r>
              <a:rPr lang="pt-BR" sz="3800" dirty="0" err="1" smtClean="0">
                <a:solidFill>
                  <a:schemeClr val="bg2">
                    <a:lumMod val="25000"/>
                  </a:schemeClr>
                </a:solidFill>
              </a:rPr>
              <a:t>yo</a:t>
            </a:r>
            <a:r>
              <a:rPr lang="pt-BR" sz="3800" dirty="0" smtClean="0">
                <a:solidFill>
                  <a:schemeClr val="bg2">
                    <a:lumMod val="25000"/>
                  </a:schemeClr>
                </a:solidFill>
              </a:rPr>
              <a:t> me portava.</a:t>
            </a:r>
          </a:p>
          <a:p>
            <a:pPr algn="ctr">
              <a:buNone/>
            </a:pPr>
            <a:r>
              <a:rPr lang="pt-BR" sz="3800" dirty="0" smtClean="0">
                <a:solidFill>
                  <a:schemeClr val="bg2">
                    <a:lumMod val="25000"/>
                  </a:schemeClr>
                </a:solidFill>
              </a:rPr>
              <a:t>A </a:t>
            </a:r>
            <a:r>
              <a:rPr lang="pt-BR" sz="3800" dirty="0" err="1" smtClean="0">
                <a:solidFill>
                  <a:schemeClr val="bg2">
                    <a:lumMod val="25000"/>
                  </a:schemeClr>
                </a:solidFill>
              </a:rPr>
              <a:t>istoria</a:t>
            </a:r>
            <a:r>
              <a:rPr lang="pt-BR" sz="3800" dirty="0" smtClean="0">
                <a:solidFill>
                  <a:schemeClr val="bg2">
                    <a:lumMod val="25000"/>
                  </a:schemeClr>
                </a:solidFill>
              </a:rPr>
              <a:t> se </a:t>
            </a:r>
            <a:r>
              <a:rPr lang="pt-BR" sz="3800" dirty="0" err="1" smtClean="0">
                <a:solidFill>
                  <a:schemeClr val="bg2">
                    <a:lumMod val="25000"/>
                  </a:schemeClr>
                </a:solidFill>
              </a:rPr>
              <a:t>repitió</a:t>
            </a:r>
            <a:r>
              <a:rPr lang="pt-BR" sz="3800" dirty="0" smtClean="0">
                <a:solidFill>
                  <a:schemeClr val="bg2">
                    <a:lumMod val="25000"/>
                  </a:schemeClr>
                </a:solidFill>
              </a:rPr>
              <a:t> por </a:t>
            </a:r>
            <a:r>
              <a:rPr lang="pt-BR" sz="3800" dirty="0" err="1" smtClean="0">
                <a:solidFill>
                  <a:schemeClr val="bg2">
                    <a:lumMod val="25000"/>
                  </a:schemeClr>
                </a:solidFill>
              </a:rPr>
              <a:t>muintos</a:t>
            </a:r>
            <a:r>
              <a:rPr lang="pt-BR" sz="3800" dirty="0" smtClean="0">
                <a:solidFill>
                  <a:schemeClr val="bg2">
                    <a:lumMod val="25000"/>
                  </a:schemeClr>
                </a:solidFill>
              </a:rPr>
              <a:t> </a:t>
            </a:r>
            <a:r>
              <a:rPr lang="pt-BR" sz="3800" dirty="0" err="1" smtClean="0">
                <a:solidFill>
                  <a:schemeClr val="bg2">
                    <a:lumMod val="25000"/>
                  </a:schemeClr>
                </a:solidFill>
              </a:rPr>
              <a:t>mes</a:t>
            </a:r>
            <a:r>
              <a:rPr lang="pt-BR" sz="3800" dirty="0" smtClean="0">
                <a:solidFill>
                  <a:schemeClr val="bg2">
                    <a:lumMod val="25000"/>
                  </a:schemeClr>
                </a:solidFill>
              </a:rPr>
              <a:t>.</a:t>
            </a:r>
          </a:p>
          <a:p>
            <a:pPr algn="ctr">
              <a:buNone/>
            </a:pPr>
            <a:r>
              <a:rPr lang="es-ES" sz="3800" dirty="0" smtClean="0">
                <a:solidFill>
                  <a:schemeClr val="bg2">
                    <a:lumMod val="25000"/>
                  </a:schemeClr>
                </a:solidFill>
              </a:rPr>
              <a:t>Mi maestra </a:t>
            </a:r>
            <a:r>
              <a:rPr lang="es-ES" sz="3800" dirty="0" err="1" smtClean="0">
                <a:solidFill>
                  <a:schemeClr val="bg2">
                    <a:lumMod val="25000"/>
                  </a:schemeClr>
                </a:solidFill>
              </a:rPr>
              <a:t>iscrevía</a:t>
            </a:r>
            <a:r>
              <a:rPr lang="es-ES" sz="3800" dirty="0" smtClean="0">
                <a:solidFill>
                  <a:schemeClr val="bg2">
                    <a:lumMod val="25000"/>
                  </a:schemeClr>
                </a:solidFill>
              </a:rPr>
              <a:t> mas mi madre no </a:t>
            </a:r>
            <a:r>
              <a:rPr lang="es-ES" sz="3800" dirty="0" err="1" smtClean="0">
                <a:solidFill>
                  <a:schemeClr val="bg2">
                    <a:lumMod val="25000"/>
                  </a:schemeClr>
                </a:solidFill>
              </a:rPr>
              <a:t>intendía</a:t>
            </a:r>
            <a:r>
              <a:rPr lang="es-ES" sz="3800" dirty="0" smtClean="0">
                <a:solidFill>
                  <a:schemeClr val="bg2">
                    <a:lumMod val="25000"/>
                  </a:schemeClr>
                </a:solidFill>
              </a:rPr>
              <a:t>.</a:t>
            </a:r>
          </a:p>
          <a:p>
            <a:pPr algn="ctr">
              <a:buNone/>
            </a:pPr>
            <a:r>
              <a:rPr lang="es-ES" sz="3800" dirty="0" smtClean="0">
                <a:solidFill>
                  <a:schemeClr val="bg2">
                    <a:lumMod val="25000"/>
                  </a:schemeClr>
                </a:solidFill>
              </a:rPr>
              <a:t>Mi maestra </a:t>
            </a:r>
            <a:r>
              <a:rPr lang="es-ES" sz="3800" dirty="0" err="1" smtClean="0">
                <a:solidFill>
                  <a:schemeClr val="bg2">
                    <a:lumMod val="25000"/>
                  </a:schemeClr>
                </a:solidFill>
              </a:rPr>
              <a:t>iscrevía</a:t>
            </a:r>
            <a:r>
              <a:rPr lang="es-ES" sz="3800" dirty="0" smtClean="0">
                <a:solidFill>
                  <a:schemeClr val="bg2">
                    <a:lumMod val="25000"/>
                  </a:schemeClr>
                </a:solidFill>
              </a:rPr>
              <a:t> mas mi madre no </a:t>
            </a:r>
            <a:r>
              <a:rPr lang="es-ES" sz="3800" dirty="0" err="1" smtClean="0">
                <a:solidFill>
                  <a:schemeClr val="bg2">
                    <a:lumMod val="25000"/>
                  </a:schemeClr>
                </a:solidFill>
              </a:rPr>
              <a:t>intendía</a:t>
            </a:r>
            <a:r>
              <a:rPr lang="es-ES" sz="3800" dirty="0" smtClean="0">
                <a:solidFill>
                  <a:schemeClr val="bg2">
                    <a:lumMod val="25000"/>
                  </a:schemeClr>
                </a:solidFill>
              </a:rPr>
              <a:t>.</a:t>
            </a:r>
          </a:p>
          <a:p>
            <a:pPr algn="ctr">
              <a:buNone/>
            </a:pPr>
            <a:r>
              <a:rPr lang="es-ES" sz="3800" dirty="0" err="1" smtClean="0">
                <a:solidFill>
                  <a:schemeClr val="bg2">
                    <a:lumMod val="25000"/>
                  </a:schemeClr>
                </a:solidFill>
              </a:rPr>
              <a:t>Intonses</a:t>
            </a:r>
            <a:r>
              <a:rPr lang="es-ES" sz="3800" dirty="0" smtClean="0">
                <a:solidFill>
                  <a:schemeClr val="bg2">
                    <a:lumMod val="25000"/>
                  </a:schemeClr>
                </a:solidFill>
              </a:rPr>
              <a:t> </a:t>
            </a:r>
            <a:r>
              <a:rPr lang="es-ES" sz="3800" dirty="0" err="1" smtClean="0">
                <a:solidFill>
                  <a:schemeClr val="bg2">
                    <a:lumMod val="25000"/>
                  </a:schemeClr>
                </a:solidFill>
              </a:rPr>
              <a:t>serto</a:t>
            </a:r>
            <a:r>
              <a:rPr lang="es-ES" sz="3800" dirty="0" smtClean="0">
                <a:solidFill>
                  <a:schemeClr val="bg2">
                    <a:lumMod val="25000"/>
                  </a:schemeClr>
                </a:solidFill>
              </a:rPr>
              <a:t> día mi madre </a:t>
            </a:r>
            <a:r>
              <a:rPr lang="es-ES" sz="3800" dirty="0" err="1" smtClean="0">
                <a:solidFill>
                  <a:schemeClr val="bg2">
                    <a:lumMod val="25000"/>
                  </a:schemeClr>
                </a:solidFill>
              </a:rPr>
              <a:t>intendió</a:t>
            </a:r>
            <a:r>
              <a:rPr lang="es-ES" sz="3800" dirty="0" smtClean="0">
                <a:solidFill>
                  <a:schemeClr val="bg2">
                    <a:lumMod val="25000"/>
                  </a:schemeClr>
                </a:solidFill>
              </a:rPr>
              <a:t> i </a:t>
            </a:r>
            <a:r>
              <a:rPr lang="es-ES" sz="3800" dirty="0" err="1" smtClean="0">
                <a:solidFill>
                  <a:schemeClr val="bg2">
                    <a:lumMod val="25000"/>
                  </a:schemeClr>
                </a:solidFill>
              </a:rPr>
              <a:t>dise</a:t>
            </a:r>
            <a:r>
              <a:rPr lang="es-ES" sz="3800" dirty="0" smtClean="0">
                <a:solidFill>
                  <a:schemeClr val="bg2">
                    <a:lumMod val="25000"/>
                  </a:schemeClr>
                </a:solidFill>
              </a:rPr>
              <a:t>:</a:t>
            </a:r>
          </a:p>
          <a:p>
            <a:pPr algn="ctr">
              <a:buNone/>
            </a:pPr>
            <a:r>
              <a:rPr lang="pt-BR" sz="3800" i="1" dirty="0" smtClean="0">
                <a:solidFill>
                  <a:schemeClr val="bg2">
                    <a:lumMod val="25000"/>
                  </a:schemeClr>
                </a:solidFill>
              </a:rPr>
              <a:t>Meu </a:t>
            </a:r>
            <a:r>
              <a:rPr lang="pt-BR" sz="3800" i="1" dirty="0" err="1" smtClean="0">
                <a:solidFill>
                  <a:schemeClr val="bg2">
                    <a:lumMod val="25000"/>
                  </a:schemeClr>
                </a:solidFill>
              </a:rPr>
              <a:t>fío</a:t>
            </a:r>
            <a:r>
              <a:rPr lang="pt-BR" sz="3800" i="1" dirty="0" smtClean="0">
                <a:solidFill>
                  <a:schemeClr val="bg2">
                    <a:lumMod val="25000"/>
                  </a:schemeClr>
                </a:solidFill>
              </a:rPr>
              <a:t>, tu terás que </a:t>
            </a:r>
            <a:r>
              <a:rPr lang="pt-BR" sz="3800" i="1" dirty="0" err="1" smtClean="0">
                <a:solidFill>
                  <a:schemeClr val="bg2">
                    <a:lumMod val="25000"/>
                  </a:schemeClr>
                </a:solidFill>
              </a:rPr>
              <a:t>deiyá</a:t>
            </a:r>
            <a:r>
              <a:rPr lang="pt-BR" sz="3800" i="1" dirty="0" smtClean="0">
                <a:solidFill>
                  <a:schemeClr val="bg2">
                    <a:lumMod val="25000"/>
                  </a:schemeClr>
                </a:solidFill>
              </a:rPr>
              <a:t> </a:t>
            </a:r>
            <a:r>
              <a:rPr lang="pt-BR" sz="3800" i="1" dirty="0" err="1" smtClean="0">
                <a:solidFill>
                  <a:schemeClr val="bg2">
                    <a:lumMod val="25000"/>
                  </a:schemeClr>
                </a:solidFill>
              </a:rPr>
              <a:t>la</a:t>
            </a:r>
            <a:r>
              <a:rPr lang="pt-BR" sz="3800" i="1" dirty="0" smtClean="0">
                <a:solidFill>
                  <a:schemeClr val="bg2">
                    <a:lumMod val="25000"/>
                  </a:schemeClr>
                </a:solidFill>
              </a:rPr>
              <a:t> </a:t>
            </a:r>
            <a:r>
              <a:rPr lang="pt-BR" sz="3800" i="1" dirty="0" err="1" smtClean="0">
                <a:solidFill>
                  <a:schemeClr val="bg2">
                    <a:lumMod val="25000"/>
                  </a:schemeClr>
                </a:solidFill>
              </a:rPr>
              <a:t>iscuela</a:t>
            </a:r>
            <a:endParaRPr lang="pt-BR" sz="3800" i="1" dirty="0" smtClean="0">
              <a:solidFill>
                <a:schemeClr val="bg2">
                  <a:lumMod val="25000"/>
                </a:schemeClr>
              </a:solidFill>
            </a:endParaRPr>
          </a:p>
          <a:p>
            <a:pPr algn="ctr">
              <a:buNone/>
            </a:pPr>
            <a:r>
              <a:rPr lang="pt-BR" sz="3800" dirty="0" smtClean="0">
                <a:solidFill>
                  <a:schemeClr val="bg2">
                    <a:lumMod val="25000"/>
                  </a:schemeClr>
                </a:solidFill>
              </a:rPr>
              <a:t>i </a:t>
            </a:r>
            <a:r>
              <a:rPr lang="pt-BR" sz="3800" dirty="0" err="1" smtClean="0">
                <a:solidFill>
                  <a:schemeClr val="bg2">
                    <a:lumMod val="25000"/>
                  </a:schemeClr>
                </a:solidFill>
              </a:rPr>
              <a:t>yo</a:t>
            </a:r>
            <a:r>
              <a:rPr lang="pt-BR" sz="3800" dirty="0" smtClean="0">
                <a:solidFill>
                  <a:schemeClr val="bg2">
                    <a:lumMod val="25000"/>
                  </a:schemeClr>
                </a:solidFill>
              </a:rPr>
              <a:t> </a:t>
            </a:r>
            <a:r>
              <a:rPr lang="pt-BR" sz="3800" dirty="0" err="1" smtClean="0">
                <a:solidFill>
                  <a:schemeClr val="bg2">
                    <a:lumMod val="25000"/>
                  </a:schemeClr>
                </a:solidFill>
              </a:rPr>
              <a:t>deiyé</a:t>
            </a:r>
            <a:r>
              <a:rPr lang="pt-BR" sz="3800" dirty="0" smtClean="0">
                <a:solidFill>
                  <a:schemeClr val="bg2">
                    <a:lumMod val="25000"/>
                  </a:schemeClr>
                </a:solidFill>
              </a:rPr>
              <a:t>.</a:t>
            </a:r>
          </a:p>
          <a:p>
            <a:pPr>
              <a:buNone/>
            </a:pPr>
            <a:endParaRPr lang="pt-BR" dirty="0" smtClean="0">
              <a:solidFill>
                <a:schemeClr val="bg2">
                  <a:lumMod val="25000"/>
                </a:schemeClr>
              </a:solidFill>
            </a:endParaRPr>
          </a:p>
          <a:p>
            <a:pPr algn="r">
              <a:buNone/>
            </a:pPr>
            <a:endParaRPr lang="pt-BR" dirty="0" smtClean="0">
              <a:solidFill>
                <a:schemeClr val="bg2">
                  <a:lumMod val="25000"/>
                </a:schemeClr>
              </a:solidFill>
            </a:endParaRPr>
          </a:p>
          <a:p>
            <a:pPr algn="r">
              <a:buNone/>
            </a:pPr>
            <a:endParaRPr lang="pt-BR" dirty="0" smtClean="0">
              <a:solidFill>
                <a:schemeClr val="bg2">
                  <a:lumMod val="25000"/>
                </a:schemeClr>
              </a:solidFill>
            </a:endParaRPr>
          </a:p>
          <a:p>
            <a:pPr algn="r">
              <a:buNone/>
            </a:pPr>
            <a:endParaRPr lang="pt-BR" dirty="0" smtClean="0">
              <a:solidFill>
                <a:schemeClr val="bg2">
                  <a:lumMod val="25000"/>
                </a:schemeClr>
              </a:solidFill>
            </a:endParaRPr>
          </a:p>
        </p:txBody>
      </p:sp>
      <p:sp>
        <p:nvSpPr>
          <p:cNvPr id="4" name="CaixaDeTexto 3"/>
          <p:cNvSpPr txBox="1"/>
          <p:nvPr/>
        </p:nvSpPr>
        <p:spPr>
          <a:xfrm>
            <a:off x="5642394" y="6453336"/>
            <a:ext cx="1490601" cy="369332"/>
          </a:xfrm>
          <a:prstGeom prst="rect">
            <a:avLst/>
          </a:prstGeom>
          <a:noFill/>
        </p:spPr>
        <p:txBody>
          <a:bodyPr wrap="none" rtlCol="0">
            <a:spAutoFit/>
          </a:bodyPr>
          <a:lstStyle/>
          <a:p>
            <a:pPr algn="r">
              <a:buNone/>
            </a:pPr>
            <a:r>
              <a:rPr lang="pt-BR" dirty="0" smtClean="0">
                <a:solidFill>
                  <a:schemeClr val="bg2">
                    <a:lumMod val="25000"/>
                  </a:schemeClr>
                </a:solidFill>
              </a:rPr>
              <a:t>Fabián Severo</a:t>
            </a:r>
            <a:endParaRPr lang="pt-BR"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Más fronteras</a:t>
            </a:r>
            <a:endParaRPr lang="pt-BR" dirty="0"/>
          </a:p>
        </p:txBody>
      </p:sp>
      <p:sp>
        <p:nvSpPr>
          <p:cNvPr id="3" name="Espaço Reservado para Conteúdo 2"/>
          <p:cNvSpPr>
            <a:spLocks noGrp="1"/>
          </p:cNvSpPr>
          <p:nvPr>
            <p:ph idx="1"/>
          </p:nvPr>
        </p:nvSpPr>
        <p:spPr/>
        <p:txBody>
          <a:bodyPr/>
          <a:lstStyle/>
          <a:p>
            <a:pPr algn="ctr">
              <a:buNone/>
            </a:pPr>
            <a:r>
              <a:rPr lang="pt-BR" sz="2800" dirty="0" smtClean="0">
                <a:hlinkClick r:id="rId2"/>
              </a:rPr>
              <a:t>https://www.youtube.com/watch?v=ENRrptvbyzM</a:t>
            </a:r>
            <a:endParaRPr lang="pt-BR" sz="2800" dirty="0" smtClean="0"/>
          </a:p>
          <a:p>
            <a:endParaRPr lang="pt-BR" dirty="0" smtClean="0"/>
          </a:p>
          <a:p>
            <a:pPr algn="ctr">
              <a:buNone/>
            </a:pPr>
            <a:r>
              <a:rPr lang="pt-BR" dirty="0" smtClean="0"/>
              <a:t>Ana </a:t>
            </a:r>
            <a:r>
              <a:rPr lang="pt-BR" dirty="0" err="1" smtClean="0"/>
              <a:t>Zanotti</a:t>
            </a:r>
            <a:r>
              <a:rPr lang="pt-BR" dirty="0" smtClean="0"/>
              <a:t>, Misturas de vida</a:t>
            </a:r>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356</Words>
  <Application>Microsoft Office PowerPoint</Application>
  <PresentationFormat>Apresentação na tela (4:3)</PresentationFormat>
  <Paragraphs>47</Paragraphs>
  <Slides>8</Slides>
  <Notes>0</Notes>
  <HiddenSlides>0</HiddenSlides>
  <MMClips>0</MMClips>
  <ScaleCrop>false</ScaleCrop>
  <HeadingPairs>
    <vt:vector size="4" baseType="variant">
      <vt:variant>
        <vt:lpstr>Tema</vt:lpstr>
      </vt:variant>
      <vt:variant>
        <vt:i4>1</vt:i4>
      </vt:variant>
      <vt:variant>
        <vt:lpstr>Títulos de slides</vt:lpstr>
      </vt:variant>
      <vt:variant>
        <vt:i4>8</vt:i4>
      </vt:variant>
    </vt:vector>
  </HeadingPairs>
  <TitlesOfParts>
    <vt:vector size="9" baseType="lpstr">
      <vt:lpstr>Tema do Office</vt:lpstr>
      <vt:lpstr>Voseo, frontera </vt:lpstr>
      <vt:lpstr>Slide 2</vt:lpstr>
      <vt:lpstr>Slide 3</vt:lpstr>
      <vt:lpstr>Gustavo Verdesio </vt:lpstr>
      <vt:lpstr>Slide 5</vt:lpstr>
      <vt:lpstr>Noite nu norte poesia da fronteira Fabián Severo</vt:lpstr>
      <vt:lpstr>Slide 7</vt:lpstr>
      <vt:lpstr>Más fronteras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Voseo</dc:title>
  <dc:creator>Maite</dc:creator>
  <cp:lastModifiedBy>Maite</cp:lastModifiedBy>
  <cp:revision>11</cp:revision>
  <dcterms:created xsi:type="dcterms:W3CDTF">2018-11-21T17:30:16Z</dcterms:created>
  <dcterms:modified xsi:type="dcterms:W3CDTF">2018-11-22T22:27:56Z</dcterms:modified>
</cp:coreProperties>
</file>