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6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126" autoAdjust="0"/>
  </p:normalViewPr>
  <p:slideViewPr>
    <p:cSldViewPr>
      <p:cViewPr varScale="1">
        <p:scale>
          <a:sx n="65" d="100"/>
          <a:sy n="65" d="100"/>
        </p:scale>
        <p:origin x="4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2E397-D6DB-47FB-B79A-D1764D76E931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9FF92-DA1C-4D20-8477-11C7EF68944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BB5547-16B5-4D62-8A98-9386414C1F69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391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BB5547-16B5-4D62-8A98-9386414C1F69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618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F485-5DDB-4B62-980D-C1704950876A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AA0E-3CB0-4EDE-9465-0928AA2DF2F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F485-5DDB-4B62-980D-C1704950876A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AA0E-3CB0-4EDE-9465-0928AA2DF2F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F485-5DDB-4B62-980D-C1704950876A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AA0E-3CB0-4EDE-9465-0928AA2DF2F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7632700" cy="7778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027988" y="6588125"/>
            <a:ext cx="1081087" cy="287338"/>
          </a:xfrm>
        </p:spPr>
        <p:txBody>
          <a:bodyPr/>
          <a:lstStyle>
            <a:lvl1pPr>
              <a:defRPr/>
            </a:lvl1pPr>
          </a:lstStyle>
          <a:p>
            <a:fld id="{F3DE725A-1D14-4A14-9A35-8F8B35D9468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F485-5DDB-4B62-980D-C1704950876A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AA0E-3CB0-4EDE-9465-0928AA2DF2F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F485-5DDB-4B62-980D-C1704950876A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AA0E-3CB0-4EDE-9465-0928AA2DF2F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F485-5DDB-4B62-980D-C1704950876A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AA0E-3CB0-4EDE-9465-0928AA2DF2F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F485-5DDB-4B62-980D-C1704950876A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AA0E-3CB0-4EDE-9465-0928AA2DF2F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F485-5DDB-4B62-980D-C1704950876A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AA0E-3CB0-4EDE-9465-0928AA2DF2F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F485-5DDB-4B62-980D-C1704950876A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AA0E-3CB0-4EDE-9465-0928AA2DF2F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F485-5DDB-4B62-980D-C1704950876A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AA0E-3CB0-4EDE-9465-0928AA2DF2F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F485-5DDB-4B62-980D-C1704950876A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FAA0E-3CB0-4EDE-9465-0928AA2DF2F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6F485-5DDB-4B62-980D-C1704950876A}" type="datetimeFigureOut">
              <a:rPr lang="pt-BR" smtClean="0"/>
              <a:t>06/05/2024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FAA0E-3CB0-4EDE-9465-0928AA2DF2F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lataforma.bvirtual.com.br/Leitor/Publicacao/182659/epub/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268760"/>
            <a:ext cx="8280920" cy="5400600"/>
          </a:xfrm>
        </p:spPr>
        <p:txBody>
          <a:bodyPr/>
          <a:lstStyle/>
          <a:p>
            <a:pPr>
              <a:defRPr/>
            </a:pPr>
            <a:r>
              <a:rPr lang="pt-BR" altLang="en-US" sz="2800" b="1" dirty="0">
                <a:solidFill>
                  <a:srgbClr val="0094B9"/>
                </a:solidFill>
                <a:latin typeface="Arial" charset="0"/>
              </a:rPr>
              <a:t>PRO 3825 – Apresentação da Disciplina</a:t>
            </a:r>
          </a:p>
          <a:p>
            <a:pPr>
              <a:defRPr/>
            </a:pPr>
            <a:endParaRPr lang="pt-BR" altLang="en-US" sz="2800" b="1" dirty="0">
              <a:solidFill>
                <a:srgbClr val="0094B9"/>
              </a:solidFill>
              <a:latin typeface="Arial" charset="0"/>
            </a:endParaRPr>
          </a:p>
          <a:p>
            <a:pPr>
              <a:defRPr/>
            </a:pPr>
            <a:r>
              <a:rPr lang="pt-BR" sz="2000" b="1" dirty="0"/>
              <a:t>2º Quadrimestre  2024</a:t>
            </a:r>
          </a:p>
          <a:p>
            <a:pPr>
              <a:defRPr/>
            </a:pPr>
            <a:endParaRPr lang="pt-BR" sz="2800" dirty="0"/>
          </a:p>
          <a:p>
            <a:pPr>
              <a:defRPr/>
            </a:pPr>
            <a:endParaRPr lang="pt-BR" altLang="en-US" sz="2800" b="1" dirty="0">
              <a:solidFill>
                <a:srgbClr val="0094B9"/>
              </a:solidFill>
              <a:latin typeface="Arial" charset="0"/>
            </a:endParaRPr>
          </a:p>
          <a:p>
            <a:pPr>
              <a:defRPr/>
            </a:pPr>
            <a:endParaRPr lang="pt-BR" altLang="en-US" sz="1800" b="0" dirty="0">
              <a:solidFill>
                <a:schemeClr val="tx1"/>
              </a:solidFill>
            </a:endParaRPr>
          </a:p>
          <a:p>
            <a:pPr>
              <a:defRPr/>
            </a:pPr>
            <a:endParaRPr lang="pt-BR" altLang="en-US" sz="1800" b="0" dirty="0">
              <a:solidFill>
                <a:schemeClr val="tx1"/>
              </a:solidFill>
            </a:endParaRPr>
          </a:p>
          <a:p>
            <a:pPr>
              <a:defRPr/>
            </a:pPr>
            <a:endParaRPr lang="pt-BR" altLang="en-US" sz="1800" dirty="0"/>
          </a:p>
          <a:p>
            <a:pPr>
              <a:defRPr/>
            </a:pPr>
            <a:r>
              <a:rPr lang="pt-BR" altLang="en-US" sz="1800" b="0" dirty="0">
                <a:solidFill>
                  <a:schemeClr val="tx1"/>
                </a:solidFill>
              </a:rPr>
              <a:t>Horário: terça-feira e quarta-feira </a:t>
            </a:r>
            <a:r>
              <a:rPr lang="pt-BR" altLang="en-US" sz="1800" dirty="0"/>
              <a:t>das 7:30hs as 9:10hs</a:t>
            </a:r>
          </a:p>
          <a:p>
            <a:pPr>
              <a:buSzPct val="90000"/>
              <a:defRPr/>
            </a:pPr>
            <a:r>
              <a:rPr lang="pt-BR" altLang="en-US" sz="2000" dirty="0">
                <a:solidFill>
                  <a:schemeClr val="tx1"/>
                </a:solidFill>
              </a:rPr>
              <a:t>Profa.</a:t>
            </a:r>
            <a:r>
              <a:rPr lang="pt-BR" altLang="en-US" sz="2000" b="1" dirty="0">
                <a:solidFill>
                  <a:schemeClr val="tx1"/>
                </a:solidFill>
              </a:rPr>
              <a:t> </a:t>
            </a:r>
            <a:r>
              <a:rPr lang="pt-BR" sz="2000" dirty="0"/>
              <a:t>Roberta de Castro Souza Pião </a:t>
            </a:r>
          </a:p>
          <a:p>
            <a:pPr>
              <a:buSzPct val="90000"/>
              <a:defRPr/>
            </a:pPr>
            <a:r>
              <a:rPr lang="pt-BR" sz="2000" dirty="0"/>
              <a:t>Monitora: Gabriela Lhama </a:t>
            </a:r>
          </a:p>
        </p:txBody>
      </p:sp>
      <p:sp>
        <p:nvSpPr>
          <p:cNvPr id="1126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09575" y="188342"/>
            <a:ext cx="7777163" cy="1143000"/>
          </a:xfrm>
        </p:spPr>
        <p:txBody>
          <a:bodyPr/>
          <a:lstStyle/>
          <a:p>
            <a:pPr algn="ctr" eaLnBrk="1" hangingPunct="1"/>
            <a:r>
              <a:rPr lang="pt-BR" altLang="en-US" sz="2400" b="1" dirty="0">
                <a:solidFill>
                  <a:srgbClr val="000099"/>
                </a:solidFill>
              </a:rPr>
              <a:t>ESCOLA POLITÉCNICA DA USP</a:t>
            </a:r>
            <a:br>
              <a:rPr lang="pt-BR" altLang="en-US" sz="2400" b="1" dirty="0">
                <a:solidFill>
                  <a:srgbClr val="000099"/>
                </a:solidFill>
              </a:rPr>
            </a:br>
            <a:r>
              <a:rPr lang="pt-BR" altLang="en-US" sz="2400" b="1" dirty="0">
                <a:solidFill>
                  <a:srgbClr val="000099"/>
                </a:solidFill>
              </a:rPr>
              <a:t>DEPARTAMENTO DE ENGENHARIA DE PRODUÇÃO</a:t>
            </a:r>
          </a:p>
        </p:txBody>
      </p:sp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8610600" y="0"/>
            <a:ext cx="533400" cy="6858000"/>
          </a:xfrm>
          <a:prstGeom prst="rect">
            <a:avLst/>
          </a:prstGeom>
          <a:solidFill>
            <a:srgbClr val="411D7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11269" name="Oval 3"/>
          <p:cNvSpPr>
            <a:spLocks noChangeArrowheads="1"/>
          </p:cNvSpPr>
          <p:nvPr/>
        </p:nvSpPr>
        <p:spPr bwMode="auto">
          <a:xfrm>
            <a:off x="7843789" y="1901428"/>
            <a:ext cx="1066800" cy="18288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pic>
        <p:nvPicPr>
          <p:cNvPr id="7" name="Imagem 6" descr="logo 120 anos Pol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55976" y="3249080"/>
            <a:ext cx="900000" cy="900000"/>
          </a:xfrm>
          <a:prstGeom prst="rect">
            <a:avLst/>
          </a:prstGeom>
        </p:spPr>
      </p:pic>
      <p:pic>
        <p:nvPicPr>
          <p:cNvPr id="11267" name="Picture 4" descr="PR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94721" y="3268712"/>
            <a:ext cx="841375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633FF61A-B206-FFE2-6FC5-0352080B1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60648"/>
            <a:ext cx="8496944" cy="640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39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19DD9-5E63-4B56-A130-DCC2E72AD3B0}" type="slidenum">
              <a:rPr lang="pt-BR"/>
              <a:pPr/>
              <a:t>3</a:t>
            </a:fld>
            <a:endParaRPr lang="pt-BR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7848600" cy="777875"/>
          </a:xfrm>
        </p:spPr>
        <p:txBody>
          <a:bodyPr>
            <a:normAutofit/>
          </a:bodyPr>
          <a:lstStyle/>
          <a:p>
            <a:r>
              <a:rPr lang="pt-BR" sz="4000" dirty="0">
                <a:solidFill>
                  <a:srgbClr val="FF0000"/>
                </a:solidFill>
              </a:rPr>
              <a:t>Bibliografia 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395536" y="1197247"/>
            <a:ext cx="8568952" cy="54721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2743200" algn="ctr"/>
                <a:tab pos="5486400" algn="r"/>
                <a:tab pos="449580" algn="l"/>
              </a:tabLst>
            </a:pPr>
            <a:r>
              <a:rPr lang="pt-BR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[MK] </a:t>
            </a:r>
            <a:r>
              <a:rPr lang="pt-BR" sz="16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Mankiw</a:t>
            </a:r>
            <a:r>
              <a:rPr lang="pt-BR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N. </a:t>
            </a:r>
            <a:r>
              <a:rPr lang="pt-BR" sz="16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Introdução à Economia,</a:t>
            </a:r>
            <a:r>
              <a:rPr lang="pt-BR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São Paulo: Thompson, 2005 (3</a:t>
            </a:r>
            <a:r>
              <a:rPr lang="pt-BR" sz="1600" baseline="300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Ed. ou 5° Ed;) ou o mesmo livro na 5ª edição (indicação dos capítulos segue a 5ª ed.) </a:t>
            </a:r>
            <a:endParaRPr lang="pt-BR" sz="1600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2743200" algn="ctr"/>
                <a:tab pos="5486400" algn="r"/>
                <a:tab pos="449580" algn="l"/>
              </a:tabLst>
            </a:pPr>
            <a:r>
              <a:rPr lang="pt-BR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[PI] Pinho, D.B.; Vasconcellos, M.A. (</a:t>
            </a:r>
            <a:r>
              <a:rPr lang="pt-BR" sz="16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Orgs</a:t>
            </a:r>
            <a:r>
              <a:rPr lang="pt-BR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pt-BR" sz="16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Manual de Economia: equipe de professores da USP</a:t>
            </a:r>
            <a:r>
              <a:rPr lang="pt-BR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 7</a:t>
            </a:r>
            <a:r>
              <a:rPr lang="pt-BR" sz="1600" dirty="0">
                <a:effectLst/>
                <a:latin typeface="+mj-lt"/>
                <a:ea typeface="Times New Roman" panose="02020603050405020304" pitchFamily="18" charset="0"/>
              </a:rPr>
              <a:t>˚</a:t>
            </a:r>
            <a:r>
              <a:rPr lang="pt-BR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Edição. São Paulo: Saraiva, 2017. </a:t>
            </a:r>
            <a:endParaRPr lang="pt-BR" sz="1600" dirty="0">
              <a:effectLst/>
              <a:latin typeface="+mj-lt"/>
              <a:ea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1600" dirty="0">
                <a:effectLst/>
                <a:latin typeface="+mj-lt"/>
                <a:ea typeface="Times New Roman" panose="02020603050405020304" pitchFamily="18" charset="0"/>
              </a:rPr>
              <a:t>[</a:t>
            </a:r>
            <a:r>
              <a:rPr lang="pt-BR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OL] Oliveira, A.; Mendes, J.T.G. </a:t>
            </a:r>
            <a:r>
              <a:rPr lang="pt-BR" sz="16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Economia e Gestão</a:t>
            </a:r>
            <a:r>
              <a:rPr lang="pt-BR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São Paulo: Pearson </a:t>
            </a:r>
            <a:r>
              <a:rPr lang="pt-BR" sz="16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pt-BR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do Brasil, 2014.</a:t>
            </a:r>
            <a:r>
              <a:rPr lang="pt-BR" sz="16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pt-BR" sz="1600" u="sng" dirty="0">
                <a:solidFill>
                  <a:srgbClr val="0000FF"/>
                </a:solidFill>
                <a:effectLst/>
                <a:latin typeface="+mj-lt"/>
                <a:ea typeface="Times New Roman" panose="02020603050405020304" pitchFamily="18" charset="0"/>
                <a:hlinkClick r:id="rId3"/>
              </a:rPr>
              <a:t>https://plataforma.bvirtual.com.br/Leitor/Publicacao/182659/epub/0</a:t>
            </a:r>
            <a:endParaRPr lang="pt-BR" sz="1600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2743200" algn="ctr"/>
                <a:tab pos="5486400" algn="r"/>
                <a:tab pos="449580" algn="l"/>
              </a:tabLst>
            </a:pPr>
            <a:r>
              <a:rPr lang="pt-BR" sz="16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Paulani</a:t>
            </a:r>
            <a:r>
              <a:rPr lang="pt-BR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 L.M.; Braga, M.B. A nova contabilidade social: uma introdução a macroeconomia. Editora Saraiva, 2012. </a:t>
            </a:r>
            <a:endParaRPr lang="pt-BR" sz="1600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99DC00-2555-41A4-B69B-80CBF21E8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Avaliação </a:t>
            </a:r>
            <a:r>
              <a:rPr lang="pt-BR" dirty="0"/>
              <a:t> 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9060E5-19A8-4E4D-BD81-9BF66B5FFA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E725A-1D14-4A14-9A35-8F8B35D9468F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C96FB40-FEB6-4587-82E2-0F84079BFED4}"/>
              </a:ext>
            </a:extLst>
          </p:cNvPr>
          <p:cNvSpPr txBox="1"/>
          <p:nvPr/>
        </p:nvSpPr>
        <p:spPr>
          <a:xfrm>
            <a:off x="34925" y="4365104"/>
            <a:ext cx="8784976" cy="1130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tabLst>
                <a:tab pos="2743200" algn="ctr"/>
                <a:tab pos="5486400" algn="r"/>
              </a:tabLst>
            </a:pPr>
            <a:r>
              <a:rPr lang="pt-BR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Prova </a:t>
            </a:r>
            <a:r>
              <a:rPr lang="pt-BR" sz="24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Sub-Fechada</a:t>
            </a:r>
            <a:r>
              <a:rPr lang="pt-BR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: apenas para aqueles que não fizeram a Prova 1</a:t>
            </a:r>
            <a:endParaRPr lang="pt-BR" sz="2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485FAE2-733A-F106-9329-F6DAE631D318}"/>
              </a:ext>
            </a:extLst>
          </p:cNvPr>
          <p:cNvSpPr txBox="1"/>
          <p:nvPr/>
        </p:nvSpPr>
        <p:spPr>
          <a:xfrm>
            <a:off x="251520" y="1200234"/>
            <a:ext cx="8568381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Prova 1 (40% da nota)	</a:t>
            </a:r>
          </a:p>
          <a:p>
            <a:r>
              <a:rPr lang="pt-BR" dirty="0"/>
              <a:t>40% da nota</a:t>
            </a:r>
          </a:p>
          <a:p>
            <a:endParaRPr lang="pt-BR" dirty="0"/>
          </a:p>
          <a:p>
            <a:r>
              <a:rPr lang="pt-BR" dirty="0"/>
              <a:t>Atividades complementares propostas ao longo do curso (os alunos devem ter elaborado e entregue 90% das atividades propostas)	</a:t>
            </a:r>
          </a:p>
          <a:p>
            <a:r>
              <a:rPr lang="pt-BR" dirty="0"/>
              <a:t>30% da nota</a:t>
            </a:r>
          </a:p>
          <a:p>
            <a:endParaRPr lang="pt-BR" dirty="0"/>
          </a:p>
          <a:p>
            <a:r>
              <a:rPr lang="pt-BR" dirty="0"/>
              <a:t>Trabalho setores 	</a:t>
            </a:r>
          </a:p>
          <a:p>
            <a:r>
              <a:rPr lang="pt-BR" dirty="0"/>
              <a:t>30% da nota</a:t>
            </a:r>
          </a:p>
        </p:txBody>
      </p:sp>
    </p:spTree>
    <p:extLst>
      <p:ext uri="{BB962C8B-B14F-4D97-AF65-F5344CB8AC3E}">
        <p14:creationId xmlns:p14="http://schemas.microsoft.com/office/powerpoint/2010/main" val="3492985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42899"/>
            <a:ext cx="7859216" cy="777875"/>
          </a:xfrm>
        </p:spPr>
        <p:txBody>
          <a:bodyPr/>
          <a:lstStyle/>
          <a:p>
            <a:r>
              <a:rPr lang="pt-BR" b="1" dirty="0"/>
              <a:t>Estrutura da Aula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287524" y="1556792"/>
            <a:ext cx="8568952" cy="4785395"/>
          </a:xfrm>
        </p:spPr>
        <p:txBody>
          <a:bodyPr>
            <a:normAutofit fontScale="92500" lnSpcReduction="20000"/>
          </a:bodyPr>
          <a:lstStyle/>
          <a:p>
            <a:r>
              <a:rPr lang="pt-BR" i="1" dirty="0" err="1"/>
              <a:t>edisciplinasUSP</a:t>
            </a:r>
            <a:r>
              <a:rPr lang="pt-BR" dirty="0"/>
              <a:t>: página da disciplina super importante</a:t>
            </a:r>
          </a:p>
          <a:p>
            <a:r>
              <a:rPr lang="pt-BR" u="sng" dirty="0"/>
              <a:t> olhar capitulo do MK que corresponde a aula e todos os materiais indicados na página da disciplina no </a:t>
            </a:r>
            <a:r>
              <a:rPr lang="pt-BR" i="1" u="sng" dirty="0" err="1"/>
              <a:t>edisciplinasUSP</a:t>
            </a:r>
            <a:endParaRPr lang="pt-BR" i="1" u="sng" dirty="0"/>
          </a:p>
          <a:p>
            <a:r>
              <a:rPr lang="pt-BR" i="1" u="sng" dirty="0"/>
              <a:t>Cada aula terá um formato a depender do desenvolvimento da disciplina, assunto e atividades a serem desenvolvidas </a:t>
            </a:r>
          </a:p>
          <a:p>
            <a:r>
              <a:rPr lang="pt-BR" i="1" u="sng" dirty="0"/>
              <a:t>Exemplos: discussão, leitura de textos individualmente ou em grupo, apresentação, entrega de trabalho, seminários, vídeos e exercícios. </a:t>
            </a:r>
          </a:p>
          <a:p>
            <a:pPr>
              <a:buNone/>
            </a:pPr>
            <a:endParaRPr lang="pt-BR" u="sn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331</Words>
  <Application>Microsoft Office PowerPoint</Application>
  <PresentationFormat>Apresentação na tela (4:3)</PresentationFormat>
  <Paragraphs>36</Paragraphs>
  <Slides>5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Tahoma</vt:lpstr>
      <vt:lpstr>Tema do Office</vt:lpstr>
      <vt:lpstr>ESCOLA POLITÉCNICA DA USP DEPARTAMENTO DE ENGENHARIA DE PRODUÇÃO</vt:lpstr>
      <vt:lpstr>Apresentação do PowerPoint</vt:lpstr>
      <vt:lpstr>Bibliografia </vt:lpstr>
      <vt:lpstr>Avaliação  </vt:lpstr>
      <vt:lpstr>Estrutura da Aula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ESCOLA POLITÉCNICA DA USP DEPARTAMENTO DE ENGENHARIA DE PRODUÇÃO</dc:title>
  <dc:creator>remoto</dc:creator>
  <cp:lastModifiedBy>Andre Ricardo Pião</cp:lastModifiedBy>
  <cp:revision>12</cp:revision>
  <dcterms:created xsi:type="dcterms:W3CDTF">2022-04-04T12:39:39Z</dcterms:created>
  <dcterms:modified xsi:type="dcterms:W3CDTF">2024-05-06T14:43:34Z</dcterms:modified>
</cp:coreProperties>
</file>