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353" r:id="rId3"/>
    <p:sldId id="352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4" userDrawn="1">
          <p15:clr>
            <a:srgbClr val="A4A3A4"/>
          </p15:clr>
        </p15:guide>
        <p15:guide id="2" pos="2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2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01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37" y="62"/>
      </p:cViewPr>
      <p:guideLst>
        <p:guide orient="horz" pos="1684"/>
        <p:guide pos="2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037AE-1B82-4212-A145-AF59F899320D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BC30D-47F6-4816-9012-EC06FF935C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4101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3249EA-5242-439F-8755-F198CF0958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BE62CB-694C-4A9A-9EA9-F2CE44E29D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74593C-8571-49F3-8322-63E7B56F6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68B1-019F-4049-82DF-25B7BC2686B5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ADB9D3-877A-40F0-916C-4E8FF3AD5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E031D1-CEFC-40D3-B8F4-417540400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84B8-CBC5-40D1-9F5E-1EE9BD1C47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557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8EFC44-F83D-4D86-8DFB-8BAA8237A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A2FF812-B6E1-4106-B7F5-4877C531EA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B69FF9-9D3A-413A-BF18-32DA11EFE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68B1-019F-4049-82DF-25B7BC2686B5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92788C-75FF-4212-9169-D7CDC2676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784E4D2-E1D0-48EB-A9E5-789999266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84B8-CBC5-40D1-9F5E-1EE9BD1C47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131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80ECE36-60A4-49C3-80C4-2183EF3A5C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39801AE-C238-4D51-B8EB-EADC48F2C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39297E-AFF1-49D2-9A52-615774B83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68B1-019F-4049-82DF-25B7BC2686B5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A6760B-93ED-4A1A-A1DE-F3B2CCF71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5FD16B-CB1D-4EC2-80DF-6CDC2BDFC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84B8-CBC5-40D1-9F5E-1EE9BD1C47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1778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533A5-6FA3-476D-9563-564C2E97C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BB11C6-300A-4C25-8285-5E9E1DC29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511391-79A0-45FD-9348-A1395C847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68B1-019F-4049-82DF-25B7BC2686B5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4EEDDB-EB85-4CCD-A4CB-7B9707B4A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92A520-F72A-495A-B544-F8E25127F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84B8-CBC5-40D1-9F5E-1EE9BD1C47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5211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E200FF-E9CC-46DD-AD72-82F9692C1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12B2059-5C83-4ECF-BDC0-F9F62A759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013E2D-249D-44F8-9354-312D5A90A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68B1-019F-4049-82DF-25B7BC2686B5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EC69194-A365-4529-836C-2A5437E4C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DC1A3D-A1B7-43FB-8A62-5DF8C71D4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84B8-CBC5-40D1-9F5E-1EE9BD1C47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714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6484FA-B121-4BF2-8A8A-2E40D49C1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E4A8A1-EFE7-40B1-987F-2D9C6AA6EE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54EEE62-7DAA-4AA2-97AD-01DCBC2164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09107FF-7D05-4586-9743-91E9524C8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68B1-019F-4049-82DF-25B7BC2686B5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0FFC110-1FEB-494D-A42F-11C5B1205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D069138-14F9-4712-B9CC-7B559FAD8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84B8-CBC5-40D1-9F5E-1EE9BD1C47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92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7695BB-F8AF-4017-8FA8-647250A12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5A5AD4-181A-4DE5-89BA-B503ED71D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031988D-7544-4172-BDAD-0BBCCDA3E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BD76C23-FDD3-44DF-9235-433C7971CC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DDCADE0-288A-47CB-9316-3B333E390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C0F2260-3A73-4546-AF82-001A11E81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68B1-019F-4049-82DF-25B7BC2686B5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6DA440D-FD36-480E-982D-5BB7E99B7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4D567EA-9C21-4AF7-A547-C394E10D0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84B8-CBC5-40D1-9F5E-1EE9BD1C47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56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E32A3C-1BB0-4916-A395-9B2C8778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F617A3D-FB31-416F-A061-1CF554873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68B1-019F-4049-82DF-25B7BC2686B5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7C6A675-3042-448E-8672-3C94F5293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19A5D27-4725-4D74-9B87-5A26E872A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84B8-CBC5-40D1-9F5E-1EE9BD1C47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10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6B6AD0B-C20B-4234-A757-9111F70F6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68B1-019F-4049-82DF-25B7BC2686B5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85D17A8-9FE5-4FA3-9A1D-6A80345E2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841C97F-A28B-42A9-8021-F1D5CD10D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84B8-CBC5-40D1-9F5E-1EE9BD1C47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250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29EADB-5B68-4A85-9F04-37F1697D2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3929F9-34F8-4502-8530-BC5F698BC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D269E65-17D8-4C67-96FF-9CBA254069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D5CFE2A-F828-4D25-B41F-905D88232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68B1-019F-4049-82DF-25B7BC2686B5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C705202-770E-4BD9-92CC-AEB615AD4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31954A3-9848-4B00-B629-A010CA2A2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84B8-CBC5-40D1-9F5E-1EE9BD1C47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7177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2DF3F-28C1-40D5-AC0F-86806B91F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AE569F6-D856-4187-96A5-2A35881C83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285D288-312B-405E-AA07-1FCA71EC6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44E19DB-BF30-4C78-B54B-92FB3A9B5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568B1-019F-4049-82DF-25B7BC2686B5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AE1BD97-B53D-4B38-97B0-50F859F3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9E68347-A7CA-4142-9E36-4939BC1CC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84B8-CBC5-40D1-9F5E-1EE9BD1C47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217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76CF459-7A2E-4ADA-94B4-9686FA8C1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26DFF6-9518-4AE0-BEE5-5EC745717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8592A7-4308-46A4-A055-398881A4EE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568B1-019F-4049-82DF-25B7BC2686B5}" type="datetimeFigureOut">
              <a:rPr lang="pt-BR" smtClean="0"/>
              <a:t>16/10/2023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E101BF-E4B5-4FCD-AF4A-62AEE7FB20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F88D23-3EBF-4F5D-8D66-546B1CA281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F84B8-CBC5-40D1-9F5E-1EE9BD1C47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561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9372EF43-3E06-4A38-BFA5-324845121D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24" y="0"/>
            <a:ext cx="12202847" cy="6857999"/>
          </a:xfrm>
          <a:prstGeom prst="rect">
            <a:avLst/>
          </a:prstGeom>
        </p:spPr>
      </p:pic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761B338D-1166-4B42-983F-9EB4C80A4245}"/>
              </a:ext>
            </a:extLst>
          </p:cNvPr>
          <p:cNvSpPr/>
          <p:nvPr/>
        </p:nvSpPr>
        <p:spPr>
          <a:xfrm>
            <a:off x="1119116" y="1088869"/>
            <a:ext cx="10072048" cy="2215991"/>
          </a:xfrm>
          <a:prstGeom prst="roundRect">
            <a:avLst/>
          </a:prstGeom>
          <a:solidFill>
            <a:srgbClr val="143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C2DA112-DEB7-44D1-AC76-3F94D67FE042}"/>
              </a:ext>
            </a:extLst>
          </p:cNvPr>
          <p:cNvSpPr txBox="1"/>
          <p:nvPr/>
        </p:nvSpPr>
        <p:spPr>
          <a:xfrm>
            <a:off x="477231" y="1549182"/>
            <a:ext cx="1135493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solidFill>
                  <a:schemeClr val="bg1"/>
                </a:solidFill>
              </a:rPr>
              <a:t>Técnicas de Pesquisa I </a:t>
            </a:r>
          </a:p>
          <a:p>
            <a:endParaRPr lang="pt-BR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6936376" y="4532061"/>
            <a:ext cx="4493623" cy="51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Prof. Alexandre Dias</a:t>
            </a:r>
          </a:p>
        </p:txBody>
      </p:sp>
    </p:spTree>
    <p:extLst>
      <p:ext uri="{BB962C8B-B14F-4D97-AF65-F5344CB8AC3E}">
        <p14:creationId xmlns:p14="http://schemas.microsoft.com/office/powerpoint/2010/main" val="1842645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Objeto 28">
            <a:extLst>
              <a:ext uri="{FF2B5EF4-FFF2-40B4-BE49-F238E27FC236}">
                <a16:creationId xmlns:a16="http://schemas.microsoft.com/office/drawing/2014/main" id="{95A46D52-3D03-46D3-AC13-22FC365C1E9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-70724" y="7179"/>
          <a:ext cx="12174247" cy="6843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Image" r:id="rId3" imgW="16253640" imgH="9333000" progId="Photoshop.Image.16">
                  <p:embed/>
                </p:oleObj>
              </mc:Choice>
              <mc:Fallback>
                <p:oleObj name="Image" r:id="rId3" imgW="16253640" imgH="9333000" progId="Photoshop.Image.16">
                  <p:embed/>
                  <p:pic>
                    <p:nvPicPr>
                      <p:cNvPr id="29" name="Objeto 28">
                        <a:extLst>
                          <a:ext uri="{FF2B5EF4-FFF2-40B4-BE49-F238E27FC236}">
                            <a16:creationId xmlns:a16="http://schemas.microsoft.com/office/drawing/2014/main" id="{95A46D52-3D03-46D3-AC13-22FC365C1E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70724" y="7179"/>
                        <a:ext cx="12174247" cy="68436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4F4DE870-00C2-4B18-BDB7-778A58D1767A}"/>
              </a:ext>
            </a:extLst>
          </p:cNvPr>
          <p:cNvSpPr txBox="1">
            <a:spLocks/>
          </p:cNvSpPr>
          <p:nvPr/>
        </p:nvSpPr>
        <p:spPr>
          <a:xfrm>
            <a:off x="920880" y="749155"/>
            <a:ext cx="9894472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Fontes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dos dados:</a:t>
            </a:r>
          </a:p>
          <a:p>
            <a:pPr algn="ctr">
              <a:defRPr/>
            </a:pP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validade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externa e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validade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interna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210491" y="2072640"/>
            <a:ext cx="96832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1. Como vamos assegurar a validade externa?</a:t>
            </a:r>
          </a:p>
          <a:p>
            <a:r>
              <a:rPr lang="pt-BR" dirty="0" smtClean="0"/>
              <a:t>Explicar quais serão os casos analisados e porque eles são relevantes para o estudo.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2. Como vamos assegurar a validade interna?</a:t>
            </a:r>
          </a:p>
          <a:p>
            <a:r>
              <a:rPr lang="pt-BR" dirty="0" smtClean="0"/>
              <a:t>Explicar os critérios que justificam a comparabilidade dos casos.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070019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Objeto 28">
            <a:extLst>
              <a:ext uri="{FF2B5EF4-FFF2-40B4-BE49-F238E27FC236}">
                <a16:creationId xmlns:a16="http://schemas.microsoft.com/office/drawing/2014/main" id="{95A46D52-3D03-46D3-AC13-22FC365C1E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0891344"/>
              </p:ext>
            </p:extLst>
          </p:nvPr>
        </p:nvGraphicFramePr>
        <p:xfrm>
          <a:off x="-70724" y="7179"/>
          <a:ext cx="12174247" cy="6843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Image" r:id="rId3" imgW="16253640" imgH="9333000" progId="Photoshop.Image.16">
                  <p:embed/>
                </p:oleObj>
              </mc:Choice>
              <mc:Fallback>
                <p:oleObj name="Image" r:id="rId3" imgW="16253640" imgH="9333000" progId="Photoshop.Image.16">
                  <p:embed/>
                  <p:pic>
                    <p:nvPicPr>
                      <p:cNvPr id="29" name="Objeto 28">
                        <a:extLst>
                          <a:ext uri="{FF2B5EF4-FFF2-40B4-BE49-F238E27FC236}">
                            <a16:creationId xmlns:a16="http://schemas.microsoft.com/office/drawing/2014/main" id="{95A46D52-3D03-46D3-AC13-22FC365C1E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70724" y="7179"/>
                        <a:ext cx="12174247" cy="68436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4F4DE870-00C2-4B18-BDB7-778A58D1767A}"/>
              </a:ext>
            </a:extLst>
          </p:cNvPr>
          <p:cNvSpPr txBox="1">
            <a:spLocks/>
          </p:cNvSpPr>
          <p:nvPr/>
        </p:nvSpPr>
        <p:spPr>
          <a:xfrm>
            <a:off x="999257" y="348560"/>
            <a:ext cx="9894472" cy="7350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4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Protocolo</a:t>
            </a: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de </a:t>
            </a:r>
            <a:r>
              <a:rPr lang="en-US" sz="4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Pesquisa</a:t>
            </a:r>
            <a:r>
              <a:rPr lang="en-US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F0F4180-AE6D-0E4B-0008-B71A3AFA65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276002"/>
              </p:ext>
            </p:extLst>
          </p:nvPr>
        </p:nvGraphicFramePr>
        <p:xfrm>
          <a:off x="999257" y="1130682"/>
          <a:ext cx="9894473" cy="5149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596">
                  <a:extLst>
                    <a:ext uri="{9D8B030D-6E8A-4147-A177-3AD203B41FA5}">
                      <a16:colId xmlns:a16="http://schemas.microsoft.com/office/drawing/2014/main" val="3852882613"/>
                    </a:ext>
                  </a:extLst>
                </a:gridCol>
                <a:gridCol w="1933594">
                  <a:extLst>
                    <a:ext uri="{9D8B030D-6E8A-4147-A177-3AD203B41FA5}">
                      <a16:colId xmlns:a16="http://schemas.microsoft.com/office/drawing/2014/main" val="1568517939"/>
                    </a:ext>
                  </a:extLst>
                </a:gridCol>
                <a:gridCol w="2647405">
                  <a:extLst>
                    <a:ext uri="{9D8B030D-6E8A-4147-A177-3AD203B41FA5}">
                      <a16:colId xmlns:a16="http://schemas.microsoft.com/office/drawing/2014/main" val="4080174235"/>
                    </a:ext>
                  </a:extLst>
                </a:gridCol>
                <a:gridCol w="2081349">
                  <a:extLst>
                    <a:ext uri="{9D8B030D-6E8A-4147-A177-3AD203B41FA5}">
                      <a16:colId xmlns:a16="http://schemas.microsoft.com/office/drawing/2014/main" val="2410231729"/>
                    </a:ext>
                  </a:extLst>
                </a:gridCol>
                <a:gridCol w="2054529">
                  <a:extLst>
                    <a:ext uri="{9D8B030D-6E8A-4147-A177-3AD203B41FA5}">
                      <a16:colId xmlns:a16="http://schemas.microsoft.com/office/drawing/2014/main" val="3318553731"/>
                    </a:ext>
                  </a:extLst>
                </a:gridCol>
              </a:tblGrid>
              <a:tr h="538921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Objetivo Geral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Objetivos Específicos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Perguntas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Conceitos a serem esclarecidos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Fontes dos dados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745082"/>
                  </a:ext>
                </a:extLst>
              </a:tr>
              <a:tr h="1753363">
                <a:tc rowSpan="3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XXXXXX</a:t>
                      </a:r>
                      <a:endParaRPr lang="pt-B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824654"/>
                  </a:ext>
                </a:extLst>
              </a:tr>
              <a:tr h="149360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 smtClean="0"/>
                        <a:t>2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806825"/>
                  </a:ext>
                </a:extLst>
              </a:tr>
              <a:tr h="1363727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400" dirty="0" smtClean="0"/>
                        <a:t>3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395412"/>
                  </a:ext>
                </a:extLst>
              </a:tr>
            </a:tbl>
          </a:graphicData>
        </a:graphic>
      </p:graphicFrame>
      <p:cxnSp>
        <p:nvCxnSpPr>
          <p:cNvPr id="5" name="Conector reto 4"/>
          <p:cNvCxnSpPr/>
          <p:nvPr/>
        </p:nvCxnSpPr>
        <p:spPr>
          <a:xfrm>
            <a:off x="4127863" y="2116176"/>
            <a:ext cx="67658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4127863" y="2538540"/>
            <a:ext cx="67658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>
            <a:off x="4127863" y="2987034"/>
            <a:ext cx="67658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>
            <a:off x="4127863" y="3705491"/>
            <a:ext cx="67658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4127863" y="4127855"/>
            <a:ext cx="67658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>
            <a:off x="4127863" y="4576349"/>
            <a:ext cx="67658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4119154" y="5373182"/>
            <a:ext cx="67658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119154" y="5795546"/>
            <a:ext cx="67658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>
            <a:off x="4119154" y="6244040"/>
            <a:ext cx="67658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7803720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4074</TotalTime>
  <Words>79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Image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db</dc:creator>
  <cp:lastModifiedBy>Alexandre Dias</cp:lastModifiedBy>
  <cp:revision>401</cp:revision>
  <dcterms:created xsi:type="dcterms:W3CDTF">2018-01-25T22:05:53Z</dcterms:created>
  <dcterms:modified xsi:type="dcterms:W3CDTF">2023-10-16T10:36:12Z</dcterms:modified>
</cp:coreProperties>
</file>