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5"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72985" autoAdjust="0"/>
  </p:normalViewPr>
  <p:slideViewPr>
    <p:cSldViewPr snapToGrid="0">
      <p:cViewPr varScale="1">
        <p:scale>
          <a:sx n="69" d="100"/>
          <a:sy n="69" d="100"/>
        </p:scale>
        <p:origin x="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FBEB8D-A618-4155-A7F3-2EE1DD6CE924}" type="doc">
      <dgm:prSet loTypeId="urn:microsoft.com/office/officeart/2008/layout/BendingPictureCaption" loCatId="picture" qsTypeId="urn:microsoft.com/office/officeart/2005/8/quickstyle/simple1" qsCatId="simple" csTypeId="urn:microsoft.com/office/officeart/2005/8/colors/accent0_1" csCatId="mainScheme" phldr="1"/>
      <dgm:spPr/>
      <dgm:t>
        <a:bodyPr/>
        <a:lstStyle/>
        <a:p>
          <a:endParaRPr lang="zh-CN" altLang="en-US"/>
        </a:p>
      </dgm:t>
    </dgm:pt>
    <dgm:pt modelId="{1D703FE6-97D4-4438-AA15-473F4BE0D4E2}">
      <dgm:prSet phldrT="[文本]" custT="1"/>
      <dgm:spPr/>
      <dgm:t>
        <a:bodyPr/>
        <a:lstStyle/>
        <a:p>
          <a:pPr algn="l"/>
          <a:r>
            <a:rPr lang="en-US" altLang="zh-CN" sz="2000" b="1" dirty="0">
              <a:latin typeface="Times New Roman" panose="02020603050405020304" pitchFamily="18" charset="0"/>
              <a:cs typeface="Times New Roman" panose="02020603050405020304" pitchFamily="18" charset="0"/>
            </a:rPr>
            <a:t>Research and technology Intensive based on company innovation</a:t>
          </a:r>
          <a:endParaRPr lang="zh-CN" altLang="en-US" sz="2000" b="1" dirty="0">
            <a:latin typeface="Times New Roman" panose="02020603050405020304" pitchFamily="18" charset="0"/>
            <a:cs typeface="Times New Roman" panose="02020603050405020304" pitchFamily="18" charset="0"/>
          </a:endParaRPr>
        </a:p>
      </dgm:t>
    </dgm:pt>
    <dgm:pt modelId="{354D2138-0E72-4799-993C-FFDA59C6F917}" type="parTrans" cxnId="{4B7E42C1-5738-4040-BEC4-339F7D9D04AB}">
      <dgm:prSet/>
      <dgm:spPr/>
      <dgm:t>
        <a:bodyPr/>
        <a:lstStyle/>
        <a:p>
          <a:endParaRPr lang="zh-CN" altLang="en-US"/>
        </a:p>
      </dgm:t>
    </dgm:pt>
    <dgm:pt modelId="{897953E9-3DAC-446C-A440-E08F43A88EA8}" type="sibTrans" cxnId="{4B7E42C1-5738-4040-BEC4-339F7D9D04AB}">
      <dgm:prSet/>
      <dgm:spPr/>
      <dgm:t>
        <a:bodyPr/>
        <a:lstStyle/>
        <a:p>
          <a:endParaRPr lang="zh-CN" altLang="en-US"/>
        </a:p>
      </dgm:t>
    </dgm:pt>
    <dgm:pt modelId="{B677D64E-A7C9-4A01-A017-40EFE3EAAF9E}">
      <dgm:prSet phldrT="[文本]" custT="1"/>
      <dgm:spPr/>
      <dgm:t>
        <a:bodyPr/>
        <a:lstStyle/>
        <a:p>
          <a:r>
            <a:rPr lang="en-US" altLang="zh-CN" sz="2000" b="1" dirty="0">
              <a:latin typeface="Times New Roman" panose="02020603050405020304" pitchFamily="18" charset="0"/>
              <a:cs typeface="Times New Roman" panose="02020603050405020304" pitchFamily="18" charset="0"/>
            </a:rPr>
            <a:t>Scan start-up companies, invest them, partnered with them or acquire them</a:t>
          </a:r>
          <a:endParaRPr lang="zh-CN" altLang="en-US" sz="2000" b="1" dirty="0">
            <a:latin typeface="Times New Roman" panose="02020603050405020304" pitchFamily="18" charset="0"/>
            <a:cs typeface="Times New Roman" panose="02020603050405020304" pitchFamily="18" charset="0"/>
          </a:endParaRPr>
        </a:p>
      </dgm:t>
    </dgm:pt>
    <dgm:pt modelId="{FAD7ADEE-1487-450A-97C6-B4CA2760CFA2}" type="parTrans" cxnId="{EB7A634D-F32E-423C-BB60-4C0E07ABEB85}">
      <dgm:prSet/>
      <dgm:spPr/>
      <dgm:t>
        <a:bodyPr/>
        <a:lstStyle/>
        <a:p>
          <a:endParaRPr lang="zh-CN" altLang="en-US"/>
        </a:p>
      </dgm:t>
    </dgm:pt>
    <dgm:pt modelId="{1AD3C405-475A-423D-84FD-F65D0CB414C7}" type="sibTrans" cxnId="{EB7A634D-F32E-423C-BB60-4C0E07ABEB85}">
      <dgm:prSet/>
      <dgm:spPr/>
      <dgm:t>
        <a:bodyPr/>
        <a:lstStyle/>
        <a:p>
          <a:endParaRPr lang="zh-CN" altLang="en-US"/>
        </a:p>
      </dgm:t>
    </dgm:pt>
    <dgm:pt modelId="{D4A292F5-9764-42FA-A194-E2007E7C314E}">
      <dgm:prSet phldrT="[文本]" custT="1"/>
      <dgm:spPr/>
      <dgm:t>
        <a:bodyPr/>
        <a:lstStyle/>
        <a:p>
          <a:endParaRPr lang="zh-CN" altLang="en-US" sz="2000" b="1" dirty="0">
            <a:latin typeface="Times New Roman" panose="02020603050405020304" pitchFamily="18" charset="0"/>
            <a:cs typeface="Times New Roman" panose="02020603050405020304" pitchFamily="18" charset="0"/>
          </a:endParaRPr>
        </a:p>
      </dgm:t>
    </dgm:pt>
    <dgm:pt modelId="{4AF2D7AB-E1A8-45E6-885A-279B5666EE25}" type="sibTrans" cxnId="{31FD926E-4816-4EEA-998A-B3C0C7854A52}">
      <dgm:prSet/>
      <dgm:spPr/>
      <dgm:t>
        <a:bodyPr/>
        <a:lstStyle/>
        <a:p>
          <a:endParaRPr lang="zh-CN" altLang="en-US"/>
        </a:p>
      </dgm:t>
    </dgm:pt>
    <dgm:pt modelId="{D0B03D22-FA4A-4244-A9B4-106E8276527B}" type="parTrans" cxnId="{31FD926E-4816-4EEA-998A-B3C0C7854A52}">
      <dgm:prSet/>
      <dgm:spPr/>
      <dgm:t>
        <a:bodyPr/>
        <a:lstStyle/>
        <a:p>
          <a:endParaRPr lang="zh-CN" altLang="en-US"/>
        </a:p>
      </dgm:t>
    </dgm:pt>
    <dgm:pt modelId="{0FD2F99C-64E8-4246-89DB-9EDDB81712B9}" type="pres">
      <dgm:prSet presAssocID="{8DFBEB8D-A618-4155-A7F3-2EE1DD6CE924}" presName="diagram" presStyleCnt="0">
        <dgm:presLayoutVars>
          <dgm:dir/>
        </dgm:presLayoutVars>
      </dgm:prSet>
      <dgm:spPr/>
      <dgm:t>
        <a:bodyPr/>
        <a:lstStyle/>
        <a:p>
          <a:endParaRPr lang="pt-BR"/>
        </a:p>
      </dgm:t>
    </dgm:pt>
    <dgm:pt modelId="{DF5F0722-DC2A-40EA-B3C2-2E3A7D4F3D50}" type="pres">
      <dgm:prSet presAssocID="{1D703FE6-97D4-4438-AA15-473F4BE0D4E2}" presName="composite" presStyleCnt="0"/>
      <dgm:spPr/>
    </dgm:pt>
    <dgm:pt modelId="{31B4A997-B1EF-41EF-832C-98B2D2BA6898}" type="pres">
      <dgm:prSet presAssocID="{1D703FE6-97D4-4438-AA15-473F4BE0D4E2}" presName="Image" presStyleLbl="bgShp" presStyleIdx="0" presStyleCnt="2"/>
      <dgm:spPr/>
    </dgm:pt>
    <dgm:pt modelId="{58EED2A5-CA84-4CCF-AC62-995CD29C8BB2}" type="pres">
      <dgm:prSet presAssocID="{1D703FE6-97D4-4438-AA15-473F4BE0D4E2}" presName="Parent" presStyleLbl="node0" presStyleIdx="0" presStyleCnt="2" custScaleX="144754" custLinFactNeighborX="-3820" custLinFactNeighborY="92655">
        <dgm:presLayoutVars>
          <dgm:bulletEnabled val="1"/>
        </dgm:presLayoutVars>
      </dgm:prSet>
      <dgm:spPr/>
      <dgm:t>
        <a:bodyPr/>
        <a:lstStyle/>
        <a:p>
          <a:endParaRPr lang="pt-BR"/>
        </a:p>
      </dgm:t>
    </dgm:pt>
    <dgm:pt modelId="{90740E5B-EEB1-4377-89D1-DA1FAC27EAB7}" type="pres">
      <dgm:prSet presAssocID="{897953E9-3DAC-446C-A440-E08F43A88EA8}" presName="sibTrans" presStyleCnt="0"/>
      <dgm:spPr/>
    </dgm:pt>
    <dgm:pt modelId="{BF44A71C-0FF9-42C5-B831-33AB1A15D3CE}" type="pres">
      <dgm:prSet presAssocID="{B677D64E-A7C9-4A01-A017-40EFE3EAAF9E}" presName="composite" presStyleCnt="0"/>
      <dgm:spPr/>
    </dgm:pt>
    <dgm:pt modelId="{E689E17C-A6F8-4597-89E9-488E66AF7D2B}" type="pres">
      <dgm:prSet presAssocID="{B677D64E-A7C9-4A01-A017-40EFE3EAAF9E}" presName="Image" presStyleLbl="bgShp" presStyleIdx="1" presStyleCnt="2"/>
      <dgm:spPr/>
    </dgm:pt>
    <dgm:pt modelId="{6EB67788-208E-4A4E-A365-5050A18827C6}" type="pres">
      <dgm:prSet presAssocID="{B677D64E-A7C9-4A01-A017-40EFE3EAAF9E}" presName="Parent" presStyleLbl="node0" presStyleIdx="1" presStyleCnt="2" custScaleX="133152" custLinFactNeighborX="-7102" custLinFactNeighborY="96420">
        <dgm:presLayoutVars>
          <dgm:bulletEnabled val="1"/>
        </dgm:presLayoutVars>
      </dgm:prSet>
      <dgm:spPr/>
      <dgm:t>
        <a:bodyPr/>
        <a:lstStyle/>
        <a:p>
          <a:endParaRPr lang="pt-BR"/>
        </a:p>
      </dgm:t>
    </dgm:pt>
  </dgm:ptLst>
  <dgm:cxnLst>
    <dgm:cxn modelId="{CDEB3870-982A-4288-B8E1-D8DDAC7847AD}" type="presOf" srcId="{B677D64E-A7C9-4A01-A017-40EFE3EAAF9E}" destId="{6EB67788-208E-4A4E-A365-5050A18827C6}" srcOrd="0" destOrd="0" presId="urn:microsoft.com/office/officeart/2008/layout/BendingPictureCaption"/>
    <dgm:cxn modelId="{49795C2E-4721-4510-BFF0-4BC8846C8D45}" type="presOf" srcId="{1D703FE6-97D4-4438-AA15-473F4BE0D4E2}" destId="{58EED2A5-CA84-4CCF-AC62-995CD29C8BB2}" srcOrd="0" destOrd="0" presId="urn:microsoft.com/office/officeart/2008/layout/BendingPictureCaption"/>
    <dgm:cxn modelId="{FA47D9D3-85C1-4A95-A285-D9AD10ACA49F}" type="presOf" srcId="{D4A292F5-9764-42FA-A194-E2007E7C314E}" destId="{6EB67788-208E-4A4E-A365-5050A18827C6}" srcOrd="0" destOrd="1" presId="urn:microsoft.com/office/officeart/2008/layout/BendingPictureCaption"/>
    <dgm:cxn modelId="{31FD926E-4816-4EEA-998A-B3C0C7854A52}" srcId="{B677D64E-A7C9-4A01-A017-40EFE3EAAF9E}" destId="{D4A292F5-9764-42FA-A194-E2007E7C314E}" srcOrd="0" destOrd="0" parTransId="{D0B03D22-FA4A-4244-A9B4-106E8276527B}" sibTransId="{4AF2D7AB-E1A8-45E6-885A-279B5666EE25}"/>
    <dgm:cxn modelId="{4B7E42C1-5738-4040-BEC4-339F7D9D04AB}" srcId="{8DFBEB8D-A618-4155-A7F3-2EE1DD6CE924}" destId="{1D703FE6-97D4-4438-AA15-473F4BE0D4E2}" srcOrd="0" destOrd="0" parTransId="{354D2138-0E72-4799-993C-FFDA59C6F917}" sibTransId="{897953E9-3DAC-446C-A440-E08F43A88EA8}"/>
    <dgm:cxn modelId="{EB7A634D-F32E-423C-BB60-4C0E07ABEB85}" srcId="{8DFBEB8D-A618-4155-A7F3-2EE1DD6CE924}" destId="{B677D64E-A7C9-4A01-A017-40EFE3EAAF9E}" srcOrd="1" destOrd="0" parTransId="{FAD7ADEE-1487-450A-97C6-B4CA2760CFA2}" sibTransId="{1AD3C405-475A-423D-84FD-F65D0CB414C7}"/>
    <dgm:cxn modelId="{B93666F4-531C-40DD-AE3E-6BF8C4059EC5}" type="presOf" srcId="{8DFBEB8D-A618-4155-A7F3-2EE1DD6CE924}" destId="{0FD2F99C-64E8-4246-89DB-9EDDB81712B9}" srcOrd="0" destOrd="0" presId="urn:microsoft.com/office/officeart/2008/layout/BendingPictureCaption"/>
    <dgm:cxn modelId="{71E39EED-F434-42AA-9767-60FFE59CE8EA}" type="presParOf" srcId="{0FD2F99C-64E8-4246-89DB-9EDDB81712B9}" destId="{DF5F0722-DC2A-40EA-B3C2-2E3A7D4F3D50}" srcOrd="0" destOrd="0" presId="urn:microsoft.com/office/officeart/2008/layout/BendingPictureCaption"/>
    <dgm:cxn modelId="{2412CF38-479D-470A-9A23-57B1D4A837BC}" type="presParOf" srcId="{DF5F0722-DC2A-40EA-B3C2-2E3A7D4F3D50}" destId="{31B4A997-B1EF-41EF-832C-98B2D2BA6898}" srcOrd="0" destOrd="0" presId="urn:microsoft.com/office/officeart/2008/layout/BendingPictureCaption"/>
    <dgm:cxn modelId="{CCDAB85B-7467-4D2A-9B47-659FBA803DED}" type="presParOf" srcId="{DF5F0722-DC2A-40EA-B3C2-2E3A7D4F3D50}" destId="{58EED2A5-CA84-4CCF-AC62-995CD29C8BB2}" srcOrd="1" destOrd="0" presId="urn:microsoft.com/office/officeart/2008/layout/BendingPictureCaption"/>
    <dgm:cxn modelId="{AF52DEF0-8447-47CF-A1B5-FB0C510703DB}" type="presParOf" srcId="{0FD2F99C-64E8-4246-89DB-9EDDB81712B9}" destId="{90740E5B-EEB1-4377-89D1-DA1FAC27EAB7}" srcOrd="1" destOrd="0" presId="urn:microsoft.com/office/officeart/2008/layout/BendingPictureCaption"/>
    <dgm:cxn modelId="{FDE82469-45E1-478F-B8FE-43E37276B054}" type="presParOf" srcId="{0FD2F99C-64E8-4246-89DB-9EDDB81712B9}" destId="{BF44A71C-0FF9-42C5-B831-33AB1A15D3CE}" srcOrd="2" destOrd="0" presId="urn:microsoft.com/office/officeart/2008/layout/BendingPictureCaption"/>
    <dgm:cxn modelId="{CC01C562-555D-4AD3-95E9-F613C7A11252}" type="presParOf" srcId="{BF44A71C-0FF9-42C5-B831-33AB1A15D3CE}" destId="{E689E17C-A6F8-4597-89E9-488E66AF7D2B}" srcOrd="0" destOrd="0" presId="urn:microsoft.com/office/officeart/2008/layout/BendingPictureCaption"/>
    <dgm:cxn modelId="{538B3BAA-42DB-4A1B-A8CF-677D7016C8FE}" type="presParOf" srcId="{BF44A71C-0FF9-42C5-B831-33AB1A15D3CE}" destId="{6EB67788-208E-4A4E-A365-5050A18827C6}" srcOrd="1" destOrd="0" presId="urn:microsoft.com/office/officeart/2008/layout/BendingPictureCapti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02690A-E0E6-4426-AEAD-AA83EC634A9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CN" altLang="en-US"/>
        </a:p>
      </dgm:t>
    </dgm:pt>
    <dgm:pt modelId="{EE533B9A-9605-43F1-9933-B201D7A7AC26}">
      <dgm:prSet phldrT="[文本]" custT="1"/>
      <dgm:spPr/>
      <dgm:t>
        <a:bodyPr/>
        <a:lstStyle/>
        <a:p>
          <a:r>
            <a:rPr lang="en-US" altLang="zh-CN" sz="2800" b="1" dirty="0"/>
            <a:t>Insight</a:t>
          </a:r>
          <a:endParaRPr lang="zh-CN" altLang="en-US" sz="2800" b="1" dirty="0"/>
        </a:p>
      </dgm:t>
    </dgm:pt>
    <dgm:pt modelId="{45851D1A-A757-4321-B9F5-489DD265081A}" type="parTrans" cxnId="{C46F2533-9179-4EB9-9C14-12C0D29EDA83}">
      <dgm:prSet/>
      <dgm:spPr/>
      <dgm:t>
        <a:bodyPr/>
        <a:lstStyle/>
        <a:p>
          <a:endParaRPr lang="zh-CN" altLang="en-US"/>
        </a:p>
      </dgm:t>
    </dgm:pt>
    <dgm:pt modelId="{84821D1B-02CB-438F-B0F4-2B7802509FC6}" type="sibTrans" cxnId="{C46F2533-9179-4EB9-9C14-12C0D29EDA83}">
      <dgm:prSet/>
      <dgm:spPr/>
      <dgm:t>
        <a:bodyPr/>
        <a:lstStyle/>
        <a:p>
          <a:endParaRPr lang="zh-CN" altLang="en-US"/>
        </a:p>
      </dgm:t>
    </dgm:pt>
    <dgm:pt modelId="{072AE470-AB12-441D-8908-1004EC4069BA}">
      <dgm:prSet phldrT="[文本]"/>
      <dgm:spPr/>
      <dgm:t>
        <a:bodyPr/>
        <a:lstStyle/>
        <a:p>
          <a:r>
            <a:rPr lang="en-US" altLang="zh-CN" dirty="0">
              <a:latin typeface="Times New Roman" panose="02020603050405020304" pitchFamily="18" charset="0"/>
              <a:cs typeface="Times New Roman" panose="02020603050405020304" pitchFamily="18" charset="0"/>
            </a:rPr>
            <a:t>Chapter1: Xerox Corporation, Transition from CI to OI</a:t>
          </a:r>
        </a:p>
      </dgm:t>
    </dgm:pt>
    <dgm:pt modelId="{1E9B1FD3-0C50-4B1A-8AE9-D61FE3908AA2}" type="parTrans" cxnId="{8C336514-2EF5-4ABB-B1FE-854F2BF8CB81}">
      <dgm:prSet/>
      <dgm:spPr/>
      <dgm:t>
        <a:bodyPr/>
        <a:lstStyle/>
        <a:p>
          <a:endParaRPr lang="zh-CN" altLang="en-US"/>
        </a:p>
      </dgm:t>
    </dgm:pt>
    <dgm:pt modelId="{C1F1FD10-F720-4F36-AEE1-B7AA27D64BE1}" type="sibTrans" cxnId="{8C336514-2EF5-4ABB-B1FE-854F2BF8CB81}">
      <dgm:prSet/>
      <dgm:spPr/>
      <dgm:t>
        <a:bodyPr/>
        <a:lstStyle/>
        <a:p>
          <a:endParaRPr lang="zh-CN" altLang="en-US"/>
        </a:p>
      </dgm:t>
    </dgm:pt>
    <dgm:pt modelId="{20E6830C-A44D-4695-AF22-92799AC54E15}">
      <dgm:prSet phldrT="[文本]"/>
      <dgm:spPr/>
      <dgm:t>
        <a:bodyPr/>
        <a:lstStyle/>
        <a:p>
          <a:r>
            <a:rPr lang="en-US" altLang="zh-CN" dirty="0">
              <a:latin typeface="Times New Roman" panose="02020603050405020304" pitchFamily="18" charset="0"/>
              <a:cs typeface="Times New Roman" panose="02020603050405020304" pitchFamily="18" charset="0"/>
            </a:rPr>
            <a:t>Chapter4: The value of an idea or a technology depends on its business model.</a:t>
          </a:r>
          <a:endParaRPr lang="zh-CN" altLang="en-US" dirty="0"/>
        </a:p>
      </dgm:t>
    </dgm:pt>
    <dgm:pt modelId="{A8752A13-A867-4EE4-8B9D-D8F286BB3041}" type="parTrans" cxnId="{5DFCBFA5-9840-47E1-B3FA-BE66ED50EDD9}">
      <dgm:prSet/>
      <dgm:spPr/>
      <dgm:t>
        <a:bodyPr/>
        <a:lstStyle/>
        <a:p>
          <a:endParaRPr lang="zh-CN" altLang="en-US"/>
        </a:p>
      </dgm:t>
    </dgm:pt>
    <dgm:pt modelId="{D87FA1AD-FA2C-4A3E-B116-505F75518AB2}" type="sibTrans" cxnId="{5DFCBFA5-9840-47E1-B3FA-BE66ED50EDD9}">
      <dgm:prSet/>
      <dgm:spPr/>
      <dgm:t>
        <a:bodyPr/>
        <a:lstStyle/>
        <a:p>
          <a:endParaRPr lang="zh-CN" altLang="en-US"/>
        </a:p>
      </dgm:t>
    </dgm:pt>
    <dgm:pt modelId="{83D3B750-4FC3-48F2-9FA1-D6B6A2692E71}">
      <dgm:prSet/>
      <dgm:spPr/>
      <dgm:t>
        <a:bodyPr/>
        <a:lstStyle/>
        <a:p>
          <a:r>
            <a:rPr lang="en-US" altLang="zh-CN" dirty="0">
              <a:latin typeface="Times New Roman" panose="02020603050405020304" pitchFamily="18" charset="0"/>
              <a:cs typeface="Times New Roman" panose="02020603050405020304" pitchFamily="18" charset="0"/>
            </a:rPr>
            <a:t>Chapter5: How IBM manages innovation.</a:t>
          </a:r>
          <a:endParaRPr lang="zh-CN" altLang="en-US" dirty="0"/>
        </a:p>
      </dgm:t>
    </dgm:pt>
    <dgm:pt modelId="{A6CA6DCF-52D4-4EE9-B57E-EB8D18A9B37F}" type="parTrans" cxnId="{64AB1F5A-C1D0-4AAD-9E9E-3A973CB897EF}">
      <dgm:prSet/>
      <dgm:spPr/>
      <dgm:t>
        <a:bodyPr/>
        <a:lstStyle/>
        <a:p>
          <a:endParaRPr lang="zh-CN" altLang="en-US"/>
        </a:p>
      </dgm:t>
    </dgm:pt>
    <dgm:pt modelId="{0910C329-EEFE-4DDB-B80A-827FCD8C95B8}" type="sibTrans" cxnId="{64AB1F5A-C1D0-4AAD-9E9E-3A973CB897EF}">
      <dgm:prSet/>
      <dgm:spPr/>
      <dgm:t>
        <a:bodyPr/>
        <a:lstStyle/>
        <a:p>
          <a:endParaRPr lang="zh-CN" altLang="en-US"/>
        </a:p>
      </dgm:t>
    </dgm:pt>
    <dgm:pt modelId="{C625164E-CF0F-4DCA-95C1-2575D9F52F0F}">
      <dgm:prSet phldrT="[文本]"/>
      <dgm:spPr/>
      <dgm:t>
        <a:bodyPr/>
        <a:lstStyle/>
        <a:p>
          <a:r>
            <a:rPr lang="en-US" altLang="zh-CN" dirty="0">
              <a:latin typeface="Times New Roman" panose="02020603050405020304" pitchFamily="18" charset="0"/>
              <a:cs typeface="Times New Roman" panose="02020603050405020304" pitchFamily="18" charset="0"/>
            </a:rPr>
            <a:t>Chapter6: Intel’s approach, bringing external technology inside</a:t>
          </a:r>
          <a:endParaRPr lang="zh-CN" altLang="en-US" dirty="0"/>
        </a:p>
      </dgm:t>
    </dgm:pt>
    <dgm:pt modelId="{15F0A125-7330-46DE-B913-CFDA987546E7}" type="parTrans" cxnId="{9D3EA6EC-6E68-45E0-8ADE-EAC6428826F6}">
      <dgm:prSet/>
      <dgm:spPr/>
      <dgm:t>
        <a:bodyPr/>
        <a:lstStyle/>
        <a:p>
          <a:endParaRPr lang="zh-CN" altLang="en-US"/>
        </a:p>
      </dgm:t>
    </dgm:pt>
    <dgm:pt modelId="{BCF867F3-5821-4174-984F-74A5C38B591E}" type="sibTrans" cxnId="{9D3EA6EC-6E68-45E0-8ADE-EAC6428826F6}">
      <dgm:prSet/>
      <dgm:spPr/>
      <dgm:t>
        <a:bodyPr/>
        <a:lstStyle/>
        <a:p>
          <a:endParaRPr lang="zh-CN" altLang="en-US"/>
        </a:p>
      </dgm:t>
    </dgm:pt>
    <dgm:pt modelId="{E590AEF1-E09B-4379-BEAC-CCD1E0E8C3FD}">
      <dgm:prSet phldrT="[文本]"/>
      <dgm:spPr/>
      <dgm:t>
        <a:bodyPr/>
        <a:lstStyle/>
        <a:p>
          <a:r>
            <a:rPr lang="en-US" altLang="zh-CN" dirty="0">
              <a:latin typeface="Times New Roman" panose="02020603050405020304" pitchFamily="18" charset="0"/>
              <a:cs typeface="Times New Roman" panose="02020603050405020304" pitchFamily="18" charset="0"/>
            </a:rPr>
            <a:t>Chapter7: Lucent’s approach, taking internal technology outside</a:t>
          </a:r>
          <a:endParaRPr lang="zh-CN" altLang="en-US" dirty="0"/>
        </a:p>
      </dgm:t>
    </dgm:pt>
    <dgm:pt modelId="{43BB4DED-43E4-4204-8EE6-55C600D2027D}" type="parTrans" cxnId="{EF30E1E0-C7D4-4BCC-A816-B0A0FBD525EF}">
      <dgm:prSet/>
      <dgm:spPr/>
      <dgm:t>
        <a:bodyPr/>
        <a:lstStyle/>
        <a:p>
          <a:endParaRPr lang="zh-CN" altLang="en-US"/>
        </a:p>
      </dgm:t>
    </dgm:pt>
    <dgm:pt modelId="{A38FB5DA-153E-446E-88C1-B86F16119852}" type="sibTrans" cxnId="{EF30E1E0-C7D4-4BCC-A816-B0A0FBD525EF}">
      <dgm:prSet/>
      <dgm:spPr/>
      <dgm:t>
        <a:bodyPr/>
        <a:lstStyle/>
        <a:p>
          <a:endParaRPr lang="zh-CN" altLang="en-US"/>
        </a:p>
      </dgm:t>
    </dgm:pt>
    <dgm:pt modelId="{8937CF43-24C7-402C-B703-1BE76380A06F}">
      <dgm:prSet phldrT="[文本]"/>
      <dgm:spPr/>
      <dgm:t>
        <a:bodyPr/>
        <a:lstStyle/>
        <a:p>
          <a:r>
            <a:rPr lang="en-US" altLang="zh-CN" dirty="0">
              <a:latin typeface="Times New Roman" panose="02020603050405020304" pitchFamily="18" charset="0"/>
              <a:cs typeface="Times New Roman" panose="02020603050405020304" pitchFamily="18" charset="0"/>
            </a:rPr>
            <a:t>Chapter8: Examines the management of intellectual property(IP) in the innovation process. That in a world of abundant knowledge, companies should be active buyers and active sellers of IP</a:t>
          </a:r>
          <a:endParaRPr lang="zh-CN" altLang="en-US" dirty="0"/>
        </a:p>
      </dgm:t>
    </dgm:pt>
    <dgm:pt modelId="{AA0F152F-B468-4227-ADC8-028725273706}" type="parTrans" cxnId="{189E77D8-C6A3-4661-B48B-3BF0CAB3FF6B}">
      <dgm:prSet/>
      <dgm:spPr/>
      <dgm:t>
        <a:bodyPr/>
        <a:lstStyle/>
        <a:p>
          <a:endParaRPr lang="zh-CN" altLang="en-US"/>
        </a:p>
      </dgm:t>
    </dgm:pt>
    <dgm:pt modelId="{4CA0C203-CE90-4905-9161-3E2EC7BB1E50}" type="sibTrans" cxnId="{189E77D8-C6A3-4661-B48B-3BF0CAB3FF6B}">
      <dgm:prSet/>
      <dgm:spPr/>
      <dgm:t>
        <a:bodyPr/>
        <a:lstStyle/>
        <a:p>
          <a:endParaRPr lang="zh-CN" altLang="en-US"/>
        </a:p>
      </dgm:t>
    </dgm:pt>
    <dgm:pt modelId="{F35A5BA2-9E8B-44EB-863E-A77BC7A6F317}">
      <dgm:prSet phldrT="[文本]"/>
      <dgm:spPr/>
      <dgm:t>
        <a:bodyPr/>
        <a:lstStyle/>
        <a:p>
          <a:r>
            <a:rPr lang="en-US" altLang="zh-CN" dirty="0">
              <a:latin typeface="Times New Roman" panose="02020603050405020304" pitchFamily="18" charset="0"/>
              <a:cs typeface="Times New Roman" panose="02020603050405020304" pitchFamily="18" charset="0"/>
            </a:rPr>
            <a:t>Chapter9: How companies can make the transition to a more Open Innovation System.</a:t>
          </a:r>
          <a:endParaRPr lang="zh-CN" altLang="en-US" dirty="0"/>
        </a:p>
      </dgm:t>
    </dgm:pt>
    <dgm:pt modelId="{6DABA7E4-B2A0-4E5A-B3F7-1A2FE9B14CCC}" type="parTrans" cxnId="{F5F79BF4-CF5C-49A8-8F5C-ACB1E38E1AC0}">
      <dgm:prSet/>
      <dgm:spPr/>
      <dgm:t>
        <a:bodyPr/>
        <a:lstStyle/>
        <a:p>
          <a:endParaRPr lang="zh-CN" altLang="en-US"/>
        </a:p>
      </dgm:t>
    </dgm:pt>
    <dgm:pt modelId="{FBC960B3-350D-403B-9C21-D7FBECE9996F}" type="sibTrans" cxnId="{F5F79BF4-CF5C-49A8-8F5C-ACB1E38E1AC0}">
      <dgm:prSet/>
      <dgm:spPr/>
      <dgm:t>
        <a:bodyPr/>
        <a:lstStyle/>
        <a:p>
          <a:endParaRPr lang="zh-CN" altLang="en-US"/>
        </a:p>
      </dgm:t>
    </dgm:pt>
    <dgm:pt modelId="{7A68FD17-C77F-4203-BAF0-BE30D41F5938}">
      <dgm:prSet/>
      <dgm:spPr/>
      <dgm:t>
        <a:bodyPr/>
        <a:lstStyle/>
        <a:p>
          <a:r>
            <a:rPr lang="en-US" altLang="zh-CN" dirty="0">
              <a:latin typeface="Times New Roman" panose="02020603050405020304" pitchFamily="18" charset="0"/>
              <a:cs typeface="Times New Roman" panose="02020603050405020304" pitchFamily="18" charset="0"/>
            </a:rPr>
            <a:t>Chapter2: Closed Innovation &amp; Chapter3: Open Innovation</a:t>
          </a:r>
          <a:endParaRPr lang="zh-CN" altLang="en-US" dirty="0"/>
        </a:p>
      </dgm:t>
    </dgm:pt>
    <dgm:pt modelId="{D50A84C0-486F-455C-A814-385941823DEA}" type="parTrans" cxnId="{540DEC98-23BC-4D92-A634-C05CDB90FCCF}">
      <dgm:prSet/>
      <dgm:spPr/>
      <dgm:t>
        <a:bodyPr/>
        <a:lstStyle/>
        <a:p>
          <a:endParaRPr lang="zh-CN" altLang="en-US"/>
        </a:p>
      </dgm:t>
    </dgm:pt>
    <dgm:pt modelId="{A90EF6A7-69BC-41A4-804F-17640AA50631}" type="sibTrans" cxnId="{540DEC98-23BC-4D92-A634-C05CDB90FCCF}">
      <dgm:prSet/>
      <dgm:spPr/>
      <dgm:t>
        <a:bodyPr/>
        <a:lstStyle/>
        <a:p>
          <a:endParaRPr lang="zh-CN" altLang="en-US"/>
        </a:p>
      </dgm:t>
    </dgm:pt>
    <dgm:pt modelId="{C435BD07-9998-470B-9408-181AE0F1FC21}" type="pres">
      <dgm:prSet presAssocID="{1D02690A-E0E6-4426-AEAD-AA83EC634A97}" presName="vert0" presStyleCnt="0">
        <dgm:presLayoutVars>
          <dgm:dir/>
          <dgm:animOne val="branch"/>
          <dgm:animLvl val="lvl"/>
        </dgm:presLayoutVars>
      </dgm:prSet>
      <dgm:spPr/>
      <dgm:t>
        <a:bodyPr/>
        <a:lstStyle/>
        <a:p>
          <a:endParaRPr lang="pt-BR"/>
        </a:p>
      </dgm:t>
    </dgm:pt>
    <dgm:pt modelId="{EF6020E9-5155-4A83-880C-44C1D08723AE}" type="pres">
      <dgm:prSet presAssocID="{EE533B9A-9605-43F1-9933-B201D7A7AC26}" presName="thickLine" presStyleLbl="alignNode1" presStyleIdx="0" presStyleCnt="1"/>
      <dgm:spPr/>
    </dgm:pt>
    <dgm:pt modelId="{01DCA9A6-AED0-4B8E-8C96-947A2AD35CA5}" type="pres">
      <dgm:prSet presAssocID="{EE533B9A-9605-43F1-9933-B201D7A7AC26}" presName="horz1" presStyleCnt="0"/>
      <dgm:spPr/>
    </dgm:pt>
    <dgm:pt modelId="{6265C6BB-DFD5-4ECB-B411-4B9B1F273465}" type="pres">
      <dgm:prSet presAssocID="{EE533B9A-9605-43F1-9933-B201D7A7AC26}" presName="tx1" presStyleLbl="revTx" presStyleIdx="0" presStyleCnt="9" custScaleX="82486"/>
      <dgm:spPr/>
      <dgm:t>
        <a:bodyPr/>
        <a:lstStyle/>
        <a:p>
          <a:endParaRPr lang="pt-BR"/>
        </a:p>
      </dgm:t>
    </dgm:pt>
    <dgm:pt modelId="{89D4495C-9B01-40EE-A28A-C1185419A782}" type="pres">
      <dgm:prSet presAssocID="{EE533B9A-9605-43F1-9933-B201D7A7AC26}" presName="vert1" presStyleCnt="0"/>
      <dgm:spPr/>
    </dgm:pt>
    <dgm:pt modelId="{4F394244-F716-4809-A567-5D2FE114D422}" type="pres">
      <dgm:prSet presAssocID="{072AE470-AB12-441D-8908-1004EC4069BA}" presName="vertSpace2a" presStyleCnt="0"/>
      <dgm:spPr/>
    </dgm:pt>
    <dgm:pt modelId="{089DE0E3-75E7-4753-B1D6-E485CB3AC583}" type="pres">
      <dgm:prSet presAssocID="{072AE470-AB12-441D-8908-1004EC4069BA}" presName="horz2" presStyleCnt="0"/>
      <dgm:spPr/>
    </dgm:pt>
    <dgm:pt modelId="{02B60BCA-F07C-4346-B359-F085CCB8DBE0}" type="pres">
      <dgm:prSet presAssocID="{072AE470-AB12-441D-8908-1004EC4069BA}" presName="horzSpace2" presStyleCnt="0"/>
      <dgm:spPr/>
    </dgm:pt>
    <dgm:pt modelId="{6FB80C23-27A1-4A5F-A61E-1BE1581A24F0}" type="pres">
      <dgm:prSet presAssocID="{072AE470-AB12-441D-8908-1004EC4069BA}" presName="tx2" presStyleLbl="revTx" presStyleIdx="1" presStyleCnt="9"/>
      <dgm:spPr/>
      <dgm:t>
        <a:bodyPr/>
        <a:lstStyle/>
        <a:p>
          <a:endParaRPr lang="pt-BR"/>
        </a:p>
      </dgm:t>
    </dgm:pt>
    <dgm:pt modelId="{3392482A-A62C-4613-AD6C-1884675EC363}" type="pres">
      <dgm:prSet presAssocID="{072AE470-AB12-441D-8908-1004EC4069BA}" presName="vert2" presStyleCnt="0"/>
      <dgm:spPr/>
    </dgm:pt>
    <dgm:pt modelId="{DDF50D7F-45FF-401C-A097-B8AFD1E0AE22}" type="pres">
      <dgm:prSet presAssocID="{072AE470-AB12-441D-8908-1004EC4069BA}" presName="thinLine2b" presStyleLbl="callout" presStyleIdx="0" presStyleCnt="8"/>
      <dgm:spPr/>
    </dgm:pt>
    <dgm:pt modelId="{DDB250DE-5480-4892-B3DB-3F7046F11438}" type="pres">
      <dgm:prSet presAssocID="{072AE470-AB12-441D-8908-1004EC4069BA}" presName="vertSpace2b" presStyleCnt="0"/>
      <dgm:spPr/>
    </dgm:pt>
    <dgm:pt modelId="{06104742-DF0D-4F27-AB94-195A07AE332D}" type="pres">
      <dgm:prSet presAssocID="{7A68FD17-C77F-4203-BAF0-BE30D41F5938}" presName="horz2" presStyleCnt="0"/>
      <dgm:spPr/>
    </dgm:pt>
    <dgm:pt modelId="{B352481B-EA7F-4738-BE66-60B96FDFE2CB}" type="pres">
      <dgm:prSet presAssocID="{7A68FD17-C77F-4203-BAF0-BE30D41F5938}" presName="horzSpace2" presStyleCnt="0"/>
      <dgm:spPr/>
    </dgm:pt>
    <dgm:pt modelId="{C99DC238-038D-4757-A7EC-96DD20C2DC31}" type="pres">
      <dgm:prSet presAssocID="{7A68FD17-C77F-4203-BAF0-BE30D41F5938}" presName="tx2" presStyleLbl="revTx" presStyleIdx="2" presStyleCnt="9"/>
      <dgm:spPr/>
      <dgm:t>
        <a:bodyPr/>
        <a:lstStyle/>
        <a:p>
          <a:endParaRPr lang="pt-BR"/>
        </a:p>
      </dgm:t>
    </dgm:pt>
    <dgm:pt modelId="{E1CFF420-7E35-4127-90C5-AA10929C5F8E}" type="pres">
      <dgm:prSet presAssocID="{7A68FD17-C77F-4203-BAF0-BE30D41F5938}" presName="vert2" presStyleCnt="0"/>
      <dgm:spPr/>
    </dgm:pt>
    <dgm:pt modelId="{D689DC81-2B89-4E1A-8594-F9A6FE89B843}" type="pres">
      <dgm:prSet presAssocID="{7A68FD17-C77F-4203-BAF0-BE30D41F5938}" presName="thinLine2b" presStyleLbl="callout" presStyleIdx="1" presStyleCnt="8"/>
      <dgm:spPr/>
    </dgm:pt>
    <dgm:pt modelId="{A00292F9-0537-43B5-A6F2-4CEB1881F4A9}" type="pres">
      <dgm:prSet presAssocID="{7A68FD17-C77F-4203-BAF0-BE30D41F5938}" presName="vertSpace2b" presStyleCnt="0"/>
      <dgm:spPr/>
    </dgm:pt>
    <dgm:pt modelId="{796BAE29-BE81-4F85-B296-DD5F58F87E54}" type="pres">
      <dgm:prSet presAssocID="{20E6830C-A44D-4695-AF22-92799AC54E15}" presName="horz2" presStyleCnt="0"/>
      <dgm:spPr/>
    </dgm:pt>
    <dgm:pt modelId="{C73E8C32-C97D-406F-9463-4E450A8F0ABC}" type="pres">
      <dgm:prSet presAssocID="{20E6830C-A44D-4695-AF22-92799AC54E15}" presName="horzSpace2" presStyleCnt="0"/>
      <dgm:spPr/>
    </dgm:pt>
    <dgm:pt modelId="{F0EEADEA-2C0C-4878-9E38-472050709E22}" type="pres">
      <dgm:prSet presAssocID="{20E6830C-A44D-4695-AF22-92799AC54E15}" presName="tx2" presStyleLbl="revTx" presStyleIdx="3" presStyleCnt="9"/>
      <dgm:spPr/>
      <dgm:t>
        <a:bodyPr/>
        <a:lstStyle/>
        <a:p>
          <a:endParaRPr lang="pt-BR"/>
        </a:p>
      </dgm:t>
    </dgm:pt>
    <dgm:pt modelId="{578143C8-2760-4BE0-8D84-4F6B710F3E24}" type="pres">
      <dgm:prSet presAssocID="{20E6830C-A44D-4695-AF22-92799AC54E15}" presName="vert2" presStyleCnt="0"/>
      <dgm:spPr/>
    </dgm:pt>
    <dgm:pt modelId="{03C4CB1E-A922-47B0-98BD-67710CDCBAC9}" type="pres">
      <dgm:prSet presAssocID="{20E6830C-A44D-4695-AF22-92799AC54E15}" presName="thinLine2b" presStyleLbl="callout" presStyleIdx="2" presStyleCnt="8"/>
      <dgm:spPr/>
    </dgm:pt>
    <dgm:pt modelId="{1705CF65-4DFE-4443-941E-6A28F6CC5DC7}" type="pres">
      <dgm:prSet presAssocID="{20E6830C-A44D-4695-AF22-92799AC54E15}" presName="vertSpace2b" presStyleCnt="0"/>
      <dgm:spPr/>
    </dgm:pt>
    <dgm:pt modelId="{70EB8E45-218C-4ADC-A4DD-BD3C999D7149}" type="pres">
      <dgm:prSet presAssocID="{83D3B750-4FC3-48F2-9FA1-D6B6A2692E71}" presName="horz2" presStyleCnt="0"/>
      <dgm:spPr/>
    </dgm:pt>
    <dgm:pt modelId="{BDC118FD-1D80-4D25-9CD9-F96C59DC7265}" type="pres">
      <dgm:prSet presAssocID="{83D3B750-4FC3-48F2-9FA1-D6B6A2692E71}" presName="horzSpace2" presStyleCnt="0"/>
      <dgm:spPr/>
    </dgm:pt>
    <dgm:pt modelId="{7A2E7AEE-2AD4-4C16-878F-4FE999C9B6FD}" type="pres">
      <dgm:prSet presAssocID="{83D3B750-4FC3-48F2-9FA1-D6B6A2692E71}" presName="tx2" presStyleLbl="revTx" presStyleIdx="4" presStyleCnt="9"/>
      <dgm:spPr/>
      <dgm:t>
        <a:bodyPr/>
        <a:lstStyle/>
        <a:p>
          <a:endParaRPr lang="pt-BR"/>
        </a:p>
      </dgm:t>
    </dgm:pt>
    <dgm:pt modelId="{C7275603-CA63-412D-8E41-EFC7B45AF443}" type="pres">
      <dgm:prSet presAssocID="{83D3B750-4FC3-48F2-9FA1-D6B6A2692E71}" presName="vert2" presStyleCnt="0"/>
      <dgm:spPr/>
    </dgm:pt>
    <dgm:pt modelId="{BEDBC10C-2C96-4F64-8251-C841D9DCC9A2}" type="pres">
      <dgm:prSet presAssocID="{83D3B750-4FC3-48F2-9FA1-D6B6A2692E71}" presName="thinLine2b" presStyleLbl="callout" presStyleIdx="3" presStyleCnt="8"/>
      <dgm:spPr/>
    </dgm:pt>
    <dgm:pt modelId="{2341FC7B-34DC-41A3-BFBB-B24055C32533}" type="pres">
      <dgm:prSet presAssocID="{83D3B750-4FC3-48F2-9FA1-D6B6A2692E71}" presName="vertSpace2b" presStyleCnt="0"/>
      <dgm:spPr/>
    </dgm:pt>
    <dgm:pt modelId="{093161A0-38C0-4EBF-98E0-B4F795CA0087}" type="pres">
      <dgm:prSet presAssocID="{C625164E-CF0F-4DCA-95C1-2575D9F52F0F}" presName="horz2" presStyleCnt="0"/>
      <dgm:spPr/>
    </dgm:pt>
    <dgm:pt modelId="{F37DCDB2-268F-4CCC-A8C2-86F7F4AB452E}" type="pres">
      <dgm:prSet presAssocID="{C625164E-CF0F-4DCA-95C1-2575D9F52F0F}" presName="horzSpace2" presStyleCnt="0"/>
      <dgm:spPr/>
    </dgm:pt>
    <dgm:pt modelId="{D0A3BC17-749E-45D8-8536-5E46A8D53B0B}" type="pres">
      <dgm:prSet presAssocID="{C625164E-CF0F-4DCA-95C1-2575D9F52F0F}" presName="tx2" presStyleLbl="revTx" presStyleIdx="5" presStyleCnt="9"/>
      <dgm:spPr/>
      <dgm:t>
        <a:bodyPr/>
        <a:lstStyle/>
        <a:p>
          <a:endParaRPr lang="pt-BR"/>
        </a:p>
      </dgm:t>
    </dgm:pt>
    <dgm:pt modelId="{D65B3576-5CEA-4F80-AD37-8150CEA240C3}" type="pres">
      <dgm:prSet presAssocID="{C625164E-CF0F-4DCA-95C1-2575D9F52F0F}" presName="vert2" presStyleCnt="0"/>
      <dgm:spPr/>
    </dgm:pt>
    <dgm:pt modelId="{F2DA8FC8-AE0D-4B20-9FCA-FB8F1BBE0842}" type="pres">
      <dgm:prSet presAssocID="{C625164E-CF0F-4DCA-95C1-2575D9F52F0F}" presName="thinLine2b" presStyleLbl="callout" presStyleIdx="4" presStyleCnt="8"/>
      <dgm:spPr/>
    </dgm:pt>
    <dgm:pt modelId="{1FC3F783-6A69-45A7-9AE9-62AC67A43174}" type="pres">
      <dgm:prSet presAssocID="{C625164E-CF0F-4DCA-95C1-2575D9F52F0F}" presName="vertSpace2b" presStyleCnt="0"/>
      <dgm:spPr/>
    </dgm:pt>
    <dgm:pt modelId="{E1BC9A41-424E-496C-A7C1-60DDBF66001E}" type="pres">
      <dgm:prSet presAssocID="{E590AEF1-E09B-4379-BEAC-CCD1E0E8C3FD}" presName="horz2" presStyleCnt="0"/>
      <dgm:spPr/>
    </dgm:pt>
    <dgm:pt modelId="{E6C6E021-DFCF-470B-AEF9-55F1F16129F4}" type="pres">
      <dgm:prSet presAssocID="{E590AEF1-E09B-4379-BEAC-CCD1E0E8C3FD}" presName="horzSpace2" presStyleCnt="0"/>
      <dgm:spPr/>
    </dgm:pt>
    <dgm:pt modelId="{1EA5E1F9-33B8-434E-A2F1-7375E6B11D56}" type="pres">
      <dgm:prSet presAssocID="{E590AEF1-E09B-4379-BEAC-CCD1E0E8C3FD}" presName="tx2" presStyleLbl="revTx" presStyleIdx="6" presStyleCnt="9"/>
      <dgm:spPr/>
      <dgm:t>
        <a:bodyPr/>
        <a:lstStyle/>
        <a:p>
          <a:endParaRPr lang="pt-BR"/>
        </a:p>
      </dgm:t>
    </dgm:pt>
    <dgm:pt modelId="{5F51FDB0-8433-41F4-9C4F-7E14F9573217}" type="pres">
      <dgm:prSet presAssocID="{E590AEF1-E09B-4379-BEAC-CCD1E0E8C3FD}" presName="vert2" presStyleCnt="0"/>
      <dgm:spPr/>
    </dgm:pt>
    <dgm:pt modelId="{22AF559C-FC7F-4A48-AB6C-412DBB77C08E}" type="pres">
      <dgm:prSet presAssocID="{E590AEF1-E09B-4379-BEAC-CCD1E0E8C3FD}" presName="thinLine2b" presStyleLbl="callout" presStyleIdx="5" presStyleCnt="8"/>
      <dgm:spPr/>
    </dgm:pt>
    <dgm:pt modelId="{BD67804D-3BEE-47A8-8EC1-253D87119782}" type="pres">
      <dgm:prSet presAssocID="{E590AEF1-E09B-4379-BEAC-CCD1E0E8C3FD}" presName="vertSpace2b" presStyleCnt="0"/>
      <dgm:spPr/>
    </dgm:pt>
    <dgm:pt modelId="{807CFE9E-EBF3-4883-A215-2F30F32827EE}" type="pres">
      <dgm:prSet presAssocID="{8937CF43-24C7-402C-B703-1BE76380A06F}" presName="horz2" presStyleCnt="0"/>
      <dgm:spPr/>
    </dgm:pt>
    <dgm:pt modelId="{BA3AEC47-B011-45C1-9498-45447139F4C6}" type="pres">
      <dgm:prSet presAssocID="{8937CF43-24C7-402C-B703-1BE76380A06F}" presName="horzSpace2" presStyleCnt="0"/>
      <dgm:spPr/>
    </dgm:pt>
    <dgm:pt modelId="{920B8A4C-1561-4209-BD3B-CEAFF2EB45AC}" type="pres">
      <dgm:prSet presAssocID="{8937CF43-24C7-402C-B703-1BE76380A06F}" presName="tx2" presStyleLbl="revTx" presStyleIdx="7" presStyleCnt="9"/>
      <dgm:spPr/>
      <dgm:t>
        <a:bodyPr/>
        <a:lstStyle/>
        <a:p>
          <a:endParaRPr lang="pt-BR"/>
        </a:p>
      </dgm:t>
    </dgm:pt>
    <dgm:pt modelId="{AF2268B8-F365-40B4-A505-E5EB70ECEFD9}" type="pres">
      <dgm:prSet presAssocID="{8937CF43-24C7-402C-B703-1BE76380A06F}" presName="vert2" presStyleCnt="0"/>
      <dgm:spPr/>
    </dgm:pt>
    <dgm:pt modelId="{8FC35FDD-449C-4324-8D47-08108FA91D44}" type="pres">
      <dgm:prSet presAssocID="{8937CF43-24C7-402C-B703-1BE76380A06F}" presName="thinLine2b" presStyleLbl="callout" presStyleIdx="6" presStyleCnt="8"/>
      <dgm:spPr/>
    </dgm:pt>
    <dgm:pt modelId="{D1D39160-9378-48D5-8F77-72EA15282CA3}" type="pres">
      <dgm:prSet presAssocID="{8937CF43-24C7-402C-B703-1BE76380A06F}" presName="vertSpace2b" presStyleCnt="0"/>
      <dgm:spPr/>
    </dgm:pt>
    <dgm:pt modelId="{CE5731B1-84F5-4095-B8F0-8889CDAD4704}" type="pres">
      <dgm:prSet presAssocID="{F35A5BA2-9E8B-44EB-863E-A77BC7A6F317}" presName="horz2" presStyleCnt="0"/>
      <dgm:spPr/>
    </dgm:pt>
    <dgm:pt modelId="{45F47701-750D-45AD-A473-BCAA8C1A8108}" type="pres">
      <dgm:prSet presAssocID="{F35A5BA2-9E8B-44EB-863E-A77BC7A6F317}" presName="horzSpace2" presStyleCnt="0"/>
      <dgm:spPr/>
    </dgm:pt>
    <dgm:pt modelId="{5BC4270C-2151-49CE-9121-ACEA9ADABD23}" type="pres">
      <dgm:prSet presAssocID="{F35A5BA2-9E8B-44EB-863E-A77BC7A6F317}" presName="tx2" presStyleLbl="revTx" presStyleIdx="8" presStyleCnt="9"/>
      <dgm:spPr/>
      <dgm:t>
        <a:bodyPr/>
        <a:lstStyle/>
        <a:p>
          <a:endParaRPr lang="pt-BR"/>
        </a:p>
      </dgm:t>
    </dgm:pt>
    <dgm:pt modelId="{00BE4331-EDF8-4D0C-A8B6-15C6F37CC583}" type="pres">
      <dgm:prSet presAssocID="{F35A5BA2-9E8B-44EB-863E-A77BC7A6F317}" presName="vert2" presStyleCnt="0"/>
      <dgm:spPr/>
    </dgm:pt>
    <dgm:pt modelId="{3375A73B-096C-453E-9CDC-48006637FD9C}" type="pres">
      <dgm:prSet presAssocID="{F35A5BA2-9E8B-44EB-863E-A77BC7A6F317}" presName="thinLine2b" presStyleLbl="callout" presStyleIdx="7" presStyleCnt="8"/>
      <dgm:spPr/>
    </dgm:pt>
    <dgm:pt modelId="{2D7813A1-49CF-420C-8730-19B9F643B985}" type="pres">
      <dgm:prSet presAssocID="{F35A5BA2-9E8B-44EB-863E-A77BC7A6F317}" presName="vertSpace2b" presStyleCnt="0"/>
      <dgm:spPr/>
    </dgm:pt>
  </dgm:ptLst>
  <dgm:cxnLst>
    <dgm:cxn modelId="{CD649A47-ACA0-4DE6-93A6-D47A43B530C9}" type="presOf" srcId="{8937CF43-24C7-402C-B703-1BE76380A06F}" destId="{920B8A4C-1561-4209-BD3B-CEAFF2EB45AC}" srcOrd="0" destOrd="0" presId="urn:microsoft.com/office/officeart/2008/layout/LinedList"/>
    <dgm:cxn modelId="{EF30E1E0-C7D4-4BCC-A816-B0A0FBD525EF}" srcId="{EE533B9A-9605-43F1-9933-B201D7A7AC26}" destId="{E590AEF1-E09B-4379-BEAC-CCD1E0E8C3FD}" srcOrd="5" destOrd="0" parTransId="{43BB4DED-43E4-4204-8EE6-55C600D2027D}" sibTransId="{A38FB5DA-153E-446E-88C1-B86F16119852}"/>
    <dgm:cxn modelId="{9D3EA6EC-6E68-45E0-8ADE-EAC6428826F6}" srcId="{EE533B9A-9605-43F1-9933-B201D7A7AC26}" destId="{C625164E-CF0F-4DCA-95C1-2575D9F52F0F}" srcOrd="4" destOrd="0" parTransId="{15F0A125-7330-46DE-B913-CFDA987546E7}" sibTransId="{BCF867F3-5821-4174-984F-74A5C38B591E}"/>
    <dgm:cxn modelId="{3517877E-3768-46E8-BEB2-FFEB09BAB382}" type="presOf" srcId="{1D02690A-E0E6-4426-AEAD-AA83EC634A97}" destId="{C435BD07-9998-470B-9408-181AE0F1FC21}" srcOrd="0" destOrd="0" presId="urn:microsoft.com/office/officeart/2008/layout/LinedList"/>
    <dgm:cxn modelId="{30E00F48-44B4-4512-B252-20820AE7CA05}" type="presOf" srcId="{83D3B750-4FC3-48F2-9FA1-D6B6A2692E71}" destId="{7A2E7AEE-2AD4-4C16-878F-4FE999C9B6FD}" srcOrd="0" destOrd="0" presId="urn:microsoft.com/office/officeart/2008/layout/LinedList"/>
    <dgm:cxn modelId="{8C336514-2EF5-4ABB-B1FE-854F2BF8CB81}" srcId="{EE533B9A-9605-43F1-9933-B201D7A7AC26}" destId="{072AE470-AB12-441D-8908-1004EC4069BA}" srcOrd="0" destOrd="0" parTransId="{1E9B1FD3-0C50-4B1A-8AE9-D61FE3908AA2}" sibTransId="{C1F1FD10-F720-4F36-AEE1-B7AA27D64BE1}"/>
    <dgm:cxn modelId="{5DFCBFA5-9840-47E1-B3FA-BE66ED50EDD9}" srcId="{EE533B9A-9605-43F1-9933-B201D7A7AC26}" destId="{20E6830C-A44D-4695-AF22-92799AC54E15}" srcOrd="2" destOrd="0" parTransId="{A8752A13-A867-4EE4-8B9D-D8F286BB3041}" sibTransId="{D87FA1AD-FA2C-4A3E-B116-505F75518AB2}"/>
    <dgm:cxn modelId="{64AB1F5A-C1D0-4AAD-9E9E-3A973CB897EF}" srcId="{EE533B9A-9605-43F1-9933-B201D7A7AC26}" destId="{83D3B750-4FC3-48F2-9FA1-D6B6A2692E71}" srcOrd="3" destOrd="0" parTransId="{A6CA6DCF-52D4-4EE9-B57E-EB8D18A9B37F}" sibTransId="{0910C329-EEFE-4DDB-B80A-827FCD8C95B8}"/>
    <dgm:cxn modelId="{8394703E-13B0-47F7-9FAF-BC7E62148200}" type="presOf" srcId="{072AE470-AB12-441D-8908-1004EC4069BA}" destId="{6FB80C23-27A1-4A5F-A61E-1BE1581A24F0}" srcOrd="0" destOrd="0" presId="urn:microsoft.com/office/officeart/2008/layout/LinedList"/>
    <dgm:cxn modelId="{8CDBFE48-DE16-4745-91D6-E9D3C25FF81E}" type="presOf" srcId="{C625164E-CF0F-4DCA-95C1-2575D9F52F0F}" destId="{D0A3BC17-749E-45D8-8536-5E46A8D53B0B}" srcOrd="0" destOrd="0" presId="urn:microsoft.com/office/officeart/2008/layout/LinedList"/>
    <dgm:cxn modelId="{189E77D8-C6A3-4661-B48B-3BF0CAB3FF6B}" srcId="{EE533B9A-9605-43F1-9933-B201D7A7AC26}" destId="{8937CF43-24C7-402C-B703-1BE76380A06F}" srcOrd="6" destOrd="0" parTransId="{AA0F152F-B468-4227-ADC8-028725273706}" sibTransId="{4CA0C203-CE90-4905-9161-3E2EC7BB1E50}"/>
    <dgm:cxn modelId="{3CDF5A76-842C-4BAF-908A-307D1C2732C8}" type="presOf" srcId="{EE533B9A-9605-43F1-9933-B201D7A7AC26}" destId="{6265C6BB-DFD5-4ECB-B411-4B9B1F273465}" srcOrd="0" destOrd="0" presId="urn:microsoft.com/office/officeart/2008/layout/LinedList"/>
    <dgm:cxn modelId="{C46F2533-9179-4EB9-9C14-12C0D29EDA83}" srcId="{1D02690A-E0E6-4426-AEAD-AA83EC634A97}" destId="{EE533B9A-9605-43F1-9933-B201D7A7AC26}" srcOrd="0" destOrd="0" parTransId="{45851D1A-A757-4321-B9F5-489DD265081A}" sibTransId="{84821D1B-02CB-438F-B0F4-2B7802509FC6}"/>
    <dgm:cxn modelId="{65FCDB55-5617-4582-9827-FCB50686EFEC}" type="presOf" srcId="{E590AEF1-E09B-4379-BEAC-CCD1E0E8C3FD}" destId="{1EA5E1F9-33B8-434E-A2F1-7375E6B11D56}" srcOrd="0" destOrd="0" presId="urn:microsoft.com/office/officeart/2008/layout/LinedList"/>
    <dgm:cxn modelId="{4CB51B6B-7D9C-4002-9C30-C6C747BDAD78}" type="presOf" srcId="{20E6830C-A44D-4695-AF22-92799AC54E15}" destId="{F0EEADEA-2C0C-4878-9E38-472050709E22}" srcOrd="0" destOrd="0" presId="urn:microsoft.com/office/officeart/2008/layout/LinedList"/>
    <dgm:cxn modelId="{792FBAF6-DF69-4D7B-88E3-C0BC3B748AD1}" type="presOf" srcId="{7A68FD17-C77F-4203-BAF0-BE30D41F5938}" destId="{C99DC238-038D-4757-A7EC-96DD20C2DC31}" srcOrd="0" destOrd="0" presId="urn:microsoft.com/office/officeart/2008/layout/LinedList"/>
    <dgm:cxn modelId="{F5F79BF4-CF5C-49A8-8F5C-ACB1E38E1AC0}" srcId="{EE533B9A-9605-43F1-9933-B201D7A7AC26}" destId="{F35A5BA2-9E8B-44EB-863E-A77BC7A6F317}" srcOrd="7" destOrd="0" parTransId="{6DABA7E4-B2A0-4E5A-B3F7-1A2FE9B14CCC}" sibTransId="{FBC960B3-350D-403B-9C21-D7FBECE9996F}"/>
    <dgm:cxn modelId="{540DEC98-23BC-4D92-A634-C05CDB90FCCF}" srcId="{EE533B9A-9605-43F1-9933-B201D7A7AC26}" destId="{7A68FD17-C77F-4203-BAF0-BE30D41F5938}" srcOrd="1" destOrd="0" parTransId="{D50A84C0-486F-455C-A814-385941823DEA}" sibTransId="{A90EF6A7-69BC-41A4-804F-17640AA50631}"/>
    <dgm:cxn modelId="{92BCCFF6-209A-4B49-B158-039D13945720}" type="presOf" srcId="{F35A5BA2-9E8B-44EB-863E-A77BC7A6F317}" destId="{5BC4270C-2151-49CE-9121-ACEA9ADABD23}" srcOrd="0" destOrd="0" presId="urn:microsoft.com/office/officeart/2008/layout/LinedList"/>
    <dgm:cxn modelId="{68219F3B-8DC2-480D-97AC-A11E9EE21B00}" type="presParOf" srcId="{C435BD07-9998-470B-9408-181AE0F1FC21}" destId="{EF6020E9-5155-4A83-880C-44C1D08723AE}" srcOrd="0" destOrd="0" presId="urn:microsoft.com/office/officeart/2008/layout/LinedList"/>
    <dgm:cxn modelId="{3309278B-9D4C-41E2-B4F5-64D4B8B67152}" type="presParOf" srcId="{C435BD07-9998-470B-9408-181AE0F1FC21}" destId="{01DCA9A6-AED0-4B8E-8C96-947A2AD35CA5}" srcOrd="1" destOrd="0" presId="urn:microsoft.com/office/officeart/2008/layout/LinedList"/>
    <dgm:cxn modelId="{3E27D731-5832-441B-B67B-8BD0920403D3}" type="presParOf" srcId="{01DCA9A6-AED0-4B8E-8C96-947A2AD35CA5}" destId="{6265C6BB-DFD5-4ECB-B411-4B9B1F273465}" srcOrd="0" destOrd="0" presId="urn:microsoft.com/office/officeart/2008/layout/LinedList"/>
    <dgm:cxn modelId="{3F6AE6A8-30E6-4B5C-9DC9-8EC83E94CF82}" type="presParOf" srcId="{01DCA9A6-AED0-4B8E-8C96-947A2AD35CA5}" destId="{89D4495C-9B01-40EE-A28A-C1185419A782}" srcOrd="1" destOrd="0" presId="urn:microsoft.com/office/officeart/2008/layout/LinedList"/>
    <dgm:cxn modelId="{BFBE1AC3-68ED-479F-9A57-52F686C21E95}" type="presParOf" srcId="{89D4495C-9B01-40EE-A28A-C1185419A782}" destId="{4F394244-F716-4809-A567-5D2FE114D422}" srcOrd="0" destOrd="0" presId="urn:microsoft.com/office/officeart/2008/layout/LinedList"/>
    <dgm:cxn modelId="{FDD559B7-92F0-45D7-97EA-13EFCD7AE16E}" type="presParOf" srcId="{89D4495C-9B01-40EE-A28A-C1185419A782}" destId="{089DE0E3-75E7-4753-B1D6-E485CB3AC583}" srcOrd="1" destOrd="0" presId="urn:microsoft.com/office/officeart/2008/layout/LinedList"/>
    <dgm:cxn modelId="{166CAA32-8EBC-4F79-9437-069251978DB4}" type="presParOf" srcId="{089DE0E3-75E7-4753-B1D6-E485CB3AC583}" destId="{02B60BCA-F07C-4346-B359-F085CCB8DBE0}" srcOrd="0" destOrd="0" presId="urn:microsoft.com/office/officeart/2008/layout/LinedList"/>
    <dgm:cxn modelId="{89830263-5E59-4D1E-8332-F75D34533348}" type="presParOf" srcId="{089DE0E3-75E7-4753-B1D6-E485CB3AC583}" destId="{6FB80C23-27A1-4A5F-A61E-1BE1581A24F0}" srcOrd="1" destOrd="0" presId="urn:microsoft.com/office/officeart/2008/layout/LinedList"/>
    <dgm:cxn modelId="{C9A00002-C448-42CB-B0D6-7E71F0EC323A}" type="presParOf" srcId="{089DE0E3-75E7-4753-B1D6-E485CB3AC583}" destId="{3392482A-A62C-4613-AD6C-1884675EC363}" srcOrd="2" destOrd="0" presId="urn:microsoft.com/office/officeart/2008/layout/LinedList"/>
    <dgm:cxn modelId="{FE9313E5-4F73-4763-B87D-2C6E77FCCBDC}" type="presParOf" srcId="{89D4495C-9B01-40EE-A28A-C1185419A782}" destId="{DDF50D7F-45FF-401C-A097-B8AFD1E0AE22}" srcOrd="2" destOrd="0" presId="urn:microsoft.com/office/officeart/2008/layout/LinedList"/>
    <dgm:cxn modelId="{A7DA0BAF-FB53-4177-BE60-65FC97AE8907}" type="presParOf" srcId="{89D4495C-9B01-40EE-A28A-C1185419A782}" destId="{DDB250DE-5480-4892-B3DB-3F7046F11438}" srcOrd="3" destOrd="0" presId="urn:microsoft.com/office/officeart/2008/layout/LinedList"/>
    <dgm:cxn modelId="{8CF24A8C-CE62-4F66-A344-AA9C49B8A429}" type="presParOf" srcId="{89D4495C-9B01-40EE-A28A-C1185419A782}" destId="{06104742-DF0D-4F27-AB94-195A07AE332D}" srcOrd="4" destOrd="0" presId="urn:microsoft.com/office/officeart/2008/layout/LinedList"/>
    <dgm:cxn modelId="{EE12E526-D6C6-426F-8C7E-CC18A6484D67}" type="presParOf" srcId="{06104742-DF0D-4F27-AB94-195A07AE332D}" destId="{B352481B-EA7F-4738-BE66-60B96FDFE2CB}" srcOrd="0" destOrd="0" presId="urn:microsoft.com/office/officeart/2008/layout/LinedList"/>
    <dgm:cxn modelId="{20FD6332-3711-413A-8FC9-BB704C375FD4}" type="presParOf" srcId="{06104742-DF0D-4F27-AB94-195A07AE332D}" destId="{C99DC238-038D-4757-A7EC-96DD20C2DC31}" srcOrd="1" destOrd="0" presId="urn:microsoft.com/office/officeart/2008/layout/LinedList"/>
    <dgm:cxn modelId="{C7C1C879-25E6-4E18-BF8D-2B11BB385B26}" type="presParOf" srcId="{06104742-DF0D-4F27-AB94-195A07AE332D}" destId="{E1CFF420-7E35-4127-90C5-AA10929C5F8E}" srcOrd="2" destOrd="0" presId="urn:microsoft.com/office/officeart/2008/layout/LinedList"/>
    <dgm:cxn modelId="{0597B453-7BFB-4AE0-A769-8680AFB50A9A}" type="presParOf" srcId="{89D4495C-9B01-40EE-A28A-C1185419A782}" destId="{D689DC81-2B89-4E1A-8594-F9A6FE89B843}" srcOrd="5" destOrd="0" presId="urn:microsoft.com/office/officeart/2008/layout/LinedList"/>
    <dgm:cxn modelId="{0E9F4946-61D8-4558-BFF3-C91ADA8CF56F}" type="presParOf" srcId="{89D4495C-9B01-40EE-A28A-C1185419A782}" destId="{A00292F9-0537-43B5-A6F2-4CEB1881F4A9}" srcOrd="6" destOrd="0" presId="urn:microsoft.com/office/officeart/2008/layout/LinedList"/>
    <dgm:cxn modelId="{050BE56F-BDBE-4D0B-86BA-BC22BD02F60A}" type="presParOf" srcId="{89D4495C-9B01-40EE-A28A-C1185419A782}" destId="{796BAE29-BE81-4F85-B296-DD5F58F87E54}" srcOrd="7" destOrd="0" presId="urn:microsoft.com/office/officeart/2008/layout/LinedList"/>
    <dgm:cxn modelId="{0A8A1E40-9E5A-4A52-BC2F-A604AD4AC317}" type="presParOf" srcId="{796BAE29-BE81-4F85-B296-DD5F58F87E54}" destId="{C73E8C32-C97D-406F-9463-4E450A8F0ABC}" srcOrd="0" destOrd="0" presId="urn:microsoft.com/office/officeart/2008/layout/LinedList"/>
    <dgm:cxn modelId="{91D6A212-E0D5-4BE6-B2CC-73A18D624A5E}" type="presParOf" srcId="{796BAE29-BE81-4F85-B296-DD5F58F87E54}" destId="{F0EEADEA-2C0C-4878-9E38-472050709E22}" srcOrd="1" destOrd="0" presId="urn:microsoft.com/office/officeart/2008/layout/LinedList"/>
    <dgm:cxn modelId="{24E8E378-7487-415A-BD0F-7CF052C987EC}" type="presParOf" srcId="{796BAE29-BE81-4F85-B296-DD5F58F87E54}" destId="{578143C8-2760-4BE0-8D84-4F6B710F3E24}" srcOrd="2" destOrd="0" presId="urn:microsoft.com/office/officeart/2008/layout/LinedList"/>
    <dgm:cxn modelId="{1984B23C-A535-4E9B-9FF9-085A139A7FBC}" type="presParOf" srcId="{89D4495C-9B01-40EE-A28A-C1185419A782}" destId="{03C4CB1E-A922-47B0-98BD-67710CDCBAC9}" srcOrd="8" destOrd="0" presId="urn:microsoft.com/office/officeart/2008/layout/LinedList"/>
    <dgm:cxn modelId="{01367B33-3834-4EAA-96F9-92F8B5DAA1EC}" type="presParOf" srcId="{89D4495C-9B01-40EE-A28A-C1185419A782}" destId="{1705CF65-4DFE-4443-941E-6A28F6CC5DC7}" srcOrd="9" destOrd="0" presId="urn:microsoft.com/office/officeart/2008/layout/LinedList"/>
    <dgm:cxn modelId="{088421CA-90B5-4635-90BA-0CD2E9EEEB65}" type="presParOf" srcId="{89D4495C-9B01-40EE-A28A-C1185419A782}" destId="{70EB8E45-218C-4ADC-A4DD-BD3C999D7149}" srcOrd="10" destOrd="0" presId="urn:microsoft.com/office/officeart/2008/layout/LinedList"/>
    <dgm:cxn modelId="{80505D08-B38F-4324-B0D0-591F7051F4FD}" type="presParOf" srcId="{70EB8E45-218C-4ADC-A4DD-BD3C999D7149}" destId="{BDC118FD-1D80-4D25-9CD9-F96C59DC7265}" srcOrd="0" destOrd="0" presId="urn:microsoft.com/office/officeart/2008/layout/LinedList"/>
    <dgm:cxn modelId="{C756354D-F823-4732-AF90-882949357487}" type="presParOf" srcId="{70EB8E45-218C-4ADC-A4DD-BD3C999D7149}" destId="{7A2E7AEE-2AD4-4C16-878F-4FE999C9B6FD}" srcOrd="1" destOrd="0" presId="urn:microsoft.com/office/officeart/2008/layout/LinedList"/>
    <dgm:cxn modelId="{BAA9B6DF-CB2A-4CD4-B1DF-91DB5F55A684}" type="presParOf" srcId="{70EB8E45-218C-4ADC-A4DD-BD3C999D7149}" destId="{C7275603-CA63-412D-8E41-EFC7B45AF443}" srcOrd="2" destOrd="0" presId="urn:microsoft.com/office/officeart/2008/layout/LinedList"/>
    <dgm:cxn modelId="{0713BD10-9AE3-4817-812E-27F6B1FBFE1F}" type="presParOf" srcId="{89D4495C-9B01-40EE-A28A-C1185419A782}" destId="{BEDBC10C-2C96-4F64-8251-C841D9DCC9A2}" srcOrd="11" destOrd="0" presId="urn:microsoft.com/office/officeart/2008/layout/LinedList"/>
    <dgm:cxn modelId="{C31D59FA-09F3-4B0D-873E-CD734CBB737E}" type="presParOf" srcId="{89D4495C-9B01-40EE-A28A-C1185419A782}" destId="{2341FC7B-34DC-41A3-BFBB-B24055C32533}" srcOrd="12" destOrd="0" presId="urn:microsoft.com/office/officeart/2008/layout/LinedList"/>
    <dgm:cxn modelId="{3EDF15BA-37E2-4A65-BF71-ADC74B45024A}" type="presParOf" srcId="{89D4495C-9B01-40EE-A28A-C1185419A782}" destId="{093161A0-38C0-4EBF-98E0-B4F795CA0087}" srcOrd="13" destOrd="0" presId="urn:microsoft.com/office/officeart/2008/layout/LinedList"/>
    <dgm:cxn modelId="{C937936D-DB78-4C77-9E27-1CBBD238A380}" type="presParOf" srcId="{093161A0-38C0-4EBF-98E0-B4F795CA0087}" destId="{F37DCDB2-268F-4CCC-A8C2-86F7F4AB452E}" srcOrd="0" destOrd="0" presId="urn:microsoft.com/office/officeart/2008/layout/LinedList"/>
    <dgm:cxn modelId="{69FAFC63-6DA1-4B6F-9CD4-A1DFF6206007}" type="presParOf" srcId="{093161A0-38C0-4EBF-98E0-B4F795CA0087}" destId="{D0A3BC17-749E-45D8-8536-5E46A8D53B0B}" srcOrd="1" destOrd="0" presId="urn:microsoft.com/office/officeart/2008/layout/LinedList"/>
    <dgm:cxn modelId="{5F1A489C-31AE-4DDF-927F-4B9CC8C2F306}" type="presParOf" srcId="{093161A0-38C0-4EBF-98E0-B4F795CA0087}" destId="{D65B3576-5CEA-4F80-AD37-8150CEA240C3}" srcOrd="2" destOrd="0" presId="urn:microsoft.com/office/officeart/2008/layout/LinedList"/>
    <dgm:cxn modelId="{D73B2CBC-B209-4F7D-A415-8088CDE9F2BF}" type="presParOf" srcId="{89D4495C-9B01-40EE-A28A-C1185419A782}" destId="{F2DA8FC8-AE0D-4B20-9FCA-FB8F1BBE0842}" srcOrd="14" destOrd="0" presId="urn:microsoft.com/office/officeart/2008/layout/LinedList"/>
    <dgm:cxn modelId="{D79FE9A9-F96E-4AB2-92CB-81FDE332268E}" type="presParOf" srcId="{89D4495C-9B01-40EE-A28A-C1185419A782}" destId="{1FC3F783-6A69-45A7-9AE9-62AC67A43174}" srcOrd="15" destOrd="0" presId="urn:microsoft.com/office/officeart/2008/layout/LinedList"/>
    <dgm:cxn modelId="{70EF2DBB-F3B9-4225-BAA9-F5659F3A074E}" type="presParOf" srcId="{89D4495C-9B01-40EE-A28A-C1185419A782}" destId="{E1BC9A41-424E-496C-A7C1-60DDBF66001E}" srcOrd="16" destOrd="0" presId="urn:microsoft.com/office/officeart/2008/layout/LinedList"/>
    <dgm:cxn modelId="{A3182B3C-5840-49CC-AEA1-2DB825676B0F}" type="presParOf" srcId="{E1BC9A41-424E-496C-A7C1-60DDBF66001E}" destId="{E6C6E021-DFCF-470B-AEF9-55F1F16129F4}" srcOrd="0" destOrd="0" presId="urn:microsoft.com/office/officeart/2008/layout/LinedList"/>
    <dgm:cxn modelId="{B28027B2-4A64-45BE-A02C-B76F3782372B}" type="presParOf" srcId="{E1BC9A41-424E-496C-A7C1-60DDBF66001E}" destId="{1EA5E1F9-33B8-434E-A2F1-7375E6B11D56}" srcOrd="1" destOrd="0" presId="urn:microsoft.com/office/officeart/2008/layout/LinedList"/>
    <dgm:cxn modelId="{625296FD-B8E4-442C-947A-64C20EB7DBAA}" type="presParOf" srcId="{E1BC9A41-424E-496C-A7C1-60DDBF66001E}" destId="{5F51FDB0-8433-41F4-9C4F-7E14F9573217}" srcOrd="2" destOrd="0" presId="urn:microsoft.com/office/officeart/2008/layout/LinedList"/>
    <dgm:cxn modelId="{72D9CA05-74B6-41A2-B8AA-B59F45E3A1AC}" type="presParOf" srcId="{89D4495C-9B01-40EE-A28A-C1185419A782}" destId="{22AF559C-FC7F-4A48-AB6C-412DBB77C08E}" srcOrd="17" destOrd="0" presId="urn:microsoft.com/office/officeart/2008/layout/LinedList"/>
    <dgm:cxn modelId="{8118322D-DC8A-498F-A875-CA2630AA3644}" type="presParOf" srcId="{89D4495C-9B01-40EE-A28A-C1185419A782}" destId="{BD67804D-3BEE-47A8-8EC1-253D87119782}" srcOrd="18" destOrd="0" presId="urn:microsoft.com/office/officeart/2008/layout/LinedList"/>
    <dgm:cxn modelId="{4F981827-282F-4AAB-95F3-A7C726C31F17}" type="presParOf" srcId="{89D4495C-9B01-40EE-A28A-C1185419A782}" destId="{807CFE9E-EBF3-4883-A215-2F30F32827EE}" srcOrd="19" destOrd="0" presId="urn:microsoft.com/office/officeart/2008/layout/LinedList"/>
    <dgm:cxn modelId="{E03495A9-848D-405B-8DB8-BAB9A0FBDBC1}" type="presParOf" srcId="{807CFE9E-EBF3-4883-A215-2F30F32827EE}" destId="{BA3AEC47-B011-45C1-9498-45447139F4C6}" srcOrd="0" destOrd="0" presId="urn:microsoft.com/office/officeart/2008/layout/LinedList"/>
    <dgm:cxn modelId="{7C1EC2AB-8EA4-4FB9-B1AC-8622580E3197}" type="presParOf" srcId="{807CFE9E-EBF3-4883-A215-2F30F32827EE}" destId="{920B8A4C-1561-4209-BD3B-CEAFF2EB45AC}" srcOrd="1" destOrd="0" presId="urn:microsoft.com/office/officeart/2008/layout/LinedList"/>
    <dgm:cxn modelId="{085DC2EE-F190-4946-9845-B7268E25F14A}" type="presParOf" srcId="{807CFE9E-EBF3-4883-A215-2F30F32827EE}" destId="{AF2268B8-F365-40B4-A505-E5EB70ECEFD9}" srcOrd="2" destOrd="0" presId="urn:microsoft.com/office/officeart/2008/layout/LinedList"/>
    <dgm:cxn modelId="{2EB24FE8-B817-4164-AB1B-E815CA621587}" type="presParOf" srcId="{89D4495C-9B01-40EE-A28A-C1185419A782}" destId="{8FC35FDD-449C-4324-8D47-08108FA91D44}" srcOrd="20" destOrd="0" presId="urn:microsoft.com/office/officeart/2008/layout/LinedList"/>
    <dgm:cxn modelId="{FA45F094-90C1-419F-A340-BEE9C7D0CDDA}" type="presParOf" srcId="{89D4495C-9B01-40EE-A28A-C1185419A782}" destId="{D1D39160-9378-48D5-8F77-72EA15282CA3}" srcOrd="21" destOrd="0" presId="urn:microsoft.com/office/officeart/2008/layout/LinedList"/>
    <dgm:cxn modelId="{298BCCD7-E308-498B-9EFA-A5EC3AF0EBBE}" type="presParOf" srcId="{89D4495C-9B01-40EE-A28A-C1185419A782}" destId="{CE5731B1-84F5-4095-B8F0-8889CDAD4704}" srcOrd="22" destOrd="0" presId="urn:microsoft.com/office/officeart/2008/layout/LinedList"/>
    <dgm:cxn modelId="{5F8006D3-87CC-466C-924B-17025B44039E}" type="presParOf" srcId="{CE5731B1-84F5-4095-B8F0-8889CDAD4704}" destId="{45F47701-750D-45AD-A473-BCAA8C1A8108}" srcOrd="0" destOrd="0" presId="urn:microsoft.com/office/officeart/2008/layout/LinedList"/>
    <dgm:cxn modelId="{EE859D87-FEBE-4D18-A1F3-AB78837C58FF}" type="presParOf" srcId="{CE5731B1-84F5-4095-B8F0-8889CDAD4704}" destId="{5BC4270C-2151-49CE-9121-ACEA9ADABD23}" srcOrd="1" destOrd="0" presId="urn:microsoft.com/office/officeart/2008/layout/LinedList"/>
    <dgm:cxn modelId="{3AA418E8-07F3-4FE4-9B44-E62A25CBE73A}" type="presParOf" srcId="{CE5731B1-84F5-4095-B8F0-8889CDAD4704}" destId="{00BE4331-EDF8-4D0C-A8B6-15C6F37CC583}" srcOrd="2" destOrd="0" presId="urn:microsoft.com/office/officeart/2008/layout/LinedList"/>
    <dgm:cxn modelId="{2A42E1C1-75F1-4B76-B95F-FB968577F33D}" type="presParOf" srcId="{89D4495C-9B01-40EE-A28A-C1185419A782}" destId="{3375A73B-096C-453E-9CDC-48006637FD9C}" srcOrd="23" destOrd="0" presId="urn:microsoft.com/office/officeart/2008/layout/LinedList"/>
    <dgm:cxn modelId="{B74E4F1E-AB0D-4779-8423-81BF3D6432B0}" type="presParOf" srcId="{89D4495C-9B01-40EE-A28A-C1185419A782}" destId="{2D7813A1-49CF-420C-8730-19B9F643B985}"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291C9-B17A-4696-872B-7B869D0B5F31}" type="datetimeFigureOut">
              <a:rPr lang="zh-CN" altLang="en-US" smtClean="0"/>
              <a:t>2019/6/5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44879-69EB-4F22-833C-B0100167D278}" type="slidenum">
              <a:rPr lang="zh-CN" altLang="en-US" smtClean="0"/>
              <a:t>‹nº›</a:t>
            </a:fld>
            <a:endParaRPr lang="zh-CN" altLang="en-US"/>
          </a:p>
        </p:txBody>
      </p:sp>
    </p:spTree>
    <p:extLst>
      <p:ext uri="{BB962C8B-B14F-4D97-AF65-F5344CB8AC3E}">
        <p14:creationId xmlns:p14="http://schemas.microsoft.com/office/powerpoint/2010/main" val="341219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book is talk about the process of innovation, about how companies utilize and advance technologies to create new </a:t>
            </a:r>
            <a:r>
              <a:rPr lang="en-US" altLang="zh-CN" dirty="0" err="1"/>
              <a:t>productis</a:t>
            </a:r>
            <a:r>
              <a:rPr lang="en-US" altLang="zh-CN" dirty="0"/>
              <a:t> an services, and also how the company managing innovation.</a:t>
            </a:r>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1</a:t>
            </a:fld>
            <a:endParaRPr lang="zh-CN" altLang="en-US"/>
          </a:p>
        </p:txBody>
      </p:sp>
    </p:spTree>
    <p:extLst>
      <p:ext uri="{BB962C8B-B14F-4D97-AF65-F5344CB8AC3E}">
        <p14:creationId xmlns:p14="http://schemas.microsoft.com/office/powerpoint/2010/main" val="91600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Lucent Technologies, Inc., was an American multinational telecommunications equipment </a:t>
            </a:r>
            <a:r>
              <a:rPr lang="en-US" altLang="zh-CN" dirty="0" err="1"/>
              <a:t>company,created</a:t>
            </a:r>
            <a:r>
              <a:rPr lang="en-US" altLang="zh-CN" dirty="0"/>
              <a:t> in the breakup of AT&amp;T(American Telephone and Telegraph Company),it also get a large share of Bell Laboratories which make the company become research and technology intensive in telecommunications equipment market.</a:t>
            </a:r>
          </a:p>
          <a:p>
            <a:r>
              <a:rPr lang="en-US" altLang="zh-CN" dirty="0"/>
              <a:t>Cisco, an American multinational technology </a:t>
            </a:r>
            <a:r>
              <a:rPr lang="en-US" altLang="zh-CN" dirty="0" err="1"/>
              <a:t>conglomerate,manufactures</a:t>
            </a:r>
            <a:r>
              <a:rPr lang="en-US" altLang="zh-CN" dirty="0"/>
              <a:t> and sells networking hardware, telecommunications equipment and other high-technology services and products</a:t>
            </a:r>
          </a:p>
          <a:p>
            <a:r>
              <a:rPr lang="en-US" altLang="zh-CN" dirty="0"/>
              <a:t>Lucent and Cisco were not innovating in the same way.</a:t>
            </a:r>
          </a:p>
          <a:p>
            <a:r>
              <a:rPr lang="en-US" altLang="zh-CN" dirty="0"/>
              <a:t>And because of world idea abound and company like CISCO is growing up, internal industrial research is less effective, and of </a:t>
            </a:r>
            <a:r>
              <a:rPr lang="en-US" altLang="zh-CN" dirty="0" err="1"/>
              <a:t>courese</a:t>
            </a:r>
            <a:r>
              <a:rPr lang="en-US" altLang="zh-CN" dirty="0"/>
              <a:t> the leading enterprises will face strong </a:t>
            </a:r>
            <a:r>
              <a:rPr lang="en-US" altLang="zh-CN" dirty="0" err="1"/>
              <a:t>competiton</a:t>
            </a:r>
            <a:r>
              <a:rPr lang="en-US" altLang="zh-CN" dirty="0"/>
              <a:t> from many newer companies.</a:t>
            </a:r>
          </a:p>
          <a:p>
            <a:r>
              <a:rPr lang="en-US" altLang="zh-CN" dirty="0"/>
              <a:t>So ,the author think this is a shift in innovation paradigms.</a:t>
            </a:r>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2</a:t>
            </a:fld>
            <a:endParaRPr lang="zh-CN" altLang="en-US"/>
          </a:p>
        </p:txBody>
      </p:sp>
    </p:spTree>
    <p:extLst>
      <p:ext uri="{BB962C8B-B14F-4D97-AF65-F5344CB8AC3E}">
        <p14:creationId xmlns:p14="http://schemas.microsoft.com/office/powerpoint/2010/main" val="2469418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author said:…</a:t>
            </a:r>
          </a:p>
          <a:p>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3</a:t>
            </a:fld>
            <a:endParaRPr lang="zh-CN" altLang="en-US"/>
          </a:p>
        </p:txBody>
      </p:sp>
    </p:spTree>
    <p:extLst>
      <p:ext uri="{BB962C8B-B14F-4D97-AF65-F5344CB8AC3E}">
        <p14:creationId xmlns:p14="http://schemas.microsoft.com/office/powerpoint/2010/main" val="213972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the companies work as closed innovation, they generate their own idea and develop them by their own, they think successful innovation requires control. And Closed innovation thinking was an internally focused logic.</a:t>
            </a:r>
          </a:p>
          <a:p>
            <a:r>
              <a:rPr lang="en-US" altLang="zh-CN" dirty="0"/>
              <a:t>For most of the twentieth century, this paradigm worked and worked well. Like  </a:t>
            </a:r>
            <a:r>
              <a:rPr lang="sv-SE" altLang="zh-CN" dirty="0"/>
              <a:t>GE, Dupont, Merck, AT&amp;T .</a:t>
            </a:r>
          </a:p>
          <a:p>
            <a:r>
              <a:rPr lang="sv-SE" altLang="zh-CN" dirty="0"/>
              <a:t>The heavy solid linese show the boundary of the firm, Idea flow into the firm on the left and they screened it ,then the surviving ideas are transferred into development and then flow out to the market to the right.</a:t>
            </a:r>
          </a:p>
          <a:p>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4</a:t>
            </a:fld>
            <a:endParaRPr lang="zh-CN" altLang="en-US"/>
          </a:p>
        </p:txBody>
      </p:sp>
    </p:spTree>
    <p:extLst>
      <p:ext uri="{BB962C8B-B14F-4D97-AF65-F5344CB8AC3E}">
        <p14:creationId xmlns:p14="http://schemas.microsoft.com/office/powerpoint/2010/main" val="2593685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people left a company, they took a good hard – won knowledge with them to their new employer.</a:t>
            </a:r>
          </a:p>
          <a:p>
            <a:r>
              <a:rPr lang="en-US" altLang="zh-CN" dirty="0"/>
              <a:t>Focus on </a:t>
            </a:r>
            <a:r>
              <a:rPr lang="en-US" altLang="zh-CN" dirty="0" err="1"/>
              <a:t>creat</a:t>
            </a:r>
            <a:r>
              <a:rPr lang="en-US" altLang="zh-CN" dirty="0"/>
              <a:t> new firms that commercialized external research and support them growing that become strong competitors for large company.</a:t>
            </a:r>
          </a:p>
          <a:p>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5</a:t>
            </a:fld>
            <a:endParaRPr lang="zh-CN" altLang="en-US"/>
          </a:p>
        </p:txBody>
      </p:sp>
    </p:spTree>
    <p:extLst>
      <p:ext uri="{BB962C8B-B14F-4D97-AF65-F5344CB8AC3E}">
        <p14:creationId xmlns:p14="http://schemas.microsoft.com/office/powerpoint/2010/main" val="1242702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,because of these factors, open innovation show up.</a:t>
            </a:r>
          </a:p>
          <a:p>
            <a:r>
              <a:rPr lang="en-US" altLang="zh-CN" dirty="0"/>
              <a:t>The logic of open innovation based on a landscape of abundant knowledge. The know that internal idea can also be taken to market through external channels, outside the current businesses of the firm, to get additional value. </a:t>
            </a:r>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6</a:t>
            </a:fld>
            <a:endParaRPr lang="zh-CN" altLang="en-US"/>
          </a:p>
        </p:txBody>
      </p:sp>
    </p:spTree>
    <p:extLst>
      <p:ext uri="{BB962C8B-B14F-4D97-AF65-F5344CB8AC3E}">
        <p14:creationId xmlns:p14="http://schemas.microsoft.com/office/powerpoint/2010/main" val="3700118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Procter&amp;Gamble,decided</a:t>
            </a:r>
            <a:r>
              <a:rPr lang="en-US" altLang="zh-CN" dirty="0"/>
              <a:t> to extended its internal R&amp;D to the outside world.</a:t>
            </a:r>
          </a:p>
          <a:p>
            <a:r>
              <a:rPr lang="en-US" altLang="zh-CN" dirty="0"/>
              <a:t>Contribution: Nowadays</a:t>
            </a:r>
            <a:r>
              <a:rPr lang="zh-CN" altLang="en-US" dirty="0"/>
              <a:t>，</a:t>
            </a:r>
            <a:r>
              <a:rPr lang="en-US" altLang="zh-CN" dirty="0"/>
              <a:t>many industries are transition between the two paradigms , if your business face this kind of shift, this book will be a valuable book for you.</a:t>
            </a:r>
          </a:p>
          <a:p>
            <a:r>
              <a:rPr lang="en-US" altLang="zh-CN" dirty="0"/>
              <a:t>Also, this book talk about so many example, the experience of other industries, maybe you will get some insights to deal with things that may happen to you in the future.</a:t>
            </a: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D4644879-69EB-4F22-833C-B0100167D278}" type="slidenum">
              <a:rPr lang="zh-CN" altLang="en-US" smtClean="0"/>
              <a:t>7</a:t>
            </a:fld>
            <a:endParaRPr lang="zh-CN" altLang="en-US"/>
          </a:p>
        </p:txBody>
      </p:sp>
    </p:spTree>
    <p:extLst>
      <p:ext uri="{BB962C8B-B14F-4D97-AF65-F5344CB8AC3E}">
        <p14:creationId xmlns:p14="http://schemas.microsoft.com/office/powerpoint/2010/main" val="80905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8C329BF-0B6F-4E98-B057-48657DFC8EB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402F0F95-EF03-4B7E-ACE6-6E822C8960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C740FEFB-CC5E-4459-9B07-2C153B7A06A1}"/>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7CEA7EB7-B07A-4325-B7DF-00490F6F9C5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07218A40-E223-4FF2-8DE2-9F13664E13BC}"/>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425993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A7696E-098E-476D-8E45-CEEF697CD7F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BEDD9836-7E4C-44FA-9C99-F50E29D8BD23}"/>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D9EC7351-93E1-4AEF-854C-A0857D270A86}"/>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CCC69280-8860-40A0-8703-09842C37648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00FE7072-CE39-44CF-BC40-90522CEED7F5}"/>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137024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5238A2D3-D809-4E32-878B-36D575FC468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33694230-F511-417B-A1A9-C8C01C630E4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AB6057DC-6C0E-4102-99AE-A3BE18C4636E}"/>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20539A2A-97C3-4A3E-937D-6ADE2F916A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CF07E8F6-FE88-43DC-9F1B-3064F39D9D01}"/>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134783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BF39FA3-BEAF-40CB-9E70-BB591698D7B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C403CCC5-66BB-4964-B2F9-75B0963E503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A8724E1B-CB91-4E53-B0DB-66C99794B05A}"/>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4154CA49-E1C3-4A4E-8C3A-2B411518F3B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F9C9A2E0-CC97-4BAF-9D21-A7BEFBC371CA}"/>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94329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B7DA9F3-134A-407C-B745-AD10FBA8E62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F1ABED1F-153A-4F46-9461-2B40AFF030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252A938A-FC27-438E-9E9E-9BBFE3D629F0}"/>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129CD4E1-A715-4C64-AD84-1FB40AD5DC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C8821605-E1F3-42D2-9239-A6DFC28A597B}"/>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44245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A3ACBC1-B9CB-4D23-A125-571DD9FEC43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D57F7E01-B76E-47AB-9F2E-B15CEEE6408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9C437706-2F25-4D04-8A9F-2211E003807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EB6BBB3B-04E1-4B5B-9AA8-9CB6F4468314}"/>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6" name="页脚占位符 5">
            <a:extLst>
              <a:ext uri="{FF2B5EF4-FFF2-40B4-BE49-F238E27FC236}">
                <a16:creationId xmlns:a16="http://schemas.microsoft.com/office/drawing/2014/main" xmlns="" id="{0F962CC7-814B-494E-81A0-16AA444EE44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E3B2EE77-FB45-4B99-A3EE-FC7941B07B7F}"/>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106404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D245C5C-5848-407F-A63C-643A75DD213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B8430EA1-BE0B-4DA8-A5CB-EC6E2907F1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492D5F0B-B7E1-4EAD-A991-AE04EB755C0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CEBFBF13-6C02-4EB5-9ECD-CC62A71B3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3BAB6880-6386-4E33-A78D-AECB4D54C98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E1CE9C47-4DBE-4CC0-842B-B5383B38895D}"/>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8" name="页脚占位符 7">
            <a:extLst>
              <a:ext uri="{FF2B5EF4-FFF2-40B4-BE49-F238E27FC236}">
                <a16:creationId xmlns:a16="http://schemas.microsoft.com/office/drawing/2014/main" xmlns="" id="{827E54CC-2B63-4246-96FD-14B972D9373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F6D1117D-A7CE-4FFF-A4E9-697C78DE535A}"/>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70726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C7DFA13-A18A-4D87-9E8C-74E406399D9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C42149B1-8BB2-48B5-8CB5-35993C7FD782}"/>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4" name="页脚占位符 3">
            <a:extLst>
              <a:ext uri="{FF2B5EF4-FFF2-40B4-BE49-F238E27FC236}">
                <a16:creationId xmlns:a16="http://schemas.microsoft.com/office/drawing/2014/main" xmlns="" id="{71A5D9C2-745D-4FF5-9665-D1DE616E423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036B6DA3-0608-4E14-AE77-0EBB19D47CCC}"/>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173221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E021D863-6D03-4A34-987D-B7672A48E323}"/>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3" name="页脚占位符 2">
            <a:extLst>
              <a:ext uri="{FF2B5EF4-FFF2-40B4-BE49-F238E27FC236}">
                <a16:creationId xmlns:a16="http://schemas.microsoft.com/office/drawing/2014/main" xmlns="" id="{1E325340-EA33-4411-915D-FC35CE665C2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23C34189-EA86-4F5A-B88C-03D54316750D}"/>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366576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3E95816-8CC9-48AF-9C26-01A9CA35811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E3F60701-D6C5-4EBA-9D4F-2C1B711D0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BD45E5E6-C71B-4769-9204-A63C1446C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C7E25DA8-0649-40F7-80DE-9C83AF31E0A8}"/>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6" name="页脚占位符 5">
            <a:extLst>
              <a:ext uri="{FF2B5EF4-FFF2-40B4-BE49-F238E27FC236}">
                <a16:creationId xmlns:a16="http://schemas.microsoft.com/office/drawing/2014/main" xmlns="" id="{7814AFB2-78AB-4019-8B08-F799E586945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7B30637-01A8-4913-BB3F-E3AB5EED4733}"/>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61056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5D5BB6D-5F48-4560-9677-60C48FD0169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469F85D9-DFE3-430E-9F49-992A6AD995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42F5071E-FFB6-4D0A-B541-39060FA73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FB15AD1B-C5BA-4314-B9B5-A3117F20A1EE}"/>
              </a:ext>
            </a:extLst>
          </p:cNvPr>
          <p:cNvSpPr>
            <a:spLocks noGrp="1"/>
          </p:cNvSpPr>
          <p:nvPr>
            <p:ph type="dt" sz="half" idx="10"/>
          </p:nvPr>
        </p:nvSpPr>
        <p:spPr/>
        <p:txBody>
          <a:bodyPr/>
          <a:lstStyle/>
          <a:p>
            <a:fld id="{EDFCDC4F-7897-4385-A124-9028164644BF}" type="datetimeFigureOut">
              <a:rPr lang="zh-CN" altLang="en-US" smtClean="0"/>
              <a:t>2019/6/5</a:t>
            </a:fld>
            <a:endParaRPr lang="zh-CN" altLang="en-US"/>
          </a:p>
        </p:txBody>
      </p:sp>
      <p:sp>
        <p:nvSpPr>
          <p:cNvPr id="6" name="页脚占位符 5">
            <a:extLst>
              <a:ext uri="{FF2B5EF4-FFF2-40B4-BE49-F238E27FC236}">
                <a16:creationId xmlns:a16="http://schemas.microsoft.com/office/drawing/2014/main" xmlns="" id="{CE185A5E-C671-40FA-A0FD-6C6E7516399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6BA59D6E-D376-476C-A9DF-C0952E860A54}"/>
              </a:ext>
            </a:extLst>
          </p:cNvPr>
          <p:cNvSpPr>
            <a:spLocks noGrp="1"/>
          </p:cNvSpPr>
          <p:nvPr>
            <p:ph type="sldNum" sz="quarter" idx="12"/>
          </p:nvPr>
        </p:nvSpPr>
        <p:spPr/>
        <p:txBody>
          <a:body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147856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A01424D3-00EF-4440-8504-79E74DCD3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8E1EDEA8-A556-4052-9517-23DB67B6F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36AAF88B-E940-458A-9072-875797DE2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CDC4F-7897-4385-A124-9028164644BF}" type="datetimeFigureOut">
              <a:rPr lang="zh-CN" altLang="en-US" smtClean="0"/>
              <a:t>2019/6/5</a:t>
            </a:fld>
            <a:endParaRPr lang="zh-CN" altLang="en-US"/>
          </a:p>
        </p:txBody>
      </p:sp>
      <p:sp>
        <p:nvSpPr>
          <p:cNvPr id="5" name="页脚占位符 4">
            <a:extLst>
              <a:ext uri="{FF2B5EF4-FFF2-40B4-BE49-F238E27FC236}">
                <a16:creationId xmlns:a16="http://schemas.microsoft.com/office/drawing/2014/main" xmlns="" id="{50F6A8FD-8221-460B-8D76-4728600D59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ED990BCF-817B-46C4-B2FF-05CC561996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F1903-585A-4851-A7B2-B5873458D507}" type="slidenum">
              <a:rPr lang="zh-CN" altLang="en-US" smtClean="0"/>
              <a:t>‹nº›</a:t>
            </a:fld>
            <a:endParaRPr lang="zh-CN" altLang="en-US"/>
          </a:p>
        </p:txBody>
      </p:sp>
    </p:spTree>
    <p:extLst>
      <p:ext uri="{BB962C8B-B14F-4D97-AF65-F5344CB8AC3E}">
        <p14:creationId xmlns:p14="http://schemas.microsoft.com/office/powerpoint/2010/main" val="3155101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47D3772-55C6-442A-805A-89E199E474E0}"/>
              </a:ext>
            </a:extLst>
          </p:cNvPr>
          <p:cNvSpPr>
            <a:spLocks noGrp="1"/>
          </p:cNvSpPr>
          <p:nvPr>
            <p:ph type="ctrTitle"/>
          </p:nvPr>
        </p:nvSpPr>
        <p:spPr>
          <a:xfrm>
            <a:off x="5994400" y="1255396"/>
            <a:ext cx="5019040" cy="2041524"/>
          </a:xfrm>
        </p:spPr>
        <p:txBody>
          <a:bodyPr/>
          <a:lstStyle/>
          <a:p>
            <a:r>
              <a:rPr lang="en-US" altLang="zh-CN" b="1" dirty="0"/>
              <a:t>Introduction</a:t>
            </a:r>
            <a:endParaRPr lang="zh-CN" altLang="en-US" b="1" dirty="0"/>
          </a:p>
        </p:txBody>
      </p:sp>
      <p:sp>
        <p:nvSpPr>
          <p:cNvPr id="3" name="副标题 2">
            <a:extLst>
              <a:ext uri="{FF2B5EF4-FFF2-40B4-BE49-F238E27FC236}">
                <a16:creationId xmlns:a16="http://schemas.microsoft.com/office/drawing/2014/main" xmlns="" id="{BB29B1C7-149F-455D-91A1-865FC877F69E}"/>
              </a:ext>
            </a:extLst>
          </p:cNvPr>
          <p:cNvSpPr>
            <a:spLocks noGrp="1"/>
          </p:cNvSpPr>
          <p:nvPr>
            <p:ph type="subTitle" idx="1"/>
          </p:nvPr>
        </p:nvSpPr>
        <p:spPr>
          <a:xfrm>
            <a:off x="6096000" y="5567045"/>
            <a:ext cx="9144000" cy="1655762"/>
          </a:xfrm>
        </p:spPr>
        <p:txBody>
          <a:bodyPr/>
          <a:lstStyle/>
          <a:p>
            <a:endParaRPr lang="zh-CN" altLang="en-US" dirty="0"/>
          </a:p>
        </p:txBody>
      </p:sp>
      <p:pic>
        <p:nvPicPr>
          <p:cNvPr id="5" name="图片 4">
            <a:extLst>
              <a:ext uri="{FF2B5EF4-FFF2-40B4-BE49-F238E27FC236}">
                <a16:creationId xmlns:a16="http://schemas.microsoft.com/office/drawing/2014/main" xmlns="" id="{699BD994-4DCA-41A8-99D3-C46EFC123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1" y="386080"/>
            <a:ext cx="5120639" cy="5821680"/>
          </a:xfrm>
          <a:prstGeom prst="rect">
            <a:avLst/>
          </a:prstGeom>
        </p:spPr>
      </p:pic>
    </p:spTree>
    <p:extLst>
      <p:ext uri="{BB962C8B-B14F-4D97-AF65-F5344CB8AC3E}">
        <p14:creationId xmlns:p14="http://schemas.microsoft.com/office/powerpoint/2010/main" val="350524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0E5B19-3428-4B6C-AEF2-6BF63AC76598}"/>
              </a:ext>
            </a:extLst>
          </p:cNvPr>
          <p:cNvSpPr>
            <a:spLocks noGrp="1"/>
          </p:cNvSpPr>
          <p:nvPr>
            <p:ph type="title"/>
          </p:nvPr>
        </p:nvSpPr>
        <p:spPr>
          <a:xfrm>
            <a:off x="825137" y="-263101"/>
            <a:ext cx="10515600" cy="1325563"/>
          </a:xfrm>
        </p:spPr>
        <p:txBody>
          <a:bodyPr/>
          <a:lstStyle/>
          <a:p>
            <a:endParaRPr lang="zh-CN" altLang="en-US" dirty="0"/>
          </a:p>
        </p:txBody>
      </p:sp>
      <p:graphicFrame>
        <p:nvGraphicFramePr>
          <p:cNvPr id="8" name="图示 7">
            <a:extLst>
              <a:ext uri="{FF2B5EF4-FFF2-40B4-BE49-F238E27FC236}">
                <a16:creationId xmlns:a16="http://schemas.microsoft.com/office/drawing/2014/main" xmlns="" id="{6776BE6C-C8C0-4088-B3C6-EDA00BB373CE}"/>
              </a:ext>
            </a:extLst>
          </p:cNvPr>
          <p:cNvGraphicFramePr/>
          <p:nvPr>
            <p:extLst>
              <p:ext uri="{D42A27DB-BD31-4B8C-83A1-F6EECF244321}">
                <p14:modId xmlns:p14="http://schemas.microsoft.com/office/powerpoint/2010/main" val="1831240959"/>
              </p:ext>
            </p:extLst>
          </p:nvPr>
        </p:nvGraphicFramePr>
        <p:xfrm>
          <a:off x="825137" y="0"/>
          <a:ext cx="1077468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内容占位符 4">
            <a:extLst>
              <a:ext uri="{FF2B5EF4-FFF2-40B4-BE49-F238E27FC236}">
                <a16:creationId xmlns:a16="http://schemas.microsoft.com/office/drawing/2014/main" xmlns="" id="{A27FF7E4-48C3-4391-8095-A4CE89EE94CC}"/>
              </a:ext>
            </a:extLst>
          </p:cNvPr>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1120501" y="1483411"/>
            <a:ext cx="4236722" cy="2633424"/>
          </a:xfrm>
        </p:spPr>
      </p:pic>
      <p:pic>
        <p:nvPicPr>
          <p:cNvPr id="11" name="图片 10">
            <a:extLst>
              <a:ext uri="{FF2B5EF4-FFF2-40B4-BE49-F238E27FC236}">
                <a16:creationId xmlns:a16="http://schemas.microsoft.com/office/drawing/2014/main" xmlns="" id="{EDF1691D-9D6A-4E60-B3C1-9C9F0BE92DA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34200" y="1483411"/>
            <a:ext cx="4013473" cy="2633424"/>
          </a:xfrm>
          <a:prstGeom prst="rect">
            <a:avLst/>
          </a:prstGeom>
        </p:spPr>
      </p:pic>
    </p:spTree>
    <p:extLst>
      <p:ext uri="{BB962C8B-B14F-4D97-AF65-F5344CB8AC3E}">
        <p14:creationId xmlns:p14="http://schemas.microsoft.com/office/powerpoint/2010/main" val="138247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0E5B19-3428-4B6C-AEF2-6BF63AC76598}"/>
              </a:ext>
            </a:extLst>
          </p:cNvPr>
          <p:cNvSpPr>
            <a:spLocks noGrp="1"/>
          </p:cNvSpPr>
          <p:nvPr>
            <p:ph type="title"/>
          </p:nvPr>
        </p:nvSpPr>
        <p:spPr/>
        <p:txBody>
          <a:bodyPr/>
          <a:lstStyle/>
          <a:p>
            <a:r>
              <a:rPr lang="en-US" altLang="zh-CN" dirty="0"/>
              <a:t>A shift in innovation paradigms</a:t>
            </a:r>
            <a:endParaRPr lang="zh-CN" altLang="en-US" dirty="0"/>
          </a:p>
        </p:txBody>
      </p:sp>
      <p:sp>
        <p:nvSpPr>
          <p:cNvPr id="3" name="内容占位符 2">
            <a:extLst>
              <a:ext uri="{FF2B5EF4-FFF2-40B4-BE49-F238E27FC236}">
                <a16:creationId xmlns:a16="http://schemas.microsoft.com/office/drawing/2014/main" xmlns="" id="{3C908BA5-34E8-4382-A718-314C87E94577}"/>
              </a:ext>
            </a:extLst>
          </p:cNvPr>
          <p:cNvSpPr>
            <a:spLocks noGrp="1"/>
          </p:cNvSpPr>
          <p:nvPr>
            <p:ph idx="1"/>
          </p:nvPr>
        </p:nvSpPr>
        <p:spPr/>
        <p:txBody>
          <a:bodyPr/>
          <a:lstStyle/>
          <a:p>
            <a:pPr>
              <a:spcAft>
                <a:spcPts val="1200"/>
              </a:spcAft>
            </a:pP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The way we innovate new ideas and bring them to market is undergoing a fundamental change.”</a:t>
            </a:r>
          </a:p>
          <a:p>
            <a:r>
              <a:rPr lang="en-US" altLang="zh-CN" dirty="0">
                <a:latin typeface="Times New Roman" panose="02020603050405020304" pitchFamily="18" charset="0"/>
                <a:cs typeface="Times New Roman" panose="02020603050405020304" pitchFamily="18" charset="0"/>
              </a:rPr>
              <a:t>Old paradigm ”Closed innovation” to New paradigm ”Open innovation”</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49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0E5B19-3428-4B6C-AEF2-6BF63AC76598}"/>
              </a:ext>
            </a:extLst>
          </p:cNvPr>
          <p:cNvSpPr>
            <a:spLocks noGrp="1"/>
          </p:cNvSpPr>
          <p:nvPr>
            <p:ph type="title"/>
          </p:nvPr>
        </p:nvSpPr>
        <p:spPr>
          <a:xfrm>
            <a:off x="838200" y="312874"/>
            <a:ext cx="10515600" cy="1325563"/>
          </a:xfrm>
        </p:spPr>
        <p:txBody>
          <a:bodyPr/>
          <a:lstStyle/>
          <a:p>
            <a:endParaRPr lang="zh-CN" altLang="en-US"/>
          </a:p>
        </p:txBody>
      </p:sp>
      <p:pic>
        <p:nvPicPr>
          <p:cNvPr id="5" name="内容占位符 4">
            <a:extLst>
              <a:ext uri="{FF2B5EF4-FFF2-40B4-BE49-F238E27FC236}">
                <a16:creationId xmlns:a16="http://schemas.microsoft.com/office/drawing/2014/main" xmlns="" id="{D1B06B4B-019C-4CC2-8849-4E8B5DDF3C6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1506" y="215092"/>
            <a:ext cx="6160155" cy="3866605"/>
          </a:xfrm>
        </p:spPr>
      </p:pic>
      <p:sp>
        <p:nvSpPr>
          <p:cNvPr id="6" name="文本框 5">
            <a:extLst>
              <a:ext uri="{FF2B5EF4-FFF2-40B4-BE49-F238E27FC236}">
                <a16:creationId xmlns:a16="http://schemas.microsoft.com/office/drawing/2014/main" xmlns="" id="{21F66A89-D947-4971-BAE9-C4A509ADDFCE}"/>
              </a:ext>
            </a:extLst>
          </p:cNvPr>
          <p:cNvSpPr txBox="1"/>
          <p:nvPr/>
        </p:nvSpPr>
        <p:spPr>
          <a:xfrm>
            <a:off x="5892876" y="704740"/>
            <a:ext cx="5669280" cy="646331"/>
          </a:xfrm>
          <a:prstGeom prst="rect">
            <a:avLst/>
          </a:prstGeom>
          <a:noFill/>
        </p:spPr>
        <p:txBody>
          <a:bodyPr wrap="square" rtlCol="0">
            <a:spAutoFit/>
          </a:bodyPr>
          <a:lstStyle/>
          <a:p>
            <a:r>
              <a:rPr lang="en-US" altLang="zh-CN" b="1" dirty="0">
                <a:solidFill>
                  <a:srgbClr val="FF0000"/>
                </a:solidFill>
                <a:latin typeface="Times New Roman" panose="02020603050405020304" pitchFamily="18" charset="0"/>
                <a:cs typeface="Times New Roman" panose="02020603050405020304" pitchFamily="18" charset="0"/>
              </a:rPr>
              <a:t>Closed innovation thinking was an internally focused logic, successful innovation requires control</a:t>
            </a:r>
            <a:endParaRPr lang="zh-CN" altLang="en-US" b="1" dirty="0">
              <a:solidFill>
                <a:srgbClr val="FF0000"/>
              </a:solidFill>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xmlns="" id="{AB59382B-6C62-49B7-BFC1-1D362732F5E5}"/>
              </a:ext>
            </a:extLst>
          </p:cNvPr>
          <p:cNvSpPr txBox="1"/>
          <p:nvPr/>
        </p:nvSpPr>
        <p:spPr>
          <a:xfrm>
            <a:off x="5984966" y="1351071"/>
            <a:ext cx="4232366" cy="369332"/>
          </a:xfrm>
          <a:prstGeom prst="rect">
            <a:avLst/>
          </a:prstGeom>
          <a:noFill/>
        </p:spPr>
        <p:txBody>
          <a:bodyPr wrap="square" rtlCol="0">
            <a:spAutoFit/>
          </a:bodyPr>
          <a:lstStyle/>
          <a:p>
            <a:r>
              <a:rPr lang="en-US" altLang="zh-CN" b="1" dirty="0">
                <a:solidFill>
                  <a:srgbClr val="FF0000"/>
                </a:solidFill>
              </a:rPr>
              <a:t>E.G : GE, Dupont, Merck, AT&amp;T </a:t>
            </a:r>
            <a:endParaRPr lang="zh-CN" altLang="en-US" b="1" dirty="0">
              <a:solidFill>
                <a:srgbClr val="FF0000"/>
              </a:solidFill>
            </a:endParaRPr>
          </a:p>
        </p:txBody>
      </p:sp>
      <p:pic>
        <p:nvPicPr>
          <p:cNvPr id="8" name="内容占位符 3">
            <a:extLst>
              <a:ext uri="{FF2B5EF4-FFF2-40B4-BE49-F238E27FC236}">
                <a16:creationId xmlns:a16="http://schemas.microsoft.com/office/drawing/2014/main" xmlns="" id="{78229E0D-0D84-4049-BA0F-1DE639F83D0F}"/>
              </a:ext>
            </a:extLst>
          </p:cNvPr>
          <p:cNvPicPr>
            <a:picLocks noChangeAspect="1"/>
          </p:cNvPicPr>
          <p:nvPr/>
        </p:nvPicPr>
        <p:blipFill>
          <a:blip r:embed="rId4"/>
          <a:stretch>
            <a:fillRect/>
          </a:stretch>
        </p:blipFill>
        <p:spPr>
          <a:xfrm>
            <a:off x="6042589" y="2730138"/>
            <a:ext cx="6149411" cy="4127862"/>
          </a:xfrm>
          <a:prstGeom prst="rect">
            <a:avLst/>
          </a:prstGeom>
        </p:spPr>
      </p:pic>
      <p:sp>
        <p:nvSpPr>
          <p:cNvPr id="9" name="箭头: 下 8">
            <a:extLst>
              <a:ext uri="{FF2B5EF4-FFF2-40B4-BE49-F238E27FC236}">
                <a16:creationId xmlns:a16="http://schemas.microsoft.com/office/drawing/2014/main" xmlns="" id="{66010B06-E6EE-473C-A442-CB489304759F}"/>
              </a:ext>
            </a:extLst>
          </p:cNvPr>
          <p:cNvSpPr/>
          <p:nvPr/>
        </p:nvSpPr>
        <p:spPr>
          <a:xfrm rot="18333383">
            <a:off x="5414090" y="3095885"/>
            <a:ext cx="711884" cy="6662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4DC9FAE7-B04A-409B-A9C0-747A9790D33D}"/>
              </a:ext>
            </a:extLst>
          </p:cNvPr>
          <p:cNvSpPr/>
          <p:nvPr/>
        </p:nvSpPr>
        <p:spPr>
          <a:xfrm>
            <a:off x="1097279" y="4865618"/>
            <a:ext cx="4441372" cy="707886"/>
          </a:xfrm>
          <a:prstGeom prst="rect">
            <a:avLst/>
          </a:prstGeom>
        </p:spPr>
        <p:txBody>
          <a:bodyPr wrap="square">
            <a:spAutoFit/>
          </a:bodyPr>
          <a:lstStyle/>
          <a:p>
            <a:r>
              <a:rPr lang="en-US" altLang="zh-CN" sz="4000" b="1" dirty="0"/>
              <a:t>Closed Innovation</a:t>
            </a:r>
            <a:endParaRPr lang="zh-CN" altLang="en-US" sz="4000" b="1" dirty="0"/>
          </a:p>
        </p:txBody>
      </p:sp>
    </p:spTree>
    <p:extLst>
      <p:ext uri="{BB962C8B-B14F-4D97-AF65-F5344CB8AC3E}">
        <p14:creationId xmlns:p14="http://schemas.microsoft.com/office/powerpoint/2010/main" val="125775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0E5B19-3428-4B6C-AEF2-6BF63AC76598}"/>
              </a:ext>
            </a:extLst>
          </p:cNvPr>
          <p:cNvSpPr>
            <a:spLocks noGrp="1"/>
          </p:cNvSpPr>
          <p:nvPr>
            <p:ph type="title"/>
          </p:nvPr>
        </p:nvSpPr>
        <p:spPr>
          <a:xfrm>
            <a:off x="838200" y="365125"/>
            <a:ext cx="11049000" cy="1325563"/>
          </a:xfrm>
        </p:spPr>
        <p:txBody>
          <a:bodyPr>
            <a:normAutofit/>
          </a:bodyPr>
          <a:lstStyle/>
          <a:p>
            <a:r>
              <a:rPr lang="en-US" altLang="zh-CN" sz="4000" b="1" dirty="0"/>
              <a:t>Erosion factors undermined the Closed Innovation</a:t>
            </a:r>
            <a:endParaRPr lang="zh-CN" altLang="en-US" sz="4000" b="1" dirty="0"/>
          </a:p>
        </p:txBody>
      </p:sp>
      <p:sp>
        <p:nvSpPr>
          <p:cNvPr id="3" name="内容占位符 2">
            <a:extLst>
              <a:ext uri="{FF2B5EF4-FFF2-40B4-BE49-F238E27FC236}">
                <a16:creationId xmlns:a16="http://schemas.microsoft.com/office/drawing/2014/main" xmlns="" id="{3C908BA5-34E8-4382-A718-314C87E94577}"/>
              </a:ext>
            </a:extLst>
          </p:cNvPr>
          <p:cNvSpPr>
            <a:spLocks noGrp="1"/>
          </p:cNvSpPr>
          <p:nvPr>
            <p:ph idx="1"/>
          </p:nvPr>
        </p:nvSpPr>
        <p:spPr>
          <a:xfrm>
            <a:off x="876300" y="2011892"/>
            <a:ext cx="10439400" cy="4351338"/>
          </a:xfrm>
        </p:spPr>
        <p:txBody>
          <a:bodyPr>
            <a:normAutofit/>
          </a:bodyPr>
          <a:lstStyle/>
          <a:p>
            <a:pPr>
              <a:spcAft>
                <a:spcPts val="1200"/>
              </a:spcAft>
            </a:pPr>
            <a:r>
              <a:rPr lang="en-US" altLang="zh-CN" sz="2400" dirty="0">
                <a:latin typeface="Times New Roman" panose="02020603050405020304" pitchFamily="18" charset="0"/>
                <a:cs typeface="Times New Roman" panose="02020603050405020304" pitchFamily="18" charset="0"/>
              </a:rPr>
              <a:t>1. the growing mobility of highly experienced and skilled people</a:t>
            </a:r>
          </a:p>
          <a:p>
            <a:pPr>
              <a:spcAft>
                <a:spcPts val="1200"/>
              </a:spcAft>
            </a:pPr>
            <a:r>
              <a:rPr lang="en-US" altLang="zh-CN" sz="2400" dirty="0">
                <a:latin typeface="Times New Roman" panose="02020603050405020304" pitchFamily="18" charset="0"/>
                <a:cs typeface="Times New Roman" panose="02020603050405020304" pitchFamily="18" charset="0"/>
              </a:rPr>
              <a:t>2. the growing presence of private venture capital(VC)</a:t>
            </a:r>
          </a:p>
          <a:p>
            <a:pPr marL="0" indent="0">
              <a:spcAft>
                <a:spcPts val="1200"/>
              </a:spcAft>
              <a:buNone/>
            </a:pPr>
            <a:r>
              <a:rPr lang="en-US" altLang="zh-CN" sz="2400" dirty="0">
                <a:solidFill>
                  <a:srgbClr val="FF0000"/>
                </a:solidFill>
                <a:latin typeface="Times New Roman" panose="02020603050405020304" pitchFamily="18" charset="0"/>
                <a:cs typeface="Times New Roman" panose="02020603050405020304" pitchFamily="18" charset="0"/>
              </a:rPr>
              <a:t>(1&amp;2 making the shelf life of a particular technology shorter)</a:t>
            </a:r>
          </a:p>
          <a:p>
            <a:pPr>
              <a:spcAft>
                <a:spcPts val="1200"/>
              </a:spcAft>
            </a:pPr>
            <a:r>
              <a:rPr lang="en-US" altLang="zh-CN" sz="2400" dirty="0">
                <a:latin typeface="Times New Roman" panose="02020603050405020304" pitchFamily="18" charset="0"/>
                <a:cs typeface="Times New Roman" panose="02020603050405020304" pitchFamily="18" charset="0"/>
              </a:rPr>
              <a:t>3. Increasingly knowledgeable customers and suppliers</a:t>
            </a:r>
          </a:p>
          <a:p>
            <a:pPr marL="0" indent="0">
              <a:spcAft>
                <a:spcPts val="1200"/>
              </a:spcAft>
              <a:buNone/>
            </a:pPr>
            <a:r>
              <a:rPr lang="en-US" altLang="zh-CN" sz="2400" dirty="0">
                <a:solidFill>
                  <a:srgbClr val="FF0000"/>
                </a:solidFill>
                <a:latin typeface="Times New Roman" panose="02020603050405020304" pitchFamily="18" charset="0"/>
                <a:cs typeface="Times New Roman" panose="02020603050405020304" pitchFamily="18" charset="0"/>
              </a:rPr>
              <a:t>(3 challenged the firm’s ability to profit from their knowledge silos)</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09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20EC116D-11A1-45B4-8B15-B06027158D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7" y="0"/>
            <a:ext cx="6573340" cy="4109568"/>
          </a:xfrm>
          <a:prstGeom prst="rect">
            <a:avLst/>
          </a:prstGeom>
        </p:spPr>
      </p:pic>
      <p:pic>
        <p:nvPicPr>
          <p:cNvPr id="5" name="图片 4">
            <a:extLst>
              <a:ext uri="{FF2B5EF4-FFF2-40B4-BE49-F238E27FC236}">
                <a16:creationId xmlns:a16="http://schemas.microsoft.com/office/drawing/2014/main" xmlns="" id="{597D9444-3412-4649-AAA3-1546A08C06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0598" y="3074234"/>
            <a:ext cx="6541402" cy="3867349"/>
          </a:xfrm>
          <a:prstGeom prst="rect">
            <a:avLst/>
          </a:prstGeom>
        </p:spPr>
      </p:pic>
      <p:sp>
        <p:nvSpPr>
          <p:cNvPr id="6" name="文本框 5">
            <a:extLst>
              <a:ext uri="{FF2B5EF4-FFF2-40B4-BE49-F238E27FC236}">
                <a16:creationId xmlns:a16="http://schemas.microsoft.com/office/drawing/2014/main" xmlns="" id="{456D8696-4AAF-4E8B-A106-6EC3791A0EFD}"/>
              </a:ext>
            </a:extLst>
          </p:cNvPr>
          <p:cNvSpPr txBox="1"/>
          <p:nvPr/>
        </p:nvSpPr>
        <p:spPr>
          <a:xfrm>
            <a:off x="942912" y="5007034"/>
            <a:ext cx="4690533" cy="707886"/>
          </a:xfrm>
          <a:prstGeom prst="rect">
            <a:avLst/>
          </a:prstGeom>
          <a:noFill/>
        </p:spPr>
        <p:txBody>
          <a:bodyPr wrap="square" rtlCol="0">
            <a:spAutoFit/>
          </a:bodyPr>
          <a:lstStyle/>
          <a:p>
            <a:r>
              <a:rPr lang="en-US" altLang="zh-CN" sz="4000" b="1" dirty="0">
                <a:latin typeface="Times New Roman" panose="02020603050405020304" pitchFamily="18" charset="0"/>
                <a:cs typeface="Times New Roman" panose="02020603050405020304" pitchFamily="18" charset="0"/>
              </a:rPr>
              <a:t>Open Innovation</a:t>
            </a:r>
            <a:endParaRPr lang="zh-CN" altLang="en-US" sz="4000" b="1" dirty="0">
              <a:latin typeface="Times New Roman" panose="02020603050405020304" pitchFamily="18" charset="0"/>
              <a:cs typeface="Times New Roman" panose="02020603050405020304" pitchFamily="18" charset="0"/>
            </a:endParaRPr>
          </a:p>
        </p:txBody>
      </p:sp>
      <p:sp>
        <p:nvSpPr>
          <p:cNvPr id="8" name="箭头: 下 7">
            <a:extLst>
              <a:ext uri="{FF2B5EF4-FFF2-40B4-BE49-F238E27FC236}">
                <a16:creationId xmlns:a16="http://schemas.microsoft.com/office/drawing/2014/main" xmlns="" id="{2C08EBB3-E386-42B5-80DB-1DFB8FD0982C}"/>
              </a:ext>
            </a:extLst>
          </p:cNvPr>
          <p:cNvSpPr/>
          <p:nvPr/>
        </p:nvSpPr>
        <p:spPr>
          <a:xfrm rot="18333383">
            <a:off x="6067368" y="3579167"/>
            <a:ext cx="711884" cy="6662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9" name="文本框 8">
            <a:extLst>
              <a:ext uri="{FF2B5EF4-FFF2-40B4-BE49-F238E27FC236}">
                <a16:creationId xmlns:a16="http://schemas.microsoft.com/office/drawing/2014/main" xmlns="" id="{C06DE2B3-C137-4A88-A8B4-085A03A70CF5}"/>
              </a:ext>
            </a:extLst>
          </p:cNvPr>
          <p:cNvSpPr txBox="1"/>
          <p:nvPr/>
        </p:nvSpPr>
        <p:spPr>
          <a:xfrm>
            <a:off x="6601817" y="882979"/>
            <a:ext cx="5590183" cy="1754326"/>
          </a:xfrm>
          <a:prstGeom prst="rect">
            <a:avLst/>
          </a:prstGeom>
          <a:noFill/>
        </p:spPr>
        <p:txBody>
          <a:bodyPr wrap="square" rtlCol="0">
            <a:spAutoFit/>
          </a:bodyPr>
          <a:lstStyle/>
          <a:p>
            <a:r>
              <a:rPr lang="en-US" altLang="zh-CN" b="1" dirty="0">
                <a:solidFill>
                  <a:srgbClr val="FF0000"/>
                </a:solidFill>
              </a:rPr>
              <a:t>1 The business model of firm stylizes both external  and internal ideas to create value</a:t>
            </a:r>
          </a:p>
          <a:p>
            <a:r>
              <a:rPr lang="en-US" altLang="zh-CN" b="1" dirty="0">
                <a:solidFill>
                  <a:srgbClr val="FF0000"/>
                </a:solidFill>
              </a:rPr>
              <a:t>2 Internal idea can also be taken to market through external channels, outside the current businesses of the firm, to get additional value. </a:t>
            </a:r>
          </a:p>
          <a:p>
            <a:endParaRPr lang="zh-CN" altLang="en-US" b="1" dirty="0">
              <a:solidFill>
                <a:srgbClr val="FF0000"/>
              </a:solidFill>
            </a:endParaRPr>
          </a:p>
        </p:txBody>
      </p:sp>
    </p:spTree>
    <p:extLst>
      <p:ext uri="{BB962C8B-B14F-4D97-AF65-F5344CB8AC3E}">
        <p14:creationId xmlns:p14="http://schemas.microsoft.com/office/powerpoint/2010/main" val="781111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E0AD863-6340-45F7-B827-5FA9B2620312}"/>
              </a:ext>
            </a:extLst>
          </p:cNvPr>
          <p:cNvSpPr>
            <a:spLocks noGrp="1"/>
          </p:cNvSpPr>
          <p:nvPr>
            <p:ph type="title"/>
          </p:nvPr>
        </p:nvSpPr>
        <p:spPr/>
        <p:txBody>
          <a:bodyPr>
            <a:normAutofit/>
          </a:bodyPr>
          <a:lstStyle/>
          <a:p>
            <a:r>
              <a:rPr lang="en-US" altLang="zh-CN" sz="4000" b="1" dirty="0"/>
              <a:t>Assessing the prevalence of Open Innovation</a:t>
            </a:r>
            <a:endParaRPr lang="zh-CN" altLang="en-US" sz="4000" b="1" dirty="0"/>
          </a:p>
        </p:txBody>
      </p:sp>
      <p:sp>
        <p:nvSpPr>
          <p:cNvPr id="3" name="内容占位符 2">
            <a:extLst>
              <a:ext uri="{FF2B5EF4-FFF2-40B4-BE49-F238E27FC236}">
                <a16:creationId xmlns:a16="http://schemas.microsoft.com/office/drawing/2014/main" xmlns="" id="{A275F898-CFE7-4B61-B04B-7CB20062A99B}"/>
              </a:ext>
            </a:extLst>
          </p:cNvPr>
          <p:cNvSpPr>
            <a:spLocks noGrp="1"/>
          </p:cNvSpPr>
          <p:nvPr>
            <p:ph idx="1"/>
          </p:nvPr>
        </p:nvSpPr>
        <p:spPr>
          <a:xfrm>
            <a:off x="331607" y="1811292"/>
            <a:ext cx="5764393" cy="4351338"/>
          </a:xfrm>
        </p:spPr>
        <p:txBody>
          <a:bodyPr>
            <a:normAutofit/>
          </a:bodyPr>
          <a:lstStyle/>
          <a:p>
            <a:pPr>
              <a:spcAft>
                <a:spcPts val="1200"/>
              </a:spcAft>
            </a:pPr>
            <a:r>
              <a:rPr lang="en-US" altLang="zh-CN" sz="2400" dirty="0">
                <a:latin typeface="Times New Roman" panose="02020603050405020304" pitchFamily="18" charset="0"/>
                <a:cs typeface="Times New Roman" panose="02020603050405020304" pitchFamily="18" charset="0"/>
              </a:rPr>
              <a:t>1 Open innovation are not specific to the high-tech portion of the overall economy, but also suitable for non-high-tech industry. (Procter &amp; Gamble)</a:t>
            </a:r>
          </a:p>
          <a:p>
            <a:pPr>
              <a:spcAft>
                <a:spcPts val="1200"/>
              </a:spcAft>
            </a:pPr>
            <a:r>
              <a:rPr lang="en-US" altLang="zh-CN" sz="2400" dirty="0">
                <a:latin typeface="Times New Roman" panose="02020603050405020304" pitchFamily="18" charset="0"/>
                <a:cs typeface="Times New Roman" panose="02020603050405020304" pitchFamily="18" charset="0"/>
              </a:rPr>
              <a:t>2 Some industries still operate in an Closed innovation regime, and they work well. (Nuclear reactors, aircraft </a:t>
            </a:r>
            <a:r>
              <a:rPr lang="en-US" altLang="zh-CN" sz="2400" dirty="0" err="1">
                <a:latin typeface="Times New Roman" panose="02020603050405020304" pitchFamily="18" charset="0"/>
                <a:cs typeface="Times New Roman" panose="02020603050405020304" pitchFamily="18" charset="0"/>
              </a:rPr>
              <a:t>enfines</a:t>
            </a:r>
            <a:r>
              <a:rPr lang="en-US" altLang="zh-CN" sz="2400" dirty="0">
                <a:latin typeface="Times New Roman" panose="02020603050405020304" pitchFamily="18" charset="0"/>
                <a:cs typeface="Times New Roman" panose="02020603050405020304" pitchFamily="18" charset="0"/>
              </a:rPr>
              <a:t>)</a:t>
            </a:r>
          </a:p>
          <a:p>
            <a:r>
              <a:rPr lang="en-US" altLang="zh-CN" sz="2400" dirty="0">
                <a:latin typeface="Times New Roman" panose="02020603050405020304" pitchFamily="18" charset="0"/>
                <a:cs typeface="Times New Roman" panose="02020603050405020304" pitchFamily="18" charset="0"/>
              </a:rPr>
              <a:t>3 Some industries have been in an Open innovation mode for a while. ( Hollywood film industry)</a:t>
            </a:r>
            <a:endParaRPr lang="zh-CN" altLang="en-US" sz="2400"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xmlns="" id="{959CBDA5-6887-42C1-81C4-AFADF5B28045}"/>
              </a:ext>
            </a:extLst>
          </p:cNvPr>
          <p:cNvPicPr>
            <a:picLocks noChangeAspect="1"/>
          </p:cNvPicPr>
          <p:nvPr/>
        </p:nvPicPr>
        <p:blipFill>
          <a:blip r:embed="rId3"/>
          <a:stretch>
            <a:fillRect/>
          </a:stretch>
        </p:blipFill>
        <p:spPr>
          <a:xfrm>
            <a:off x="6495098" y="1690688"/>
            <a:ext cx="5588045" cy="4351338"/>
          </a:xfrm>
          <a:prstGeom prst="rect">
            <a:avLst/>
          </a:prstGeom>
        </p:spPr>
      </p:pic>
    </p:spTree>
    <p:extLst>
      <p:ext uri="{BB962C8B-B14F-4D97-AF65-F5344CB8AC3E}">
        <p14:creationId xmlns:p14="http://schemas.microsoft.com/office/powerpoint/2010/main" val="166358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a:extLst>
              <a:ext uri="{FF2B5EF4-FFF2-40B4-BE49-F238E27FC236}">
                <a16:creationId xmlns:a16="http://schemas.microsoft.com/office/drawing/2014/main" xmlns="" id="{92BAF712-896C-482F-BCAA-A9BA475FAA79}"/>
              </a:ext>
            </a:extLst>
          </p:cNvPr>
          <p:cNvGraphicFramePr/>
          <p:nvPr>
            <p:extLst>
              <p:ext uri="{D42A27DB-BD31-4B8C-83A1-F6EECF244321}">
                <p14:modId xmlns:p14="http://schemas.microsoft.com/office/powerpoint/2010/main" val="2888392135"/>
              </p:ext>
            </p:extLst>
          </p:nvPr>
        </p:nvGraphicFramePr>
        <p:xfrm>
          <a:off x="565150" y="1009650"/>
          <a:ext cx="10369550" cy="5248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51786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812</Words>
  <Application>Microsoft Office PowerPoint</Application>
  <PresentationFormat>Widescreen</PresentationFormat>
  <Paragraphs>55</Paragraphs>
  <Slides>8</Slides>
  <Notes>7</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vt:i4>
      </vt:variant>
    </vt:vector>
  </HeadingPairs>
  <TitlesOfParts>
    <vt:vector size="13" baseType="lpstr">
      <vt:lpstr>Arial</vt:lpstr>
      <vt:lpstr>Times New Roman</vt:lpstr>
      <vt:lpstr>等线</vt:lpstr>
      <vt:lpstr>等线 Light</vt:lpstr>
      <vt:lpstr>Office 主题​​</vt:lpstr>
      <vt:lpstr>Introduction</vt:lpstr>
      <vt:lpstr>Apresentação do PowerPoint</vt:lpstr>
      <vt:lpstr>A shift in innovation paradigms</vt:lpstr>
      <vt:lpstr>Apresentação do PowerPoint</vt:lpstr>
      <vt:lpstr>Erosion factors undermined the Closed Innovation</vt:lpstr>
      <vt:lpstr>Apresentação do PowerPoint</vt:lpstr>
      <vt:lpstr>Assessing the prevalence of Open Innovation</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merin</dc:creator>
  <cp:lastModifiedBy>Paulo Feldmann</cp:lastModifiedBy>
  <cp:revision>19</cp:revision>
  <dcterms:created xsi:type="dcterms:W3CDTF">2019-05-28T22:50:47Z</dcterms:created>
  <dcterms:modified xsi:type="dcterms:W3CDTF">2019-06-05T14:30:52Z</dcterms:modified>
</cp:coreProperties>
</file>