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3" r:id="rId14"/>
    <p:sldId id="274" r:id="rId15"/>
    <p:sldId id="271" r:id="rId16"/>
    <p:sldId id="272" r:id="rId17"/>
    <p:sldId id="275" r:id="rId18"/>
    <p:sldId id="276" r:id="rId19"/>
    <p:sldId id="277" r:id="rId20"/>
    <p:sldId id="278" r:id="rId21"/>
    <p:sldId id="279" r:id="rId22"/>
    <p:sldId id="258" r:id="rId23"/>
    <p:sldId id="280" r:id="rId24"/>
    <p:sldId id="281" r:id="rId25"/>
    <p:sldId id="282" r:id="rId26"/>
    <p:sldId id="284" r:id="rId27"/>
    <p:sldId id="285" r:id="rId28"/>
    <p:sldId id="286" r:id="rId29"/>
    <p:sldId id="283" r:id="rId30"/>
    <p:sldId id="287" r:id="rId31"/>
    <p:sldId id="289" r:id="rId32"/>
    <p:sldId id="290" r:id="rId33"/>
    <p:sldId id="291" r:id="rId34"/>
    <p:sldId id="292" r:id="rId35"/>
    <p:sldId id="294" r:id="rId36"/>
    <p:sldId id="295" r:id="rId37"/>
    <p:sldId id="293" r:id="rId38"/>
    <p:sldId id="288" r:id="rId39"/>
    <p:sldId id="297" r:id="rId40"/>
    <p:sldId id="298" r:id="rId41"/>
    <p:sldId id="299" r:id="rId42"/>
    <p:sldId id="300" r:id="rId43"/>
    <p:sldId id="304" r:id="rId44"/>
    <p:sldId id="305" r:id="rId45"/>
    <p:sldId id="301" r:id="rId46"/>
    <p:sldId id="302" r:id="rId47"/>
    <p:sldId id="303" r:id="rId48"/>
    <p:sldId id="296" r:id="rId49"/>
    <p:sldId id="259" r:id="rId50"/>
    <p:sldId id="306" r:id="rId51"/>
    <p:sldId id="307" r:id="rId52"/>
    <p:sldId id="308" r:id="rId53"/>
    <p:sldId id="309" r:id="rId54"/>
    <p:sldId id="310" r:id="rId55"/>
    <p:sldId id="311" r:id="rId56"/>
    <p:sldId id="313" r:id="rId57"/>
    <p:sldId id="314" r:id="rId58"/>
    <p:sldId id="315" r:id="rId59"/>
    <p:sldId id="316" r:id="rId60"/>
    <p:sldId id="260" r:id="rId6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A4E26B-FD45-44AF-A188-5B8EE7DDEA95}" v="9" dt="2021-06-14T18:30:09.4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6AE409-C82C-4CC8-A0C4-DAE10BFACA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B2994D7-9CF2-4DA9-B128-CF27800251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CC091B7-780A-4419-8515-31E7194FB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ACCD3-29EA-4C1C-BE14-BDBC9EFC4B16}" type="datetimeFigureOut">
              <a:rPr lang="pt-BR" smtClean="0"/>
              <a:t>15/06/2021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18C2A24-C11D-4155-AE40-996833B8F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31909EE-8CF3-4150-8EEF-8449609E4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F359-1298-47C7-B52E-957B7C42A5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6659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34EEB2-B602-4F63-A45A-16B4FDF1D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F5A5A12-5CEF-4EBA-A2E2-44108D160B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3E87E02-A692-4D98-8F7C-78842A327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ACCD3-29EA-4C1C-BE14-BDBC9EFC4B16}" type="datetimeFigureOut">
              <a:rPr lang="pt-BR" smtClean="0"/>
              <a:t>15/06/2021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49C6656-30BA-403C-8C30-243002540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72E3992-069A-4E56-BA69-4833734B1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F359-1298-47C7-B52E-957B7C42A5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8183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E0BB384-FA6B-4A07-8A7C-A05A2DE880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78E8BA3-5571-45D9-ADEF-C7A577997A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CB5E2DD-5188-4CE8-8401-41956BF8F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ACCD3-29EA-4C1C-BE14-BDBC9EFC4B16}" type="datetimeFigureOut">
              <a:rPr lang="pt-BR" smtClean="0"/>
              <a:t>15/06/2021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66366DF-A000-4249-98C1-C721F4DFE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9014E7-5B17-4894-9C79-8B7201713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F359-1298-47C7-B52E-957B7C42A5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4539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23DC80-2175-418A-AD79-14F82F51E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A0584B0-40BE-45DF-9EC4-E171924591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7C1D46B-551E-4B6C-85A5-62FEE135F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ACCD3-29EA-4C1C-BE14-BDBC9EFC4B16}" type="datetimeFigureOut">
              <a:rPr lang="pt-BR" smtClean="0"/>
              <a:t>15/06/2021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4B02825-3309-4A37-B870-F73740A66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CD651E7-1908-4A9B-983E-621761993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F359-1298-47C7-B52E-957B7C42A5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4099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65C943-95D4-4CEF-B91A-7E3799948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6669F8E-C026-459B-9398-FD0222694C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15AE29B-BE05-4F24-B30F-68BDE33E2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ACCD3-29EA-4C1C-BE14-BDBC9EFC4B16}" type="datetimeFigureOut">
              <a:rPr lang="pt-BR" smtClean="0"/>
              <a:t>15/06/2021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A0EC9D1-C92E-468A-960C-DE626C17E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CECE022-0D20-4C88-80AE-CF7B89CAB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F359-1298-47C7-B52E-957B7C42A5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7306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B74458-599F-4B83-9620-5C1CD9E89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B1563E7-F99D-4BBF-B2C9-BF63B64A65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B4544F2-DF23-4136-97C0-86FDB757B0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44930BF-7992-4606-9A59-54EC3A8CC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ACCD3-29EA-4C1C-BE14-BDBC9EFC4B16}" type="datetimeFigureOut">
              <a:rPr lang="pt-BR" smtClean="0"/>
              <a:t>15/06/2021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505AF11-4846-4826-8FE6-6BFD6C9C8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90F4D96-E93C-49AE-A2C5-74A053862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F359-1298-47C7-B52E-957B7C42A5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0530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0395C5-D594-4569-A704-444B62410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771D8A4-7024-4F37-A1A9-38849F6B0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9785CAF-290D-4254-909E-DA539CA65C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EB2BD43-70AA-4F3D-889E-938628D76C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5BA1CE4-B473-4720-8D83-DDB62068E1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703D4DE-AB1D-4A7C-BC85-6A96FC9AF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ACCD3-29EA-4C1C-BE14-BDBC9EFC4B16}" type="datetimeFigureOut">
              <a:rPr lang="pt-BR" smtClean="0"/>
              <a:t>15/06/2021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DB1CD88-9098-4B8F-BB4C-7B6B6CCC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798FDFD-03F7-4D70-95C6-8E7DDEDB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F359-1298-47C7-B52E-957B7C42A5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7183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C05311-4BF3-442E-BF38-EA2A3DBC0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FD7DDCE-CDC3-4082-A1F7-1CC86C17F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ACCD3-29EA-4C1C-BE14-BDBC9EFC4B16}" type="datetimeFigureOut">
              <a:rPr lang="pt-BR" smtClean="0"/>
              <a:t>15/06/2021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965EF5A-3531-47B5-810E-33C92064B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24A716D-F1E7-4DE6-BE47-0D56BCBFB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F359-1298-47C7-B52E-957B7C42A5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1904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20EC28D-E12A-4AE5-98ED-FE6B96E0B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ACCD3-29EA-4C1C-BE14-BDBC9EFC4B16}" type="datetimeFigureOut">
              <a:rPr lang="pt-BR" smtClean="0"/>
              <a:t>15/06/2021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D4CBEC4-1649-4AAC-AC8B-A357A065C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37C8368-E5FE-4184-ACC2-8B3939FAA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F359-1298-47C7-B52E-957B7C42A5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5551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95F06E-7E51-4C1B-BF61-07A249B9C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91B219F-1AAE-40AE-B263-53B118437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1CDEC20-39C1-44E4-A115-20A467A54A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86E51A6-9A7B-4F28-9292-50C84B60B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ACCD3-29EA-4C1C-BE14-BDBC9EFC4B16}" type="datetimeFigureOut">
              <a:rPr lang="pt-BR" smtClean="0"/>
              <a:t>15/06/2021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0E02890-1339-4485-B32E-DDF660D1D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F4A3D45-FDA0-47DB-A657-1B6473BF0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F359-1298-47C7-B52E-957B7C42A5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531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2E7D5E-879A-4324-9F6A-9712CA891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7ACB7A7-AB21-40ED-BD1B-7A4A22FD33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EEC3325-A358-4601-AE48-190E326A79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71692CA-1D8B-4B38-B78E-9B542A148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ACCD3-29EA-4C1C-BE14-BDBC9EFC4B16}" type="datetimeFigureOut">
              <a:rPr lang="pt-BR" smtClean="0"/>
              <a:t>15/06/2021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C7CC204-E99D-4AED-89F5-B0CD0368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CA5C51A-910E-426A-B19F-19301BA33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F359-1298-47C7-B52E-957B7C42A5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7723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0FEDE1B-9058-4445-BC34-C31F721E9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06B1670-8CA7-4860-A6D1-958C922754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17CF34B-733C-4BA0-A0C8-5A655D2C34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ACCD3-29EA-4C1C-BE14-BDBC9EFC4B16}" type="datetimeFigureOut">
              <a:rPr lang="pt-BR" smtClean="0"/>
              <a:t>15/06/2021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713CD3B-A5CC-4599-86BB-544BD841AC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B8A5E8-59EC-49E5-A763-3562074CD3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1F359-1298-47C7-B52E-957B7C42A5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807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VnF8_enkWKM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aM4LoypTVZ4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Vg_HgvDMMLo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sc2020.org/" TargetMode="External"/><Relationship Id="rId2" Type="http://schemas.openxmlformats.org/officeDocument/2006/relationships/hyperlink" Target="http://eventos.unifacef.com.br/cbs/2021/eventos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9F82E6-4DD9-43BB-8B62-567B828734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/>
              <a:t>Missing</a:t>
            </a:r>
            <a:r>
              <a:rPr lang="pt-BR" dirty="0"/>
              <a:t> </a:t>
            </a:r>
            <a:r>
              <a:rPr lang="pt-BR" dirty="0" err="1"/>
              <a:t>concepts</a:t>
            </a:r>
            <a:r>
              <a:rPr lang="pt-BR" dirty="0"/>
              <a:t>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79F006B-940B-4187-9770-3DDC271105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 err="1"/>
              <a:t>Critical</a:t>
            </a:r>
            <a:r>
              <a:rPr lang="pt-BR" dirty="0"/>
              <a:t> Cybernetics, </a:t>
            </a:r>
            <a:r>
              <a:rPr lang="pt-BR" dirty="0" err="1"/>
              <a:t>Sustainability</a:t>
            </a:r>
            <a:r>
              <a:rPr lang="pt-BR" dirty="0"/>
              <a:t> , Artificial </a:t>
            </a:r>
            <a:r>
              <a:rPr lang="pt-BR" dirty="0" err="1"/>
              <a:t>Intelligence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501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B187B2C-518B-4A22-8594-15D589650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75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5561CDC-4EAD-4914-912F-BF03C67DE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58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673D948-1050-49DF-8767-039F86AB3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741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65D9648-5E20-4215-B0BC-9B639C22C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775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384C03E-07B5-4AC3-8D48-BCD4A22B8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744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6331EA2-B397-42F6-AA0E-02024B89D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7047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8C77525-5B2B-4AB3-9576-13350ECF4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394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B8ABF24-4F2B-444A-80F8-EE3871746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326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93C4E6A-F82F-4F7C-8F01-6BDC03B8C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423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B1A2BC0-897F-4BCE-A5CF-E62A465C1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539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D832F2-C37A-4617-BF72-6B9B2F4F3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BR" b="0" i="0" dirty="0">
                <a:effectLst/>
                <a:latin typeface="Roboto" panose="02000000000000000000" pitchFamily="2" charset="0"/>
              </a:rPr>
              <a:t>Klaus </a:t>
            </a:r>
            <a:r>
              <a:rPr lang="pt-BR" b="0" i="0" dirty="0" err="1">
                <a:effectLst/>
                <a:latin typeface="Roboto" panose="02000000000000000000" pitchFamily="2" charset="0"/>
              </a:rPr>
              <a:t>Krippendorff</a:t>
            </a:r>
            <a:r>
              <a:rPr lang="pt-BR" b="0" i="0" dirty="0">
                <a:effectLst/>
                <a:latin typeface="Roboto" panose="02000000000000000000" pitchFamily="2" charset="0"/>
              </a:rPr>
              <a:t>: </a:t>
            </a:r>
            <a:r>
              <a:rPr lang="pt-BR" b="0" i="0" dirty="0" err="1">
                <a:effectLst/>
                <a:latin typeface="Roboto" panose="02000000000000000000" pitchFamily="2" charset="0"/>
              </a:rPr>
              <a:t>Critical</a:t>
            </a:r>
            <a:r>
              <a:rPr lang="pt-BR" b="0" i="0" dirty="0">
                <a:effectLst/>
                <a:latin typeface="Roboto" panose="02000000000000000000" pitchFamily="2" charset="0"/>
              </a:rPr>
              <a:t> Cybernetics (I), Feb.21, 2021 &gt; </a:t>
            </a:r>
            <a:r>
              <a:rPr lang="pt-BR" sz="2000" b="0" i="0" dirty="0">
                <a:effectLst/>
                <a:latin typeface="Roboto" panose="02000000000000000000" pitchFamily="2" charset="0"/>
                <a:hlinkClick r:id="rId2"/>
              </a:rPr>
              <a:t>https://youtu.be/VnF8_enkWKM</a:t>
            </a:r>
            <a:r>
              <a:rPr lang="pt-BR" sz="2000" b="0" i="0" dirty="0">
                <a:effectLst/>
                <a:latin typeface="Roboto" panose="02000000000000000000" pitchFamily="2" charset="0"/>
              </a:rPr>
              <a:t> , 45min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5A9F983-068B-4847-9964-22A1CCF998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Organizado pela American Society </a:t>
            </a:r>
            <a:r>
              <a:rPr lang="pt-BR" dirty="0" err="1"/>
              <a:t>of</a:t>
            </a:r>
            <a:r>
              <a:rPr lang="pt-BR" dirty="0"/>
              <a:t> Cybernetics</a:t>
            </a:r>
          </a:p>
        </p:txBody>
      </p:sp>
    </p:spTree>
    <p:extLst>
      <p:ext uri="{BB962C8B-B14F-4D97-AF65-F5344CB8AC3E}">
        <p14:creationId xmlns:p14="http://schemas.microsoft.com/office/powerpoint/2010/main" val="4740444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785BAD8-BF4F-42AF-B69F-57B28B446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285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34613F1-0E21-487C-86DF-74BB9C216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00ABA20-025D-4588-B709-0D7714869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1698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E9962F-C295-4E0D-9514-697DC72C1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t-BR" dirty="0"/>
              <a:t>Sacha </a:t>
            </a:r>
            <a:r>
              <a:rPr lang="pt-BR" dirty="0" err="1"/>
              <a:t>Kagan</a:t>
            </a:r>
            <a:r>
              <a:rPr lang="pt-BR" dirty="0"/>
              <a:t>, </a:t>
            </a:r>
            <a:r>
              <a:rPr lang="pt-BR" dirty="0" err="1"/>
              <a:t>Introduction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Sustainability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Culture, </a:t>
            </a:r>
            <a:r>
              <a:rPr lang="pt-BR" sz="2200" dirty="0">
                <a:hlinkClick r:id="rId2"/>
              </a:rPr>
              <a:t>https://youtu.be/aM4LoypTVZ4</a:t>
            </a:r>
            <a:r>
              <a:rPr lang="pt-BR" sz="2200" dirty="0"/>
              <a:t> , </a:t>
            </a:r>
            <a:br>
              <a:rPr lang="pt-BR" sz="2200" dirty="0"/>
            </a:br>
            <a:r>
              <a:rPr lang="pt-BR" sz="2200" dirty="0"/>
              <a:t>set. 10,2020, 24min54</a:t>
            </a: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405804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7E0D693-B265-4D8D-9A14-A259762E5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3177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BB2A459-60F1-429F-8146-6A7D0ECD5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4671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6103D20-DFA8-472D-A0FB-E399BB91B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0782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2167C84-D902-475F-8198-AE9CB129E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220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C6B782A-7FB5-4879-BE43-BFDF4A1EA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161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72D6F41-3810-43F9-8E0A-8DD1EBA85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3101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781640C-A9E7-41C8-B034-FF5251208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45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95E353E-9964-4A7E-A614-50E07B427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879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82D3B39-548D-469C-8893-EA902601F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6788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BB78DA1-F5EC-4C0E-9570-9B606C7C6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128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9C56E02-DEA1-44B6-A510-9FC8E9F39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543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58B36BB-4EA3-44F2-AB68-F57467107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408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5BDCD89-65A2-4C6E-9160-FF84E58C7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261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465897F-143C-45E0-BE92-0154E4F9D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566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AEE4278-37AA-48DA-8313-C4FD50DBA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9342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A3F4B17-EFD4-4F75-8FFA-E718CCDCC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759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04658A2-C970-400C-B9C9-5880890D0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5477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98CBBC4-FEA2-4FD7-AED2-81F3DE2F1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07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F30B62A-FAB3-492D-8D55-397320E1D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823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C667B8E-3C67-47F4-B68C-BD6094111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666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58F58EB-5F89-4B3C-A7B5-B9F06E779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4708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365E326-4777-4507-BDF8-AB4639A29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BA0878F-82F2-4910-8B03-AA45CE2F6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795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6380500-2A6A-416D-8602-0D4806B43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6098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40FE93D-D7B0-4F43-BA58-77C58A471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7183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6F3CF46-047A-46A1-8230-107F56CEE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7511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D2AD759-9B7E-4F8E-AB25-6E9EC6255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21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43413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94037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9E6255-C9D8-4FEA-95CF-7920D25FF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err="1"/>
              <a:t>Simposio</a:t>
            </a:r>
            <a:r>
              <a:rPr lang="pt-BR" dirty="0"/>
              <a:t> </a:t>
            </a:r>
            <a:r>
              <a:rPr lang="pt-BR" dirty="0" err="1"/>
              <a:t>Vertigo</a:t>
            </a:r>
            <a:r>
              <a:rPr lang="pt-BR" dirty="0"/>
              <a:t>: impasse et </a:t>
            </a:r>
            <a:r>
              <a:rPr lang="pt-BR" dirty="0" err="1"/>
              <a:t>devenir</a:t>
            </a:r>
            <a:r>
              <a:rPr lang="pt-BR" dirty="0"/>
              <a:t> de </a:t>
            </a:r>
            <a:r>
              <a:rPr lang="pt-BR" dirty="0" err="1"/>
              <a:t>la</a:t>
            </a:r>
            <a:r>
              <a:rPr lang="pt-BR" dirty="0"/>
              <a:t> </a:t>
            </a:r>
            <a:r>
              <a:rPr lang="pt-BR" dirty="0" err="1"/>
              <a:t>cibernetique</a:t>
            </a:r>
            <a:r>
              <a:rPr lang="pt-BR" dirty="0"/>
              <a:t>, Palestra Andrew </a:t>
            </a:r>
            <a:r>
              <a:rPr lang="pt-BR" dirty="0" err="1"/>
              <a:t>Pickering</a:t>
            </a:r>
            <a:r>
              <a:rPr lang="pt-BR" dirty="0"/>
              <a:t> </a:t>
            </a:r>
            <a:r>
              <a:rPr lang="pt-BR" sz="2200" dirty="0">
                <a:hlinkClick r:id="rId2"/>
              </a:rPr>
              <a:t>https://youtu.be/</a:t>
            </a:r>
            <a:r>
              <a:rPr lang="pt-BR" sz="2200" dirty="0" err="1">
                <a:hlinkClick r:id="rId2"/>
              </a:rPr>
              <a:t>Vg_HgvDMMLo</a:t>
            </a:r>
            <a:r>
              <a:rPr lang="pt-BR" sz="2200" dirty="0"/>
              <a:t>, </a:t>
            </a:r>
            <a:r>
              <a:rPr lang="pt-BR" sz="2200" dirty="0" err="1"/>
              <a:t>fev</a:t>
            </a:r>
            <a:r>
              <a:rPr lang="pt-BR" sz="2200" dirty="0"/>
              <a:t>, 27. 2020, min 11-20, IRCAM,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D13A232-BCF2-4135-B264-0AEA9146B2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55580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AEDC70A-29B3-4B75-82FC-344FE5C41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776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8481D6F-7114-420D-9BC0-08DD42086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005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E501C71-5B46-49E4-B2C7-A168F9904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5422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EE3A542-8165-479D-B65C-CA887459E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0852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C2AB035-3E4D-4342-A855-6A18B436D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7902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4D158B7-AC21-43E1-ADA8-DB036DCCF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6630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8705C8A-07FE-4CC8-9706-3B8637626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09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A7B81E3-854D-469A-AE42-68CA10C39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4062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ADFF364-B47A-4739-90E7-58D2779BA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2275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6929DEB-6632-443E-AD53-3D9A95181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1704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8FBFE67-63D0-4477-B23D-91C596879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24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4332B7D-73D2-4054-8AF0-08F6730E9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0210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03E4A7-C99B-4C57-9D55-9A179D1F2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Organizaçoes</a:t>
            </a:r>
            <a:r>
              <a:rPr lang="pt-BR" dirty="0"/>
              <a:t> &gt; https://en.wikipedia.org/wiki/Cybernetics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58F9E2-718E-4AAD-BB98-7B56164DB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>
            <a:normAutofit/>
          </a:bodyPr>
          <a:lstStyle/>
          <a:p>
            <a:r>
              <a:rPr lang="pt-BR" sz="2000" dirty="0">
                <a:latin typeface="Abadi" panose="020B0604020104020204" pitchFamily="34" charset="0"/>
              </a:rPr>
              <a:t>American Society </a:t>
            </a:r>
            <a:r>
              <a:rPr lang="pt-BR" sz="2000" dirty="0" err="1">
                <a:latin typeface="Abadi" panose="020B0604020104020204" pitchFamily="34" charset="0"/>
              </a:rPr>
              <a:t>of</a:t>
            </a:r>
            <a:r>
              <a:rPr lang="pt-BR" sz="2000" dirty="0">
                <a:latin typeface="Abadi" panose="020B0604020104020204" pitchFamily="34" charset="0"/>
              </a:rPr>
              <a:t> Cybernetics, https://asc-cybernetics.org/</a:t>
            </a:r>
          </a:p>
          <a:p>
            <a:r>
              <a:rPr lang="pt-BR" altLang="pt-BR" sz="2000" dirty="0">
                <a:solidFill>
                  <a:srgbClr val="222222"/>
                </a:solidFill>
                <a:latin typeface="Abadi" panose="020B0604020104020204" pitchFamily="34" charset="0"/>
              </a:rPr>
              <a:t>1</a:t>
            </a: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badi" panose="020B0604020104020204" pitchFamily="34" charset="0"/>
              </a:rPr>
              <a:t>6. Congresso Brasileiro de Sistemas, </a:t>
            </a: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rgbClr val="1155CC"/>
                </a:solidFill>
                <a:effectLst/>
                <a:latin typeface="Abadi" panose="020B0604020104020204" pitchFamily="34" charset="0"/>
                <a:hlinkClick r:id="rId2"/>
              </a:rPr>
              <a:t>http://eventos.unifacef.com.br/cbs/2021/eventos</a:t>
            </a: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badi" panose="020B0604020104020204" pitchFamily="34" charset="0"/>
              </a:rPr>
              <a:t>  </a:t>
            </a:r>
          </a:p>
          <a:p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badi" panose="020B0604020104020204" pitchFamily="34" charset="0"/>
              </a:rPr>
              <a:t>Congresso da World </a:t>
            </a:r>
            <a:r>
              <a:rPr kumimoji="0" lang="pt-BR" altLang="pt-BR" sz="2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Abadi" panose="020B0604020104020204" pitchFamily="34" charset="0"/>
              </a:rPr>
              <a:t>Organisation</a:t>
            </a: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badi" panose="020B0604020104020204" pitchFamily="34" charset="0"/>
              </a:rPr>
              <a:t> </a:t>
            </a:r>
            <a:r>
              <a:rPr kumimoji="0" lang="pt-BR" altLang="pt-BR" sz="2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Abadi" panose="020B0604020104020204" pitchFamily="34" charset="0"/>
              </a:rPr>
              <a:t>of</a:t>
            </a: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badi" panose="020B0604020104020204" pitchFamily="34" charset="0"/>
              </a:rPr>
              <a:t> Systems </a:t>
            </a:r>
            <a:r>
              <a:rPr kumimoji="0" lang="pt-BR" altLang="pt-BR" sz="2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Abadi" panose="020B0604020104020204" pitchFamily="34" charset="0"/>
              </a:rPr>
              <a:t>and</a:t>
            </a: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badi" panose="020B0604020104020204" pitchFamily="34" charset="0"/>
              </a:rPr>
              <a:t> Cybernetics CBS, WOSC: </a:t>
            </a: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rgbClr val="1155CC"/>
                </a:solidFill>
                <a:effectLst/>
                <a:latin typeface="Abadi" panose="020B0604020104020204" pitchFamily="34" charset="0"/>
                <a:hlinkClick r:id="rId3"/>
              </a:rPr>
              <a:t>https://www.wosc2020.org/</a:t>
            </a:r>
            <a:endParaRPr kumimoji="0" lang="pt-BR" altLang="pt-B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badi" panose="020B0604020104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8F56C83-E605-4EEF-A64B-954D6D78A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968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07591D8-591C-4739-AAC6-585318296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146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60B3266-6A0A-4C04-B5C2-D60CD0DB1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277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667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68717B5-7838-4AD2-BD2C-18545F1B7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9282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164</Words>
  <Application>Microsoft Office PowerPoint</Application>
  <PresentationFormat>Widescreen</PresentationFormat>
  <Paragraphs>10</Paragraphs>
  <Slides>60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60</vt:i4>
      </vt:variant>
    </vt:vector>
  </HeadingPairs>
  <TitlesOfParts>
    <vt:vector size="66" baseType="lpstr">
      <vt:lpstr>Abadi</vt:lpstr>
      <vt:lpstr>Arial</vt:lpstr>
      <vt:lpstr>Calibri</vt:lpstr>
      <vt:lpstr>Calibri Light</vt:lpstr>
      <vt:lpstr>Roboto</vt:lpstr>
      <vt:lpstr>Tema do Office</vt:lpstr>
      <vt:lpstr>Missing concepts </vt:lpstr>
      <vt:lpstr>Klaus Krippendorff: Critical Cybernetics (I), Feb.21, 2021 &gt; https://youtu.be/VnF8_enkWKM , 45min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Sacha Kagan, Introduction to Sustainability and Culture, https://youtu.be/aM4LoypTVZ4 ,  set. 10,2020, 24min54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Simposio Vertigo: impasse et devenir de la cibernetique, Palestra Andrew Pickering https://youtu.be/Vg_HgvDMMLo, fev, 27. 2020, min 11-20, IRCAM,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Organizaçoes &gt; https://en.wikipedia.org/wiki/Cybernetics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Missing concepts </dc:title>
  <dc:creator>Pratschke Anja</dc:creator>
  <cp:lastModifiedBy>Pratschke Anja</cp:lastModifiedBy>
  <cp:revision>12</cp:revision>
  <dcterms:created xsi:type="dcterms:W3CDTF">2021-06-14T18:08:06Z</dcterms:created>
  <dcterms:modified xsi:type="dcterms:W3CDTF">2021-06-15T18:06:23Z</dcterms:modified>
</cp:coreProperties>
</file>