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4" r:id="rId1"/>
  </p:sldMasterIdLst>
  <p:notesMasterIdLst>
    <p:notesMasterId r:id="rId33"/>
  </p:notesMasterIdLst>
  <p:handoutMasterIdLst>
    <p:handoutMasterId r:id="rId34"/>
  </p:handoutMasterIdLst>
  <p:sldIdLst>
    <p:sldId id="428" r:id="rId2"/>
    <p:sldId id="565" r:id="rId3"/>
    <p:sldId id="576" r:id="rId4"/>
    <p:sldId id="577" r:id="rId5"/>
    <p:sldId id="418" r:id="rId6"/>
    <p:sldId id="566" r:id="rId7"/>
    <p:sldId id="523" r:id="rId8"/>
    <p:sldId id="578" r:id="rId9"/>
    <p:sldId id="569" r:id="rId10"/>
    <p:sldId id="573" r:id="rId11"/>
    <p:sldId id="574" r:id="rId12"/>
    <p:sldId id="571" r:id="rId13"/>
    <p:sldId id="586" r:id="rId14"/>
    <p:sldId id="530" r:id="rId15"/>
    <p:sldId id="572" r:id="rId16"/>
    <p:sldId id="449" r:id="rId17"/>
    <p:sldId id="584" r:id="rId18"/>
    <p:sldId id="570" r:id="rId19"/>
    <p:sldId id="585" r:id="rId20"/>
    <p:sldId id="575" r:id="rId21"/>
    <p:sldId id="535" r:id="rId22"/>
    <p:sldId id="536" r:id="rId23"/>
    <p:sldId id="540" r:id="rId24"/>
    <p:sldId id="541" r:id="rId25"/>
    <p:sldId id="544" r:id="rId26"/>
    <p:sldId id="545" r:id="rId27"/>
    <p:sldId id="546" r:id="rId28"/>
    <p:sldId id="563" r:id="rId29"/>
    <p:sldId id="426" r:id="rId30"/>
    <p:sldId id="427" r:id="rId31"/>
    <p:sldId id="397" r:id="rId32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4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CC00"/>
    <a:srgbClr val="FFFF99"/>
    <a:srgbClr val="E2F810"/>
    <a:srgbClr val="92FD31"/>
    <a:srgbClr val="00CC00"/>
    <a:srgbClr val="081D58"/>
    <a:srgbClr val="DC0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75301" autoAdjust="0"/>
  </p:normalViewPr>
  <p:slideViewPr>
    <p:cSldViewPr>
      <p:cViewPr varScale="1">
        <p:scale>
          <a:sx n="74" d="100"/>
          <a:sy n="74" d="100"/>
        </p:scale>
        <p:origin x="1651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861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notesViewPr>
    <p:cSldViewPr>
      <p:cViewPr varScale="1">
        <p:scale>
          <a:sx n="54" d="100"/>
          <a:sy n="54" d="100"/>
        </p:scale>
        <p:origin x="-1758" y="-90"/>
      </p:cViewPr>
      <p:guideLst>
        <p:guide orient="horz" pos="2240"/>
        <p:guide pos="28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1.xml"/><Relationship Id="rId2" Type="http://schemas.openxmlformats.org/officeDocument/2006/relationships/slide" Target="slides/slide30.xml"/><Relationship Id="rId1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eckler\Dropbox\pqi%202402%20opIII\exercicios\exemplos%20e%20exercicio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3559599147103331"/>
          <c:y val="7.2300015098037573E-2"/>
          <c:w val="0.58067960397562668"/>
          <c:h val="0.54497007455012225"/>
        </c:manualLayout>
      </c:layout>
      <c:scatterChart>
        <c:scatterStyle val="lineMarker"/>
        <c:varyColors val="0"/>
        <c:ser>
          <c:idx val="2"/>
          <c:order val="0"/>
          <c:tx>
            <c:strRef>
              <c:f>Plan1!$D$14</c:f>
              <c:strCache>
                <c:ptCount val="1"/>
                <c:pt idx="0">
                  <c:v>alpha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0"/>
          </c:marker>
          <c:xVal>
            <c:numRef>
              <c:f>Plan1!$A$15:$A$20</c:f>
              <c:numCache>
                <c:formatCode>General</c:formatCode>
                <c:ptCount val="6"/>
                <c:pt idx="0">
                  <c:v>325</c:v>
                </c:pt>
                <c:pt idx="1">
                  <c:v>339</c:v>
                </c:pt>
                <c:pt idx="2">
                  <c:v>352</c:v>
                </c:pt>
                <c:pt idx="3">
                  <c:v>366</c:v>
                </c:pt>
                <c:pt idx="4">
                  <c:v>380</c:v>
                </c:pt>
                <c:pt idx="5">
                  <c:v>394</c:v>
                </c:pt>
              </c:numCache>
            </c:numRef>
          </c:xVal>
          <c:yVal>
            <c:numRef>
              <c:f>Plan1!$D$15:$D$20</c:f>
              <c:numCache>
                <c:formatCode>General</c:formatCode>
                <c:ptCount val="6"/>
                <c:pt idx="0">
                  <c:v>1.2782014909799198</c:v>
                </c:pt>
                <c:pt idx="1">
                  <c:v>1.2487831955019031</c:v>
                </c:pt>
                <c:pt idx="2">
                  <c:v>1.2238580243648121</c:v>
                </c:pt>
                <c:pt idx="3">
                  <c:v>1.1992818601879411</c:v>
                </c:pt>
                <c:pt idx="4">
                  <c:v>1.1767815195573001</c:v>
                </c:pt>
                <c:pt idx="5">
                  <c:v>1.1561158639704605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26-448A-B1CD-1F4E95B8456B}"/>
            </c:ext>
          </c:extLst>
        </c:ser>
        <c:ser>
          <c:idx val="3"/>
          <c:order val="1"/>
          <c:tx>
            <c:strRef>
              <c:f>Plan1!$E$14</c:f>
              <c:strCache>
                <c:ptCount val="1"/>
                <c:pt idx="0">
                  <c:v>alpha exp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9"/>
          </c:marker>
          <c:xVal>
            <c:numRef>
              <c:f>Plan1!$A$15:$A$20</c:f>
              <c:numCache>
                <c:formatCode>General</c:formatCode>
                <c:ptCount val="6"/>
                <c:pt idx="0">
                  <c:v>325</c:v>
                </c:pt>
                <c:pt idx="1">
                  <c:v>339</c:v>
                </c:pt>
                <c:pt idx="2">
                  <c:v>352</c:v>
                </c:pt>
                <c:pt idx="3">
                  <c:v>366</c:v>
                </c:pt>
                <c:pt idx="4">
                  <c:v>380</c:v>
                </c:pt>
                <c:pt idx="5">
                  <c:v>394</c:v>
                </c:pt>
              </c:numCache>
            </c:numRef>
          </c:xVal>
          <c:yVal>
            <c:numRef>
              <c:f>Plan1!$I$9:$I$14</c:f>
              <c:numCache>
                <c:formatCode>General</c:formatCode>
                <c:ptCount val="6"/>
                <c:pt idx="0">
                  <c:v>1.26</c:v>
                </c:pt>
                <c:pt idx="1">
                  <c:v>1.23</c:v>
                </c:pt>
                <c:pt idx="2">
                  <c:v>1.21</c:v>
                </c:pt>
                <c:pt idx="3">
                  <c:v>1.1800000000000037</c:v>
                </c:pt>
                <c:pt idx="4">
                  <c:v>1.1599999999999957</c:v>
                </c:pt>
                <c:pt idx="5">
                  <c:v>1.1399999999999957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26-448A-B1CD-1F4E95B84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266560"/>
        <c:axId val="163293056"/>
      </c:scatterChart>
      <c:valAx>
        <c:axId val="163266560"/>
        <c:scaling>
          <c:orientation val="minMax"/>
          <c:min val="32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(K)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3293056"/>
        <c:crosses val="autoZero"/>
        <c:crossBetween val="midCat"/>
        <c:majorUnit val="20"/>
      </c:valAx>
      <c:valAx>
        <c:axId val="163293056"/>
        <c:scaling>
          <c:orientation val="minMax"/>
          <c:min val="1"/>
        </c:scaling>
        <c:delete val="0"/>
        <c:axPos val="l"/>
        <c:majorGridlines>
          <c:spPr>
            <a:ln w="15875">
              <a:solidFill>
                <a:srgbClr val="4F81BD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volatilidade relativa</a:t>
                </a:r>
              </a:p>
              <a:p>
                <a:pPr>
                  <a:defRPr sz="1600"/>
                </a:pPr>
                <a:r>
                  <a:rPr lang="en-US" sz="1600"/>
                  <a:t>(i/n pentano)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3266560"/>
        <c:crosses val="autoZero"/>
        <c:crossBetween val="midCat"/>
      </c:valAx>
      <c:spPr>
        <a:noFill/>
        <a:ln w="25400">
          <a:solidFill>
            <a:srgbClr val="4F81BD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1A5E567-8E06-4D59-A315-A9B18E769E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9258"/>
            <a:ext cx="2971545" cy="46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6" tIns="0" rIns="19126" bIns="0" numCol="1" anchor="t" anchorCtr="0" compatLnSpc="1">
            <a:prstTxWarp prst="textNoShape">
              <a:avLst/>
            </a:prstTxWarp>
          </a:bodyPr>
          <a:lstStyle>
            <a:lvl1pPr defTabSz="918273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2AA7D74-ACB1-475A-9873-B745471363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457" y="9258"/>
            <a:ext cx="2971545" cy="46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6" tIns="0" rIns="19126" bIns="0" numCol="1" anchor="t" anchorCtr="0" compatLnSpc="1">
            <a:prstTxWarp prst="textNoShape">
              <a:avLst/>
            </a:prstTxWarp>
          </a:bodyPr>
          <a:lstStyle>
            <a:lvl1pPr algn="r" defTabSz="918273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D4DCA29-71DB-4F23-8B92-F24CEE5D89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68999"/>
            <a:ext cx="2971545" cy="46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6" tIns="0" rIns="19126" bIns="0" numCol="1" anchor="b" anchorCtr="0" compatLnSpc="1">
            <a:prstTxWarp prst="textNoShape">
              <a:avLst/>
            </a:prstTxWarp>
          </a:bodyPr>
          <a:lstStyle>
            <a:lvl1pPr defTabSz="918273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0053A5F-E504-4F16-92FE-0A477ADEF53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457" y="9468999"/>
            <a:ext cx="2971545" cy="46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6" tIns="0" rIns="19126" bIns="0" numCol="1" anchor="b" anchorCtr="0" compatLnSpc="1">
            <a:prstTxWarp prst="textNoShape">
              <a:avLst/>
            </a:prstTxWarp>
          </a:bodyPr>
          <a:lstStyle>
            <a:lvl1pPr algn="r" defTabSz="916838">
              <a:defRPr sz="1000" i="1"/>
            </a:lvl1pPr>
          </a:lstStyle>
          <a:p>
            <a:fld id="{9793E566-2664-4F41-A6B7-FAD2C439C86B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A7E59C5-9E48-434D-90FE-14E65E10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070" y="9475170"/>
            <a:ext cx="742927" cy="25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670" tIns="44631" rIns="87670" bIns="4463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pt-BR" sz="1200"/>
              <a:t>Page </a:t>
            </a:r>
            <a:fld id="{7AE544AF-0767-4950-9BF5-22BBBE508A66}" type="slidenum">
              <a:rPr lang="en-US" altLang="pt-BR" sz="1200"/>
              <a:pPr algn="ctr">
                <a:lnSpc>
                  <a:spcPct val="90000"/>
                </a:lnSpc>
              </a:pPr>
              <a:t>‹nº›</a:t>
            </a:fld>
            <a:endParaRPr lang="en-US" altLang="pt-BR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27.9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123 95 4400,'0'0'2997,"3"-7"-2962,1 2 24,-2 2-11,-1 1 1,1-1 0,-1 0-1,0 1 1,1-1 0,-1 0 0,0 0-1,-1 0 1,1 0 0,0 0-1,-1 0 1,0-5 1470,1 7-1585,-1 0 61,0 0 0,0 0 0,0-1 0,-1 1 0,1 0 0,0 0 0,0 0 0,-1 0 0,1-1 0,0 1 0,-1 0 0,1 0 0,-1 0 1,0 0-1,0-2 0,-29-9-244,30 9 207,0 3 14,0-1-4,0-2 23,0 3 30,0 11-1762,0-6 1729,1 1 0,0-1-1,0 1 1,1-1-1,-1 0 1,1 0-1,5 9 1,2 10 12,-7-18-39,-1-1-1,1 1 1,-1 0-1,0 0 1,0 0-1,-1 0 0,0 0 1,0 0-1,0 0 1,-1 0-1,0 0 1,0-1-1,0 1 1,-1 0-1,0 0 0,0-1 1,-4 9-1,3-9 44,0 0-1,0 0 1,1 0-1,-1 0 1,1 0 0,1 1-1,-1-1 1,1 1-1,0-1 1,-1 9-1,2 61 26,2-40-14,-3-21 4,5 45-27,-4-56 28,1 1-1,0-1 1,0 0 0,0 1 0,0-1 0,0 0-1,1 0 1,0 0 0,-1 0 0,1 0 0,0 0 0,1-1-1,-1 1 1,4 3 0,-5-5 165,0-6-294,0 0 0,0 0 0,0 0 0,1 1 0,0-1 0,-1 0 0,2 1 0,-1 0 0,0-1 0,5-5 0,34-40-1212,-34 42 1086,12-13 90,-4 5 120,-2 0-1,17-25 0,-26 35-3,0-1 0,-1 1 0,0-1 0,0 0 1,-1 0-1,0 0 0,0 0 0,-1 0 0,0 0 0,0-14 0,-1-2-78,-1 19 122,0-1 0,1 1 1,0-1-1,0 1 0,0-1 1,0 1-1,1-1 0,-1 1 1,1-1-1,1 1 1,-1-1-1,1 1 0,-1 0 1,1 0-1,5-8 0,-7 11-18,1 1 0,-1-1 0,0 0 0,1 1-1,-1-1 1,1 0 0,-1 1 0,1-1 0,-1 1-1,1-1 1,-1 1 0,1-1 0,0 1 0,-1 0-1,1-1 1,0 1 0,-1 0 0,1-1 0,0 1 0,0 0-1,-1 0 1,1 0 0,0-1 0,1 1 0,-1 18-110,-2-1 221,1-8-8,-1 75 482,4 1 0,21 131 1,-9-139-139,4 8-178,-4 0-1,7 151 1,-21-228-241,-2 1 0,1 0 1,-1 0-1,-1-1 0,0 1 0,0 0 1,0-1-1,-1 0 0,-1 1 0,1-1 1,-1-1-1,-1 1 0,1 0 0,-1-1 1,-1 0-1,1 0 0,-1-1 0,0 1 1,-1-1-1,1-1 0,-1 1 0,0-1 0,-1 0 1,1-1-1,-1 0 0,0 0 0,-13 4 1,9-3-28,-1-2 1,0 0 0,0 0 0,-1-1-1,1 0 1,0-2 0,-1 1 0,1-2-1,-1 0 1,1 0 0,0-1 0,0-1-1,0 0 1,0-1 0,0 0 0,-23-12-1,-14-19-1135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36.7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174 1 1040,'0'0'3537,"-9"28"-2822,-49 160 14,-4 16-401,49-170-270,-3 13 112,0-7-1101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15.3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 7313,'0'0'3562,"10"3"-3491,4 1 88,0 0 0,0-1 1,1 0-1,27 0 0,316-22 2557,-340 17-2736,-7 0-95,-1 0-1,0 1 0,1 1 0,-1 0 0,21 2 1,-28 1-90,-1-1 1,0 0-1,0 1 1,0-1-1,0 1 1,0-1-1,-1 1 1,1 0-1,-1 0 1,0 0-1,2 6 1,0-3-223,9 17-1665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16.5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51 3848,'0'0'5061,"26"-12"-3120,-18 9-1799,-1 2 1,1-1-1,-1 1 0,1 0 1,0 1-1,0 0 0,-1 0 1,14 2-1,10 0-126,711 2 451,-689-7-364,81-13 0,2-1 235,-95 14-71,71 6-1,-40 8 13,71-15-515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17.6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185 148 5873,'0'0'5750,"1"-26"-5539,1 22-205,0 1-1,1-1 1,-1 0-1,1 1 1,0-1-1,0 1 1,0 0 0,0 0-1,0 0 1,1 1-1,-1-1 1,6-2-1,49-26 80,-53 29-83,15-7-9,0 2-1,1 0 1,-1 1 0,1 1 0,0 1 0,1 1 0,-1 1 0,39 1 0,-55 2-1,0 0 0,0 0 0,0 1 0,0-1 1,0 1-1,0 1 0,0-1 0,0 1 0,-1 0 1,1 0-1,-1 0 0,0 0 0,0 1 0,0 0 1,0-1-1,-1 2 0,5 6 0,4 5-8,-1 0 0,0 1 0,11 26-1,-19-34 13,0 0 0,0-1 0,-1 1 0,0 0-1,-1 0 1,1 17 0,-5 59-96,1-65 91,-1 6 7,-2-1 1,-1 1-1,-1-1 1,-12 29-1,0 5 3,12-36 1,-11 35 40,-31 72-1,47-125-27,-1-1-1,0 0 1,0 0-1,0 0 1,0 0-1,-1 0 1,0-1-1,0 0 1,0 0-1,0 0 0,0 0 1,0 0-1,-1-1 1,1 0-1,-1 0 1,-7 2-1,-1 0 37,1-1 0,-1 0 0,1-1 0,-1-1-1,-17 0 1,19-1-39,-1-1 0,0-1 0,1 0 0,-1 0 0,1-1 0,-19-8 0,-62-34 75,39 17-67,38 21-102,0-1 0,1 0 0,-17-14 0,27 19 43,0-1 0,0 0 1,0 0-1,0 0 0,0-1 0,1 1 0,0-1 0,0 0 1,0 0-1,0 0 0,1 0 0,0 0 0,-3-10 0,2-5-729,1-1-1,1-23 0,1 6-2067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18.1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814 0 1304,'0'0'5826,"-18"21"-5454,-58 71 88,-42 74 1410,69-92-1285,-182 317 204,83-127-737,32-99-25,99-144-6,4-7-14,10-11-9,0 0 0,0 0-1,1-1 1,-1 2 0,1-1-1,-1 0 1,1 0-1,0 1 1,1-1 0,-3 5-1,5-8-53,-1 1 0,1-1-1,-1 0 1,1 0 0,-1 0-1,0 0 1,1 1-1,-1-1 1,1 0 0,-1 0-1,1 0 1,-1 0 0,1 0-1,-1 0 1,1 0-1,-1 0 1,0-1 0,1 1-1,-1 0 1,1 0 0,-1 0-1,1 0 1,-1-1 0,0 1-1,1 0 1,22-14-3597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18.8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323 0 4889,'0'0'2255,"-18"27"-1863,-60 88-47,14-23 30,-36 59-232,88-129-95,1 0 0,2 0 0,0 1 0,1 0-1,-5 27 1,12-40 12,1-7-126,0-8-292,1-3 54,0 0-1,0-1 1,1 1-1,0 0 1,0 0-1,1 0 1,0 0-1,0 0 1,6-8 0,47-70-692,-36 57 791,71-104 3244,-90 132-2938,-1-1-1,1 1 1,0-1 0,0 1 0,0 0 0,-1-1 0,1 1 0,1 0 0,-1 0 0,0 0-1,0 0 1,0 0 0,1 0 0,-1 0 0,0 0 0,1 0 0,-1 1 0,1-1 0,-1 1-1,1-1 1,-1 1 0,3-1 0,-2 2-62,-1-1 0,0 1-1,1-1 1,-1 1 0,0 0 0,0 0-1,1 0 1,-1 0 0,0 0 0,0 0-1,0 0 1,0 0 0,0 0 0,0 1-1,0-1 1,-1 0 0,1 1 0,0-1-1,-1 0 1,1 1 0,-1-1 0,1 2-1,53 116 122,-17-42 350,-31-66-458,-2-3-37,-1-1 1,1 1-1,-1 0 1,-1 0-1,3 10 1,-5-17-147,-27-1-485,-58-2 970,77 1-333,-1 0 1,1 0-1,0-1 0,-1 0 0,1-1 0,0 0 0,-11-6 0,18 8-149,-1 0 0,0 0 1,1 0-1,0 0 0,-1 0 0,1 0 1,0-1-1,-1 1 0,1-1 0,0 1 1,0-1-1,0 1 0,0-1 0,1 1 1,-1-1-1,0 0 0,1 0 0,-1 1 1,1-1-1,-1 0 0,1 0 0,0 0 1,0 1-1,0-1 0,0 0 0,0 0 1,1-3-1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19.8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46 135 2680,'0'0'6268,"0"-28"-4435,-1 22-2017,0 0 0,-1 0-1,0 0 1,0 0 0,-1 1 0,-3-8 0,5 10 71,-1 0 0,1 1 0,0-1 0,-1 1 0,1 0 0,-1-1 0,0 1 0,1 0-1,-1 0 1,-12-8 2607,15 19-2447,1 0-1,0 0 1,1 0-1,0-1 1,0 1-1,1-1 1,0 0-1,10 16 1,10 22-39,75 218 100,-99-263-16,0-1 0,1 1-1,-1 0 1,0 0 0,1 0 0,-1 0 0,1-1-1,-1 1 1,1 0 0,-1-1 0,1 1 0,-1 0-1,1-1 1,0 1 0,-1 0 0,1-1 0,0 1-1,0-1 1,-1 0 0,1 1 0,0-1 0,0 1-1,0-1 1,0 0 0,-1 0 0,2 1 0,11 4 249,-12-5-348,-1-1-71,1-1 76,0 0 0,-1 0 0,1 0 0,0 1 0,0-1 0,0 0 0,1 1 0,-1-1 0,0 1 0,1-1 0,1 0 0,2-4-8,102-163-43,-79 119 62,3 1 0,37-46-1,-57 80 9,-9 12-17,0 0-1,0 0 1,0 0-1,0 0 1,0 0-1,0 1 1,1-1-1,0 1 1,-1 0-1,1-1 1,0 1-1,0 0 1,0 1-1,0-1 1,0 0-1,1 1 1,3-1-1,-6 2-89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20.7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 1176,'0'1'12011,"6"-2"-11784,5-1-180,0 0 0,1 0 0,-1 1 0,0 1-1,1 0 1,11 2 0,15-1-3,-25 0-32,0 1-1,0 1 1,0 0-1,-1 1 1,1 0 0,-1 1-1,0 0 1,0 1-1,13 9 1,-6-5 25,1 0 0,32 11 0,-42-19 0,0 0 0,1-1 0,-1 0-1,0-1 1,12-1 0,0 1 107,-18 0-549,0 0 0,0 0 0,0 0 0,0-1 1,0 0-1,0 1 0,7-4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21.7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 3672,'0'0'11380,"7"0"-11228,155 11-793,-153-10 501,1 0 1,0-1-1,0-1 1,0 0-1,12-3 1,23-7-4379,-32 8 2124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22.2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74 6105,'0'0'4745,"148"-24"-4209,-107 16-168,5 4-40,-5-1-120,5-3 24,0 8-136,-5 0-32,0 0-48,-10 0-16,-5-4 0,-6-4-176,-4-4-904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23.3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 1 2864,'0'0'7610,"2"5"-7618,1 5-12,-1 0 0,0 0-1,-1 1 1,1-1 0,-2 1 0,-1 19 0,-11 73 27,4-49-4,-11 268 343,17-267-285,0 42-5,-6 107 5,7-183-55,1-15-489,0-13-72,0-15-1183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37.1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2528,'0'0'5136,"17"19"-5120,55 65-15,-65-75 2,-1 1 0,0-1-1,-1 1 1,1 0 0,-2 0 0,0 0-1,5 15 1,-2-1 10,73 207 39,-78-213-2010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23.8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5 288,'0'0'8054,"34"-1"-7445,110-1 31,-125 1-560,0 1 0,0 1 0,32 6 0,-45-6-137,0 1 0,0 1 0,0-1 0,-1 1 1,1 0-1,0 0 0,-1 0 0,0 1 0,9 8 1,-10-8-61,0 1 1,-1 0 0,1-1 0,-1 1 0,-1 0 0,1 1 0,-1-1 0,0 0 0,0 1 0,0-1 0,-1 1 0,0-1 0,0 1 0,0 0 0,-1 6 0,1 11-25,-1 0 0,-5 30 1,1-31 222,-2 0 0,-1 1 0,0-2 0,-2 1 0,-11 20 0,2-3 124,0 8-54,12-29-131,-1-1 0,0 0-1,-1 0 1,-1-1 0,-12 16-1,21-31-52,-1 0-1,0 0 0,0 0 0,0 0 1,0 0-1,0 0 0,0-1 0,0 1 0,0 0 1,-1-1-1,1 1 0,0-1 0,0 0 1,0 1-1,-1-1 0,1 0 0,0 1 1,0-1-1,-1 0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24.5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118 1 2712,'0'0'6385,"-5"0"-7292,1 0 907,0 1 1,1-1-1,-1 1 1,0 0 0,1 0-1,-1 1 1,1-1-1,0 1 1,-1-1-1,1 1 1,0 0 0,0 1-1,0-1 1,0 0-1,0 1 1,1-1 0,-1 1-1,1 0 1,-4 5-1,3-2 102,-1-1 0,1 1-1,1 0 1,-1 0 0,1 0 0,0 1-1,0-1 1,1 0 0,0 1-1,0-1 1,0 10 0,5-15 10,0 1 0,1-1-1,-1 0 1,1 0 0,-1 0 0,1-1 0,0 0 0,6 0 0,-6 0-167,0 0 0,0 1 1,0-1-1,0 1 0,0 0 0,0 1 1,0-1-1,0 1 0,0 0 1,-1 0-1,1 0 0,-1 1 0,7 4 1,-5-2-62,-1 0 1,0 0 0,-1 0-1,1 1 1,-1 0-1,0-1 1,0 1 0,-1 1-1,5 10 1,-1 4 150,-1 0-1,-1 1 1,-1 0 0,-1-1-1,-1 1 1,0 0 0,-2 0-1,-1 0 1,-3 27 0,3-43 5,-1 0 0,1 0 0,-1 0 1,0 0-1,0-1 0,-1 1 0,0 0 1,0-1-1,0 0 0,-1 0 0,1 0 1,-1 0-1,-1-1 0,1 1 0,0-1 1,-1 0-1,-9 6 0,1-2-104,-1 0-1,0-1 1,-1-1 0,1 0-1,-28 6 1,5-3-985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25.4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440 1 5009,'0'0'3171,"0"0"-3123,1 0 1,-1 0-1,0 0 1,0 0-1,1 0 1,-1-1-1,0 1 1,1 0-1,-1 0 0,0 0 1,1 0-1,-1 0 1,0 0-1,1 0 1,-1 0-1,0 0 1,0 0-1,1 1 1,-1-1-1,0 0 1,1 0-1,-1 0 1,0 0-1,0 0 1,1 0-1,-1 1 1,0-1-1,0 0 1,1 0 48,-1 1-49,0-1 1,0 0-1,1 0 1,-1 1-1,0-1 1,0 1-1,1 19 82,-1 1 0,-1 0 0,-1-1 0,-1 1 0,-1-1 0,-1 0 0,-8 24 0,-117 277 249,-40 104-210,83-180-153,86-240-211,-13 26 482,14-30-373,0 0 1,0-1-1,0 1 0,-1-1 0,1 1 0,0-1 0,0 1 0,-1-1 0,1 1 1,-1-1-1,1 1 0,0-1 0,-1 1 0,1-1 0,-1 1 0,1-1 1,-1 0-1,1 1 0,-1-1 0,1 0 0,-1 1 0,1-1 0,-1 0 0,0 0 1,1 0-1,-1 1 0,1-1 0,-1 0 0,0 0 0,1 0 0,-1 0 1,1 0-1,-1 0 0,0 0 0,1 0 0,-1 0 0,1-1 0,-1 1 0,0 0 1,1 0-1,-2-1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25.8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1 3512,'0'0'1283,"-2"23"-42,2-12-1105,-8 172 1297,8-121-806,-2 9 39,4 0 0,18 123 0,-1-103-336,39 209-200,-53-243-1634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27.5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182 238 592,'0'0'4042,"-7"22"-2292,-4 16-1362,-29 93 545,-11-16-160,31-75-446,-20 58 1,29-19-1419,11-107 1178,-1 17 37,1-1 0,0 1 0,1-1 0,0 1 0,1-1 0,5-18 0,5-16-18,3-6-96,5 6-43,35-72-875,-4 20-439,-36 67 518,-2-1 1,-1-1-1,-1 1 0,9-53 1,-20 83 830,2-13 85,-2 13 94,0-1 0,0 1 0,0-1 0,1 1 0,-1-1 0,1 1-1,-1 0 1,1-1 0,0 1 0,0 0 0,0-1 0,0 1 0,1 0 0,-1 0 0,0 0-1,4-3 1,-5 4-180,1 1 1,-1 0-1,0 0 0,0 0 0,0 0 0,1 0 0,-1 0 0,0-1 1,0 1-1,1 0 0,-1 0 0,0 0 0,0 0 0,1 0 0,-1 0 1,0 0-1,0 0 0,1 0 0,-1 0 0,0 0 0,0 0 0,1 1 0,-1-1 1,0 0-1,0 0 0,1 0 0,-1 0 0,0 0 0,0 0 0,0 0 1,1 1-1,-1-1 0,0 0 0,0 0 0,0 0 0,0 1 0,1-1 1,-1 0-1,0 1 0,7 14 40,2 19 218,-9-32-213,8 28 453,1 1 0,17 35-1,-3-6 194,8 30-75,72 190 357,-103-280-965,1 1 0,-1 0 0,1 0 0,-1-1 0,1 1 0,-1 0 0,1 0 0,-1 0 0,0-1 0,0 1 0,1 0 0,-1 0 0,0 0 0,0 0 0,0 0 0,0 0 1,0 0-1,0 0 0,0-1 0,0 1 0,0 0 0,0 0 0,-1 0 0,1 1 0,-20-10 234,9 2-391,-10-5 169,-1 1 0,-1 1 0,0 1 1,0 1-1,0 1 0,-1 1 0,0 1 0,0 1 0,0 1 0,0 1 0,0 1 1,-28 4-1,41-1-415,1 0-1,-1 1 1,1 0 0,0 1 0,-18 10 0,26-14 179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28.4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1 183 3544,'0'0'8581,"10"-16"-8321,35-52-31,-39 61-204,0 1-1,0-1 1,0 2-1,0-1 1,1 1-1,0 0 1,0 0-1,1 1 1,-1-1 0,1 2-1,0-1 1,0 1-1,12-3 1,-6 2 24,9-3-62,1 2-1,-1 1 1,1 0-1,0 2 1,0 1-1,0 1 1,31 3-1,-49-2-14,1-1 0,-1 1 0,0 1 0,0-1 0,0 1 0,0 0 0,0 0 0,0 1 0,-1 0 0,1 0 0,-1 0 0,0 1 0,0-1 0,8 9 0,-6-5 8,-1 1 1,0 0-1,0 0 0,-1 0 0,0 1 0,0 0 1,-1 0-1,5 15 0,-2 5 0,0 1 1,-2 0-1,-1 1 1,-2-1-1,0 33 0,-3-58 1,1 0 1,-1 0-1,0 0 0,0 0 0,0 0 0,-1 0 0,1 0 1,-1 0-1,0-1 0,-1 1 0,1-1 0,-1 1 0,0-1 0,0 0 1,0 0-1,-1-1 0,0 1 0,1 0 0,-1-1 0,0 0 0,-9 5 1,-8 4-38,0-1 1,-2-1 0,-35 11 0,-21 10-419,-22 34-1008,9-5-1765,40-34-1458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29.8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 1840,'-4'8'10758,"263"2"-9250,2 0-1236,305-14 202,-531 4-370,0 2-1,0 1 1,0 2-1,63 17 1,-57-9-64,-16-4 0,1-1 0,0-1 0,0-1 1,0-2-1,41 3 0,316 0 152,-195-3-200,105 9 48,-246-3-53,-35-7 29,0 0 0,0-1 1,21 1-1,42-3-1603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0.4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1 6737,'0'0'1877,"0"27"-1718,5 175-59,-16 195 682,12-384-488,0 0 0,1 0 0,0 0 0,0 0 0,9 23 0,-10-34-204,-1-1-50,0-1 0,0 0 0,0 0 0,0 1 0,0-1 0,0 0 1,1 1-1,-1-1 0,0 0 0,0 0 0,0 1 0,0-1 0,0 0 1,1 0-1,-1 1 0,0-1 0,0 0 0,1 0 0,-1 0 0,0 1 1,0-1-1,0 0 0,1 0 0,-1 0 0,0 0 0,1 0 0,-1 1 0,0-1 1,0 0-1,1 0 0,-1 0 0,0 0 0,1 0 0,-1 0 0,10-7 346,8-20-718,-15 23 376,12-16-2465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1.8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6993,'0'0'4129,"9"25"-3917,29 85 64,-34-97-216,0 0 0,-2 1 0,1-1 0,-2 0 0,0 1 0,-1 25 0,-1-8 20,1 154 344,42 323 0,-3-321 365,-36-179-1574,-1-20 268,-1-19-410,0-13-2232,3-1-4616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2.2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1 428 8185,'0'0'5033,"21"-25"-4426,71-78 20,-84 93-500,2 0-1,-1 0 0,2 1 1,-1 0-1,21-12 0,-12 8-30,34-18 132,1 2 0,67-26 0,73-39-68,-179 86-1766,-41 25-1159,-126 97-837,130-96 2566,-32 27-2625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37.4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216 9 4544,'0'0'3417,"-72"0"-3705,41 0 192,-15 0-376,5 0 240,15-8-936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2.6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136 1 1096,'0'0'4746,"-23"19"-3890,-65 60 151,85-76-876,0-1 1,0 1-1,0 1 1,0-1-1,1 0 1,0 1-1,-4 5 1,7 9 713,0-9-397,0-1-235,0-1 1,0 0 0,0 0-1,1 1 1,0-1-1,0 0 1,6 11-1,30 50 347,-12-23-327,168 317-803,-177-334-1873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3.1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72 8361,'0'0'2428,"5"25"-2362,0 1-50,3 9 20,-2 1-1,1 61 1,4 47 272,33 168 0,-43-304-1105,-1-34-3887</inkml:trace>
  <inkml:trace contextRef="#ctx0" brushRef="#br0" timeOffset="1">83 63 8569,'0'0'3025,"25"-8"-2625,80-29 127,-94 33-433,-1 1 0,1 0 0,-1 0 0,1 1-1,0 1 1,0 0 0,0 0 0,0 1 0,0 1 0,12 1 0,-19-1-67,1-1-22,0 1 1,0 0-1,-1 1 0,1-1 1,0 1-1,-1 0 1,0 0-1,1 1 1,-1-1-1,0 1 0,0 0 1,0 0-1,0 0 1,-1 0-1,0 1 1,1-1-1,-1 1 1,0 0-1,-1 0 0,1 0 1,-1 1-1,1-1 1,-1 1-1,-1-1 1,1 1-1,-1-1 0,0 1 1,0 0-1,1 9 1,-1-7-20,0 0 0,-1 0 1,0 0-1,0 1 1,-1-1-1,0 0 0,0 0 1,0 0-1,-1 0 1,0 0-1,-1 0 0,1-1 1,-1 1-1,0-1 0,-1 1 1,0-1-1,0 0 1,0-1-1,-10 11 0,4-9-24,1 0 0,-1-1 1,0 0-1,0 0 0,-1-1 0,0-1 0,0 0 0,0 0 0,0-1 0,0-1 0,-1 0 0,0 0 0,1-1 0,-1 0 1,-18-2-1,29 1-78,-1 0 1,1-1 0,-1 1-1,0 0 1,1-1 0,-1 1-1,1-1 1,-1 1 0,1-1-1,0 0 1,-1 0 0,1 1-1,-1-1 1,1 0 0,0 0-1,0 0 1,0-1 0,-1 1-1,0-3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3.6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33 9273,'0'0'2785,"154"-20"-2497,-108 16-120,5 0-80,-5 0-80,-5 4-8,-5 0-16,-5 0-144,-10 0-200,-11 0-120,-5 4-264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4.1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0 115 7737,'0'0'4809,"174"-115"-4753,-127 115-112,-1 0-72,0 0-248,-10 8-152,-6 13-336,-14-9-1649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4.5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6081,'0'0'3913,"3"10"-6008,-2-9 2196,-1 0 0,1-1 0,-1 1 0,1 0 0,0 0 0,0 0 0,-1-1 0,1 1 0,0 0 0,0-1 0,0 1 0,0 0 0,0-1 0,0 1 0,0-1 1,0 0-1,0 1 0,0-1 0,0 0 0,0 1 0,0-1 0,0 0 0,1 0 0,44 2 454,-33-3-79,23 1-303,0 1 1,-1 2-1,51 9 0,-75-9-163,1 1-1,0-1 1,0 2 0,-1 0 0,0 0 0,0 1 0,-1 0 0,1 1 0,-1 0-1,-1 1 1,1 0 0,-1 0 0,13 16 0,-17-16 17,0-1 1,-1 1-1,1 1 1,-2-1-1,1 0 1,-1 1-1,0 0 1,-1 0-1,0 0 0,0 0 1,-1 0-1,0 0 1,-1 0-1,0 0 1,0 0-1,-1 0 0,0 1 1,-1-1-1,0 0 1,0-1-1,-1 1 1,0 0-1,0-1 1,-1 1-1,0-1 0,-1 0 1,0 0-1,0-1 1,-1 0-1,-7 9 1,1-5-4,0 0 1,-1-1-1,0 0 1,-1-1-1,0-1 1,-1 0-1,1-1 1,-25 9 0,17-10-396,0 0 0,0-1 1,0-2-1,-1 0 0,-34-1 1,34-2-2463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6.1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 4865,'0'0'4886,"0"0"-4871,0-1-1,0 1 1,0 0-1,1 0 1,-1 0 0,0-1-1,0 1 1,0 0-1,0 0 1,0 0 0,0 0-1,1-1 1,-1 1-1,0 0 1,0 0-1,0 0 1,1 0 0,-1 0-1,0-1 1,0 1-1,0 0 1,1 0 0,-1 0-1,0 0 1,0 0-1,0 0 1,1 0-1,-1 0 1,0 0 0,0 0-1,1 0 1,-1 0-1,0 0 1,0 0-1,0 0 1,1 0 0,-1 0-1,0 0 1,0 0-1,1 0 1,-1 0 0,0 1-1,0-1 1,0 0-1,1 0 1,-1 0-1,0 0 1,0 0 0,0 1-1,0-1 1,1 0-1,-1 0 1,0 0 0,0 1-1,0-1 1,0 0-1,0 0 1,0 0-1,0 1 1,-4 335 194,4 246 294,3-534-345,14 83 0,-14-141-80,-1-19-320,-2-38-1575,0-6-2871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6.5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98 9418,'0'0'2591,"19"-14"-2685,62-45-72,-76 56 149,0 0 0,0 0-1,1 0 1,-1 1 0,1 0 0,0 0 0,0 0 0,-1 1 0,1-1 0,0 2 0,0-1 0,0 0 0,0 1 0,0 1 0,0-1 0,0 1 0,0 0 0,0 0 0,0 0 0,0 1-1,0 0 1,-1 0 0,1 1 0,-1-1 0,0 1 0,1 0 0,-1 1 0,8 6 0,2 4 42,0 0-1,-1 1 1,0 1-1,-1 0 1,-1 1-1,-1 0 1,0 1-1,-1 0 1,13 36-1,-14-26 14,0 1-1,-2 0 1,-1 0-1,-2 1 1,-1 0-1,0 36 1,-3-57-44,-1-1-1,1 1 1,-2-1 0,1 1-1,-1-1 1,0 0 0,-1 0-1,0 0 1,0 0 0,-7 12-1,1-7-17,0-1-1,-1 0 0,0 0 0,-23 20 1,22-22-71,-1-1 1,1 0-1,-1-1 1,-1 0-1,0-1 1,0-1-1,0 0 1,-1 0-1,1-2 1,-30 7-1,31-9-634,-1-1 0,1 0 1,-1-1-1,-17-2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7.3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267 59 6665,'0'0'4805,"-13"-10"-4958,-43-28 126,53 36 29,-1 1-1,1-1 1,0 1 0,-1 0-1,1 0 1,-1 0 0,1 1-1,-1-1 1,1 1 0,-1-1-1,1 1 1,-1 1 0,0-1-1,1 0 1,-1 1 0,1 0-1,-1-1 1,1 2 0,0-1-1,-1 0 1,1 1 0,-4 1-1,-1 3 3,0-1 0,0 1 0,0 1 1,1 0-1,-11 13 0,15-16-15,0 1 0,0-1 1,0 1-1,1 0 0,-1 0 1,-2 10-1,5-14 17,-1 1 0,1-1-1,-1 0 1,1 0 0,-1 1 0,1-1 0,0 0-1,0 1 1,0-1 0,0 0 0,0 1 0,0-1-1,0 0 1,0 1 0,0-1 0,1 0-1,-1 0 1,0 1 0,1-1 0,-1 0 0,1 0-1,0 0 1,-1 1 0,1-1 0,0 0 0,0 0-1,-1 0 1,1 0 0,0 0 0,0 0 0,0-1-1,0 1 1,0 0 0,2 1 0,53 9 158,-44-10-153,1 1 0,-1 0 0,0 2 0,12 3 0,-20-5-20,-1-1-1,0 0 1,-1 1 0,1 0 0,0 0-1,0 0 1,-1 0 0,1 0 0,-1 0 0,0 1-1,0-1 1,0 1 0,0 0 0,0-1-1,0 1 1,-1 0 0,1 0 0,-1 0 0,2 6-1,1 8-44,0 1 0,-2-1 0,0 1 0,0 31 0,-3-41 63,1 1-1,-1-1 0,0 0 1,-1 1-1,0-1 1,0 0-1,-1 0 0,0 0 1,-1 0-1,1 0 1,-10 13-1,5-11 7,0-1-1,-1 0 1,1 0-1,-2-1 1,1-1 0,-19 12-1,24-16-50,-1-1 0,0 1 0,0-1-1,0 0 1,0-1 0,0 1 0,0-1 0,0 0-1,0 0 1,-1 0 0,1-1 0,0 0 0,-1 0-1,1 0 1,0-1 0,0 0 0,-1 0 0,-4-1 0,-11-12-1428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7.7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5905,'0'0'5537,"67"143"-5521,-62-90-16,0 0-72,-5 5-472,0-14-512,0-15-1441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8.3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75 4793,'0'0'3499,"30"-12"-3307,97-35 72,-118 44-138,0 0 0,0 0 0,0 1 0,1 0 0,-1 1 0,0 0 0,1 0 0,11 1 1,-2 1-8,-13-1-110,-1 0 0,1 0 0,-1 1 0,1-1 1,-1 1-1,0 0 0,1 1 0,-1-1 0,0 1 0,0 0 0,0 1 0,0-1 1,0 1-1,-1 0 0,1 0 0,-1 0 0,0 1 0,0 0 0,0 0 0,0 0 0,0 0 1,-1 0-1,0 1 0,0-1 0,0 1 0,-1 0 0,1 0 0,-1 0 0,0 0 1,2 10-1,0 2-5,0-1 1,-1 1-1,-1 0 1,-1 0-1,0 1 1,-1-1-1,-1 0 1,0 0-1,-2 0 1,0 0-1,-5 17 1,4-21-14,0-1 0,-1 0-1,0 0 1,-1 0 0,0-1 0,-1 1 0,0-2 0,-1 1 0,0-1-1,-1 0 1,0-1 0,0 1 0,-1-2 0,0 0 0,-12 8 0,21-15 13,0-1 1,-1 1 0,1 0 0,0 0 0,0 0-1,-1-1 1,1 1 0,0-1 0,-1 1-1,1-1 1,0 0 0,-1 1 0,1-1 0,-1 0-1,1 0 1,-1 0 0,1 0 0,-1 0-1,1 0 1,0 0 0,-2-1 0,2 0 30,0 0-1,1 1 1,-1-1 0,0 0 0,1 0 0,-1 1 0,1-1-1,-1 0 1,1 0 0,-1 0 0,1 0 0,0 0 0,-1 0-1,1 0 1,0 0 0,0 0 0,0 0 0,0 0 0,0 0-1,0 0 1,0 0 0,0-1 0,1-6 52,0 1 0,1-1 0,0 1 0,0-1 0,1 1 1,4-10-1,-1 6-177,0 1 0,1 1-1,0-1 1,0 1 0,1 0 0,0 1 0,0 0 0,1 0 0,0 1 0,17-11 0,-21 15 44,1 0 0,0 0 0,0 1 0,0-1 0,0 1 0,0 1 0,1-1 0,-1 1 0,1 0 0,-1 0 0,1 1 0,-1 0 0,1 0-1,-1 1 1,1-1 0,-1 2 0,0-1 0,1 0 0,-1 1 0,12 5 0,-13-4 77,0 0 1,1 1-1,-1-1 0,0 1 0,-1 0 0,1 0 0,-1 1 0,0-1 0,0 1 1,0 0-1,-1 0 0,1 0 0,-1 1 0,0-1 0,2 8 0,-1-1 16,0 0 0,-1 1 0,0-1-1,-1 1 1,-1-1 0,1 21 0,-3-27-23,1 0 1,-1 0-1,0 0 1,0 0 0,-1 0-1,1-1 1,-1 1-1,-1 0 1,1-1 0,-1 0-1,-5 9 1,1-5 16,0 0 0,-1 0 0,0 0 0,-1-1 0,-14 10 1,-2 0 41,-2-1 1,0-2 0,-49 20 0,-119 38-1227,150-52-1351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39.0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77 5065,'0'0'2648,"5"-15"-343,33 0-2171,1 1 0,62-12-1,-97 25-116,4-1-138,1 1 1,-1 0-1,1 0 0,0 0 0,9 2 1,-15-1 55,0 1 1,0 0-1,0 0 1,0 0-1,0 0 1,-1 0-1,1 1 1,0 0 0,0-1-1,-1 1 1,1 0-1,-1 0 1,0 0-1,1 0 1,-1 1 0,0-1-1,2 3 1,55 89-344,-47-75 408,3 12 13,-1 1 0,-1 0 0,11 44 0,-14-41-8,8 31-376,-4 1 0,11 121 0,-24-149-107,-1-36 370,0-10-40,0 5 118,0-18-1357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8.7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722 1 8297,'0'0'1258,"-10"32"-795,-4 12-395,-2-1 0,-2 0 0,-2-1 0,-43 66 0,5-23 135,-194 294 499,22 23-232,217-379-462,9-17-15,1 0 0,-1 0 0,1 0 0,0 0 0,1 1 0,-1-1 0,1 1 0,-2 12 0,4-18-3,1-1 0,-1 0 0,0 0 1,0 1-1,1-1 0,-1 0 0,0 0 0,1 1 0,-1-1 0,0 0 1,1 0-1,-1 0 0,1 0 0,-1 1 0,0-1 0,1 0 0,-1 0 1,0 0-1,1 0 0,-1 0 0,1 0 0,-1 0 0,0 0 1,1 0-1,-1 0 0,1 0 0,-1 0 0,1-1 0,1 1-96,21 0-826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9.2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1 6585,'0'0'1872,"15"179"-1472,-15-85-72,0 4-47,0 0 15,0-4-112,0-4-16,-5-8-104,-5-13-24,0-12-32,5-8-16,-1-12-40,-4-5-568,10-15-857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39.7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226 56 7177,'0'0'2653,"35"-9"-2022,117-27-63,-136 33-479,-1 0 1,1 1-1,0 0 1,0 1-1,0 1 1,0 1-1,28 4 1,-38-4-70,1 1 1,-1 0-1,0 0 0,0 0 1,0 1-1,0 0 1,0 0-1,0 1 1,-1 0-1,0-1 1,0 2-1,0-1 1,0 1-1,0 0 0,-1 0 1,0 0-1,0 0 1,0 1-1,5 10 1,-4-3-42,0 0 0,0 0 1,-1 0-1,-1 0 0,0 1 0,-1-1 1,-1 1-1,1 20 0,-3-24 11,0 0 0,-1-1 0,0 1 0,0 0 0,-1-1 0,0 0 0,-1 1 0,0-1-1,0-1 1,-1 1 0,0-1 0,0 0 0,-1 0 0,-1 0 0,1-1 0,-1 0 0,0 0 0,-13 9 0,-2 1-10,-1-1 1,-1-2 0,0 0 0,-1-2 0,-41 15 0,39-17-263,0-2 0,-1-1 1,0-1-1,0-1 0,0-2 1,-1-1-1,1-1 0,-1-1 1,1-1-1,-56-11 0,19-7-4792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40.3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7177,'0'0'3750,"15"5"-2919,-10-3-743,10 3 100,1-1 0,-1 0 0,0-1 0,1 0 0,30 0 0,580-16 1047,207 3 114,-501 27-960,93 1 200,-393-18-573,96 1 54,-1-5 1,149-25-1,-229 24-185,-45 5-186,-27 7-2484,-62 35 29,45-21-113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40.7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0 144,'0'0'12146,"62"192"-11786,-52-102-264,-10 4-96,0-4-40,0-17-160,-15-8-496,10-20-128,5-16-672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3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4889,'0'0'7849,"0"-11"-7832,-1-2-62,2 1 1,0 0-1,0-1 0,1 1 0,1 0 0,0 0 0,0 0 0,8-15 0,-1 4-196,-8 17 168,0 0-1,1 0 1,0 1 0,0-1-1,0 1 1,5-6 0,17-19-280,0 2 0,2 1 0,33-27 0,-52 48 216,-4 2 115,0 1 1,0-1-1,0 1 0,0 1 0,1-1 1,-1 0-1,1 1 0,-1 0 0,1 0 1,0 0-1,0 1 0,0 0 0,0 0 1,0 0-1,0 0 0,0 1 0,7 0 1,-11 0 12,0 0 1,0 0 0,0 1 0,-1-1 0,1 0 0,0 1-1,0-1 1,0 1 0,-1-1 0,1 1 0,0-1-1,0 1 1,-1 0 0,1-1 0,-1 1 0,1 0-1,0-1 1,-1 1 0,1 0 0,-1 0 0,1 0-1,10 25-99,-4-11 78,3 7 23,-1 1 0,12 43 0,2 4 12,-6-15 0,-13-41 7,1 1-1,0-1 1,0 0 0,2 0 0,-1-1 0,11 15 0,-6-12 37,-8-11-9,0 0 1,1 0 0,-1 0 0,1 0 0,0-1 0,1 1 0,-1-1 0,1 0-1,7 4 1,14 13 253,-25-17-310,-1-3-144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29:5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6209,'0'0'4042,"-7"23"-4540,0 8 385,2 1 1,-2 57-1,7-75 98,0 0 0,1 0 1,1-1-1,6 27 0,-7-36 21,0 0 0,1 0 1,0 0-1,-1 0 0,1-1 0,0 1 0,1-1 1,-1 0-1,1 1 0,-1-1 0,1 0 0,0 0 1,0-1-1,0 1 0,1-1 0,-1 1 0,1-1 1,-1 0-1,1 0 0,7 2 0,-7-3-37,1 1 0,-1-1 0,1-1 0,0 1 1,-1-1-1,1 0 0,-1 0 0,1 0 0,0-1 0,-1 1 0,1-1 0,-1 0 0,1-1 0,-1 1 0,0-1 0,1 1 0,-1-2 0,0 1 0,0 0 0,0-1 0,0 1 0,-1-1 0,1 0 0,-1 0 0,5-6 0,2-3-96,-1 0 0,15-25 0,-14 20 200,-2 6-8,-7 10-73,1-1 1,-1 1-1,0 0 0,0-1 1,0 1-1,-1-1 1,1 1-1,0-1 0,0 0 1,-1 1-1,1-1 1,-1 1-1,0-1 1,1-3-1,5-41-364,-5 42 420,-1 0-1,1 1 1,0-1-1,0 0 1,0 1-1,4-7 1,-3 4-9,-1 5-17,-1 0 1,1 0-1,-1 0 1,1 1-1,-1-2 0,0 1 1,1 0-1,-1 0 1,0 0-1,0 0 0,0 0 1,0 0-1,0 0 1,0 0-1,0 0 1,0 0-1,-1 0 0,1-2 1,-2-2-54,2-3 68,0 7-80,0 38 215,-2 6 8,-12 69 0,7-69-75,-2 70 1,8-12 132,-1-21-24,3-1-1,14 92 0,-4-81 2,-3 168-1,-8-249-208,1-2-14,-2 0 1,1 0-1,-1 0 1,0 0-1,0 0 1,-1 0-1,0 0 0,0 0 1,-1 0-1,0-1 1,0 0-1,0 1 1,-7 8-1,6-11-7,0 0 0,0 0 0,0-1 0,0 0 0,0 0 0,-1 0 0,1 0 0,-1 0 0,0-1 0,1 0 0,-1 0 0,0 0 0,-1-1 0,1 0-1,0 0 1,0 0 0,-1 0 0,1-1 0,-6 0 0,8 0 12,-9 0 42,0 0 0,0-1 0,-21-4 0,29 4-31,0 0-1,0-1 0,0 1 1,0-1-1,0 0 0,0 0 1,1-1-1,-1 1 0,1-1 0,0 0 1,-1 0-1,1 0 0,0 0 1,-2-4-1,-1-1-27,1 0 0,0-1-1,1 0 1,-1 1 0,2-1 0,-1 0-1,1-1 1,1 1 0,-3-14 0,2-6-331,1-53 1,2 64 173,0 4 26,1 1 1,0-1-1,1 1 0,0 0 1,1-1-1,0 1 0,2 1 1,7-18-1,-9 23 15,1 0 0,0 1 0,0-1 0,1 1 0,-1 0 0,1 0 0,1 1 0,-1-1 0,1 1 0,0 1 0,0-1 0,1 1 0,-1 0 0,1 0 0,0 1 0,11-4 0,7 1-3766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29:5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88 5777,'0'0'4802,"0"-1"-4794,-1 0 0,1 0 0,0 0 0,0 0 0,0 0 0,0 0 0,0 0 0,1 0 0,-1 0 0,0 0 0,0 0 0,1 0 0,0-2 0,3 0-6,0-1-1,0 1 1,0 1-1,0-1 1,0 0-1,1 1 1,-1 0-1,1 0 0,0 0 1,0 1-1,-1 0 1,1 0-1,0 0 1,0 0-1,0 1 1,0 0-1,0 0 1,0 0-1,0 0 0,0 1 1,0 0-1,0 0 1,0 0-1,0 1 1,-1 0-1,1 0 1,0 0-1,-1 0 1,0 1-1,1-1 1,4 6-1,-3-2-26,-1 1 1,0-1-1,-1 1 1,0 1-1,0-1 0,0 0 1,-1 1-1,0 0 1,0 0-1,-1 0 0,2 12 1,-1 8-117,-1 0-1,-1 29 1,-1-53 138,-1 1 0,0-1 0,0 1 0,0-1 0,-1 1 0,0-1 0,0 0 0,0 0 0,0 0 0,0 0 0,-1 0 0,0 0 0,0-1 0,-4 4 0,-1 2-9,0-1 0,-1 0 1,-1-1-1,-14 10 0,15-11-49,0-1 0,0 0-1,-1 0 1,1-1 0,-1 0-1,0-1 1,-1 0 0,1-1 0,0 0-1,-1 0 1,1-1 0,-1 0-1,1-1 1,-20-2 0,28 1 59,0 0 1,0 0-1,0 0 0,1 0 1,-1 0-1,0 0 1,1 0-1,-1 0 1,1-1-1,0 1 1,-1 0-1,1-1 0,0 0 1,0 1-1,0-1 1,0 1-1,0-1 1,0 0-1,-1-2 1,-12-41-130,11 35 73,-4-24 188,1-2 0,2 1 0,1-1 0,3-56-1,0 45 201,0 33-344,-1 8-117,0 1 1,1 0-1,0 0 0,0-1 1,0 1-1,1 0 0,2-11 1,2 11-1365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29:5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6617,'0'0'3328,"0"-2"-3211,0 1 0,0-1 0,0 0 1,-1 1-1,2-1 0,-1 0 0,0 0 1,0 1-1,1-1 0,-1 0 0,0 1 1,1-1-1,1-2 0,1 2-62,1-1 1,-1 1-1,1-1 0,0 1 0,0 0 1,0 1-1,0-1 0,0 1 0,0-1 1,1 1-1,-1 1 0,7-2 0,58-1-293,-64 3 186,-2 0 31,0 0 0,0 1-1,0-1 1,0 0 0,-1 1 0,1 0-1,0 0 1,0 0 0,0 0 0,-1 0 0,1 0-1,-1 1 1,1-1 0,-1 1 0,0 0-1,1 0 1,-1 0 0,0 0 0,0 0 0,0 0-1,0 0 1,-1 1 0,1-1 0,-1 1-1,1-1 1,-1 1 0,0-1 0,0 1 0,0 0-1,0 3 1,2 4-27,-1 1-1,-1 0 1,0-1-1,0 1 1,-1 0 0,-1 0-1,-1 11 1,1-18 38,0 1-1,0 0 1,0-1 0,-1 0 0,0 1 0,0-1 0,0 0-1,0 0 1,0 0 0,-1 0 0,0 0 0,-5 5 0,-4 2-23,0 0-1,-18 12 1,22-18 22,0 1 0,0 0 0,1 0-1,0 1 1,0 0 0,0 0 0,1 1 0,-7 11 0,11-17 13,1 1 1,0-1 0,0 1 0,0-1 0,0 1-1,0 0 1,1 0 0,0-1 0,-1 1-1,1 0 1,0 0 0,0 0 0,0-1-1,1 1 1,-1 0 0,1 0 0,0 2 0,0-3 33,0 0 1,0-1-1,0 1 1,0-1-1,0 1 1,0-1-1,0 1 1,0-1-1,1 0 1,-1 1-1,1-1 1,-1 0-1,1 0 1,-1 0-1,1 0 1,-1 0-1,1-1 1,0 1-1,0 0 1,-1-1-1,1 1 1,0-1-1,0 0 1,2 1-1,13 0 116,0 0 0,0-1-1,0 0 1,-1-2 0,1 0-1,0 0 1,-1-2-1,1 0 1,-1-1 0,27-12-1,-33 13-843,1 1 0,-1 0 0,1 0 1,0 1-1,0 1 0,21-1 0,-12 2-4956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29:5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1480,'0'0'7320,"-4"-1"-7312,-14-6-3,14 5 2311,7 2-1766,174 10 40,9 1-433,-144-11-211,15-1-17,-20 2-3637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39.4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339 1 3568,'0'0'2378,"-4"5"-2416,-28 35 89,-50 86 0,31-45 141,-77 103 956,128-184-1152,-1 2-26,0 0 0,-1 0 0,1 0 0,0 0 0,0-1 0,-1 1 0,1 0 0,-1-1 0,0 1 0,1-1 0,-1 0 0,0 0 0,0 1 0,0-1 0,0 0 0,0-1 0,0 1 0,0 0 0,0 0 0,0-1 0,0 1 0,-3-1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29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2560,'0'0'6652,"4"-5"-6171,14-16-109,-18 22-368,-1-1 0,1 0 1,0 0-1,0 0 1,0 1-1,0-1 0,0 0 1,0 0-1,0 1 0,0-1 1,0 0-1,0 0 1,1 1-1,-1-1 0,0 0 1,0 0-1,0 1 1,0-1-1,0 0 0,0 0 1,0 0-1,1 1 0,-1-1 1,0 0-1,0 0 1,0 0-1,0 1 0,1-1 1,-1 0-1,0 0 0,0 0 1,0 0-1,1 0 1,-1 0-1,0 0 0,0 1 1,1-1-1,-1 0 0,0 0 1,0 0-1,1 0 1,-1 0-1,0 0 0,0 0 1,1 0-1,-1 0 1,0 0-1,0 0 0,1 0 1,-1-1-1,0 1 0,0 0 1,0 0-1,1 0 1,-1 0-1,0 0 0,0 0 1,0 0-1,1-1 0,-1 1 1,0 0-1,0 0 1,0 0-1,1-1 0,-1 1 1,0 0-1,0 0 0,1 21 160,-2-20-160,2 77-27,0 13-104,-3 1 0,-17 105 0,6-152-1958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1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 3392,'0'0'4470,"13"-6"-4324,-10 5-25,-1 0 1,0-1 0,0 1 0,1 0-1,-1 0 1,1 1 0,-1-1 0,0 0-1,1 1 1,0-1 0,2 1 0,-4-1 273,0 0-379,-1 1 0,0 0-1,0-1 1,0 1 0,1 0 0,-1-1-1,0 1 1,1 0 0,-1 0-1,0 0 1,0-1 0,1 1-1,-1 0 1,0 0 0,1 0-1,-1-1 1,1 1 0,-1 0 0,0 0-1,1 0 1,-1 0 0,0 0-1,1 0 1,-1 0 0,1 0-1,-1 0 1,0 0 0,1 0 0,-1 0-1,0 0 1,1 0 0,-1 0-1,1 1 1,0-1-100,0 0 60,-1-1-1,1 1 1,-1 0 0,1 0-1,0 0 1,-1 0 0,1 0 0,-1 0-1,1 0 1,-1 0 0,1 0-1,0 1 1,-1-1 0,1 0-1,-1 0 1,1 0 0,-1 1 0,1-1-1,-1 0 1,1 0 0,0 1-1,1 3-5,0 0 0,0 0 0,0-1 0,0 1 0,-1 0 0,0 0 0,0 1 0,0-1 0,0 0 0,-1 0 0,1 7-1,-3 59-54,1-37 65,1 2 70,1 0-1,1-1 1,3 1 0,0-1 0,14 43-1,-10-59 141,13-15 178,-18-3-352,103 0 78,-106 0-112,1-1 0,-1 1 0,1-1-1,-1 1 1,0-1 0,1 0 0,-1 0-1,0 1 1,0-1 0,1 0 0,-1 0 0,0 0-1,0 0 1,0 0 0,0-1 0,0 1-1,-1 0 1,1 0 0,0-1 0,0 1-1,0-3 1,14-34-90,-13 31 101,6-19-47,-1 0 0,-1 0 1,-2 0-1,0-1 0,-2 1 0,-1-29 0,-1 54 13,-2 3-239,1-1 279,0 0 1,0 1-1,0-1 1,-1 1-1,1-1 1,1 1-1,-1 0 1,0-1 0,0 1-1,1 0 1,-1 0-1,1 0 1,-1 2-1,-7 40 10,4-20 1,-16 115 75,14-78-30,2 0-1,6 75 1,0-35 46,0 2 49,0-26-1,-9 79 0,6-140-133,-2-1-1,0 0 0,-1 0 1,0 0-1,-1-1 1,-1 1-1,0-1 0,-10 16 1,12-24-18,0 0 1,0 0-1,0-1 1,-1 0 0,0 0-1,0 0 1,0 0 0,0-1-1,-1 0 1,0 0-1,0 0 1,0-1 0,0 0-1,0 0 1,-1 0 0,1-1-1,-1 0 1,0 0-1,-12 1 1,9-2-13,1-1 0,-1 1 1,0-2-1,1 1 0,-1-2 0,1 1 0,-10-3 0,13 1-18,0 1 0,0-1 0,0 0 0,0 0 0,1-1 0,0 0 0,-1 0 0,1 0 0,-8-9 0,-20-26-910,12 3-1134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1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3472,'0'0'3416,"-1"-31"-1820,-7 11-1666,8 17 92,-1 0-1,0 1 1,0-1-1,0 0 1,0 1 0,0-1-1,-1 1 1,1-1-1,-1 1 1,-3-4 0,4 6 242,1 69-236,-1 15 1,3-1 1,16 99 0,8-47 69,-25-128-115,-1-53-2031,0 15 307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1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5937,'0'0'3953,"11"-12"-3713,-1 0-132,1 1-1,1 0 1,0 0 0,0 1-1,1 1 1,0 0-1,0 1 1,1 0 0,0 1-1,21-7 1,-5 6 105,2 3 0,-1 0-1,0 2 1,33 1 0,-63 2-642,-8-10-5529,1 4 567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1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5657,'0'0'3734,"0"-6"-3766,0-24 180,13 32 390,-12 61-652,-7 209 186,4-49 81,3-119-1281,-13-104-1336,4-4-356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1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1072,'0'0'8298,"8"-5"-8050,8-5-223,50-27 544,-58 33-443,0 1-1,0 0 1,0 0 0,0 1 0,1 0-1,-1 1 1,15-1 0,-14 1-100,-7 1-35,-1 0 0,1-1 0,-1 1 0,1 0 0,-1 0 0,1 0 0,-1 0 0,1 0 0,-1 0 0,1 1 0,-1-1 0,1 1 0,-1-1 0,1 1 0,-1-1 0,0 1 0,1 0 0,-1-1 0,0 1 0,0 0 0,1 0 0,-1 0 0,0 0 0,0 0 0,1 2 0,4 7-10,0 1 0,-1 1 0,-1-1 0,1 1 0,-2-1 1,0 1-1,2 15 0,-1 5-50,0 51 1,-5-78 57,1 0 0,-1 0 0,0 0 0,0 0 0,0 0 1,-1 0-1,0 0 0,0 0 0,0-1 0,-3 6 0,-34 43-34,4-7 26,29-37 140,0 1 0,1 0 0,0 0 0,0 1 0,1 0 0,1-1 0,0 1 0,0 0 0,1 0 0,0 1 0,1 11 0,1-22-94,0-1 0,0 1 0,1 0 0,-1-1 0,0 1 0,1-1 0,-1 1 0,0-1 0,1 1 0,-1-1 0,1 1-1,-1-1 1,1 0 0,-1 1 0,1-1 0,-1 0 0,1 1 0,-1-1 0,1 0 0,-1 1 0,1-1 0,0 0 0,-1 0 0,1 0 0,0 0 0,-1 0 0,1 0 0,-1 0 0,1 0 0,1 0 0,26 0 121,-20 0-1,212 0 819,-219 0-1067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1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73 72,'0'0'9267,"0"4"-9856,-1 17 526,-1 1 0,-10 40 0,6-40 71,2 1 1,-3 47-1,7-51 29,-1-12-21,0 0 1,1 0 0,0 0 0,0 1 0,1-1 0,0 0 0,0-1 0,1 1 0,0 0 0,0 0-1,0-1 1,1 1 0,0-1 0,0 1 0,5 5 0,-1-4 80,-1 0 0,2-1 0,-1 0 0,1 0 0,0-1 0,1 0 0,-1-1 0,1 1 0,0-2 1,1 1-1,-1-1 0,1-1 0,0 1 0,0-2 0,0 1 0,0-2 0,0 1 0,0-1 0,19-1 0,-19 0 70,-7 1-138,1-1 0,0 0 0,-1 1 0,1-2-1,0 1 1,0 0 0,-1-1 0,1 1 0,0-1 0,-1 0 0,1-1 0,-1 1 0,1 0 0,-1-1-1,0 0 1,0 0 0,1 0 0,-1 0 0,0 0 0,-1-1 0,6-4 0,5-10-33,-1 0 0,0 0 0,-2-1 0,0-1 0,0 0 0,-2 0 0,-1 0 0,0-1 0,-1-1 1,-1 1-1,-1-1 0,-1 1 0,-1-1 0,0-26 0,-3 45-4,1 0 1,-1 0-1,1 0 0,-1 0 1,0 0-1,0 0 0,0 0 1,0 1-1,0-1 0,0 0 1,-1 0-1,1 1 0,0-1 1,-1 1-1,1-1 0,-1 1 1,0 0-1,1 0 0,-1-1 1,-2 0-1,-48-24-242,26 15 204,7-2 119,-32-24 1,35 23-51,-1 2 0,-22-14 0,32 25-46,5 1-121,-10 1 92,0 0 0,0 2 0,0-1 1,1 1-1,-1 1 0,1 0 0,-1 1 0,1 0 0,-16 11 0,13-8-476,-2 2-1138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1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5673,'0'0'3496,"13"5"-2918,1 1-313,0 1 0,20 15 0,-22-14-128,0-1 1,0 0 0,22 9 0,-15-10 189,1-1 0,0-1 0,0-1 0,32 2 1,86-6 558,-58-1-670,-53 2-240,-26 0-201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1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4721,'0'0'7237,"17"0"-6925,6 0-240,167 4 281,-65-2-44,-71-3-347,-52 1-554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1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4672,'0'0'4545,"6"-2"-4433,21-5-71,-21 5 6,1 77-63,-14 742 966,7-815-655,0-8-1510,0-4-703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39.9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1272,'0'0'2640,"5"188"-2336,5-135 32,-5-8-167,5-13 199,-4-11 144,-6-9-280,0-4-232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4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50 3136,'0'0'4105,"3"-6"-3878,-3 6-198,15-27 145,-8 13 224,-7 12 22,-1 5 203,-3 0-615,1 1 1,-1 0 0,0-1 0,0 0-1,0 0 1,0 0 0,-7 4-1,-16 10 11,12-3 39,1 1 0,0 1 1,1 0-1,1 1 0,0 0 1,-14 29-1,-17 24 221,32-56-257,-1-1-1,0-1 0,0 0 1,-1 0-1,-15 9 0,13-10-18,0 1-1,1 1 0,-22 24 1,24-22-11,8-11 41,0 0 0,0 1-1,1-1 1,-1 1 0,1 0 0,0 0 0,0 0 0,1 0-1,-1 0 1,1 1 0,0-1 0,1 1 0,-2 9 0,3-11 65,0-3-12,-19 10 132,16-7-170,3-3-6,-1-1 1,1 1 0,-1-1 0,1 1-1,-1-1 1,1 0 0,-1 1 0,1-1-1,-1 1 1,1-1 0,-1 0-1,0 0 1,1 1 0,-1-1 0,0 0-1,1 0 1,-1 0 0,1 0 0,-1 0-1,0 0 1,1 0 0,-1 0 0,0 0-1,1 0 1,-1 0 0,0 0 0,0 0-1,1 6-1636,0 3-2062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4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 3392,'0'0'2213,"-19"0"-1636,16 1-514,1 1-1,0-1 0,0 1 1,0-1-1,0 1 0,0-1 0,1 1 1,-1 0-1,0 0 0,1 0 1,-1 0-1,1 0 0,0 0 1,0 1-1,0-1 0,-1 3 0,-10 14 110,7-12-77,0 0 1,0 1-1,1-1 0,0 1 0,0 0 1,1 0-1,0 0 0,-3 13 0,-2 8 65,6-23-125,0 0 1,0 0 0,1 0 0,0 0 0,-1 13 0,1 1 77,0-14-42,0-1 0,1 1 0,0-1 0,0 1-1,1-1 1,-1 1 0,3 7 0,-2-12-53,0 0 0,0 0 0,0 0 0,0 0-1,0 0 1,0 0 0,0 0 0,1-1 0,-1 1 0,0 0 0,0-1-1,1 1 1,-1-1 0,1 1 0,-1-1 0,0 0 0,1 0 0,-1 1-1,1-1 1,2 0 0,37-1 376,-27 0-183,-5 1-107,1 1-43,0-1 0,0 0 0,1 0 1,-1-1-1,0-1 0,0 0 0,0 0 0,0-1 1,0 0-1,11-5 0,-2-5-96,0 0 1,33-30-1,-45 36 25,0 0-1,-1 0 1,-1-1-1,1 0 1,-1 0 0,0 0-1,-1 0 1,0-1-1,6-18 1,-4 8 0,-3 9-8,0-1 0,-1 1 0,0-1-1,0 0 1,-1-11 0,-1 21 18,0 0-1,0 1 0,0-1 1,-1 0-1,1 1 0,0-1 0,-1 0 1,1 1-1,0-1 0,-1 1 1,1-1-1,-1 1 0,1-1 1,-1 1-1,1-1 0,-1 1 1,0-1-1,1 1 0,-1 0 1,1-1-1,-1 1 0,0 0 0,1-1 1,-1 1-1,-1 0 0,-22-6 7,16 4-3,-12-2-3,1 1 1,-1 0-1,0 2 0,-36 1 1,7 1-336,49-1 278,0 0 0,-1 0 1,1 0-1,0 0 0,-1 0 0,1 0 1,0 1-1,0-1 0,-1 0 1,1 0-1,0 0 0,0 0 1,-1 1-1,1-1 0,0 0 0,0 0 1,-1 1-1,1-1 0,0 0 1,0 0-1,0 1 0,0-1 0,0 0 1,-1 1-1,1-1 0,0 0 1,0 1-1,0-1 0,0 0 1,0 1-1,0-1 0,0 0 0,0 1 1,0-1-1,0 0 0,0 0 1,0 1-1,0-1 0,1 0 1,-1 1-1,0 9-1806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4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2800,'0'0'5573,"19"0"-4377,47-10-1047,-63 10-167,0-1 0,1 2-1,-1-1 1,0 0 0,0 0 0,1 1-1,-1 0 1,0 0 0,0 0 0,0 0 0,0 0-1,5 3 1,-7-2 15,1 0 1,0-1-1,-1 1 1,1 0-1,-1 1 0,0-1 1,1 0-1,-1 0 1,0 1-1,0-1 0,-1 0 1,1 1-1,0-1 1,-1 1-1,1-1 0,-1 5 1,10 43 15,-7-37-5,0 1 0,-1-1 0,1 21 0,-3 9-19,1-15-7,-3 42-1,1-65 22,-1 0 1,1 0-1,-1 0 0,0 0 1,0 0-1,0 0 0,-1 0 1,-5 8-1,-19 37 67,26-50-24,1 0-1,0 0 1,0 1-1,0-1 1,0 0-1,0 0 1,0 1-1,0-1 1,0 0-1,0 0 1,0 1-1,0-1 1,0 0-1,0 0 1,0 1-1,0-1 1,0 0-1,0 0 1,0 1-1,1-1 1,-1 0-1,0 0 1,0 1-1,0-1 1,0 0-1,0 0 1,1 0-1,-1 0 1,0 1-1,0-1 1,0 0-1,1 0 1,-1 0-1,0 0 1,0 0-1,1 1 1,13 2 601,24-3-534,-29 0 136,210 0 915,-217-5-3520,-2 0-334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4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1592,'0'0'9746,"14"0"-9162,20 1-311,63 12-1,-52-6-288,5-3-99,83-2-1,-69-3 130,-46 0-12,0-1 0,0 0 0,0-1 0,18-7 0,17-2 140,-45 11-48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4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2920,'0'0'3478,"1"-3"-3074,5-12 721,-2 10 332,-2 15-1198,-12 124-261,0 6 335,10 176-432,3-319-1375,8-9-2655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5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5065,'0'0'2551,"-7"0"1723,8-1-4269,-1 0 1,1 0-1,-1 0 1,1 0-1,-1 0 1,1 0-1,-1 0 1,1 0-1,0 0 1,0 1-1,-1-1 1,1 0-1,0 1 1,0-1-1,0 0 1,0 1-1,0-1 1,0 1-1,0-1 1,0 1-1,0 0 1,0-1-1,0 1 1,0 0-1,0 0 1,0 0-1,2-1 1,30-2 28,5 2 21,-20 0-334,1 1 0,23 3 1,-39-2 248,-1 0 0,0 0 0,0 0 1,1 0-1,-1 0 0,0 1 0,0-1 1,0 1-1,0-1 0,-1 1 0,1 0 0,0-1 1,-1 1-1,1 0 0,-1 0 0,0 1 1,1-1-1,-1 0 0,1 4 0,16 47-104,5 75 146,-18-87-11,2-1 0,2 1 1,2-1-1,17 42 0,-26-79 2,-1 1 1,1 0-1,-1-1 1,1 1-1,0-1 0,1 1 1,-1-1-1,0 0 1,1 0-1,0 0 1,0-1-1,0 1 1,0 0-1,0-1 1,0 0-1,1 0 1,-1 0-1,1 0 1,0 0-1,-1-1 0,1 0 1,0 0-1,0 0 1,0 0-1,0 0 1,0-1-1,0 0 1,0 0-1,6 0 1,-9 0-3,0 0 0,-1 0 0,1 0 0,0 0 0,0 0 1,-1 0-1,1-1 0,0 1 0,-1 0 0,1 0 0,0-1 0,0 1 1,-1 0-1,1-1 0,-1 1 0,1-1 0,0 1 0,-1 0 1,1-1-1,-1 0 0,1 1 0,-1-1 0,1 1 0,-1-1 0,1 0 1,-1 1-1,0-1 0,1 0 0,-1 1 0,1-2 0,0-26-876,-1 17-300,0 0-1170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5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 4705,'0'0'3721,"0"0"-3719,0-1 0,0 1 0,-1 0 0,1-1 0,0 1 0,0 0-1,-1-1 1,1 1 0,0 0 0,-1 0 0,1-1 0,0 1 0,-1 0 0,1 0 0,0 0-1,-1 0 1,1-1 0,-1 1 0,1 0 0,0 0 0,-1 0 0,1 0 0,-1 0-1,1 0 1,0 0 0,-1 0 0,1 0 0,-1 0 0,1 0 0,0 0 0,-1 1 0,1-1-1,0 0 1,-1 0 0,1 0 0,-1 0 0,1 1 0,-1-1 0,-4 3 53,1 1 0,-1-1 0,0 1 0,1 0 0,0 0 1,-6 7-1,-18 17 280,-12 9-135,2 1 1,1 3-1,2 0 0,-32 51 0,45-61-32,-39 71 179,59-101-148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5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1304,'0'0'3877,"-10"33"-3774,-30 105 205,33-116 24,1 1 0,1-1 1,1 1-1,1 1 0,0-1 1,3 27-1,0-49-329,0 243 469,0-244-486,-1 1-34,1 0 0,0-1-1,0 1 1,0-1 0,0 1-1,0 0 1,0-1-1,0 1 1,1-1 0,-1 1-1,0-1 1,0 1 0,0 0-1,1-1 1,-1 1 0,0-1-1,0 1 1,1-1 0,-1 1-1,1-1 1,-1 0-1,0 1 1,1-1 0,-1 1-1,1-1 1,-1 0 0,1 1-1,0 0 1,11 4-2080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5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1824,'0'0'7648,"15"-10"-7022,-9 7-499,1 0 0,0 0 1,-1 1-1,1 0 0,0 0 0,0 0 0,1 1 1,11 0-1,65 2-44,-36 1-3759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5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1696,'0'0'5540,"0"13"-4232,-1 131-1176,14 357 193,-6-447-2337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40.8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90 5033,'0'0'1923,"0"-5"-1794,-1 2-107,1 1 0,0-1-1,0 1 1,0-1 0,0 1 0,1-1-1,-1 1 1,1-1 0,-1 1 0,1-1 0,0 1-1,0 0 1,0-1 0,0 1 0,0 0-1,1 0 1,-1 0 0,1 0 0,-1 0 0,1 0-1,0 0 1,0 0 0,-1 1 0,1-1-1,1 1 1,2-3 0,4 0-17,0 0 0,0 1 1,0 0-1,0 0 0,15-2 0,-22 5-24,1-1-1,0 1 0,0-1 1,0 1-1,0 0 0,-1 0 1,1 0-1,0 1 1,0-1-1,0 1 0,0-1 1,-1 1-1,1 0 1,0 0-1,-1 0 0,1 1 1,-1-1-1,1 0 0,-1 1 1,1 0-1,-1-1 1,3 5-1,0 1-7,-2 0-1,1 0 1,-1 0-1,0 1 1,0-1 0,-1 1-1,0 0 1,-1 0-1,1 0 1,-1 9 0,0 0 5,-1 1 0,-1-1 1,-4 31-1,0-29 13,0 0-1,-1 0 1,-1 0-1,-1 0 1,0-1-1,-1-1 1,-1 1-1,-1-2 1,-25 31-1,36-46-4,-1 0 0,0 0-1,0 0 1,0 0-1,0 0 1,0-1 0,0 1-1,0 0 1,-1 0-1,1-1 1,0 1 0,0 0-1,-1-1 1,1 0 0,0 1-1,-1-1 1,1 0-1,0 1 1,-1-1 0,1 0-1,0 0 1,-1 0-1,-1 0 1,2-22 457,1 17-384,0 1 1,0-1-1,1 0 1,-1 1-1,1-1 1,0 1-1,1 0 1,-1-1-1,1 1 1,0 0-1,0 0 1,5-8-1,-5 10-63,0-1-1,0 1 1,1 0 0,-1-1-1,1 1 1,0 1 0,0-1-1,-1 0 1,1 1 0,0-1-1,1 1 1,-1 0 0,0 0-1,0 0 1,0 0 0,1 1-1,-1-1 1,0 1 0,7 0-1,-7 1-2,0-1 0,0 1-1,1 0 1,-1 0 0,0 0-1,0 0 1,0 0 0,0 1-1,0-1 1,0 1 0,-1 0-1,1 0 1,0 0 0,-1 0-1,1 1 1,-1-1 0,0 0-1,0 1 1,0 0 0,0-1-1,-1 1 1,1 0 0,0 0-1,-1 0 1,0 0 0,1 4-1,4 10-57,-1 1 0,-1-1 0,4 29 0,-6-36 19,-1 0 0,0-1 0,-1 1 0,0 0 1,0-1-1,-2 11 0,1-17 34,0-1 0,1 0 0,-1 1 0,0-1 0,0 1 0,0-1 0,-1 0 0,1 0 0,0 0 0,-1 0 0,0 0 0,1 0 0,-1 0 0,0 0 0,0-1 0,0 1 0,0-1 0,0 1 0,0-1-1,0 0 1,-1 0 0,1 0 0,0 0 0,-1 0 0,1 0 0,-1-1 0,-4 1 0,-17 2-47,0-2 1,-30-2-1,9 0 974,31 1-1124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5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5145,'0'0'4265,"0"-4"-4077,0 2-173,0 1 1,0 0-1,0 0 0,0 0 0,0 0 1,0 0-1,0 0 0,0-1 0,1 1 1,-1 0-1,0 0 0,1 0 1,-1 0-1,1 0 0,-1 0 0,1 0 1,0 0-1,-1 0 0,1 0 0,0 1 1,0-1-1,-1 0 0,1 0 1,0 1-1,0-1 0,0 0 0,0 1 1,2-1-1,2-1 141,0 1 0,1 0 0,-1 1 0,0-1 0,11 2 0,-15-1-136,1 0-36,0 0 0,0 1-1,0-1 1,0 1 0,-1-1 0,1 1 0,0 0 0,0 0 0,0 0 0,-1 0 0,1 0 0,0 0 0,-1 0 0,1 1 0,-1-1 0,1 1 0,-1-1-1,0 1 1,0-1 0,0 1 0,0 0 0,0 0 0,0-1 0,0 1 0,0 0 0,-1 0 0,1 0 0,-1 0 0,1 0 0,-1 0 0,0 3 0,3 10-8,-2 1 1,0-1-1,-1 18 1,-1-17 35,1-4-14,1-7 1,-1 1 0,0-1 0,0 0 0,0 1 0,-1-1 0,0 0-1,0 0 1,0 0 0,-1 0 0,0 1 0,-4 7 0,2-5 16,0 0-1,0 0 1,0 0 0,1 1-1,1-1 1,-1 1 0,-1 16-1,0 66 183,4-88-192,0-3 14,1 1 1,-1 0 0,1 0 0,-1 0-1,1 0 1,0 0 0,-1-1-1,1 1 1,0 0 0,0 0 0,0-1-1,-1 1 1,1-1 0,0 1-1,0-1 1,0 1 0,0-1 0,0 0-1,0 1 1,0-1 0,0 0-1,0 0 1,0 1 0,0-1 0,0 0-1,0 0 1,2-1 0,33 3 528,-33-2-500,127 0 468,-128 0-512,0 0 1,-1 0-1,1 0 1,0 0 0,0 0-1,-1 0 1,1-1-1,0 1 1,-1-1-1,1 1 1,0-1 0,-1 0-1,1 0 1,-1 0-1,1 0 1,1-1 0,1-10-3358,-4 7 364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5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69 1464,'0'0'3317,"-3"5"-2714,-1 5-393,1 0 1,0 0-1,1 1 1,0-1-1,0 1 1,1-1-1,1 1 1,-1-1-1,3 12 1,-2-22-210,0 28 73,1 0 1,1 0-1,2 0 0,1-1 0,1 1 0,15 41 0,-20-66-37,1-1 0,-1-1 0,1 1 0,0 0 0,-1 0 0,1-1 0,0 1 0,0-1 0,0 1 0,1-1 0,-1 0 0,0 0 0,0 0 0,1 0 0,-1 0 0,0 0-1,1-1 1,-1 1 0,1-1 0,-1 0 0,1 0 0,4 0 0,4 1 101,1-2-1,-1 1 0,19-5 0,120-31 820,-145 34-939,0 0 0,0 0 1,0 0-1,-1-1 0,1 1 0,-1-1 1,1 0-1,-1-1 0,0 1 1,0-1-1,0 0 0,-1 0 1,0 0-1,1 0 0,-1 0 1,-1-1-1,1 1 0,-1-1 0,1 0 1,-1 0-1,-1 0 0,1 0 1,0-6-1,2-5-103,-2 0 0,0-1 0,-1 1 1,0 0-1,-1 0 0,-4-24 0,2 30 41,-1 0-1,0 0 1,0 1 0,-1-1-1,-1 1 1,-7-13 0,0-1 57,10 20-22,0 1 1,1 0-1,-1-1 1,0 1-1,0 0 1,-1 0-1,1 0 1,0 0-1,-1 1 1,1-1-1,-1 1 1,1-1-1,-1 1 1,0 0-1,-3-1 1,-44-10-112,47 11 129,-80-10-58,46 8-31,-49-13 0,86 16 48,-1 0 1,1-1 0,-1 1 0,1 0 0,0 0 0,-1 0-1,1 0 1,0 0 0,-1-1 0,1 1 0,-1 0-1,1 0 1,0 0 0,-1 0 0,1 0 0,-1 0 0,1 0-1,-1 1 1,1-1 0,0 0 0,-1 0 0,1 0-1,0 0 1,-1 0 0,1 0 0,-1 1 0,1-1 0,0 0-1,-1 0 1,1 1 0,0-1 0,0 0 0,-1 1-1,1-1 1,0 0 0,0 1 0,-1-1 0,1 0 0,0 1-1,0-1 1,0 0 0,-1 1 0,1-1 0,0 1-1,0-1 1,0 0 0,0 1 0,0-1 0,0 1 0,0-1-1,0 0 1,0 1 0,0-1 0,0 1 0,0-1-1,0 0 1,1 1 0,-1 2-43,0 8-1587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5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4945,'0'0'4546,"6"3"-4260,13 1 57,-1-1 1,0 0-1,1-1 1,25-1-1,133-1 169,-173 1-583,-3 7-4893,-1-8 4650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5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3264,'0'0'7566,"13"-1"-7294,44-3-113,-47 5-112,0 0 0,0 0 0,0 1 0,0 0 0,0 0 1,-1 1-1,1 0 0,-1 1 0,1 0 0,-1 1 0,-1 0 1,11 7-1,10 5-55,-16-6-45,5 3-72,-18-14-1,1 0 1,-1 0 0,1 0 0,0 1 0,-1-1 0,1 0 0,-1 0 0,1 0-1,0 0 1,-1 0 0,1 0 0,0-1 0,-1 1 0,1 0 0,-1 0 0,1 0-1,0 0 1,-1-1 0,1 1 0,-1 0 0,1-1 0,-1 1 0,1 0 0,-1-1 0,1 1-1,-1-1 1,1 1 0,-1 0 0,0-1 0,1 1 0,0-2 0,11-16-6775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0:5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4929,'0'0'1911,"1"37"-1865,4 119 41,-4 28 443,-3-109-147,4 0-1,3 0 1,16 85-1,-12-121-189,-4-21-94,-1-1 0,-1 1 0,0 0 0,-1 18 0,-2-35-342,0-14-321,0-40-265,0 26-567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17 120 3304,'0'0'4009,"-1"-15"-3274,0 15-767,1 1 1,-1 0-1,0 0 1,0 0-1,1 0 1,-1 0-1,1 0 1,-1 0-1,0 1 0,1-1 1,0 0-1,-1 0 1,1 0-1,0 0 1,0 1-1,0-1 1,-1 2-1,-2 28 125,2 25 92,-1-35-78,1 1 1,2 0-1,0 0 0,8 41 0,-7-57-46,0 0 0,0 0 0,1-1-1,0 1 1,0-1 0,0 0-1,0 0 1,1 0 0,0 0 0,5 4-1,-8-9-50,0 1 0,0-1-1,0 1 1,0-1-1,-1 1 1,1-1-1,0 0 1,0 1 0,0-1-1,1 0 1,-1 0-1,0 0 1,0 0 0,0 0-1,0 0 1,0 0-1,0 0 1,0-1 0,0 1-1,0 0 1,0 0-1,0-1 1,0 1-1,0-1 1,1 0 0,16-13 42,-17 12-45,1-1 1,0 1-1,0 0 1,0 0-1,1-1 1,-1 2-1,0-1 1,1 0-1,-1 0 1,4 0 0,-2-2 1,0 0 1,0 0 0,0 0 0,-1 0 0,5-7 0,4-3 19,-5 4-34,0 0 0,-1 0 0,0 0 0,8-18 0,-2 3 12,9-43 15,-17 58-28,-1-1 0,1 1 0,-1-1 0,-1 0 0,0 0 0,-1 0 0,0-1 0,-1 1 0,-1-15 0,1 9 20,-2 5-15,-2-17-97,3 29 78,0 0-1,1 0 0,-1 0 0,0 0 0,1 0 0,-1 1 1,1-1-1,-1 0 0,0 0 0,1 1 0,-1-1 0,1 0 1,-1 1-1,1-1 0,-1 1 0,1-1 0,-1 0 0,1 1 1,0-1-1,-1 2 0,-1 8 39,0 0 1,1 0-1,1 0 1,0 1-1,2 16 1,0 8-17,-3 80 59,7 283 326,-5-201-430,-16-196-806,11-2 779,0 0 0,0 0-1,1 0 1,-1-1 0,0 1 0,1-1-1,-1 0 1,1 0 0,0 0-1,0 0 1,0-1 0,0 0-1,0 1 1,0-1 0,0 0-1,1 0 1,0 0 0,-1-1 0,-1-3-1,-6-7-467,-11-12-1676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93 158 5009,'0'0'3433,"0"-21"-2434,-2-16-847,1 25-77,0 0 0,1 0 0,1 0 0,3-21-1,-3 31-55,0 1 0,0-1 0,0 1 0,1 0 0,-1 0 0,0-1-1,1 1 1,-1 0 0,1 0 0,-1 0 0,1 1 0,0-1 0,-1 0 0,1 1-1,0-1 1,0 0 0,-1 1 0,1 0 0,0 0 0,0-1 0,0 1 0,-1 0-1,4 1 1,0-2-9,-1 1 0,1 0-1,0 1 1,-1-1-1,1 1 1,-1 0 0,1 0-1,-1 0 1,5 2 0,-2 2-30,-1 1 0,1-1 0,-1 1 0,-1 0 0,1 1 0,-1 0 0,0-1 0,0 1 0,-1 1 0,0-1 0,0 1 0,-1 0 1,0-1-1,0 2 0,-1-1 0,0 0 0,1 11 0,2 19 3,-1 0 0,-2 55 1,-2-83 27,0 2-9,1 2 5,-1 0 0,-1 0-1,-1 0 1,-4 24 0,4-34-20,1 0 0,0 0-1,-1-1 1,0 1 0,0 0-1,0-1 1,0 1 0,0-1-1,-1 0 1,0 0 0,1 0-1,-1 0 1,0-1 0,-1 1-1,1-1 1,0 1 0,-1-1-1,1 0 1,-1 0 0,0-1-1,-6 3 1,1-2-27,0-1 0,0 0 1,0 0-1,-16-1 0,16 0 20,7-1 26,-1 0 0,1-1-1,0 1 1,0-1 0,0 1-1,0-1 1,0 0-1,0 1 1,1-1 0,-1 0-1,1 0 1,-1 0 0,1-1-1,0 1 1,-2-4 0,-1 0 61,-34-39-39,33 40-15,-1 0 0,1 0-1,0-1 1,0 0-1,1 0 1,0 0 0,0-1-1,0 1 1,1-1 0,0 0-1,0 0 1,1 0-1,-2-9 1,2-10 12,2-36 0,0 23-66,1 38-72,0-1 0,-1 0 0,1 0 0,0 1 0,0-1-1,0 0 1,0 1 0,0-1 0,0 1 0,1 0 0,-1-1-1,1 1 1,-1 0 0,0 0 0,1 0 0,0 0 0,-1 0-1,1 0 1,0 0 0,-1 0 0,1 1 0,0-1 0,2 0 0,15-1-3779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85 1296,'0'0'7874,"-1"-10"-7678,-5-58 1745,10 66-1940,1 1 0,-1 0 0,1 0 0,-1 0 0,0 1 0,1-1 0,-1 1 0,1 0 0,-1 0 0,1 1 0,5 1 0,-8-1-26,0 0 0,0 1 0,0 0 0,0-1 0,0 1 0,0 0 0,0 0 1,-1 0-1,1 0 0,-1 1 0,1-1 0,-1 0 0,2 5 0,9 33-143,-5 141-340,-7-180 873,2 1-284,0 0 0,0-1 0,0 1 0,0-1 0,0 1 0,0-1 0,0 0 0,0 0 0,0 0 0,1 0 0,-1 0 0,0-1-1,1 1 1,-1-1 0,1 1 0,-1-1 0,3 0 0,44 3 381,127-3 413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4889,'0'0'1512,"-6"-2"-1465,-10-5 391,20 4 1524,39 3 1992,-15 1-4710,19-1 936,307 5 462,-1 28-109,-261-21-294,149 1 0,-221-15-190,1 0 0,0-2 0,0 0 0,35-12-1,-29 7 90,47-7-1,-41 12-77,-32 4-119,-9 0-4248,-10 0 1232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4600,'0'0'3794,"1"-1"-3657,0 1 0,0 0 1,0-1-1,0 1 0,0-1 0,0 0 0,0 1 0,-1-1 0,1 0 0,0 1 0,0-1 0,-1 0 0,1 0 0,-1 0 0,2 0 0,3-10-65,0 1 1,1 0-1,1 1 0,-1-1 0,2 1 0,-1 1 0,1-1 0,12-8 1,-14 12-102,0 1 0,0 0 1,1 0-1,0 1 0,0 0 1,0 0-1,0 1 0,0 0 1,1 0-1,-1 0 0,1 1 1,-1 0-1,12 1 0,-13-1 26,0 1 0,1 1 0,-1-1 0,0 1 0,0 1 0,0-1 0,0 1-1,0 0 1,0 0 0,-1 0 0,1 1 0,-1 0 0,1 0 0,-1 1 0,0-1 0,0 1-1,-1 0 1,1 0 0,-1 1 0,0-1 0,0 1 0,0 0 0,4 9 0,30 47-9,53 122 0,-37-70 53,-54-112-48,1-1-1,-1 1 1,1 0 0,-1 0 0,1 0-1,-1-1 1,1 1 0,-1 0 0,1-1-1,0 1 1,-1-1 0,1 1 0,0-1-1,0 1 1,-1-1 0,1 1-1,0-1 1,0 0 0,0 1 0,0-1-1,0 0 1,-1 0 0,1 1 0,0-1-1,0 0 1,0 0 0,0 0-1,0 0 1,0 0 0,0-1 0,0 1-1,-1 0 1,1 0 0,0 0 0,0-1-1,0 1 1,0-1 0,-1 1-1,1 0 1,0-1 0,0 1 0,-1-1-1,1 0 1,0 1 0,0-2 0,6-4-288,0 0 1,-1-1 0,10-11-1,-10 10-155,9-8-1244,4 5-1916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14.3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 4 616,'0'0'6006,"7"-1"-5964,20-1-22,-20 2 801,-8 21-542,-1 1-1,-6 28 1,5-30-356,0 0 0,0 26 0,2-23 77,2 0 0,0 0-1,2 0 1,0 0 0,2 0-1,0 0 1,2-1-1,0 0 1,2 0 0,17 32-1,-25-53 23,0 0 0,0 0-1,0 0 1,0 0-1,0 0 1,1 0 0,-1 0-1,0 0 1,0-1-1,1 1 1,-1 0 0,0-1-1,1 1 1,-1-1-1,1 0 1,-1 1 0,1-1-1,-1 0 1,0 0-1,1 0 1,-1 0 0,1 0-1,-1 0 1,1-1-1,-1 1 1,1 0 0,-1-1-1,0 1 1,1-1 0,-1 1-1,0-1 1,1 0-1,-1 1 1,0-1 0,0 0-1,0 0 1,0 0-1,1 0 1,-1 0 0,0 0-1,-1 0 1,1-1-1,1-1 1,36-75-11,43-131 1,-78 199-217,-1 0 1,0 1-1,-1-1 1,0 0-1,0-20 1,-1 30 120,0 0-72,1 1 132,0 0 0,0-1 1,-1 1-1,1 0 0,0-1 0,0 1 0,-1 0 0,1 0 0,-1 0 1,1 0-1,-1 0 0,1 0 0,-1-1 0,0 1 0,1 0 0,-1 0 0,0 0 1,0 0-1,0 0 0,0 0 0,0 0 0,0 2 0,0 33 81,0-23-104,-11 301 217,2-118 98,7 253 657,3-239-462,-1-165-368,-1-1 0,-3 1 0,-18 84 0,22-127-95,-1 1 0,0-1 0,1 0 0,-1 0 0,0 0 0,0 0 0,0 0 1,0 0-1,0 0 0,-1 0 0,1-1 0,0 1 0,-1 0 0,0-1 0,1 1 1,-1-1-1,-3 3 0,3-3 2,0-1 0,0 1 1,1-1-1,-1 0 0,0 1 0,0-1 1,1 0-1,-1 0 0,0 0 1,0 0-1,0-1 0,1 1 0,-1 0 1,0-1-1,1 1 0,-1-1 1,-2-1-1,-4-3-3,0 1 0,0-2 0,1 1 0,0-1 0,0 0 0,1 0 1,-7-9-1,-11-15-559,1-1 1,1-2-1,2 0 1,-16-37-1,23 36-2918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4729,'0'0'1447,"-13"12"-1453,2-2 45,-7 7 134,1 0 0,-29 37 0,-22 41 398,32-42-294,-3-2 0,-57 60 0,75-90-146,-29 41 0,47-57-117,-5 3-121,19-21-1001,13-7-2803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46 5553,'0'0'1452,"-6"12"-1364,-39 75 27,38-74 23,1 0 0,0 0 0,2 1 0,-1-1 1,2 1-1,-1 0 0,2 0 0,0 1 0,1-1 0,0 20 1,1-12 2,-1-15-112,1 0-1,0 1 1,0-1 0,1 0-1,0 0 1,2 7 0,-2-12 12,0 0 1,0 1-1,0-1 0,0 0 1,0 0-1,1 0 1,-1-1-1,1 1 0,0 0 1,-1 0-1,1-1 1,0 1-1,0-1 0,0 0 1,0 1-1,0-1 1,0 0-1,0 0 0,0 0 1,1-1-1,-1 1 1,3 0-1,6 2 53,0-2 0,0 1-1,0-1 1,0-1 0,0 0 0,0-1 0,0 0-1,0 0 1,0-1 0,0-1 0,19-6 0,-17 3-85,1 1 1,-1-2 0,0 0 0,-1 0-1,0-2 1,0 1 0,0-1 0,14-16-1,-23 22-9,-1 0-1,0 0 0,0-1 0,0 1 0,0 0 1,0-1-1,-1 0 0,1 1 0,-1-1 1,0 0-1,0 1 0,0-7 0,0-48-53,-2 31 40,0 16 11,0 1 0,-1-1 1,-1 1-1,1 0 0,-2-1 1,1 1-1,-1 1 0,-1-1 1,0 1-1,0-1 0,-1 1 1,0 1-1,0-1 0,-1 1 1,0 0-1,-1 1 0,0-1 1,-12-8-1,15 14-29,0-1 0,0 1 1,0 0-1,0 0 0,0 1 0,0-1 0,0 1 1,0 0-1,-1 1 0,1-1 0,0 1 0,-1 0 1,1 1-1,0-1 0,0 1 0,-8 1 0,4 1 4,1 0-1,-1 0 0,0 1 0,1 0 1,0 0-1,0 1 0,-14 10 0,15-10-24,0 1 0,0 0 0,-11 13 0,16-16-113,1 0 1,-1-1-1,0 1 0,1 0 0,0 0 0,0 0 0,0 1 0,0-1 0,0 0 1,0 0-1,1 0 0,0 1 0,-1 3 0,1 10-2490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5297,'0'0'3341,"0"-12"-2285,1 9-1012,0 1 1,-1-1-1,1 0 0,1 0 1,-1 1-1,0-1 1,1 1-1,-1-1 1,1 1-1,0 0 0,-1 0 1,1-1-1,0 1 1,1 1-1,-1-1 0,4-3 1,41-25 347,-40 26-377,0 1 1,0 1 0,1-1 0,-1 1 0,0 0 0,1 1-1,0 0 1,-1 0 0,1 1 0,13 0 0,-13 0-17,-7 1-12,0-1-1,0 0 1,0 0 0,0 1-1,0-1 1,-1 1 0,1-1 0,0 0-1,0 1 1,-1 0 0,1-1-1,0 1 1,-1-1 0,1 1-1,-1 0 1,1-1 0,0 1 0,-1 0-1,0 0 1,1 0 0,-1-1-1,1 1 1,-1 0 0,0 0-1,0 0 1,1 0 0,-1 0 0,0-1-1,0 1 1,0 0 0,0 0-1,0 1 1,-1 40-87,1-27 84,-1-9 15,1 0 1,-1 0-1,-1 0 0,1 0 0,-1 0 0,0 0 0,0-1 0,-1 1 1,1-1-1,-6 8 0,-42 54-6,20-30 22,19-22 19,6-10-26,1 0 1,0 0 0,0 0-1,1 1 1,0-1 0,-1 1-1,2 0 1,-1 0 0,1 0-1,0 0 1,0 1-1,1-1 1,-2 10 0,7-15 60,-1 0 0,1 0 0,-1 0 1,1-1-1,-1 1 0,1-1 1,-1 0-1,1 0 0,0 0 0,5-1 1,-1 1 101,2 0-77,-1 1 0,0-2-1,0 1 1,0-1 0,0-1 0,0 0-1,0 0 1,15-7 0,45-22 102,69-36-3399,-117 51-579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5209,'0'0'6209,"3"0"-5457,321 0-1345,-322 0 445,-2 0 55,1 0 0,0 0 0,-1 0 0,1 0 0,0 0 0,-1 0 0,1 0 0,0 0 0,-1 0 0,1-1 0,0 1 0,-1 0 0,1 0 0,-1-1 0,1 1 0,0 0 0,-1-1 0,1 1 0,-1 0 0,1-1 0,-1 1 0,1-1 0,-1 1 0,1-2 1,1-7-2540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4184,'0'0'7015,"15"-1"-6420,45-3-125,144-7 1257,-202 11-1863,1 0 1,-1 0-1,0 1 0,1-1 1,-1 1-1,0-1 0,0 1 1,0 0-1,1 0 0,-1-1 1,0 2-1,2 0 0,6 4-1424,9 0-2570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5089,'0'0'4310,"0"-15"-1204,7 173-3253,31 176 0,-12-133-226,-20-161 227,1 35-48,-6-61 85,2-16-416,4-27-930,-4 12 840,8-10-1654,-3 1-3600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6081,'0'0'5238,"2"-1"-5083,39-19 174,-2-1 0,-1-2 0,-1-2 0,60-51 0,-70 55-318,-9 7-10,1 0-1,0 2 1,40-19 0,-33 27-274,-17 6-2425,-9 0 481,0 11-407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4761,'0'0'4129,"26"0"-3197,-23 1-913,-1-1 0,0 1 0,1 0 0,-1-1-1,0 1 1,0 0 0,0 1 0,0-1 0,0 0 0,0 0 0,0 1 0,0-1-1,-1 1 1,1 0 0,0-1 0,-1 1 0,1 0 0,1 3 0,23 40-48,-25-43 34,60 150 35,-18-41 48,-20-53-4,-14-34-44,0 0 1,18 30-1,-22-45-102,-5-9-4,1 1 1,-1-1-1,0 1 0,1 0 1,-1-1-1,0 1 0,1-1 1,-1 1-1,1-1 0,-1 0 1,0 1-1,1-1 1,0 1-1,-1-1 0,1 0 1,-1 1-1,1-1 0,-1 0 1,1 1-1,0-1 0,-1 0 1,1 0-1,-1 0 0,1 0 1,0 0-1,-1 0 0,1 0 1,0 0-1,-1 0 1,1 0-1,-1 0 0,1 0 1,0 0-1,0 0 0,11 0-4296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15 140 5921,'0'0'3309,"15"-20"-2944,50-65-81,-62 82-254,0 0-1,-1 0 0,1 0 0,0 1 0,0-1 1,1 1-1,-1 0 0,0 0 0,1 0 0,-1 0 1,1 1-1,0-1 0,-1 1 0,1 0 0,0 0 1,0 1-1,0-1 0,0 1 0,0 0 1,0-1-1,0 2 0,-1-1 0,1 0 0,6 2 1,12 0 74,-19-2-100,0 0 0,1 0 0,-1 1 0,1-1 0,-1 1 0,0-1 1,1 1-1,-1 0 0,0 1 0,0-1 0,1 0 0,-1 1 0,0 0 0,-1-1 0,6 5 0,-5-3-9,0 1 0,0 0 1,0 0-1,-1 0 0,1 0 0,-1 0 0,0 1 0,0-1 0,-1 0 0,1 1 1,0 6-1,6 20 3,-1 1 0,-2 0 1,1 58-1,-4-36-70,0-34 30,-1 0 1,-1 0 0,-1 0 0,-5 26-1,5-41 33,-1-1-1,0 0 0,0 1 0,0-1 0,0 0 0,-1 0 1,0 0-1,0-1 0,0 1 0,0-1 0,0 1 1,-1-1-1,0 0 0,1 0 0,-1-1 0,0 1 1,0-1-1,-1 0 0,1 0 0,0 0 0,-1 0 1,1-1-1,-1 0 0,-5 1 0,-14 2-96,1-1-1,-1-1 1,-37-2-1,37 0 96,21 0 13,0-1 0,0 1 0,1-1 0,-1 0 0,0 0 0,1 0 0,-1 0 1,1 0-1,-1-1 0,1 1 0,-1-1 0,1 1 0,0-1 0,0 0 0,0 0 0,0 0 1,0 0-1,0 0 0,1-1 0,-1 1 0,1 0 0,-1-1 0,1 1 0,0-1 1,-1-4-1,-2-1 31,1-1 1,1 0-1,0 0 1,0 0-1,1-1 1,-1-15-1,1-21 105,0 16 57,1-1 0,2 1 0,10-59 1,-6 57-112,7-18 65,-11 48-161,-2 9-1867,0 6 65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0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6025,'0'0'2611,"9"-9"-2463,34-26-48,-40 33-83,0 1 1,0-1 0,0 1-1,0 0 1,0 0-1,1 0 1,-1 0 0,0 1-1,1-1 1,-1 1 0,0 0-1,1 0 1,-1 0-1,1 0 1,4 1 0,5 1-16,-10-3-6,-1 1-1,1 0 1,0 1 0,-1-1 0,1 0 0,-1 1 0,1-1 0,-1 1 0,0 0-1,1 0 1,-1 0 0,0 0 0,1 0 0,-1 0 0,0 1 0,0-1 0,0 1-1,0-1 1,0 1 0,0 0 0,2 4 0,-2-2-1,0 0 1,0 0 0,0 1-1,-1-1 1,1 1-1,-1-1 1,-1 1-1,1-1 1,0 1 0,-1 0-1,0 5 1,0 2 0,0 1 0,-1-1 0,-1 1 0,0-1 0,0 1 1,-1-1-1,-1 0 0,-7 19 0,4-16-7,1 0 1,1 1-1,1 0 0,0 0 1,1 0-1,0 0 0,2 1 1,0 27-1,1-44 40,0 1 1,0 0-1,0-1 0,1 1 1,-1-1-1,0 1 1,0-1-1,0 1 0,1-1 1,-1 0-1,0 1 0,0-1 1,1 1-1,-1-1 1,1 1-1,-1-1 0,0 0 1,1 1-1,-1-1 0,1 0 1,-1 0-1,1 1 1,-1-1-1,0 0 0,1 0 1,-1 1-1,1-1 0,0 0 1,-1 0-1,1 0 1,-1 0-1,1 0 0,0 0 1,26 0 404,-13-1-99,-6 1-211,-1-1 0,1-1 1,-1 1-1,0-1 0,0-1 0,1 1 1,9-6-1,31-10 442,-29 14-386,-11 2-161,1 1 0,-1-1 1,0-1-1,0 1 0,14-8 1,-21 9-659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15.0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21 498 4544,'0'0'2432,"-4"6"-2299,-13 25 1625,24-64-450,63-107-857,-10-13-797,13-30-147,-59 161 263,-14 22 199,1 0 0,-1-1-1,0 1 1,1 0 0,-1-1 0,0 1-1,0 0 1,1 0 0,-1-1 0,1 1-1,-1 0 1,0 0 0,1 0 0,-1 0-1,0-1 1,1 1 0,-1 0-1,1 0 1,-1 0 0,0 0 0,1 0-1,-1 0 1,1 0 0,-1 0 0,0 0-1,1 0 1,-1 0 0,1 0 0,-1 1-1,0-1 1,1 0 0,-1 0 0,0 0-1,1 0 1,-1 1 0,0-1-1,1 0 1,-1 0 0,0 1 0,1-1-1,-1 0 1,0 1 0,0-1 0,1 0-1,-1 1 1,0-1 0,0 0 0,0 1-1,1-1 1,-1 0 0,0 1 0,0-1-1,0 1 1,0-1 0,0 0-1,0 1 1,0-1 0,0 1 0,0-1-1,0 0 1,0 1 0,0 0 0,19 72-516,33 102 348,-50-167 188,67 164 801,-68-170-937,0 0 0,0 1 0,0-1 0,0 0 0,-1 1 1,1-1-1,-1 1 0,0-1 0,0 0 0,0 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1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35 832,'0'0'6162,"0"-28"-2898,0 22-4409,0 253 1148,0-237 25,1 1 0,0-1 0,1 0 0,3 11 0,-4-17-17,0 0-1,1 1 0,0-1 1,-1 0-1,1 0 0,1 1 1,-1-2-1,1 1 0,-1 0 1,1 0-1,4 3 1,-5-7-3,1 1 0,-1 0 0,1-1 1,-1 0-1,1 1 0,0-1 0,-1 0 1,1-1-1,-1 1 0,4-1 1,3 0 5,-5 1-12,0-1 0,0 0 0,0 0 1,0 0-1,0-1 0,-1 1 0,1-1 0,0 0 0,-1 0 0,0-1 0,1 1 1,-1-1-1,0 1 0,4-5 0,-1 1 8,0-1 0,0 0 0,0 0 0,-1 0 0,6-11 0,-8 11 3,0-1 1,-1 0-1,0 0 1,2-10-1,8-27 32,32-89-4,-43 128 9,-1 6-45,1 24 2154,1-7-2161,0 1 0,6 22 0,14 32 24,-7-23-203,15 78-1,-26-101 124,-1-4 53,2 41-1,-5 49-224,-2-105 210,1 0 0,-1 0 0,0 0 0,0-1 0,-1 1 0,0-1-1,0 1 1,0-1 0,-1 0 0,0 0 0,0-1 0,-1 1 0,0-1-1,0 0 1,0 0 0,0 0 0,-1-1 0,1 0 0,-11 5 0,13-8-4,0 0 0,0 0 0,1-1 0,-1 0 0,0 1 0,0-1 0,0 0 0,0-1-1,0 1 1,0 0 0,1-1 0,-1 0 0,0 1 0,0-1 0,1 0 0,-1-1 0,0 1 0,1 0 0,-1-1 0,1 1 0,0-1 0,-1 0 0,1 0 0,0 0 0,0 0 0,-2-3 0,-7-8 46,0-1-1,1 0 1,-11-19-1,11 16-69,0 0 1,7 11-68,-1 0 0,1 0 0,-1 0 0,0 1 1,0 0-1,-1 0 0,0 0 0,0 0 0,-5-4 1,1 6-1179,2 3-472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1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4592,'0'0'1341,"0"-8"2639,0 467-5073,7-398-782,-7-74 131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1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3808,'0'0'6137,"24"-17"-5952,75-49-17,-61 48-11,-21 18-73,-7 2-62,-4-2-12,-1 0-1,1-1 0,-1 1 0,1 1 0,-1-1 0,0 1 0,1 0 0,-1 0 0,0 1 0,6 2 0,-5-3-97,0 0 1,0 0-1,1 0 1,-1-1 0,0 0-1,0 0 1,0-1-1,11-2 1,-16 3 40,-1 0 0,0 0-1,1 0 1,-1 0 0,1-1 0,-1 1 0,0 0-1,1 0 1,-1-1 0,0 1 0,0 0-1,1 0 1,-1-1 0,0 1 0,0 0 0,1-1-1,-1 1 1,0-1 0,0 1 0,0 0 0,1-1-1,-1 1 1,0-1 0,0 1 0,0 0 0,0-1-1,0 1 1,0-1 0,0 1 0,0-1-1,0-8-1825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1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6065,'0'0'3644,"0"9"-3511,0 24-159,-1 71 53,4 0 0,20 113 0,-18-183 55,4 19-267,-5-38 592,-4-15-390,0 0 1,0 0-1,0 0 0,0 0 0,0 0 1,0 0-1,0 0 0,1 0 0,-1 0 1,0 0-1,0 0 0,0-1 0,0 1 1,0 0-1,0 0 0,0 0 1,0 0-1,0 0 0,0 0 0,0 0 1,0 0-1,1 0 0,-1 0 0,0 0 1,0 0-1,0 0 0,0 0 0,0 0 1,0 0-1,0 0 0,0 0 1,0 0-1,0 0 0,1 0 0,-1 1 1,0-1-1,0 0 0,0 0 0,0 0 1,0 0-1,0 0 0,0 0 0,0 0 1,0 0-1,0 0 0,0 0 1,0 0-1,0 0 0,0 0 0,0 0 1,0 1-1,0-1 0,1 0 0,-1 0 1,0 0-1,0 0 0,0 0 0,0 0 1,0 0-1,0 0 0,0 0 1,0 0-1,0 0 0,0 1 0,5-10 125,1 0-1,0 0 0,1 1 1,14-14-1,-8 8-109,-6 8-76,-1 0 0,1 1 0,0 0 0,1 1 0,-1 0 0,1 0 0,0 0 0,0 1 0,0 0 0,0 1 0,1 0 0,-1 0 0,1 1 0,-1 0 0,17 0 0,-23 1 24,-1 0 1,1 0-1,-1 1 0,1-1 0,-1 0 1,0 1-1,1-1 0,-1 1 0,0 0 1,1-1-1,-1 1 0,0 0 0,0 0 1,0 0-1,0 0 0,0 0 0,0 0 1,0 0-1,0 0 0,0 0 0,0 0 1,0 0-1,-1 1 0,1-1 0,0 0 1,-1 1-1,1-1 0,-1 0 0,0 1 1,1-1-1,-1 1 0,0 1 0,2 7-85,-1 1-1,-1-1 1,0 17-1,-1-11 41,1 11-37,1 0 27,-1 0 1,-2 0 0,-8 45-1,8-62 435,0 0-1,0 0 1,1 1-1,0 10 1,34-27 146,-19 0-457,-1 0 1,-1 0-1,18-12 0,12-8-72,-21 14-111,-14 7-115,0 1 0,1 0 1,-1 0-1,1 1 1,-1 0-1,1 0 0,0 0 1,0 1-1,13-1 0,-8 3-1826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1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20 243 4729,'0'0'3732,"-1"-22"-3371,-4-106 456,5 123-757,1 1 0,0-1 0,0 1 0,0-1 1,0 1-1,1-1 0,0 1 0,0 0 0,0 0 0,0-1 0,1 2 0,0-1 0,0 0 0,0 0 0,0 1 0,0 0 0,1 0 0,-1 0 0,1 0 1,0 0-1,5-2 0,-8 4-70,0 0 1,0 1-1,0-1 1,-1 1-1,1-1 1,0 1 0,0 0-1,0-1 1,0 1-1,0 0 1,0-1-1,0 1 1,0 0 0,0 0-1,0 0 1,0 0-1,0 0 1,0 0-1,0 0 1,0 1 0,2-1-1,-3 1-16,0-1-1,1 1 0,-1 0 1,0-1-1,1 1 1,-1-1-1,0 1 1,0 0-1,0-1 1,1 1-1,-1 0 1,0-1-1,0 1 1,0 0-1,0-1 1,0 1-1,0 0 0,0-1 1,-1 1-1,1 0 1,0-1-1,0 2 1,-17 37-312,6-21 342,1 0 1,1 1 0,1 1-1,1-1 1,0 1 0,2 1-1,-5 27 1,4 5 196,1 89-1,4-138-150,1 1 0,1-1 0,-1 0 0,0 0-1,1 0 1,0 0 0,0 0 0,0 0 0,1 0 0,1 5-1,-2-8-16,1 1 0,-1 0-1,1 0 1,0-1 0,-1 1-1,1-1 1,0 1-1,0-1 1,0 0 0,0 1-1,0-1 1,0 0 0,0-1-1,1 1 1,-1 0-1,0 0 1,0-1 0,1 0-1,-1 1 1,3-1 0,15 2 61,0 0 0,1-1 0,-1-1 1,0-2-1,0 1 0,0-2 0,0-1 0,0-1 1,0 0-1,-1-1 0,0-1 0,0-1 1,-1-1-1,22-14 0,-35 19-117,0 0 0,0 0-1,-1-1 1,1 0 0,-1 0 0,0 0-1,-1 0 1,1 0 0,-1-1 0,0 0-1,0 0 1,-1 0 0,0 0 0,0 0-1,0 0 1,0-9 0,1-4-83,-2 0 0,0 1 1,-1-1-1,-3-23 0,2 36 70,0 0 0,0 1 0,0-1 0,-1 0-1,0 1 1,0-1 0,0 1 0,-1 0 0,1 0 0,-1 0 0,-1 0 0,1 0-1,-1 1 1,1-1 0,-1 1 0,-1 0 0,1 0 0,-1 0 0,-9-5 0,5 4 17,0 0 1,-1 1 0,1 0 0,-1 1 0,0 0-1,0 0 1,-1 1 0,1 1 0,0 0 0,-15 0-1,-50 1 25,73 6-1611,2-5 835,0 13-5760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1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57 5025,'0'0'2201,"-5"3"-2111,-21 12 9,21-15-77,1-2 3198,8 2-2896,189-2 143,223 5 252,-372 1-536,52 12-1,-60-9-123,0-1 0,51 1 0,-71-7-9,98 1 382,186-23 0,-17-23-357,-198 35 200,144 3 0,-205 7-264,13-8 46,-36 7-73,1 1 0,-1-1 0,1 1 0,0-1 0,-1 1 0,1-1 0,-1 0 0,0 0 0,1 1 0,-1-1 0,0 0 0,1-1 0,-1 1 0,0 0 0,0 0 0,0 0 0,0-1 0,0 1 0,0 0 0,1-3-1,-2 3-372,-13 1-4880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1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80 224,'0'0'8729,"1"3"-5728,0-5-2982,1 0 0,-1 0-1,1 0 1,0 0 0,0 0 0,0 0 0,0 0-1,0 1 1,0-1 0,0 1 0,1-1 0,-1 1-1,0 0 1,4-1 0,46-19-30,-34 15 35,-1-1-43,0 2 1,0 0 0,1 1 0,-1 1 0,1 0-1,0 2 1,0 0 0,35 3 0,-50-1-20,0 0-1,0 0 1,0 0 0,-1 0 0,1 1 0,0-1 0,-1 1 0,1-1 0,-1 1 0,0 0-1,0 0 1,0 0 0,1 1 0,-2-1 0,1 0 0,2 3 0,24 45-293,-25-43 302,14 26-58,57 104-14,-66-124 112,1-1 1,0 0-1,0-1 1,1 0-1,1-1 1,0 0 0,0 0-1,16 9 1,-17-14-28,1-1 1,0 0 0,1-1-1,-1 0 1,0-1 0,1 0 0,-1-1-1,1-1 1,-1 1 0,19-3-1,-4 2-98,6-5-60,-31 5 73,0 0-1,0-1 1,0 1 0,0-1 0,-1 1 0,1-1 0,0 1 0,0-1 0,-1 0 0,1 1 0,0-1 0,-1 0 0,1 0 0,-1 1 0,1-1 0,-1 0 0,1 0 0,-1 0 0,1 0 0,-1 0 0,0 0 0,0 0 0,1 0 0,-1 1 0,0-1 0,0 0 0,0-2 0,0-7-2053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21 4032,'0'0'3953,"0"-3"-3849,0 2-106,0 0 1,1 1-1,-1-1 0,0 1 0,0-1 1,0 1-1,0-1 0,0 0 1,0 1-1,0-1 0,0 1 0,0-1 1,-1 1-1,1-1 0,0 1 1,0-1-1,0 1 0,-1-1 0,1 1 1,0-1-1,-1 1 0,1-1 1,0 1-1,-1-1 0,1 1 1,0 0-1,-1-1 0,1 1 0,-1-1 1,1 1-1,-1 0 0,1 0 1,-1-1-1,1 1 0,-1 0 0,1 0 1,-1 0-1,0-1 0,1 1 1,-1 0-1,1 0 0,-1 0 0,1 0 1,-1 0-1,1 0 0,-1 0 1,0 0-1,1 1 0,-1-1 0,1 0 1,-1 0-1,1 0 0,-1 1 1,1-1-1,-1 0 0,1 0 0,-1 1 1,1-1-1,-1 0 0,1 1 1,0-1-1,-1 1 0,0 0 0,-6 3 62,1 2-1,-1-1 0,-11 13 0,-20 24 249,1 1 0,-55 89 0,-25 58 538,85-143-838,26-41-686,6-7 655,0 1 0,0 0-1,0 0 1,0 0 0,-1 0 0,1 0 0,0 0 0,0 0 0,0-1 0,0 1-1,0 0 1,0 0 0,0 0 0,-1 0 0,1-1 0,0 1 0,0 0 0,0 0-1,0 0 1,0 0 0,0-1 0,0 1 0,0 0 0,0 0 0,0 0 0,0-1 0,0 1-1,0 0 1,0 0 0,0 0 0,0 0 0,0-1 0,1 1 0,-1 0 0,0 0-1,0 0 1,0 0 0,0-1 0,0 1 0,0 0 0,0 0 0,0 0 0,1 0-1,-1 0 1,0 0 0,0-1 0,0 1 0,0 0 0,1 0 0,10-18-1144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5577,'0'0'2517,"0"8"-2430,0 430-732,-7-439-2981,-5-8-20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5009,'0'0'6273,"176"-42"-6321,-157 42-96,7 0-88,-6 0-128,-1 0-416,-6 0-585,7-10-1471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15.3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298 17 5417,'0'0'3704,"-87"0"-3832,51 0 216,-10 0-88,-11-4 0,16-4-104,11 3-1424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0 568,'0'0'9478,"2"21"-9458,0-3-18,1 9 5,-1-1 0,-4 53 0,-5 261-1214,7-302-103,0-26-621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4456,'0'0'5802,"18"-14"-5573,59-42-83,-75 54-154,1 1 1,-1-1-1,1 0 1,-1 1 0,1-1-1,-1 1 1,1 0-1,0 0 1,-1 0-1,1 0 1,0 1 0,0-1-1,0 1 1,-1-1-1,1 1 1,0 0 0,0 0-1,0 0 1,0 1-1,0-1 1,0 1-1,5 1 1,-7 0-22,0-1-1,0 1 1,0-1 0,-1 1 0,1-1-1,0 1 1,-1 0 0,1-1 0,-1 1-1,1 0 1,-1 0 0,0-1-1,0 1 1,0 0 0,0 0 0,0-1-1,0 4 1,-3 34-77,1-29 101,-1 1 0,0-1 1,0-1-1,-1 1 0,-1 0 1,0-1-1,-8 13 0,6-10 11,0-1 0,1 1-1,-5 16 1,11-27 38,0-1 1,0 1-1,0 0 1,0-1-1,0 1 1,0-1-1,0 1 0,0 0 1,1-1-1,-1 1 1,0-1-1,0 1 1,1-1-1,-1 1 0,0-1 1,1 1-1,-1-1 1,1 1-1,-1-1 1,0 0-1,1 1 0,-1-1 1,1 1-1,-1-1 1,1 0-1,-1 0 1,1 1-1,0-1 0,-1 0 1,1 0-1,-1 0 1,1 1-1,0-1 1,-1 0-1,1 0 0,-1 0 1,1 0-1,0 0 1,-1 0-1,1 0 1,-1-1-1,1 1 0,0 0 1,32-3 109,15-18-50,-40 16-144,1 0 0,0 1-1,0 1 1,13-4 0,15 0-793,28-8-2998,-44 5-1299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45 5801,'0'0'3204,"6"-6"-3021,-6 6-188,0 0 0,0 0 0,1 0 0,-1-1 0,0 1 1,0 0-1,0 0 0,0 0 0,0 0 0,0 0 1,0 0-1,0-1 0,0 1 0,0 0 0,1 0 0,-1 0 1,0 0-1,0 0 0,0 0 0,0 0 0,0 0 1,0 0-1,1 0 0,-1-1 0,0 1 0,0 0 0,0 0 1,0 0-1,0 0 0,1 0 0,-1 0 0,0 0 1,0 0-1,0 0 0,0 0 0,0 0 0,1 0 0,-1 0 1,0 1-1,0-1 0,0 0 0,0 0 0,0 0 1,1 0-1,-1 0 0,0 0 0,0 0 0,0 0 1,0 0-1,0 0 0,0 1 0,0-1 0,1 0 0,-1 0 1,0 0-1,0 0 0,-1 11-4,-1-1-1,0 0 1,-1 0-1,0 0 1,-1 0-1,1-1 1,-2 1-1,-7 12 1,-12 28 53,18-35-20,0 1 1,1 0-1,1 0 1,0 0-1,1 1 1,1-1-1,0 22 1,2-36 10,0-1 0,1 0 0,-1 0 1,1 0-1,-1 0 0,1 1 0,-1-1 0,1 0 0,0 0 1,0 0-1,0-1 0,-1 1 0,1 0 0,0 0 0,0 0 1,0 0-1,0-1 0,0 1 0,0-1 0,1 1 0,-1-1 1,0 1-1,0-1 0,0 1 0,0-1 0,1 0 0,-1 0 1,0 0-1,0 1 0,1-1 0,1-1 0,53 2 21,-39-2 44,-6 0-79,1 0 0,-1 0 0,1-2 0,-1 1 0,0-1 0,0-1 0,0 0 1,-1-1-1,1 0 0,-1 0 0,0-1 0,-1 0 0,13-11 0,-16 12-25,1-1 0,-1 0-1,1 0 1,-2-1 0,1 0 0,-1 0-1,0 0 1,0 0 0,-1-1-1,0 0 1,-1 0 0,1 0 0,-1 0-1,-1-1 1,0 1 0,0-1 0,1-17-1,-3 12-41,1 4 1,-2-1 0,1 1 0,-4-21 0,3 28 37,0 0-1,0 0 1,-1 0-1,1 0 1,0 0-1,-1 0 1,0 0-1,0 0 1,0 1-1,0-1 1,0 1-1,-1-1 1,1 1-1,-1 0 1,1 0-1,-4-2 1,0 1-5,0-1 0,0 1 0,0 0 0,0 1 0,-1-1 0,1 1 0,-1 1 0,0-1 0,0 1 0,1 0 0,-1 1 0,-10 0 0,13 0-19,0 0-1,-1 1 1,1 0-1,0 0 1,0 0-1,0 1 1,0-1-1,0 1 1,0 0-1,0 0 1,1 0-1,-1 1 1,1-1-1,-1 1 1,1 0-1,0 0 1,0 0-1,0 0 1,0 0-1,-2 5 1,-11 32-793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5449,'0'0'5445,"12"1"-4956,43 1 217,-11-1-223,0 2 0,60 11 0,-97-13-725,1 1 0,-1-1-1,1 0 1,0-1 0,11 0 0,-1 0-1379,0 0-1018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5777,'0'0'6417,"117"-10"-6113,-78 10-112,7 0 0,-7 0-184,0 0 80,-6 0-88,-7 0-224,7 0-640,-7 0-632,0 0-6210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5457,'0'0'3000,"-5"28"-2231,-10 419-849,15-336-56,1-80 136,0 1 0,2-1 0,2 1-1,13 49 1,-7-50 133,-11-30-266,1 1 1,-1 0-1,1-1 1,0 1-1,0-1 1,-1 1-1,1-1 1,0 1-1,0-1 0,1 1 1,-1-1-1,0 0 1,3 2-1,1-3-2352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5737,'0'0'5317,"11"-15"-4780,1-2-380,-7 8-80,1 1 1,0-1 0,0 1-1,1 0 1,0 1-1,1 0 1,-1 0-1,17-11 1,-1 3 71,1 1 1,0 0-1,1 2 0,1 2 1,-1 0-1,2 1 0,32-6 1,-35 14-196,-21 1-157,-1 0-1,1 0 1,0 0 0,-1 0 0,1 0-1,0-1 1,-1 1 0,1-1-1,-1 1 1,1-1 0,-1 0 0,1 0-1,-1-1 1,4-1 0,1-2-1518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6649,'0'0'4253,"10"15"-4108,0 0-78,56 76 610,108 144-74,-166-227-1806,-2-3-827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5777,'0'0'2084,"-3"15"-2152,-47 358 96,45-316-228,-16 73 0,21-130 121,0 1 1,0-1-1,0 1 0,0-1 1,0 1-1,-1-1 0,1 1 1,0-1-1,0 1 0,0-1 1,-1 1-1,1-1 0,0 1 1,-1-1-1,1 1 0,0-1 1,-1 0-1,1 1 0,-1-1 1,1 0-1,0 1 0,-1-1 1,1 0-1,-1 1 0,1-1 1,-1 0-1,1 0 0,-1 0 1,1 1-1,-2-1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4480,'0'0'5589,"29"-1"-5432,94-4 50,-113 4-161,0 1 0,0-2 0,0 1 0,0-1 0,-1-1 0,1 0 0,0 0 0,8-5 0,14-6-30,32-20-877,-57 32-1945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28.9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57 2 3136,'0'0'3258,"27"0"-2335,-19 0-979,-8 0 85,1-1-1,-1 1 1,1 0-1,0 0 1,-1 0 0,1 0-1,0-1 1,-1 1-1,1 0 1,0 0 0,-1 0-1,1 0 1,0 0-1,-1 1 1,1-1 0,-1 0-1,1 0 1,0 0-1,-1 0 1,1 1 0,-1-1-1,1 0 1,0 1-1,-1-1 1,1 0 0,-1 1-1,1-1 1,-1 1-1,1-1 1,-1 1 0,0-1-1,1 1 1,-1-1-1,0 1 1,1-1-1,-1 1 1,0 0 0,1-1-1,-1 1 1,0-1-1,0 1 1,0 0 0,0-1-1,0 1 1,0 0-1,0 0 1,1 25-14,-1 0 3,0 0-1,-2-1 1,-7 39-1,-14 65 26,15-73-122,-22 75 1,29-130 24,1 0 0,0 0 0,-1 0 0,1 0 0,-1 0 0,1 0 0,-1 0 0,0 0 0,1 0 0,-1 0 0,0 0 0,0 0 0,1-1 0,-1 1 0,0 0 0,0-1 0,-2 2 0,3-2-17,-1 0-1,0 0 0,1 0 0,-1 1 0,0-1 0,1 0 1,-1 0-1,1 0 0,-1-1 0,0 1 0,1 0 0,-1 0 1,0 0-1,1 0 0,-1-1 0,1 1 0,-1 0 1,0-1-1,1 1 0,-1 0 0,1-1 0,-1 1 0,1 0 1,-1-1-1,1 1 0,-1-1 0,1 1 0,0-1 0,-1 0 1,1 1-1,0-1 0,-1 0 0,-8-14-1794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15.9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385 29 5873,'0'0'2128,"-113"0"-1808,72 0-120,5-8-72,1 0-48,-6 0-8,15 4-72,-5 4-168,11 0-384,-1 16-224,11 4-192,0 1-1497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1008,'0'0'9107,"0"6"-8811,0 479 70,0-287-5438,0-217 823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5337,'0'0'5402,"25"-3"-5198,7-2-138,-7 2-7,1 0 0,34 1 0,-58 2-72,-1 0 0,1 1 1,-1-1-1,1 1 0,-1-1 0,1 1 0,-1 0 1,1-1-1,-1 1 0,1 0 0,-1 0 0,0 0 0,0 0 1,1 0-1,-1 0 0,0 1 0,0-1 0,0 0 1,0 0-1,0 1 0,-1-1 0,1 1 0,0-1 1,-1 1-1,1-1 0,-1 1 0,1-1 0,-1 1 0,0-1 1,1 1-1,-1 0 0,0 1 0,1 11-65,0 1-1,-2 25 1,1-22 96,-2 15-30,-1 0 0,-11 50 0,1-16 5,12-18 421,2-49-370,-1 1 1,1-1-1,-1 1 1,1-1 0,-1 1-1,1-1 1,0 0-1,-1 1 1,1-1-1,0 0 1,-1 1 0,1-1-1,0 0 1,0 0-1,-1 0 1,1 0 0,0 0-1,-1 1 1,1-1-1,0 0 1,0-1-1,1 1 1,26 0 566,-20 0-478,1-2-99,-1 0 1,0 0-1,0 0 0,-1-1 0,1 0 1,0-1-1,-1 0 0,0 0 0,0 0 1,0-1-1,9-9 0,13-6-77,37-27-327,-41 28-1385,2 1-1,50-27 1,-56 35-4175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2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68 150 5089,'0'0'4124,"24"-25"-3824,74-72-91,-94 94-193,0-1 0,1 1 0,-1-1 0,1 1-1,-1 0 1,8-3 0,-11 6-11,1 0-1,-1-1 1,0 1-1,0 0 1,0 0 0,0 0-1,0 0 1,0 0-1,1 0 1,-1 0 0,0 0-1,0 0 1,0 1-1,2-1 1,7 2 39,-6-2-27,-1 0 0,1 0-1,0 0 1,0 0 0,0 1 0,0 0-1,-1-1 1,1 1 0,0 1 0,-1-1-1,1 0 1,0 1 0,3 2 0,-2 1-19,-1 0 0,1 0 0,-1 0 0,-1 0 1,1 0-1,-1 1 0,5 10 0,3 7-24,-1 1 1,-2 0 0,0 0-1,-1 1 1,-2 0-1,4 38 1,-2 157-63,-8-153 87,1-62-9,0 1 1,-1-1-1,1 0 0,-1 1 0,0-1 0,-1 1 0,1-1 0,-1 0 0,0 0 0,-1 0 0,1 0 1,-1 0-1,0-1 0,-5 7 0,3-5-17,-1-1 0,0 1 1,0-1-1,0 0 0,-1-1 1,0 0-1,1 0 0,-2 0 1,-7 3-1,-5-1 6,-1 1 0,0-2 0,0-1 0,-1-1 0,1 0 0,-32-2 0,44 0 34,0-1 1,0-1-1,1 1 0,-1-2 1,0 1-1,-14-5 0,20 4 0,0 1-1,0-1 0,0 0 1,0 0-1,0 0 0,0 0 0,1-1 1,-1 1-1,1-1 0,-1 0 1,1 1-1,0-1 0,0 0 1,1 0-1,-1-1 0,1 1 0,-1 0 1,1 0-1,0-1 0,-1-4 1,-2-11 115,2 1 0,0-1 0,1 0 0,2-30 0,-1 8 32,1 35-127,-1 1 0,1 0-1,0 0 1,0 0 0,0 0 0,1 0 0,-1 0 0,1 0 0,1 1 0,-1-1 0,1 0 0,4-6 0,5-3 40,0 0 0,19-16 1,-5 5-90,25-21-114,-34 44-2877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1:34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1403 4384,'0'0'2549,"0"-27"-1953,0 17 2013,1 8-2602,-1 0 1,1 1-1,-1-1 0,1 0 1,0 1-1,0-1 1,0 0-1,0 1 0,0-1 1,0 1-1,0 0 0,0-1 1,0 1-1,1 0 1,-1 0-1,0 0 0,1-1 1,-1 2-1,1-1 0,-1 0 1,1 0-1,2 0 1,42-15-17,81-14-41,-119 27 70,0 0 0,-1 0 0,1-1 0,-1 0 0,0 0 1,0-1-1,10-9 0,-7 6 28,0 1 0,21-12 0,-14 13 79,1 0 0,0 2 0,0 0-1,0 1 1,0 0 0,30 1 0,-1-1 324,107-12 14,160-37 0,-194 22-295,-56 12 281,131-18 0,-156 31-359,62-18-1,-34 6 54,-21 8-72,-1-2-1,0-3 1,81-35 0,-8-7-80,-54 28-24,-2-3-1,0-3 1,83-61 0,-62 31-193,88-75 52,-144 113 191,133-135-342,-149 150 348,0 0 0,1 1 0,17-11 0,0-1 296,56-59-98,-69 69-201,-1-1-1,-1 0 1,0-1 0,13-17 0,4-1-4647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25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470 0 5513,'0'0'5638,"0"15"-5659,0 3 22,-2-1 0,0 1 1,-1-1-1,0 0 0,-2 1 0,0-2 0,-1 1 1,-16 31-1,-3-3 7,-54 70 1,37-56-6,24-36-31,-1 0 0,-1-1 0,0-1 1,-28 21-1,47-42 31,0 1 0,1-1 1,-1 1-1,1-1 0,-1 1 0,1-1 0,-1 1 0,1 0 1,-1-1-1,1 1 0,0-1 0,-1 1 0,1 0 0,0-1 1,0 1-1,0 0 0,-1 0 0,1-1 0,0 1 0,0 0 1,0-1-1,0 1 0,0 0 0,0 0 0,0-1 0,0 1 1,1 0-1,-1 1 0,-19 14 1949,18-10-1983,1-1 0,-1 1 0,0 0 0,-1-1-1,1 1 1,-1-1 0,0 0 0,0 0 0,-1 1 0,1-2 0,-1 1-1,-5 6 1,-10 22 88,-47 124 194,62-150-274,-4 8 263,5-17 213,1-12 343,1 13-85,21-25-547,-16 23-168,-1 1 0,0-1 1,0 1-1,1 0 0,-1 0 1,1 0-1,0 1 0,-1 0 1,1 0-1,0 0 0,0 0 1,0 1-1,0-1 0,0 1 1,9 2-1,-1-3 17,0 2 0,-1-1 0,1 2 0,-1 0 0,1 0 0,15 6 0,279 122 515,-299-127-468,0-1 1,0 0 0,0 0 0,10 0 0,-17-2 244,-1 5-2545,-6 39-810,5-15-1490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05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63 3280,'0'0'2788,"-7"-22"2242,7 480-9047,0-458 4040,-5-16 59,1-31-60,1 5-12,-10-102-7,11 39-31,3 60 65,-1 42 30,0-1 0,0 0 0,0 1 0,0-1 0,1 0 0,-1 1 0,1-1 0,0 1 0,0-1 0,0 1 0,1-1 0,-1 1-1,1 0 1,0-1 0,0 1 0,0 0 0,0 0 0,1 1 0,-1-1 0,1 0 0,-1 1 0,1-1 0,0 1 0,0 0 0,4-2 0,2 0 19,1 1 1,-1 1 0,0-1 0,1 1-1,-1 1 1,1 0 0,0 0 0,13 2-1,-22-1-89,0 0 0,0 0-1,0 1 1,1-1 0,-1 0-1,0 1 1,0-1-1,0 1 1,0-1 0,0 1-1,0 0 1,0 0 0,0-1-1,0 1 1,0 0-1,0 0 1,-1 0 0,1 0-1,0 0 1,0 0 0,-1 0-1,1 0 1,-1 0 0,1 0-1,-1 0 1,1 2-1,7 33-50,-7-30 34,3 16-1,26 198-74,-18-127-358,-13-90 408,1-3 40,0 0 0,0 1 0,0-1 0,0 1 0,0-1 0,0 1 0,0 0 0,0-1 0,0 1 0,0-1 0,0 1 0,0-1 0,0 0 0,1 1 0,-1-1 0,0 1-1,0-1 1,0 1 0,1-1 0,-1 1 0,0-1 0,1 0 0,-1 1 0,0-1 0,1 1 0,-1-1 0,0 0 0,1 1 0,-1-1 0,1 0 0,6-31 53,-1-20-67,-2 18 14,1-1 0,1 1 0,13-38 0,-13 52-6,-3 9 34,1 0-1,0 0 0,0 0 1,7-10-1,-10 17 16,1 1 0,0 0-1,-1 0 1,1 0 0,0 0-1,0 0 1,0 0 0,0 1-1,0-1 1,0 1 0,1-1-1,-1 1 1,0 0 0,1 0 0,-1 0-1,1 0 1,-1 1 0,1-1-1,0 0 1,-1 1 0,6 0-1,-8 0-36,1 0-1,0 1 1,-1-1-1,1 1 1,0-1-1,-1 1 1,1 0-1,-1-1 1,1 1-1,-1-1 1,1 1-1,-1 0 1,1-1-1,-1 1 1,0 0-1,1 0 1,-1-1-1,0 1 1,0 0-1,0 0 0,1 0 1,-1-1-1,0 1 1,0 1-1,3 29-10,-2-22 7,27 122 58,-19-97-39,-8-25-84,-1-8 32,0-1 0,0 1 0,0-1 0,0 0 0,0 1 0,1-1 0,-1 0 1,0 1-1,0-1 0,0 0 0,0 1 0,0-1 0,0 0 0,1 0 0,-1 1 0,0-1 1,0 0-1,1 1 0,-1-1 0,0 0 0,0 0 0,1 1 0,-1-1 0,0 0 0,1 0 1,-1 0-1,0 0 0,0 1 0,1-1 0,-1 0 0,0 0 0,1 0 0,-1 0 1,1 0-1,-1 0 0,0 0 0,1 0 0,-1 0 0,0 0 0,1 0 0,-1 0 0,0 0 1,1 0-1,-1 0 0,0 0 0,1-1 0,-1 1 0,0 0 0,1 0 0,5 0-3486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05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4544,'0'0'2909,"1"3"-2890,1 4-16,0 0 0,-1 0 0,0 0 0,-1 1 0,0-1 0,0 0 0,0 1 0,-1-1 1,0 0-1,-1 0 0,-1 7 0,-4 26 9,-1 14 0,3-19 22,-1 45 0,5-48 13,0-24 126,0 0 1,1 1-1,0-1 1,0 0-1,1 0 1,2 11-1,-2-17-131,0-1 0,0 0 0,1 0 0,-1 0-1,0 0 1,0 0 0,1-1 0,-1 1 0,0 0 0,1 0-1,-1-1 1,1 1 0,-1-1 0,1 0 0,-1 1 0,1-1-1,-1 0 1,1 0 0,-1 0 0,1 0 0,-1 0 0,1 0-1,1-1 1,2 1 56,-1 0 0,0 0 0,0-1 0,1 0 0,-1 0 0,0 0 0,7-3 0,-1-3-104,-1-1 0,0 0-1,-1-1 1,10-12 0,8-7 10,-7 6 40,-1 1 0,21-33 0,-4 5-32,-32 44-61,1-1-1,-1 0 1,0 1-1,-1-1 1,1 0-1,-1-1 1,0 1-1,-1 0 1,0-1-1,0 1 1,0-1-1,0 1 1,-1-1-1,-1-12 1,1 18 43,-1 0 0,1-1 0,0 1 0,0 0 1,-1-1-1,1 1 0,0 0 0,-1-1 0,1 1 1,-1 0-1,0 0 0,0-1 0,1 1 1,-1 0-1,0 0 0,0 0 0,0 0 0,0 0 1,0 0-1,0 0 0,-2-1 0,-1 0-2,0 0 0,0 0 0,0 1-1,0-1 1,0 1 0,-9-2 0,-6 0-75,0 1 0,-26 1 0,38 1 12,-24 2-473,9 7-863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07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213 411 6553,'0'0'2203,"2"-2"-2219,-1-1 6,1 1 0,-1-1 1,0 1-1,0-1 0,0 0 0,0 1 1,0-1-1,0 0 0,-1 0 1,0 1-1,1-1 0,-1 0 0,0-5 1,-16 7-219,11 0 225,-1 1 0,0 0 0,0 1 0,0 0 1,1 0-1,-1 0 0,1 0 0,-1 1 0,1 0 1,-1 0-1,1 0 0,0 1 0,0 0 0,0 0 0,0 0 1,1 1-1,-7 5 0,-2 2 5,0 2-1,1 0 1,-19 25-1,26-30-8,1-1 0,0 1-1,0 0 1,0 1 0,1-1 0,1 1-1,-1-1 1,1 1 0,-1 13-1,0 12 34,2-1 0,5 65 0,-4-97-20,0 1 1,1 0-1,-1 0 1,0-1-1,1 1 0,-1 0 1,1-1-1,0 1 1,0-1-1,-1 1 1,1-1-1,0 1 1,0-1-1,0 1 1,1-1-1,-1 0 1,0 1-1,0-1 0,1 0 1,-1 0-1,1 0 1,-1 0-1,1-1 1,-1 1-1,1 0 1,0 0-1,-1-1 1,1 1-1,0-1 0,-1 0 1,1 1-1,0-1 1,0 0-1,-1 0 1,1 0-1,0 0 1,0 0-1,3-1 1,0 0 13,0-1 1,0 1-1,0-1 0,0 1 1,0-2-1,0 1 1,0 0-1,-1-1 1,1 0-1,-1 0 1,7-6-1,0-3 16,-1 0-1,0 0 1,-1-1-1,0 0 1,-1-1-1,-1 0 1,0 0-1,0-1 1,7-28-1,-8 13-40,0 0 0,-2-1 0,-1 1 1,-2-35-1,-1 3 40,-5-166 4,4 125 36,1 102-171,0 35-444,0 549 189,0-582 365,0 0-1,0 0 0,1 0 1,-1 0-1,1 0 0,-1 0 1,0 0-1,1-1 0,0 1 1,-1 0-1,1 0 0,0 0 0,-1-1 1,1 1-1,0 0 0,0-1 1,-1 1-1,1-1 0,0 1 1,0-1-1,0 1 0,0-1 1,0 0-1,0 1 0,0-1 1,0 0-1,0 0 0,0 1 1,0-1-1,0 0 0,0 0 1,0 0-1,0 0 0,2-1 0,49-3 812,-28 1-801,-17 4 2,0-1 0,0 0 1,-1 0-1,1-1 0,0 1 1,0-2-1,0 1 0,-1-1 1,1 0-1,-1 0 1,1-1-1,-1 0 0,0 0 1,0-1-1,0 1 0,7-7 1,-5 4-27,-1-1 1,0 0-1,0 0 1,0 0 0,-1-1-1,0 0 1,-1 0-1,0-1 1,0 1-1,-1-1 1,0 0 0,0-1-1,-1 1 1,0 0-1,1-12 1,13-24 59,-16 40-53,-1 4-75,0-21-763,1 19 806,-1-1 0,0 1 0,0-1 0,-1 1-1,1 0 1,-1-1 0,0 1 0,1 0 0,-2-1-1,1 1 1,0 0 0,-1 0 0,1 0 0,-1 0-1,0 0 1,0 0 0,0 0 0,0 1 0,-3-4-1,4 6-4,0-1 0,0 1-1,0-1 1,0 1 0,1-1 0,-1 1-1,0-1 1,0 1 0,0 0-1,0-1 1,0 1 0,0 0 0,0 0-1,0 0 1,0 0 0,0 0-1,0 0 1,0 0 0,0 0 0,0 0-1,0 0 1,0 1 0,0-1-1,0 0 1,0 1 0,0-1-1,0 0 1,0 1 0,0 0 0,1-1-1,-1 1 1,0-1 0,0 1-1,0 1 1,-27 35 45,14-15-44,8-16 49,1 0-1,0 0 1,1 1 0,-1 0 0,1 0 0,1 0 0,0 0 0,0 1 0,0-1 0,0 1 0,1-1 0,1 1 0,-1 0-1,1 14 1,-1 19 387,1-28-335,0 0 1,1 0-1,0 0 1,1 0-1,1 0 1,0 1-1,0-2 1,7 18-1,-6-22-65,-3-6 18,1-1 1,-1 1-1,1 0 1,0 0-1,0-1 0,-1 1 1,1 0-1,0-1 1,0 1-1,0-1 1,1 1-1,-1-1 1,0 0-1,1 1 1,-1-1-1,0 0 1,1 0-1,-1 0 1,1 0-1,0 0 1,-1 0-1,1-1 1,0 1-1,0 0 1,-1-1-1,1 1 1,0-1-1,0 0 0,0 0 1,0 0-1,-1 0 1,1 0-1,0 0 1,3 0-1,3-1 83,0 0 0,1-1-1,-1 0 1,0 0-1,0-1 1,0 0 0,-1 0-1,1 0 1,-1-1 0,1-1-1,9-6 1,13-13-212,34-31 0,-42 34 27,-14 15-153,-1-1 0,0 0 0,-1 0 0,0 0 0,0-1 0,0 0-1,-1-1 1,0 1 0,5-13 0,-4 4-1450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07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3344,'0'0'2870,"0"22"-2592,0 139 310,30 314 238,-9-221-796,-19-227-122,9 45 1,-11-71 83,0-1 1,0 0-1,0 1 1,0-1-1,0 1 1,0-1-1,0 1 1,0-1-1,0 0 1,0 1-1,0-1 1,0 1-1,1-1 1,-1 0-1,0 1 1,0-1-1,0 1 1,0-1-1,1 0 1,-1 1-1,0-1 1,0 0-1,1 1 1,-1-1-1,0 0 1,1 1-1,-1-1 1,0 0-1,1 0 1,-1 1-1,0-1 1,1 0-1,-1 0 1,1 0-1,-1 0 1,0 1-1,1-1 1,-1 0-1,1 0 1,-1 0-1,1 0 1,-1 0-1,0 0 0,1 0 1,-1 0-1,1 0 1,-1 0-1,1 0 1,-1-1-1,0 1 1,1 0-1,-1 0 1,1 0-1,-1 0 1,0-1-1,1 1 1,-1 0-1,0 0 1,1-1-1,-1 1 1,0 0-1,1-1 1,-1 1-1,0 0 1,0-1-1,1 0 1,16-25-2135,1 0-1550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08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44 105 4905,'0'0'3391,"0"0"-3393,0 0 0,0 0 0,0 0 1,1 0-1,-1-1 0,0 1 0,0 0 0,0 0 1,0 0-1,0 0 0,1 0 0,-1 0 0,0 0 1,0 0-1,0 0 0,0 0 0,1 0 1,-1 0-1,0 0 0,0 0 0,0 0 0,0 0 1,0 0-1,1 0 0,-1 0 0,0 0 0,0 0 1,0 0-1,0 0 0,1 0 0,-1 0 0,0 0 1,0 0-1,0 0 0,0 0 0,0 0 1,1 1-1,-1-1 0,0 0 0,0 0 0,0 0 1,0 0-1,0 0 0,0 0 0,0 1 0,1-1 1,-2 16-12,1-10 71,-1 0 0,1 0-1,0 0 1,1 0-1,-1 0 1,1 0-1,0 0 1,1 0-1,0 0 1,-1-1-1,2 1 1,-1-1-1,1 1 1,3 5-1,5 4 79,-9-11-90,0-1 0,0 0 0,0 1 0,0-1 0,1 0-1,-1 0 1,1 0 0,0-1 0,0 1 0,0-1 0,0 1 0,0-1 0,1 0 0,-1 0-1,1-1 1,-1 1 0,1-1 0,0 1 0,-1-1 0,1 0 0,0-1 0,0 1-1,6 0 1,19-1 427,-17 1-346,0 0 1,0-1-1,0-1 0,0 0 1,0 0-1,15-5 0,-24 4-137,0 1 0,0-1 0,-1 0 0,1 0 0,0 0 0,-1 0 0,1 0 0,-1-1 0,1 1 1,-1-1-1,0 0 0,0 1 0,0-1 0,-1 0 0,1 0 0,-1 0 0,0 0 0,1-1 0,-1 1 0,-1 0 0,2-6 0,0-7-78,0 0 0,-2 1 0,-1-24 1,0 12 44,1 24 38,-1-1 0,0 1 0,1 0 1,-2-1-1,1 1 0,0 0 0,-1 0 0,1 0 0,-1 0 0,0 0 1,0 0-1,0 1 0,0-1 0,0 1 0,-1-1 0,1 1 0,-1 0 0,0 0 1,0 0-1,0 0 0,-4-2 0,-19-16-25,24 18 6,0 0 1,0 1-1,0-1 1,0 1 0,0-1-1,-1 1 1,1 0-1,0 0 1,-1 0 0,1 0-1,-1 1 1,1-1-1,-1 0 1,1 1 0,-1 0-1,1 0 1,-1 0-1,1 0 1,-1 0 0,1 0-1,-1 0 1,1 1-1,-1 0 1,1-1 0,-1 1-1,1 0 1,0 0-1,-5 2 1,-5 4 20,0 1 0,1 0 0,0 1 0,-12 11 0,2-2 18,9-9-51,-1 0 0,-23 11 0,-5-2-3171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16.2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3936,'0'0'4001,"15"155"-3897,-15-106-64,0 12-40,0 1-240,0 27-288,0-15-584,0-9-1913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09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48 1032,'0'0'4882,"0"-8"-4343,0-23 34,0 23 706,0 39-536,0-5-726,1-15-12,-1 0 0,0 0 0,-1 0 1,0 0-1,0-1 0,-1 1 0,-6 18 0,3-14 23,0 1 0,1 0 0,1 0 0,1 0 0,0 0 0,1 1 0,2 20 1,0-36 5,0 0 1,-1 0-1,1 1 1,0-1-1,0 0 1,0 0-1,0 0 1,1 0-1,-1 0 1,0-1-1,0 1 1,1 0-1,-1 0 1,0-1 0,1 1-1,-1-1 1,0 1-1,1-1 1,1 1-1,32 8 36,-31-9-70,1 1 0,-1 0 0,1 0 0,-1 1 0,1-1 0,-1 1-1,0 0 1,0 0 0,0 1 0,0-1 0,0 1 0,-1 0 0,1 0-1,-1 0 1,0 0 0,0 1 0,0-1 0,0 1 0,0 0 0,-1-1-1,0 1 1,3 6 0,-1 2-13,0 0 1,-1 0-1,-1 0 0,0 0 0,0 1 1,-1-1-1,-1 16 0,0-14 38,1-8-69,-1 1 1,-1-1-1,1 0 0,-1 1 1,-1 7-1,1-12 22,0 0 0,0 0 0,0 0 0,0 0-1,0 0 1,-1 0 0,1 0 0,-1 0 0,1 0-1,-1 0 1,0-1 0,1 1 0,-1-1 0,0 1 0,0-1-1,0 0 1,0 1 0,-3 0 0,-14 5-38,0-1 0,-1 0-1,0-1 1,-38 4 0,29-5-1125,-44 11 0,33 0-4504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10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1 680,'0'0'6233,"0"17"-6186,0 89 26,-1-98 48,0 0 1,0 0-1,-1 0 0,0 0 0,0 0 1,-7 14-1,5-13-3,1 0 1,0 1-1,-3 14 1,-2 17 264,5-27-288,0 0 0,1 0-1,0 17 1,-3 54 45,3-54-70,0 1-1,5 48 0,-2-76-20,-1 0 0,1 0 0,0 0 0,1 1 0,-1-2 0,1 1 0,-1 0 0,1 0 0,0 0 0,1-1 0,-1 1 0,1-1 0,-1 0 0,1 1 0,0-1 0,0-1 1,0 1-1,1 0 0,-1-1 0,1 1 0,-1-1 0,1 0 0,0 0 0,0-1 0,0 1 0,0-1 0,6 1 0,10 2 158,0-1 0,1-1 0,-1-1 1,32-2-1,-16 0-241,-29 0-188,1-1 0,-1 0 0,0 0 1,0-1-1,0 0 0,-1 0 0,1-1 1,-1 1-1,13-11 0,-4 5-1267,-1-2-1132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11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3200,'0'0'6573,"38"9"-5952,123 30-104,-125-30-360,1-3 0,0-1 0,1-1-1,56-3 1,-46-1-141,-47-1-131,1 0 0,-1 0 1,1 0-1,-1 0 0,1 0 0,-1 0 0,0-1 0,0 1 0,0 0 0,0-1 0,0 1 0,0-1 0,0 1 0,0-1 1,0 1-1,0-1 0,-1 1 0,1-1 0,-1 0 0,1-2 0,3-6-1767,2-1-1926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11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85 163 5841,'0'0'4561,"6"0"-4162,2 1-289,-5-1-39,0 1 0,0-1-1,0 0 1,1 0 0,-1 0 0,0 0-1,0-1 1,0 1 0,0-1 0,0 1-1,0-1 1,0 0 0,0-1 0,0 1-1,0 0 1,5-4 0,-1-4-78,4-6-108,0 0 0,9-17 0,-17 26-6,-1-1 0,1 1 1,-1-1-1,0 1 0,0-1 0,-1 0 0,0 1 1,0-1-1,-1-8 0,-1 15 93,0-1 1,0 0-1,0 0 0,0 1 1,0-1-1,0 1 0,0-1 0,0 1 1,0 0-1,-1-1 0,1 1 1,0 0-1,0 0 0,0-1 1,-1 1-1,1 0 0,0 1 1,0-1-1,-1 0 0,1 0 0,-2 1 1,-1-1-29,-1 0 34,1-1 16,-1 1 1,0 0-1,0 0 1,1 0 0,-1 0-1,0 1 1,1 0-1,-1 0 1,1 0-1,-1 0 1,1 1-1,-1 0 1,1 0 0,0 0-1,0 0 1,0 1-1,0-1 1,-5 5-1,1 1 0,0 1 0,0 0 0,0 0 0,1 1 0,0-1 0,1 2-1,0-1 1,1 1 0,0 0 0,-4 15 0,3-5 32,2 0 1,0 0 0,1 0-1,1 42 1,2-49-23,-1 9 34,2 0-1,6 40 1,-6-55-26,2 0 0,-1-1 0,1 1 1,0 0-1,0-1 0,1 0 0,0 0 1,1 0-1,-1-1 0,1 1 0,8 8 1,-9-11 25,0 0 0,1 0 0,-1-1 1,1 1-1,-1-1 0,1 0 0,0 0 0,0 0 1,0-1-1,1 0 0,-1 0 0,1 0 1,-1 0-1,1-1 0,0 0 0,-1 0 0,1-1 1,0 0-1,-1 0 0,1 0 0,0 0 1,0-1-1,-1 0 0,1 0 0,0-1 0,7-3 1,-6 1-42,-1 0 0,0 0-1,0-1 1,0 0 0,0 0 0,-1 0 0,0-1 0,5-6 0,13-13-3,-10 10 26,0-1-1,-1 1 0,0-2 0,16-32 0,29-76 14,-57 124-31,4-10 14,1 0 1,0 1-1,0 0 1,1 0-1,0 0 0,1 1 1,0 0-1,0 0 1,13-11-1,-17 18-17,0 0 1,-1 1-1,1-1 1,0 1-1,0 0 1,0 0-1,0 0 0,1 0 1,-1 0-1,0 1 1,0-1-1,0 1 1,1 0-1,3 1 1,-5-1 5,0 0 0,0 0 0,0 0 0,0 1 0,0-1 0,0 1 0,0-1 0,-1 1 0,1 0 0,0 0 0,0 0 0,0 0 0,-1 0 1,1 0-1,0 0 0,-1 0 0,1 1 0,-1-1 0,0 1 0,1-1 0,-1 1 0,0 0 0,1 2 0,3 10-5,-1 1 0,0-1 0,-2 1 0,2 15-1,6 30 2,27 109 77,-37-167-117,2 12 120,1-11-272,1-9-415,21-57-2104,-6 27-321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13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3696,'0'0'6951,"3"-2"-6431,-3 2-505,0 0-1,1-1 1,-1 1-1,1 0 1,-1 0-1,0-1 0,1 1 1,-1 0-1,1 0 1,-1 0-1,1-1 1,-1 1-1,1 0 0,-1 0 1,0 0-1,1 0 1,-1 0-1,1 0 1,-1 0-1,1 0 1,-1 0-1,1 0 0,-1 0 1,1 1-1,-1-1 1,0 0-1,1 0 1,-1 0-1,1 1 0,-1-1 1,1 0-1,-1 1 1,5 16 198,-1-1-245,16 94 79,-15-73-23,16 59 1,-21-96-21,0 0 0,0 0 0,0 0 0,1 1 0,-1-1 1,0 0-1,0 0 0,0 0 0,0 0 0,0 1 0,0-1 1,0 0-1,0 0 0,1 0 0,-1 0 0,0 0 0,0 1 1,0-1-1,0 0 0,0 0 0,1 0 0,-1 0 0,0 0 1,0 0-1,0 0 0,1 0 0,-1 0 0,0 0 0,0 0 1,0 0-1,1 1 0,-1-1 0,0 0 0,0 0 0,0-1 1,0 1-1,1 0 0,-1 0 0,0 0 0,0 0 0,0 0 1,1 0-1,-1 0 0,0 0 0,0 0 0,0 0 0,0 0 1,1 0-1,-1-1 0,0 1 0,0 0 0,0 0 0,0 0 1,1-1-1,12-15 60,17-35-101,-24 40 61,53-82-3,-55 86-15,0 1 0,1 0 0,0 0 0,0 1 0,11-10 0,-16 14-24,1 1 1,-1-1-1,1 1 1,-1-1-1,1 1 1,0 0-1,-1-1 0,1 1 1,-1 0-1,1-1 1,0 1-1,0 0 0,-1 0 1,1 0-1,0 0 1,-1 0-1,1-1 1,0 1-1,-1 0 0,1 0 1,0 1-1,0-1 1,-1 0-1,1 0 1,0 0-1,-1 0 0,1 1 1,0-1-1,-1 0 1,1 1-1,0-1 0,-1 0 1,1 1-1,-1-1 1,1 1-1,-1-1 1,1 1-1,-1-1 0,1 1 1,-1-1-1,1 1 1,-1 0-1,0-1 1,1 1-1,-1-1 0,0 1 1,1 0-1,-1-1 1,0 1-1,0 1 0,10 42-332,-9-37 336,3 18-5,0 3 24,2 0-1,1-1 1,11 30 0,-18-57-2,0 1-1,0-1 1,0 1 0,0-1 0,0 1 0,0-1 0,0 1 0,0-1 0,1 1-1,-1-1 1,0 0 0,0 1 0,0-1 0,1 1 0,-1-1 0,0 0 0,1 1 0,-1-1-1,0 1 1,1-1 0,-1 0 0,0 0 0,1 1 0,-1-1 0,0 0 0,1 0-1,-1 1 1,1-1 0,-1 0 0,1 0 0,-1 0 0,1 0 0,-1 0 0,0 1 0,1-1-1,-1 0 1,1 0 0,-1 0 0,1 0 0,-1-1 0,1 1 0,-1 0 0,1 0-1,-1 0 1,1 0 0,-1 0 0,0-1 0,1 1 0,-1 0 0,1 0 0,-1 0 0,0-1-1,1 1 1,-1 0 0,1-1 0,16-25 94,-14 19-181,121-239 82,-123 244-12,-1 1 1,1 0-1,0-1 0,0 1 1,0 0-1,0-1 1,0 1-1,0 0 1,0 0-1,0 0 1,0 0-1,0 0 0,1 0 1,-1 0-1,1 0 1,-1 0-1,0 1 1,1-1-1,-1 0 1,1 1-1,-1-1 0,1 1 1,1 0-1,0 15-785,-3-12 697,-1 21-97,1 9 158,1 0 0,6 40-1,-6-71 72,-1 0-1,1 0 0,0 0 1,0-1-1,0 1 0,0 0 1,0 0-1,0 0 0,0-1 1,1 1-1,-1-1 0,1 1 1,-1-1-1,1 1 1,0-1-1,-1 0 0,1 0 1,0 0-1,0 0 0,0 0 1,0 0-1,0 0 0,0-1 1,3 2-1,0-1 33,0 0 1,0-1-1,1 1 0,-1-1 1,0 0-1,0 0 1,0 0-1,1-1 0,6-1 1,-10 1-72,0 0 1,1 0-1,-1 0 1,0-1-1,0 1 1,0 0-1,0-1 1,0 0 0,0 1-1,-1-1 1,1 0-1,0 0 1,-1 0-1,1 0 1,1-4-1,18-40-27,-10 18 50,-3 11 2,-5 10-11,0 1 0,0-1 0,0 1 0,1-1 0,0 1-1,1 1 1,8-10 0,-8 13-26,-4 2-107,-1 3-112,0 222 122,1-221 171,0-1 0,0 1 0,0 0 0,1 0 0,0-1-1,-1 1 1,1-1 0,0 1 0,1-1 0,-1 0 0,1 0-1,-1 0 1,1 0 0,0 0 0,0-1 0,0 1 0,0-1-1,1 0 1,-1 0 0,1 0 0,-1 0 0,1-1 0,-1 1-1,1-1 1,0 0 0,7 1 0,-1-2 106,-4 1-130,0-1 1,0 1-1,0-2 0,0 1 0,0-1 0,0 1 0,0-2 0,0 1 0,0-1 1,0 0-1,-1 0 0,1 0 0,-1-1 0,0 0 0,9-6 0,-8 4-43,0 0 0,0 0 0,0-1-1,-1 0 1,0 0 0,0 0 0,-1-1 0,0 1-1,0-1 1,-1 0 0,6-15 0,-6 11-52,-1-1 1,0 1 0,0-1 0,-1 0 0,-1 0 0,0 1-1,-2-16 1,0 19 36,1 0-1,-1 1 0,-1-1 0,1 1 0,-2 0 0,1 0 1,-1 0-1,1 0 0,-2 1 0,1-1 0,-1 1 0,0 0 1,-11-10-1,11 11-30,-1 0 1,1 0 0,-1 1-1,0 0 1,0 0 0,-1 0-1,1 1 1,-1 0-1,0 0 1,0 1 0,0 0-1,0 0 1,0 0 0,-11 0-1,15 2 40,1 0-1,-1 1 1,1-1 0,-1 1-1,1 0 1,-1-1-1,1 1 1,0 0-1,-1 1 1,1-1 0,0 0-1,0 1 1,0-1-1,0 1 1,0-1-1,0 1 1,0 0 0,1 0-1,-1 0 1,-2 3-1,1-1 22,1-1-1,-1 0 1,0 1-1,-1-1 1,1-1-1,0 1 1,-6 2-1,-2 0-157,-1 0 1,-1-1-1,-17 3 0,8-5-1657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16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315 499 3504,'0'0'5273,"0"0"-5247,0 0 0,-1 0 0,1 0 0,0 0 0,0 0 0,0 0 0,0 0 0,0 0 0,0 0 0,-1 0 1,1 0-1,0 0 0,0 0 0,0 0 0,0 0 0,0 0 0,0 0 0,0 0 0,-1 0 0,1 0 0,0 0 0,0 0 0,0 1 0,0-1 0,0 0 0,0 0 0,0 0 0,0 0 0,0 0 0,0 0 0,0 0 1,-1 0-1,1 1 0,0-1 0,0 0 0,0 0 0,0 0 0,0 0 0,0 0 0,0 0 0,0 1 0,0-1 0,0 0 0,0 0 0,0 0 0,0 0 0,0 0 0,0 0 0,0 1 0,1-1 0,-1 0 0,0 0 1,0 0-1,0 0 0,0 0 0,0 0 0,0 0 0,0 0 0,0 1 0,0-1 0,0 0 0,1 0 0,-46-2-222,29 1 189,0 0-1,0 1 1,0 1-1,0 0 1,0 1-1,-16 4 1,21-1 8,1 1 0,0 0 1,0 0-1,0 1 0,1 1 0,0-1 1,0 2-1,1-1 0,0 1 0,1 0 0,-9 14 1,12-17 3,1 1 0,0-1 0,0 1 0,1-1 0,0 1 0,0 0 0,1 0 0,-1 12 0,2 60 103,1-38-83,-1-31-20,0-1-1,1 0 1,0 1-1,1-1 0,0 0 1,0 0-1,6 15 1,-6-21 1,-1 0 0,0 0 0,1 0 0,0 0 0,0-1 0,0 1 0,0-1 0,0 0 0,0 1 0,0-1 0,1 0 0,-1 0 0,1-1 0,0 1 0,0 0 0,-1-1 0,1 0 0,0 1 0,0-1 0,0 0 0,0-1 0,1 1 0,-1 0 0,0-1 0,6 0 0,-5 0-6,-1 0 0,1 0 0,0-1 0,0 1-1,-1-1 1,1 0 0,0 0 0,-1-1 0,1 1 0,-1-1-1,1 0 1,-1 0 0,0 0 0,0 0 0,0 0-1,0-1 1,0 1 0,0-1 0,-1 0 0,1 0 0,3-5-1,18-20 2,34-50-1,-50 65 13,-1 0 0,0 0 0,-1-1 0,0 0 0,-1 0 0,5-28 0,-2-20 20,-3-1-1,-4-89 0,-2 75-42,-1 33 57,-3 0 0,-15-68 0,3 19 19,16 71 23,1 21 282,0 4-218,0 701-710,-1-689 478,2 0 1,0 0 0,1 0 0,0 0 0,1 0-1,1-1 1,0 1 0,12 26 0,-15-40 65,0 1 1,1-1-1,-1 0 1,0 1-1,0-1 1,1 0-1,-1 0 1,1 0-1,-1 0 1,1 0 0,-1 0-1,1 0 1,0 0-1,0-1 1,-1 1-1,1 0 1,0-1-1,0 0 1,-1 1-1,1-1 1,0 0-1,0 0 1,0 0-1,0 0 1,3-1-1,-2 1-17,1-1 0,0 0-1,-1 0 1,1 0-1,0 0 1,-1 0-1,1 0 1,-1-1 0,0 0-1,1 0 1,4-3-1,-1-3 27,0 1 0,-1-1-1,0 0 1,0-1 0,0 1-1,-1-1 1,0-1 0,-1 1-1,0 0 1,-1-1 0,0 0-1,3-17 1,-1-7 3,-2 0 0,-1-50 1,-2 64 0,0 18 620,0 16-142,0-14-468,0 1-1,0-1 1,1 1-1,-1-1 0,0 1 1,0-1-1,1 0 0,-1 1 1,0-1-1,1 0 1,-1 1-1,1-1 0,-1 0 1,0 1-1,1-1 1,-1 0-1,1 0 0,-1 1 1,1-1-1,-1 0 1,0 0-1,1 0 0,-1 0 1,1 0-1,-1 1 1,1-1-1,-1 0 0,1 0 1,0-1-1,12 7 224,-12-2-275,0 1 1,0 0-1,0-1 1,-1 1-1,0-1 1,0 1-1,0 0 1,0-1-1,-2 8 1,1-6 44,0 0 0,1 0 0,0 1 0,0-1 0,0 0 1,2 8-1,3 6 29,3 12-27,18 49 0,-25-79-1,0-1 0,0 1 1,1-1-1,-1 0 0,0 1 0,1-1 0,-1 0 0,1 0 0,-1 0 0,1 0 0,0 0 0,-1 0 0,1-1 0,0 1 0,-1 0 0,1-1 0,0 1 1,0-1-1,0 0 0,0 0 0,-1 0 0,1 0 0,4 0 0,-3 0 10,0 0-1,1 0 1,-1-1 0,0 1-1,0-1 1,0 0 0,1 1 0,-1-2-1,0 1 1,0 0 0,0-1-1,-1 1 1,5-4 0,0-2-14,0-1 0,-1 0 0,0 0 1,-1-1-1,0 1 0,8-18 0,16-60-192,-21 58 103,-6 16 72,2-1 1,8-21-1,-6 19 18,-6 14 2,1-1 0,-1 1 1,0 0-1,1-1 0,-1 1 0,1 0 1,-1 0-1,1 0 0,0-1 1,-1 1-1,1 0 0,0 0 0,0 0 1,0 0-1,0 0 0,0 0 1,0 0-1,0 1 0,0-1 0,0 0 1,0 1-1,0-1 0,0 0 1,1 1-1,-1-1 0,0 1 0,0 0 1,1-1-1,-1 1 0,0 0 1,1 0-1,-1 0 0,0 0 0,1 0 1,1 0-1,-2 1-11,0-1 1,0 0-1,-1 1 0,1-1 0,0 0 1,0 1-1,0-1 0,0 1 1,0 0-1,-1-1 0,1 1 0,0 0 1,-1-1-1,1 1 0,0 0 1,-1 0-1,1-1 0,-1 1 0,1 0 1,-1 0-1,1 0 0,-1 0 1,0 0-1,1 0 0,-1 0 0,0 0 1,0 1-1,6 34-40,-5-26 48,11 49-27,-11-54 35,1-1 1,-1 1-1,1-1 1,0 0-1,0 0 0,0 0 1,1 0-1,-1 0 1,1 0-1,5 5 0,-3-5-1,-4-3-4,-1-1 0,0 0 1,1 0-1,-1 1 0,1-1 0,-1 0 1,0 0-1,1 0 0,-1 1 0,1-1 0,-1 0 1,1 0-1,-1 0 0,0 0 0,1 0 1,-1 0-1,1 0 0,-1 0 0,1 0 0,-1 0 1,1 0-1,-1 0 0,1 0 0,-1 0 0,1-1 1,-1 1-1,0 0 0,1 0 0,-1 0 1,1-1-1,-1 1 0,0 0 0,1 0 0,-1-1 1,11-14-23,-7 9 21,2-3-14,1 0 0,1 1 0,13-14 0,-18 20 8,0-1 0,0 1 0,1 0 1,-1 0-1,0 0 0,1 0 0,-1 0 0,1 1 1,0 0-1,0 0 0,-1 0 0,1 0 0,0 0 0,5 1 1,-9 0-1,1 1 1,0-1 0,-1 1-1,1-1 1,-1 1-1,1 0 1,-1-1 0,1 1-1,-1 0 1,1 0 0,-1 0-1,0-1 1,1 1 0,-1 0-1,0 0 1,0 0-1,0-1 1,1 3 0,-1-1-3,84 235 77,-78-217-70,-5-15 0,0 0 0,1 1 0,0-1 0,0 0 0,1 0 0,-1 0 0,5 5 0,-7-10-10,0 0-1,0 0 1,0 0 0,0 1-1,1-1 1,-1 0-1,0 0 1,0 0-1,0 0 1,0 0-1,0 0 1,0 0-1,0 0 1,1 0 0,-1 0-1,0 1 1,0-1-1,0 0 1,0 0-1,0 0 1,1 0-1,-1 0 1,0 0 0,0 0-1,0 0 1,0 0-1,1 0 1,-1 0-1,0 0 1,0 0-1,0 0 1,0 0 0,0-1-1,1 1 1,-1 0-1,0 0 1,0 0-1,0 0 1,0 0-1,0 0 1,0 0-1,1 0 1,-1 0 0,0-1-1,0 1 1,0 0-1,0 0 1,0 0-1,0 0 1,0 0-1,0 0 1,0-1 0,0 1-1,0 0 1,0 0-1,0 0 1,0 0-1,0-1 1,3-18-1455,2-10-2622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17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228 107 6425,'0'0'2843,"-3"0"-2994,-1 0 146,-3 0 4,0 0 0,-1 0-1,1 0 1,0 1-1,-1 1 1,1-1 0,0 1-1,0 0 1,-13 6-1,8-2 18,0 1 0,1 0 0,0 1-1,0 1 1,-18 18 0,24-21 10,0-1 0,1 1 0,0 0 0,0 1 0,0-1 0,1 1 0,0-1 0,0 1 0,1 0 0,0 0 0,0 0 0,-2 14 0,-1 155 521,5-175-536,1 0 0,-1 1 1,1-1-1,-1 0 0,1 1 0,-1-1 0,1 0 1,0 1-1,0-1 0,-1 0 0,1 0 0,0 0 1,0 0-1,0 0 0,0 0 0,1 0 0,-1 0 1,0 0-1,0 0 0,0-1 0,1 1 0,-1 0 0,0-1 1,1 1-1,-1-1 0,1 0 0,-1 1 0,1-1 1,-1 0-1,0 0 0,1 0 0,-1 0 0,1 0 1,-1 0-1,2-1 0,2 1 23,0 0-1,-1 0 1,1-1-1,0 1 1,0-1-1,-1 0 1,1-1-1,-1 1 1,1-1-1,6-3 1,-2-3-49,-1 1-1,1-1 1,-1-1-1,-1 0 1,0 0-1,0 0 1,-1-1-1,0 1 1,0-2 0,7-20-1,2-11-95,14-63 1,-23 84 98,-6 20 5,0 0 7,0 1-1,0 0 1,-1-1-1,1 1 1,0 0-1,0-1 0,0 1 1,1 0-1,-1-1 1,0 1-1,0 0 1,0-1-1,0 1 0,0 0 1,0-1-1,0 1 1,0 0-1,1-1 1,-1 1-1,0 0 0,0 0 1,0-1-1,1 1 1,-1 0-1,0 0 1,0-1-1,1 1 0,-1 0 1,0 0-1,1 0 1,-1-1-1,0 1 1,1 0-1,-1 0 0,0 0 1,1 0-1,0 0-44,-1 7-168,-1 52 82,-1-28 230,2 1 0,4 41 0,-3-69-45,0-1-1,0 0 0,0 1 1,0-1-1,1 0 1,-1 0-1,1 0 0,0 0 1,0 0-1,0-1 0,0 1 1,0 0-1,1-1 1,-1 0-1,1 1 0,0-1 1,-1 0-1,1 0 0,0-1 1,0 1-1,0-1 0,1 1 1,-1-1-1,0 0 1,0 0-1,1 0 0,-1-1 1,0 1-1,1-1 0,-1 0 1,1 0-1,-1 0 1,1 0-1,-1-1 0,5 0 1,-6 0-69,1 0 0,-1 0 0,0 0 1,1 0-1,-1 0 0,0-1 1,0 1-1,0-1 0,0 1 0,0-1 1,-1 0-1,1 0 0,2-4 0,20-32-353,-15 23 184,4-10 96,-1 0-1,-1 0 1,-1-1 0,6-28-1,-6 22 83,-9 23-3,-1 7-90,20 8-529,-16-2 634,1 1 1,0 0-1,-1 0 0,0 0 1,0 0-1,0 1 0,-1-1 1,0 1-1,0 0 0,0 0 1,-1 1-1,3 8 0,1 10-5,-2 0-1,2 27 1,6 30 12,-11-73-1,-1-9-3,0 1 0,0-1 0,0 0 0,0 1 0,0-1 0,0 0 0,0 1 0,0-1 0,1 0 0,-1 0 0,0 1 0,0-1 0,0 0-1,0 1 1,0-1 0,1 0 0,-1 0 0,0 1 0,0-1 0,1 0 0,-1 0 0,0 1 0,0-1 0,1 0 0,-1 0 0,0 0 0,0 1 0,1-1 0,-1 0 0,0 0 0,1 0 0,-1 0 0,0 0 0,1 0 0,-1 0 0,0 0 0,1 0 0,-1 0 0,0 0 0,1 0 0,-1 0 0,0 0 0,1 0 0,-1 0-1,0 0 1,1 0 0,-1 0 0,0-1 0,1 1 0,0 0 103,6-3 1,-6 3-104,-1 0-1,1 0 1,0 0 0,-1 0 0,1 0 0,-1 0 0,1-1 0,-1 1-1,1 0 1,-1 0 0,1-1 0,-1 1 0,1 0 0,-1-1 0,1 1-1,-1 0 1,1-1 0,-1 1 0,0-1 0,1 1 0,-1-1 0,0 1-1,1 0 1,-1-1 0,0 0 0,14-31-22,-2 0-1,-2-1 1,13-65 0,-14 54-295,20-58 0,-21 77 108,-6 17 156,0 1 1,1 0-1,0 0 0,0 0 1,0 0-1,1 0 0,7-9 0,-11 15 41,1 1-1,-1-1 0,1 1 0,-1-1 1,0 1-1,1 0 0,-1-1 0,1 1 1,-1 0-1,1-1 0,-1 1 0,1 0 1,0-1-1,-1 1 0,1 0 0,-1 0 0,1 0 1,-1-1-1,1 1 0,0 0 0,-1 0 1,1 0-1,-1 0 0,1 0 0,0 0 1,-1 0-1,1 0 0,-1 1 0,1-1 1,0 0-1,-1 0 0,1 0 0,-1 1 1,1-1-1,-1 0 0,1 1 0,-1-1 1,1 0-1,-1 1 0,2 0 0,9 21-91,15 141 1,5 18 172,-31-181-60,1 0 1,-1-1-1,0 1 0,0 0 1,0 0-1,0-1 0,0 1 1,1 0-1,-1-1 0,0 1 1,0 0-1,1 0 0,-1 0 1,0-1-1,0 1 0,1 0 1,-1 0-1,0 0 0,0-1 1,1 1-1,-1 0 0,0 0 1,1 0-1,-1 0 0,0 0 1,1 0-1,-1 0 0,0 0 1,0 0-1,1 0 0,-1 0 1,0 0-1,1 0 0,-1 0 1,0 0-1,1 0 0,-1 0 1,0 0-1,1 0 0,-1 1 1,0-1-1,1 0 0,-1 0 1,0 0-1,0 0 0,1 1 1,-1-1-1,0 0 0,0 0 1,0 1-1,1-1 0,-1 0 1,0 0-1,0 1 0,0-1 1,0 0-1,1 0 0,-1 1 0,0-1 1,0 0-1,0 1 0,0-1 1,0 0-1,0 1 0,0-1 1,0 1-1,16-32-141,-13 24 131,69-133-193,-67 129 178,0-1 18,0 1-1,1 0 1,0 0 0,11-15 0,-10 20-73,-6 5-96,-1 19-390,-1 17 559,2 0-1,1 0 1,1 0 0,2-1 0,11 37 0,-15-69 4,-1 0-1,1 0 1,-1-1 0,1 1 0,0-1-1,0 1 1,0-1 0,0 1 0,0-1-1,0 1 1,1-1 0,-1 0 0,0 0-1,1 0 1,-1 0 0,1 0 0,-1 0-1,1 0 1,-1 0 0,3 1 0,0-2 39,-1 1 1,0 0-1,1-1 0,-1 1 1,1-1-1,-1 0 0,1 0 1,-1-1-1,0 1 1,5-2-1,-1 1 23,-1-1-1,1 0 1,0-1 0,-1 0 0,0 0-1,1 0 1,-1-1 0,-1 1 0,1-2-1,6-5 1,-6 3-105,0 0 1,-1 0-1,1-1 1,-2 1-1,1-1 1,-1 0-1,-1-1 1,1 1-1,2-12 1,0-7-171,5-48 1,-10 66 179,4-52-241,-5 59 198,0 30-634,0 6 721,1 1 0,2-1 0,1 1 0,2-1 0,18 60 0,-22-89 16,0-1-1,0 1 1,1-1-1,-1 1 1,1-1 0,0 0-1,0 0 1,1-1-1,4 5 1,-7-7-77,0 0 1,0 0 0,0 0-1,0 0 1,1-1 0,-1 1-1,0 0 1,0-1 0,0 1-1,1-1 1,-1 0 0,0 1-1,1-1 1,-1 0-1,0 0 1,1 0 0,-1 1-1,0-1 1,1-1 0,-1 1-1,0 0 1,1 0 0,-1 0-1,0-1 1,0 1 0,1-1-1,-1 1 1,0-1 0,0 0-1,0 1 1,0-1 0,1 0-1,-1 0 1,0 1 0,0-1-1,-1 0 1,1 0 0,2-2-1,10-16-3791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1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7161,'0'0'1840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18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5673,'211'73'1357,"-168"-58"-138,-46-14-1239,1 0 0,-1 0 0,1 1 0,0-1 0,0 1 0,-1-1 0,1 1 0,0 0 0,0 0 0,0 0 0,1 0 0,-1 0 0,-2 3 0,-4 5 5,-5 2 56,0-1 0,1 2-1,1 0 1,0 0 0,1 1-1,0 0 1,1 1 0,1 0-1,0 1 1,1-1 0,1 1-1,0 1 1,1-1 0,1 1-1,1 0 1,0 0 0,-1 34-1,3-27 63,0-11-88,1 1-1,0-1 0,2 21 0,-1-31 8,-1-1 0,0 0-1,0 0 1,1 0 0,0 0-1,-1 0 1,1 0 0,0 0 0,0 0-1,0-1 1,0 1 0,0 0 0,0 0-1,0-1 1,1 1 0,-1-1-1,1 1 1,-1-1 0,1 1 0,0-1-1,-1 0 1,1 0 0,0 0-1,0 0 1,0 0 0,0 0 0,0-1-1,0 1 1,2 0 0,5 1 41,1-1 0,-1 0 0,0-1 0,0 0 1,0 0-1,0-1 0,0 0 0,0-1 0,0 0 0,0 0 0,0-1 1,-1 0-1,1-1 0,-1 0 0,0 0 0,13-9 0,64-57-599,-28 21-2294,-30 27-1855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18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 3472,'0'0'4572,"-1"6"-4756,-4 10 260,1-1-1,-2 0 1,0 0 0,-1-1 0,0 0 0,-13 18 0,6-9 199,-21 46 0,28-51-107,0 1 0,1 0 0,1 0 0,-3 25 0,2 94 516,6-137-672,1 0 1,-1 0 0,0 0-1,1 1 1,-1-1 0,1 0-1,-1 0 1,1 0 0,-1 0-1,1 0 1,0 0 0,-1 0-1,1 0 1,0 0 0,0 0-1,0-1 1,0 1 0,0 0-1,0 0 1,0-1 0,0 1-1,0-1 1,0 1 0,0-1-1,0 1 1,0-1 0,1 0-1,-1 1 1,0-1 0,0 0-1,0 0 1,1 0 0,-1 0-1,1 0 1,6 0 94,-1 0 0,0 0-1,0-1 1,14-2 0,-12 0-89,-1 0 0,1-1 0,-1 0 0,1 0 1,-1-1-1,-1 0 0,1 0 0,-1-1 0,0 0 0,0 0 0,0-1 0,-1 0 0,7-9 0,-5 6-41,-1-1 0,0 0 0,-1 0 0,0 0 0,-1-1 0,0 0 0,-1 0 0,0-1 0,2-14 0,-3 4-13,-2 0 1,-2-28-1,1 15-13,0 29 23,-1 0 0,1 1 0,-1-1 0,0 0 0,0 0 0,-1 1 0,0-1 0,-3-6 0,4 11 2,0-1 0,0 1 0,-1 0 0,1 0 0,-1 0 0,1 0 0,-1 1 0,0-1 0,1 0 0,-1 1-1,0-1 1,0 1 0,0-1 0,0 1 0,-1 0 0,1 0 0,0 0 0,0 0 0,-1 1 0,1-1 0,0 0 0,-1 1 0,1 0 0,-1 0 0,-3 0 0,0-1-43,0 1 24,0-1 0,0 1 0,0 0 0,0 1 0,-1 0 0,1-1 0,0 2 0,0-1 0,0 1 0,1 0 0,-1 0 0,0 1 0,1-1 0,-1 1 0,-7 6 0,11-7-54,1-1 0,0 0-1,-1 1 1,1-1 0,0 0 0,0 1-1,0 0 1,0-1 0,0 1-1,1 0 1,-1-1 0,0 1-1,1 0 1,0 0 0,-1-1 0,1 1-1,0 0 1,0 0 0,0 0-1,0 0 1,0-1 0,0 4-1,0 1-777,0 9-3531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17.2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73 1 1424,'0'0'3886,"4"23"-3686,27 149 480,-28-161-450,1-1 0,0 1 0,0-1 0,1 0-1,0 0 1,1 0 0,9 13 0,1 1-75,-15-23-142,0 0 1,0 1 0,0-1-1,0 0 1,0 0-1,0 0 1,0 0 0,1 0-1,-1 0 1,0 0 0,1-1-1,-1 1 1,1 0-1,-1-1 1,0 1 0,1-1-1,0 1 1,-1-1 0,1 0-1,-1 0 1,1 0-1,-1 0 1,1 0 0,-1 0-1,1 0 1,0 0 0,-1 0-1,1-1 1,-1 1-1,1-1 1,-1 1 0,1-1-1,-1 0 1,0 1-1,2-2 1,3-1-15,-1-1 0,0 1 0,0-1 0,0 0-1,0 0 1,-1 0 0,7-9 0,-3 3-13,-1-2-1,0 1 1,-1-1 0,0 0 0,-1 0-1,-1 0 1,0-1 0,0 1 0,2-16-1,-1-4 85,2-7-784,-7 39 705,0 0 1,0 0 0,0 0-1,0 0 1,0 0 0,0 0-1,0 0 1,0 0 0,0 0 0,0 0-1,0 0 1,0 0 0,0 0-1,0 0 1,0 0 0,1 0-1,-1 1 1,0-1 0,0 0-1,0 0 1,0 0 0,0 0 0,0 0-1,0 0 1,0 0 0,0 0-1,0 0 1,0 0 0,0 0-1,0 0 1,1 0 0,-1 0 0,0 0-1,0 0 1,0 0 0,0-1-1,0 1 1,1 26-48,9 437 1303,-12-335-992,-21 147-1,3-118-171,-22 143 26,42-296-104,-2 4-5,1 0-1,-1 1 1,-1-1-1,1 0 1,-7 14-1,7-20-1,1 0-1,-1 0 0,1 0 0,-1-1 0,0 1 0,0 0 0,1-1 0,-1 1 1,0-1-1,-1 0 0,1 1 0,0-1 0,0 0 0,0 0 0,-1-1 0,1 1 0,0 0 1,-1-1-1,1 1 0,-1-1 0,1 0 0,0 0 0,-4 0 0,-1 0 8,1 0 0,0-1 1,-1 0-1,1 0 0,0 0 0,0-1 0,0 0 0,0 0 0,0-1 0,0 0 0,1 0 0,-1 0 0,1 0 0,-6-6 0,0-1-393,0-1-1,1 0 1,1 0-1,-17-26 1,-1-8-5613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19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0 4745,'0'0'2668,"-5"3"-3087,-1-1 457,0 1-1,1 0 1,-1 0 0,1 1-1,-1-1 1,1 1-1,0 1 1,1-1-1,-1 1 1,1-1-1,0 1 1,0 0 0,0 1-1,1-1 1,0 1-1,0-1 1,0 1-1,1 0 1,0 0-1,0 0 1,0 1 0,1-1-1,-1 13 1,2 52 378,0-71-385,1 1 1,-1 0-1,1-1 0,-1 1 1,1-1-1,0 1 1,-1-1-1,1 1 1,0-1-1,0 0 1,-1 1-1,1-1 1,0 0-1,0 0 0,0 1 1,-1-1-1,1 0 1,0 0-1,0 0 1,0 0-1,0 0 1,-1 0-1,2-1 1,30 1 155,-24 0-98,-5 0-89,-1 0 0,0 0 1,1 0-1,-1 0 0,1 1 0,-1-1 0,0 1 0,1-1 0,-1 1 1,0 0-1,1 0 0,-1 0 0,0 0 0,0 1 0,0-1 0,0 1 0,0-1 1,0 1-1,-1-1 0,1 1 0,0 0 0,-1 0 0,0 0 0,1 0 1,-1 0-1,0 0 0,0 0 0,0 1 0,1 3 0,1 5-12,-1 1 0,0-1 0,-1 0 0,-1 1 0,0 13 0,-1-8 18,1-10-6,-1-1-1,-1 1 1,1-1 0,-1 1-1,0-1 1,-1 0 0,1 0-1,-1 0 1,-1 0-1,1 0 1,-1-1 0,0 0-1,0 1 1,0-2 0,-1 1-1,0 0 1,0-1 0,-10 7-1,2-1-213,0-2 0,0 0-1,-1 0 1,0-2 0,-1 1 0,-28 7-1,3-7-1574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20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7161,'0'0'3649,"7"21"-3593,-7-31-1192,0-6-2769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21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5761,'0'0'3462,"0"-1"-3288,0-1 0,0 0 0,1 1 0,-1-1 0,1 1 0,-1-1 0,1 0 0,-1 1 0,1-1 0,0 1 0,2-3 0,19-17 320,-18 17-469,-1 0 0,1 1 1,0-1-1,0 1 0,1 0 1,-1 0-1,1 0 0,-1 1 1,1-1-1,7-1 0,7 0 81,0 1 0,1 1 0,0 1-1,23 1 1,-19 0-36,-18 1-78,-1 0 0,0 1 0,0 0 0,0 0 0,0 0 0,0 0 0,0 1 0,0 0 0,-1 0 0,1 0 0,-1 0 0,0 1 0,0-1 0,4 6 0,20 15 17,90 53 61,-111-75-1057,-1-2-545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32:29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4608,'0'0'3085,"8"-22"304,-1 20-3222,0 1-1,0-1 1,0 1-1,1 1 1,-1-1-1,1 1 1,-1 0-1,12 2 1,-1-1-113,-11 0-25,-1-1 1,1 1-1,0 1 0,-1-1 0,0 1 0,1 0 0,-1 1 0,0 0 0,11 6 1,53 41 217,-30-20-122,4 0 11,-7-6-65,-1 1 1,-2 2 0,35 34 0,44 62-67,29 29-11,-117-125-26,-1 1 0,-2 1 1,33 53-1,43 104-344,-75-138 177,66 154-217,-41-87 316,3 24 2,-5-9 39,-45-125 47,-1-4 83,-9-18-313,-66-51 328,-115-80-1,9 8 95,155 119-161,-1-1-11,1 0-1,1-2 0,-40-48 0,64 70-7,-13-14 14,1 7 1965,18 10-1933,0 0-1,-1 1 1,1 0-1,0 0 1,-1 0-1,0 1 1,1-1 0,-1 1-1,0 0 1,5 5-1,15 9 110,35 19-274,-3 1 0,-1 4 0,62 58 0,-98-81 72,15 16 16,1-3 0,47 33 0,-59-49-124,-1 0 0,0 2 0,-1 1-1,21 23 1,-40-38 161,0-1-1,0 0 0,-1 0 0,2 0 1,-1 0-1,0 0 0,0-1 1,1 1-1,-1-1 0,0 1 0,1-1 1,0 0-1,-1 0 0,1 0 0,0 0 1,-1-1-1,1 1 0,0-1 1,3 1-1,-5-1 168,0-21-276,6-3 105,-2 0-1,-1 0 1,-1 0-1,0-28 1,-7-101-54,0 119-5,-11-43 0,9 49 180,1 0 0,-3-54 0,8 82 113,0-27-58,2 5-120,1 13-99,-1 14-257,5 48-1770,-2-27-321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17.6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0 3936,'0'0'2025,"0"135"-1737,0-82-184,0-8-8,-5-8-96,0-13-184,5-16-1200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18.2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79 4400,'0'0'4242,"21"-16"-4394,0 0 20,44-26 0,-63 41 126,0 0-1,-1 1 1,1-1 0,0 1-1,0-1 1,0 1-1,0 0 1,0 0-1,0-1 1,0 2-1,0-1 1,0 0-1,0 0 1,0 1 0,0-1-1,0 1 1,0-1-1,-1 1 1,1 0-1,0 0 1,0-1-1,-1 2 1,1-1-1,0 0 1,-1 0 0,1 0-1,-1 1 1,1-1-1,-1 1 1,0-1-1,0 1 1,0-1-1,0 1 1,2 2-1,2 4-5,3 2 24,0 0 0,-1 1 0,0 0 0,-1 0 0,-1 0 0,1 1 0,-2 0 0,0 0 0,0 1 0,-1-1 1,-1 1-1,0-1 0,0 1 0,-2 0 0,0 18 0,0-28-11,0 0 0,-1 0-1,1 0 1,-1-1 0,1 1 0,-1 0 0,0 0 0,0-1-1,0 1 1,-1 0 0,1-1 0,-1 1 0,1-1 0,-1 0-1,0 1 1,0-1 0,-3 3 0,-3 2 0,-1-1 0,0 0 0,-15 8 0,-15 10-149,90-21 1961,-20-5-1767,-24 1-71,-1 0 0,0 1 0,0-1-1,0 1 1,0 1 0,8 1 0,-12-2 12,0 1 0,-1-1 0,1 1 0,0 0 0,-1 0 0,1 0 0,-1 0 0,1 0 0,-1 0 0,0 0 0,1 0 0,-1 1 0,0-1 0,0 0 0,0 1 0,0-1 0,0 1 0,0-1 0,0 1 0,-1 0 0,1-1 0,-1 1 0,1 0 0,-1-1 0,1 1 0,-1 2 1,7 42-8,-2 1 1,-1 55 0,-5-97 29,1 0 1,0 0-1,-1 0 1,0 0-1,0 0 1,-1 0-1,1 0 1,-1 0 0,0 0-1,-1-1 1,1 1-1,-1-1 1,0 0-1,0 1 1,0-1 0,0-1-1,-1 1 1,1 0-1,-1-1 1,0 0-1,0 0 1,-1 0 0,1 0-1,0-1 1,-1 1-1,0-1 1,1 0-1,-1-1 1,0 1 0,-10 1-1,4-1-84,0 0 0,0-1 0,0 0 1,0-1-1,0 0 0,0-1 0,0 0 0,0 0 0,0-2 0,0 1 0,0-1 1,1-1-1,-15-6 0,-9-11-3353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18.8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3 536,'0'0'8691,"25"-1"-8463,82 0-81,-80 2-6,0 2 0,-1 0 0,0 2-1,0 1 1,30 11 0,13 4 138,-28-10-214,-27-6-100,1-1 1,0 0-1,-1-1 1,23 2-1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19.1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37 7537,'0'0'4729,"180"-37"-4681,-119 37-48,1 0-208,-1 0-320,16 0-432,-16 0-825,-15 0-4584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19.4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3744,'0'0'4097,"16"159"-3729,-16-81 48,0 12-88,0 3-248,0 26-80,-5-25-704,5-21-5921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0.4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94 5049,'0'0'3844,"15"-8"-3574,46-28 8,-22 8 521,-37 25-743,0 1 1,1 1-1,-1-1 0,0 0 1,1 0-1,-1 1 0,1-1 1,-1 1-1,1 0 0,0 0 1,-1 0-1,1 0 0,0 1 0,0-1 1,0 1-1,0-1 0,0 1 1,4 0-1,-2 1-73,0-1-1,0 1 1,0 1-1,-1-1 1,1 1-1,0-1 1,-1 1-1,1 1 1,-1-1 0,0 1-1,0-1 1,0 1-1,0 0 1,0 1-1,-1-1 1,1 1-1,-1-1 1,3 6-1,9 11-4,-1 1 0,16 30-1,-18-29-5,-4-6 27,0 1-1,-1-1 0,-1 1 0,0 1 1,-1-1-1,-1 1 0,2 18 0,-2 17-44,-2 57-1,-2-87 13,-5-9-132,5-14 156,0-1 0,-1 1 0,1 0 0,0 0 0,-1 0 0,1 0 0,0 0 0,0 0-1,-1 0 1,1 0 0,0 0 0,0 0 0,0-1 0,-1 1 0,1 0 0,0 0-1,0 0 1,-1-1 0,1 1 0,0 0 0,0 0 0,0 0 0,0-1 0,0 1 0,-1 0-1,1 0 1,0-1 0,0 1 0,0 0 0,0 0 0,0-1 0,0 1 0,0 0-1,0-1 1,0 1 0,0 0 0,0 0 0,0-1 0,0 1 0,0 0 0,0 0-1,0-1 1,0 1 0,0 0 0,0 0 0,1-1 0,-1 1 0,0 0 0,2-22-964,6-3-1452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0.7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446 0 5233,'0'0'2004,"0"10"-1935,0-2-61,-1 0 0,0 0 0,0-1 0,-1 1 0,0 0 0,0 0 0,0-1 0,-1 1 0,0-1 0,-1 0 0,-6 10 0,-5 4 262,-1-1 0,0-1 0,-1-1 0,-22 18 0,-83 58 769,35-28-609,79-60-530,0 0 0,0 1 0,0 0 1,1 0-1,0 1 0,1 0 0,-1 0 0,2 1 1,-1 0-1,1 0 0,0 0 0,1 0 0,0 1 1,1 0-1,0 0 0,0 0 0,1 0 1,0 0-1,0 13 0,2 7-4181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29.3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5201,'0'0'2264,"103"147"-2040,-68-102 32,6 0 8,-10-1 0,0-3 16,-6-12-96,-4-5-136,-11-7-48,-5-5-8,-5-4-400,-15-8-2144,0 0-489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1.4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266 1 912,'0'0'5785,"-66"187"-5393,35-113-192,-5 12-8,6-1-64,-1 9-120,5-16 56,6-13-64,9-16 0,1-20 8,5-13 0,5-24-1784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1.7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214 1 7329,'0'0'2633,"25"19"-2493,84 65 37,-100-76-154,0 0 0,-1 0 0,0 1 0,0 0 0,-1 0 1,0 1-1,-1 0 0,7 12 0,-2-2 4,37 73 45,-43-83-94,-1 1-1,-1-1 1,0 1-1,0 0 1,-1 0-1,0 0 1,-1 14-1,-1-25-3,0 0-1,0 1 1,0-1-1,0 1 1,0-1-1,0 0 1,0 1-1,-1-1 1,1 0-1,0 1 1,0-1-1,0 0 1,-1 1-1,1-1 1,0 0-1,0 0 1,-1 1-1,1-1 1,0 0-1,-1 0 1,1 1-1,0-1 1,-1 0-1,1 0 1,0 0-1,-1 0 1,1 0-1,-1 1 1,1-1 0,0 0-1,-1 0 1,1 0-1,-1 0 1,-16-1-581,12 1 313,-1-1 10,0 0 0,0-1 0,0 0-1,0 0 1,0-1 0,0 1 0,1-1 0,-1 0-1,1-1 1,0 1 0,0-1 0,0 0 0,1 0-1,-7-8 1,3 4 966,0 1-1,-1 0 0,-15-9 1,22 15-463,0 0 0,0 1 0,-1-1 0,1 1 1,0 0-1,0-1 0,-1 1 0,1 0 0,0 0 0,-4 1 1,-8 0 331,-164-14 1715,61 10-5464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2.3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359 0 5945,'0'0'4249,"-189"4"-4241,148-4-8,0 0-88,5 0-184,5 0-385,11 0-743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2.6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7345,'0'0'2193,"0"159"-1929,0-102-8,10 5-184,5-9-8,0 0-16,1-8-40,-11-1-8,5-3-432,-5-8-1225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3.0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35 7297,'0'0'2497,"24"-6"-2420,75-18-79,-95 23-5,-1 0-1,0 0 1,0 0 0,1 1 0,-1 0 0,0 0 0,1 0 0,-1 0 0,0 0 0,1 1 0,-1-1-1,0 1 1,1 0 0,2 1 0,-4 0 0,0-1 0,1 1 0,-2-1 0,1 1 0,0 0 0,0 0 0,0 0 0,-1 0 0,1 0-1,-1 0 1,1 3 0,5 5-13,6 9-8,-1 0-1,-1 1 1,14 36 0,18 70 31,-34-99-3,13 42 8,17 102 0,-39-142-2690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3.4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420 0 728,'0'0'8473,"-138"139"-8184,87-86-33,-6 0 56,6-4-56,5-4-144,10-4-8,11-9-88,9 1-16,16-4-168,0-5-784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3.7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0 6489,'0'0'1664,"0"139"-1584,-5-82-32,0 4-48,0 1 16,-1 3-16,6-8 8,0-8-16,0-8-152,0-13-720,0-15-1568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4.2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 7241,'0'0'2952,"26"-4"-3006,1 1-38,55-1 0,-79 4 84,0 1 0,0-1 0,0 1 0,0 0 0,-1 0 0,1 0 0,0 1 0,-1-1 0,1 0 0,-1 1 0,1 0 1,-1 0-1,0-1 0,1 1 0,-1 1 0,0-1 0,-1 0 0,1 0 0,0 1 0,-1-1 0,1 1 0,-1 0 0,1-1 0,-1 1 0,0 0 0,-1 0 0,1-1 0,0 5 0,3 4-10,2 10 11,0-1 0,-2 1 1,-1 0-1,0 0 0,-2 0 0,-2 40 1,1-30 4,-3-1-18,3-29 6,0 0 0,0 0 0,0-1 0,-1 1 1,1 0-1,0 0 0,0-1 0,-1 1 0,1 0 0,-1 0 1,1-1-1,-1 1 0,1-1 0,-1 1 0,1 0 0,-1-1 1,1 1-1,-1-1 0,0 1 0,1-1 0,-1 1 0,0-1 1,1 0-1,-1 1 0,0-1 0,0 0 0,1 1 0,-1-1 1,0 0-1,-1 0 0,2-7-783,1 2 680,0 0 0,1 0 0,-1 0 1,1 0-1,0 0 0,1 0 0,-1 0 1,1 1-1,0 0 0,0-1 0,0 1 0,1 0 1,-1 0-1,7-5 0,-1 2-83,0-1 0,0 1 0,1 0 0,-1 1 0,1 0 1,13-5-1,-18 9 210,0 0 0,0 0 0,0 1 0,0 0 0,0 0 0,0 0 0,0 1 0,0-1 1,1 1-1,-1 0 0,0 1 0,8 1 0,-10-1 47,-1 0 1,1 0-1,0 0 1,0 1-1,-1-1 1,1 1-1,0-1 1,-1 1-1,0 0 1,1 0-1,-1 0 1,0 1-1,0-1 1,0 0-1,-1 1 1,1-1-1,0 1 1,-1 0-1,0-1 1,1 1-1,0 5 1,2 6 75,0 1 1,-2-1-1,0 0 0,0 1 1,-1 0-1,-1-1 1,-1 1-1,0-1 1,-1 1-1,0-1 0,-1 0 1,-1 1-1,0-1 1,-1-1-1,0 1 1,-1-1-1,-1 0 0,0 0 1,-1-1-1,0 0 1,-1 0-1,-11 12 1,6-11 12,0-1 1,-1 0 0,0-1-1,-1 0 1,-26 12-1,6-6 107,-61 18-1,91-33-277,1-1-27,0 0-1,1 0 1,-1 1-1,0 0 0,1 0 1,-1 0-1,1 0 0,0 0 1,0 1-1,0 0 1,0 0-1,0 0 0,1 0 1,-1 1-1,1-1 0,-5 8 1,1 6-1633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4.8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343 41 6633,'0'0'2048,"-15"4"-2680,-11 0 632,1-4 56,-6 0 32,-5 0 160,-5 0 192,5-8-104,0-4-336,-5-1-80,11 5-1032,4 0-1984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5.2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318 17 1136,'0'0'9266,"-46"-8"-9914,15 4 648,-5-1-8,0 5 8,1 0-208,4 0-593,-10 33-31,5-4-368,10-5-1113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29.6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318 0 5841,'0'0'2568,"-25"0"-3112,-6 0 544,0 9 184,-4-9-24,-1 4-8,5-4-96,5 0-56,1 4 0,-6 4-400,5-4-448,6 0-776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5.8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73 0 1136,'0'0'7881,"5"155"-7328,-10-81-193,-11 7 8,1 9-160,-1-8-88,6-13 8,0-12-16,10-16-96,-5-16 64,5-9-80,0-4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8.9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18 140 5097,'0'0'2864,"0"-30"-280,-16 125-3960,15-37 1390,1 47-5,0-93 0,2 0 0,-1-1 0,2 1 0,-1-1 1,2 1-1,6 15 0,-5-17 4,0 3 4,1-1 0,1 1 0,16 21 0,-23-33-10,1-1 0,-1 1 0,0-1 0,1 0 0,-1 1 0,0-1 0,1 1 0,-1-1 0,1 0 0,-1 1 0,1-1 1,-1 0-1,1 0 0,-1 1 0,1-1 0,-1 0 0,1 0 0,-1 0 0,1 0 0,-1 1 0,1-1 0,0 0 0,-1 0 0,1 0 0,-1 0 0,1 0 0,-1-1 0,1 1 0,0 0 0,12-13-6,4-29-237,-16 38 207,66-151-1433,-43 106 1312,22-69-1,-43 105 270,0-1 0,-2 0 0,1 0-1,-2 0 1,-2-23 0,1 1-36,-9 8-48,10 27 83,0 7-152,-10 208 347,10-151-227,3 0 0,13 68-1,-5-42 213,-3-1 0,-5 97-1,-4-170-273,0-1 0,-1 1-1,-1-1 1,0 0 0,-1 0-1,0 0 1,-1 0 0,-1-1 0,-10 19-1,13-26-58,0 0 0,-1 0 1,0-1-1,0 1 0,0-1 0,0 0 0,-1 0 0,0-1 0,0 1 0,0-1 0,-1 0 1,1-1-1,-1 1 0,0-1 0,0 0 0,0 0 0,0-1 0,-1 0 0,1 0 1,-1 0-1,1-1 0,-9 1 0,4-4-1659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9.5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226 1 3672,'0'0'2497,"-51"163"-2201,30-102 120,1 5 24,5 3-96,-6-4 8,1-12-200,4-8-88,1-20-56,10-5 168,-5-16-120,-1-4-56,6 0-24,-5-24 16,5-9-696,5-4-1616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29.8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97 1 984,'0'0'8319,"18"1"-8696,-5 0 334,-6-2 27,-1 2 0,1-1-1,0 1 1,-1 0 0,13 3 0,-16-3 9,-1 0 0,1 1 0,-1-1 0,0 0 0,1 1 1,-1-1-1,0 1 0,0 0 0,0 0 0,0 0 1,0 0-1,0 0 0,-1 0 0,1 0 0,-1 1 1,1-1-1,-1 0 0,0 1 0,0-1 0,0 1 0,0 3 1,26 98-82,33 107 252,-57-204-354,-1-8 37,-3-12-24,1 12 189,0 0 0,0-1-1,0 1 1,0 0 0,-1 0 0,1 0 0,0-1-1,-1 1 1,1 0 0,-1 0 0,1 0 0,-1 0-1,0 0 1,0 0 0,1 0 0,-1 0-1,0 0 1,0 0 0,0 0 0,0 0 0,0 0-1,0 1 1,0-1 0,0 0 0,0 1 0,-3-1-1,-18 2 351,0 1-1,1 1 1,-25 7 0,24-5-271,0-1 0,-1-1 0,-25 1 0,-17-4-1875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0.7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 1 3808,'0'0'2314,"-5"6"-2048,-1 2-175,-17 24 2705,23-32-2747,13 6 340,20 2-619,-4-4 230,0-2 0,1 0 0,30-4 0,-3 1 39,194-16 632,-63 1-91,118 17-266,-122 2-192,-167-3-114,1-1 0,-1-1 0,0-1 0,0 0 0,33-11 0,-44 12-435,1 1-1,0 0 1,-1 0 0,1 1 0,7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1.5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1 133 6833,'0'0'3818,"12"-12"-3664,-3 3-117,6-6 50,1 0 0,0 1 0,1 1 0,32-19 0,-42 28-66,1 1 0,0 0 0,0 0 0,0 1 0,0-1 0,11 0 1,-17 3-24,0-1 1,0 1-1,0 0 0,0 0 1,0 0-1,0 0 1,1 0-1,-1 1 1,0-1-1,0 1 1,0-1-1,0 1 1,-1 0-1,1 0 0,0 0 1,0 0-1,0 0 1,0 0-1,-1 0 1,1 1-1,-1-1 1,1 0-1,-1 1 0,1 0 1,-1-1-1,0 1 1,0 0-1,0-1 1,0 1-1,1 2 1,9 28-57,-2 1 0,6 38 0,7 29 50,-13-73 27,1 0-1,1-1 1,1 0-1,18 28 0,-13-37-1840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1.8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359 1 8889,'0'0'2233,"-148"32"-2241,107 5 8,5 8 0,0 8 0,5 0-136,11 8 16,4-4-152,6-4-88,-5 9 64,10-13-457,5-9-1119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2.7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0 380 7313,'0'0'2089,"13"-28"-1982,82-176-49,-89 190-115,1-1 1,0 1-1,1 0 0,1 0 0,0 1 0,1 1 0,1-1 0,-1 2 0,14-12 0,-23 22 57,0 1-1,-1-1 1,1 1-1,0 0 0,-1-1 1,1 1-1,0-1 1,-1 1-1,1 0 0,0 0 1,0 0-1,-1-1 1,1 1-1,0 0 0,0 0 1,0 0-1,-1 0 1,1 0-1,0 0 0,0 0 1,-1 1-1,1-1 1,0 0-1,0 0 0,-1 0 1,1 1-1,0-1 1,0 1-1,-1-1 0,1 0 1,-1 1-1,1-1 1,0 1-1,16 20 25,-16-18 24,3 4-10,-1 1-1,1-1 1,-1 1-1,2 12 1,7 16-7,-10-31-34,82 209 241,-68-167-184,-1 2 0,10 73 0,-11-72-182,-13-77-2433,-5-5-232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3.0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579 94 4721,'0'0'5545,"-138"-61"-5481,71 49 24,-5 0-80,-4 4 8,9 8-16,-5 0 0,16 0-544,25 16-1657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3.4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5825,'0'0'5425,"0"1"-5392,0 0-1,1-1 1,-1 1 0,0 0 0,1 0-1,-1-1 1,1 1 0,-1 0 0,1 0-1,-1-1 1,1 1 0,0 0 0,-1-1-1,1 1 1,-1-1 0,1 1 0,1 0-1,19 2 426,1-1 0,31-1 1,-34-2-463,-1 2 0,0 0 0,35 7 0,-42-5-81,-6-2-234,0 0-1,0 0 1,0 1-1,0 0 1,-1 0-1,1 0 1,0 0-1,7 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33.1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78 25 4745,'0'0'2735,"1"-3"-2438,2-4-242,4-7 833,-4 14-605,-2 9-446,-3 109 84,5 138 158,-2-239-98,1 0 0,5 21 0,-7-35 8,1 0 0,0 0 0,-1 0 0,1-1-1,0 1 1,1 0 0,-1 0 0,0-1 0,1 1-1,-1-1 1,1 1 0,0-1 0,0 0 0,0 1-1,0-1 1,0 0 0,1-1 0,-1 1 0,0 0-1,1 0 1,3 1 0,-2-3 5,-1 1 0,0-1 0,0 0 0,0 0 0,0-1-1,0 1 1,0-1 0,1 1 0,-1-1 0,0 0 0,-1 0 0,1 0 0,0-1 0,0 1 0,0-1-1,-1 1 1,1-1 0,-1 0 0,1 0 0,-1 0 0,0 0 0,1-1 0,-1 1 0,0-1 0,-1 1 0,3-4-1,5-9-115,0 1-1,-1-1 1,8-22-1,-11 20 8,-1 0-1,0-1 0,-2 1 0,0-1 1,-1 0-1,-2-21 0,1 33 121,0-22-108,0 25-110,0 18 86,0 126 232,5 314 196,-4-236 89,-1-122-339,0-93-38,0-1 1,-1 0-1,1 1 1,0-1-1,-1 0 1,0 1-1,0-1 1,0 0-1,0 0 0,0 0 1,-1 0-1,1 0 1,-1 0-1,0 0 1,0-1-1,0 1 1,0 0-1,-3 1 1,2-1 17,-1 0 1,0-1-1,0 1 1,0-1-1,0 0 0,-1 0 1,1-1-1,0 1 1,-1-1-1,1 0 1,-9 1-1,3-1-4,0-1 0,1 0 0,-1 0 0,0-1 0,1-1 0,-1 1-1,1-1 1,-1-1 0,1 0 0,0 0 0,0-1 0,-9-5 0,8 2-450,1 0 0,-1-1 1,-12-13-1,6 4-3190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3.8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8849,'0'0'3169,"164"21"-3169,-97-21-560,-11 0-1569,-5 0-5968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4.1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 1 4929,'0'0'1920,"0"163"-1496,-11-73-112,1 8-184,0 0-120,5 8-8,5-16-24,0-13-32,5-19 0,10-18 56,1-15 0,-6-13-480,0-12-912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4.5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0 283 4256,'0'0'5378,"154"-147"-4802,-118 130-216,0-3-184,-6 4-48,11-5-24,-10 9-96,5-4-8,0-1-464,0 5-993,-11 8-2671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4.8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7041,'0'0'5217,"169"94"-5137,-123-61-80,0 8 0,-10-5-64,10 13-360,-10-16-976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5.2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312 0 3688,'0'0'3826,"-11"32"-3604,-39 103 228,35-102-262,-1 0-1,-1-1 1,-41 56-1,10-18-134,-44 86 223,88-152-388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5.6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216 0 8529,'0'0'2313,"20"27"-2237,65 91-19,-75-104-54,-1 1 0,-1 0 0,0 1-1,-2 0 1,8 23 0,4 9-24,-7-16-19,4 6-244,-11-55-3131,-2-33 3787,-15 49 364,1 3-483,0-1 1,0 2 0,1 0-1,-1 0 1,1 1 0,-12 5-1,-31 10 122,29-13-557,1-1 0,-1-1-1,0-1 1,0-1 0,-1-2 0,1 0 0,-31-5-1,21-9-5705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7.2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6241,'0'0'1348,"13"4"-3959,44 14 1291,-53-17 1406,-1 0 1,0 0 0,0 1 0,0-1 0,0 1 0,0 0 0,0 0 0,-1 0 0,1 0 0,0 1-1,-1-1 1,0 1 0,0-1 0,0 1 0,0 0 0,0 0 0,0 0 0,-1 0 0,1 0 0,-1 0 0,0 0-1,1 5 1,0 3 298,0 1 1,-1-1-1,0 1 0,-3 22 0,2-9-322,-16 273-18,16-296-41,0 0 1,0-1-1,0 1 0,0 0 0,0 0 0,1 0 0,-1 0 0,1 0 1,-1-1-1,1 1 0,0 0 0,-1 0 0,1-1 0,0 1 0,0-1 0,0 1 1,1 0-1,-1-1 0,2 2 0,-1-2 21,0 1-1,0-1 1,1-1-1,-1 1 1,0 0 0,0 0-1,1-1 1,-1 0 0,0 1-1,1-1 1,-1 0 0,1 0-1,-1 0 1,0 0-1,1-1 1,3 0 0,-2 0-2,0-1-1,0 1 1,-1-1 0,1 0 0,-1 0 0,0 0 0,1 0 0,-1-1-1,0 1 1,0-1 0,0 0 0,-1 0 0,1 0 0,-1 0 0,4-5-1,29-56 20,-32 58-37,13-28-53,-2 0 0,-1-1-1,-1 0 1,11-62 0,-19 68-1561,1-51 0,-6 146 2097,11 318 1027,22 87 329,-32-466-1832,0 0 1,0 0 0,0 0-1,-1 0 1,0 0 0,0 0-1,0 0 1,0 0 0,-1 0-1,0-1 1,0 1 0,-4 7-1,3-9-15,0 0-1,0-1 1,0 1 0,0-1-1,0 1 1,-1-1-1,1 0 1,-1 0 0,0 0-1,1-1 1,-1 0-1,0 1 1,0-1 0,0 0-1,0-1 1,-7 1-1,3 0-250,0 0-1,0-1 1,-1 0-1,1 0 1,0-1-1,0 0 1,0 0 0,0-1-1,0 0 1,0-1-1,0 0 1,-9-5-1,0-4-2679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7.6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6753,'0'0'2136,"46"130"-2192,-46-85 56,0 0 0,0 0 152,0 0-152,0-8-152,0-9-8,-10-15-512,0-5-1120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8.0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119 0 6001,'0'0'2536,"12"24"-2571,40 80-30,-50-97 60,1 1-1,-1-1 1,0 0 0,0 1-1,-1 0 1,0-1 0,0 1 0,-1 0-1,0-1 1,-1 1 0,1 0-1,-1-1 1,-3 10 0,2-3-10,-2 4 9,-1 0 1,0-1 0,-1 1 0,-1-1 0,0 0-1,-1-1 1,-1 0 0,-1 0 0,-18 18 1697,27-41-1523,1 0 0,-1 0-1,2 1 1,1-11 0,-1 13-168,0 0 0,1 0 0,-1 0 0,1 0 0,0 1 0,0-1 0,1 0 1,-1 1-1,1-1 0,0 1 0,0 0 0,0 0 0,0 0 0,0 1 0,1-1 0,-1 1 0,1-1 1,-1 1-1,1 0 0,0 1 0,0-1 0,0 1 0,0-1 0,0 1 0,1 0 0,-1 1 0,0-1 1,5 1-1,-7 0-19,0 1 0,0-1 0,0 1 0,-1-1 0,1 1-1,0 0 1,-1 0 0,1 0 0,-1 0 0,1 0 0,-1 0 0,1 0 0,-1 1 0,1-1 0,-1 0 0,0 1 0,0-1 0,0 1 0,0-1 0,0 1 0,0 0 0,0-1 0,-1 1 0,1 0 0,-1 0 0,2 3 0,0 5-1,1 1-1,-1 0 1,1 15 0,-2-13 6,-1-1 0,0 1 0,0-1 0,-1 1 0,-1-1 0,-4 20 0,4-27 0,0 0-1,-1 0 0,1 0 1,-1 0-1,0 0 0,0 0 1,0-1-1,-1 0 0,1 0 1,-1 0-1,0 0 0,0 0 1,-1-1-1,1 1 0,-1-1 1,0-1-1,-9 5 1,-2-1-535,-2 0 1,1-2-1,0 0 1,-26 2-1,-5-1-4395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8.5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48 3424,'0'0'7179,"30"0"-6473,103 0-245,182 15 375,-52-2-279,-99-18-311,-137 2-251,0-2 0,0 0 0,51-18 0,-54 12-150,20-8-300,-42 18 232,0 0-1,0 1 0,0-1 0,0 1 1,0-1-1,0 1 0,0 0 0,1 0 1,-1 0-1,0 0 0,0 0 0,0 0 1,0 1-1,0-1 0,0 1 1,4 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33.5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5049,'0'0'1944,"5"151"-1944,-5-118 48,6 0-48,-1 3 0,0 1 64,0-4-56,0 16-16,5-13-496,-5-3-1609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9.1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0 136 6793,'0'0'3914,"20"-16"-3811,63-52-84,-77 62-33,0 1 1,1 0-1,0 0 1,0 1-1,0 0 1,1 0 0,-1 1-1,1 0 1,0 0-1,0 0 1,0 1-1,0 1 1,1-1-1,-1 1 1,0 1-1,1-1 1,12 2 0,-2 0-163,-16-1 142,0 0 0,0 1-1,0-1 1,1 1 0,-1 0-1,0 0 1,0 0 0,0 0-1,0 1 1,-1-1 0,1 1 0,0 0-1,-1-1 1,1 1 0,-1 1-1,1-1 1,-1 0 0,0 0-1,0 1 1,0-1 0,0 1-1,0 0 1,-1 0 0,1 0-1,-1 0 1,1 3 0,4 11-11,0 0 0,-2 0 0,5 30 0,-4-20 24,13 79-20,-14-70-1,1 0 0,3 0 0,1-1 0,1 0 0,24 54 1,-34-89 39,15 25 0,-15-23 0,1-1 0,0 0-1,0 0 1,0 1 0,-1-1 0,1 0 0,0 0-1,0 0 1,1 0 0,-1 0 0,0-1-1,0 1 1,0 0 0,1 0 0,-1-1 0,2 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9.6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480 0 696,'0'0'8074,"-18"18"-7772,-122 123 165,84-74-383,-74 117 1,91-125-59,30-48-112,0 0-1,-1 0 1,-14 13-1,-21 21-3556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39.9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57 1 6969,'0'0'1576,"-26"159"-1520,16-102-40,0 4-8,5-8 48,-1-4 0,6-12-40,0-8-16,0-21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40.4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41 7889,'0'0'3329,"22"-8"-3010,66-22-341,-86 29 9,0 1-1,0 0 1,0-1-1,-1 1 1,1 0 0,0 0-1,0 0 1,0 0-1,-1 0 1,1 0-1,0 0 1,0 1-1,0-1 1,-1 1-1,1-1 1,0 1 0,-1 0-1,1 0 1,0 0-1,-1 0 1,1 0-1,-1 0 1,0 0-1,1 0 1,-1 0-1,0 1 1,1-1-1,-1 1 1,0-1 0,0 1-1,0-1 1,-1 1-1,1-1 1,0 1-1,0 0 1,-1 0-1,1-1 1,-1 3-1,3 2-27,4 16-13,0-1 1,-2 1-1,0 0 1,-1 0-1,-2 0 1,0 1-1,-2 32 1,0-53 46,0 0 1,1 0-1,-2-1 1,1 1-1,0 0 1,0 0-1,0 0 1,-1-1-1,1 1 1,-1 0-1,1 0 1,-1-1-1,0 1 1,0-1-1,0 1 1,0 0-1,0-1 0,0 0 1,0 1-1,0-1 1,-1 0-1,1 1 1,0-1-1,-1 0 1,1 0-1,-1 0 1,1 0-1,-1 0 1,0-1-1,1 1 1,-1 0-1,0-1 1,-3 1-1,4-3-236,0 1 196,0-1 0,1 0 0,0 0-1,-1 0 1,1 0 0,0 0 0,0 1 0,0-1-1,0 0 1,0 0 0,1 0 0,-1 0 0,0 0-1,1 0 1,0 1 0,-1-1 0,1 0 0,0 0-1,0 1 1,0-1 0,0 1 0,0-1 0,0 1-1,0-1 1,1 1 0,-1-1 0,1 1 0,-1 0-1,1 0 1,2-2 0,3-2-59,0 1 0,0-1 0,1 1 0,-1 1 0,14-5 0,-15 6 91,-1 0 0,1 1-1,0 0 1,0 0 0,0 0 0,0 1-1,0 0 1,0 0 0,0 0 0,0 1-1,9 2 1,-12-2 12,0 0 1,0 0-1,0 1 1,0-1-1,0 1 1,-1 0-1,1 0 1,0 0-1,-1 0 1,1 0-1,-1 0 1,0 1-1,0-1 1,1 1-1,-2 0 1,1-1-1,0 1 0,-1 0 1,1 0-1,-1 0 1,2 5-1,0 7 50,0 1-1,-1-1 0,-1 1 1,0 0-1,-1 0 0,0 0 0,-2-1 1,0 1-1,0 0 0,-9 26 1,5-25-1,-1-1 1,-1 0 0,0-1-1,-1 0 1,-1 0 0,0 0-1,-21 21 1,24-28-23,-1 0-1,-1-1 0,1 0 0,-1 0 1,-1-1-1,1 0 0,-1-1 1,0 0-1,0 0 0,0-1 1,-1 0-1,1-1 0,-18 3 1,-61-4-87,61-2-897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40.8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7057,'0'0'4065,"164"29"-3945,-139-21-80,6-8-32,-5 0-16,4 0-280,-9 0-744,-1 0-1601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41.2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7841,'0'0'4209,"87"0"-4209,-46 0-400,-5 0-912,0 0-1401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41.8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0 1928,'0'0'2817,"-15"151"-1601,4-73-320,6 20-120,-5 12-208,5 8-336,5 1-152,0-1-24,-5-12 0,5-16-48,0-16 0,0-21-16,-5-13 8,-6-19-808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42.1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0 201 7801,'0'0'4121,"159"-106"-3393,-118 81-232,-5 5-240,-6 8-184,1-1-72,-10 5-72,-1 4-104,-5 0-288,-4 0-96,-6 0-136,5 4-616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42.4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6969,'0'0'3113,"123"163"-3033,-87-98-72,10 5-8,6 7 0,-11-7 0,20-5-392,-15-24-953,-10-13-5544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42.8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169 1 5553,'0'0'944,"0"163"-888,-5-90 280,-10 13 152,0 16-168,-1 4-200,-4 0-112,-1-12-16,1-8-24,-1-25-232,1-16-768,4-20-1521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34.3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61 5049,'0'0'2367,"14"-9"-2210,48-29-76,-57 36-77,0 0 0,-1 0 0,1 0 0,0 1-1,0-1 1,0 1 0,0 1 0,0-1 0,0 1 0,0 0-1,0 0 1,0 0 0,7 2 0,10-1 9,6-1 78,-18-1-36,-1 1 0,1 0-1,0 0 1,17 4 0,-24-3-52,0 0 1,0 0-1,0 0 0,0 1 0,-1-1 0,1 1 0,0-1 0,-1 1 0,1 0 1,-1 0-1,0 0 0,0 0 0,0 0 0,0 1 0,0-1 0,0 1 1,-1-1-1,1 1 0,1 4 0,3 6-17,-1 1 0,-1-1 1,0 1-1,-1 0 0,0 0 0,-1 0 1,-1 1-1,0-1 0,-1 0 0,0 0 0,-4 20 1,3-31-25,0-1 0,0 1 0,-1 0 0,1 0 0,0-1 1,-1 1-1,0 0 0,0-1 0,0 0 0,0 1 0,0-1 1,0 0-1,-1 0 0,1 0 0,-1-1 0,1 1 0,-1-1 1,0 1-1,1-1 0,-1 0 0,0 0 0,0 0 0,0 0 1,0 0-1,0-1 0,0 1 0,0-1 0,-4 0 0,9 8 889,21-10-678,16-1-74,-37 2-101,0 1-1,1 0 1,-1 1-1,0-1 1,0 0 0,0 1-1,0-1 1,0 1-1,-1-1 1,1 1 0,0 0-1,0 0 1,0 0-1,2 2 1,-1 1-7,1 0 1,-1 0-1,0 1 0,0 0 1,-1-1-1,1 1 1,-1 0-1,0 0 0,0 1 1,-1-1-1,0 0 0,1 8 1,1 7-12,0 42 0,-4-52 32,0-1 1,0 1-1,-1 0 0,-1-1 0,0 1 1,0-1-1,0 0 0,-1 0 1,-1 0-1,-9 14 0,0-3-6,-1 0-1,-1-1 1,-21 20-1,33-35-7,-1 0-1,0 0 0,0-1 0,0 1 0,-1-1 1,1 0-1,-1-1 0,0 1 0,1-1 1,-1 0-1,-12 2 0,0-2-95,0 0 0,-31-2 0,21-1-212,16 1-710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43.1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 58 6465,'0'0'1249,"30"-10"-1151,97-31-120,-121 40 8,-1-1 0,1 1 0,-1 0 0,1 0 0,-1 1 0,1-1 0,-1 1 0,1 1 0,-1-1 0,1 1 0,-1 0 0,1 0-1,-1 0 1,1 1 0,-1 0 0,0 0 0,0 0 0,0 1 0,0 0 0,0 0 0,-1 0 0,1 0 0,-1 1 0,0 0 0,4 4 0,0 2 32,-1-1 1,-1 1-1,0 1 1,0-1-1,-1 1 1,0 0 0,-1 0-1,5 22 1,-6-22 71,-1 0 1,0 1 0,0-1-1,-2 0 1,1 0 0,-1 1-1,-1-1 1,-3 19 0,2-22-61,-1 1 0,0-1 0,0 1 0,-1-1 0,0 0 0,-1-1 1,0 1-1,0-1 0,0 0 0,-1 0 0,-8 7 0,6-5-14,-1-1-1,0 1 1,-1-2-1,0 1 1,0-2 0,-1 1-1,1-1 1,-1-1-1,-22 8 1,26-13 110,11-1-74,0 0 1,0 0 0,0-1-1,-1 0 1,1 0 0,-1 0-1,1 0 1,4-5 0,5-1-39,-3 3-26,0 0-1,0 1 0,0 0 0,1 1 0,-1 0 0,21-3 1,-29 6-1,0-1 1,1 1 0,-1 0 0,1 0-1,-1 0 1,0 0 0,1 0 0,-1 1-1,0-1 1,1 1 0,-1-1-1,0 1 1,0 0 0,0 0 0,1 0-1,-1 0 1,0 0 0,0 0 0,0 1-1,-1-1 1,1 1 0,0 0 0,0-1-1,-1 1 1,1 0 0,-1 0 0,0 0-1,1 0 1,-1 0 0,0 0 0,0 0-1,0 0 1,-1 1 0,1-1-1,0 0 1,-1 0 0,1 3 0,1 10 78,-1 0 0,-1 1 1,0-1-1,0 0 0,-2 0 1,0 0-1,0 0 1,-2 0-1,0 0 0,0-1 1,-2 1-1,-11 22 0,6-18-10,0-1 1,-2-1-1,0 0 0,0-1 0,-2 0 0,0-1 0,-1-1 0,-28 21 0,27-24-137,0-1 0,0 0-1,-1-1 1,-1-1 0,1-1-1,-1 0 1,-27 4 0,3-5-2363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46.3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 2496,'0'0'5345,"3"0"-5044,18-1 898,40-6-1,-47 5-1255,0 1 0,0 0-1,-1 1 1,1 0 0,28 5-1,-30-2-25,0 1-1,0 0 0,0 1 1,-1 0-1,0 1 0,0 0 1,0 1-1,-1 0 0,15 13 1,3 6-123,46 54 1,-62-63 179,0 0-1,-1 1 1,-1 0 0,-1 0 0,0 1 0,-1 1 0,-1-1 0,-1 1 0,-1 0 0,4 37 0,-2 16-42,-4 125 0,-4-116 56,-4 538-36,6-610 52,0 1 0,1-1 0,0 0 0,1 0 0,0 0 0,1 0 0,0 0-1,0-1 1,1 1 0,0-1 0,13 16 0,5 4 27,49 49-1,-69-75-88,0-1 1,0 0-1,0-1 0,0 1 0,0 0 1,0-1-1,0 0 0,1 0 0,-1 0 1,1 0-1,-1 0 0,1-1 0,-1 0 1,1 1-1,-1-1 0,1-1 0,-1 1 1,5-1-1,-3 0 62,0 1 0,0 0-1,0 0 1,0 0 0,-1 1 0,1 0 0,8 2-1,-12-3-10,-1 0 1,1 0-1,-1 0 0,0 0 0,1 0 0,-1 1 0,1-1 1,-1 0-1,0 0 0,1 0 0,-1 0 0,0 1 0,1-1 1,-1 0-1,0 0 0,1 1 0,-1-1 0,0 0 0,0 1 1,1-1-1,-1 0 0,0 1 0,0-1 0,0 0 0,1 1 1,-1-1-1,0 1 0,-10 10-138,-7 5 460,0 1 0,1 0-1,1 2 1,-24 36 0,19-26-230,-29 34 0,28-36-61,0 0 0,2 2 0,-22 44 0,35-61-18,-9 20 21,3 1 1,0 0-1,2 1 1,-9 53-1,1-1-32,2-9 44,3 1 0,-4 117 0,17 66-23,13-158 30,0-9 46,26 163 16,-2-21-261,-23-106 46,3 58 28,-10-128 47,1-1 1,4-1 0,2 0 0,37 99 0,-33-99-24,16 95 0,2 8 86,-24-120-60,0-5 60,-2 0 0,-1 1 0,-2 0 0,3 62 1,1 97 281,-1 0 191,-10-193-502,1 17 8,-1 1 0,-1-1 0,-1 1 0,0-1 0,-2 0 0,0 0 0,-10 27 0,-36 60-38,44-95 24,-1-1 1,-1 0-1,0 0 0,0-1 0,-1 0 0,-18 16 1,22-23 16,-1 1 1,1-2 0,-1 1-1,0-1 1,0 0 0,0 0 0,0 0-1,0-1 1,0 0 0,-1-1-1,1 1 1,0-1 0,-12-1-1,8 1 24,-8-2-159,3-8-572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49.5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21 858 5169,'0'0'4240,"0"-5"-4079,0-23 415,2 28-502,-2 0-70,1 0 1,-1 0-1,0 0 0,0 1 0,0-1 0,1 0 0,-1 0 1,0 0-1,0 0 0,1 0 0,-1 0 0,0 0 0,0 0 0,1 0 1,-1 0-1,0 0 0,0 0 0,1 0 0,-1-1 0,0 1 1,0 0-1,0 0 0,1 0 0,-1 0 0,0 0 0,0 0 0,0 0 1,1-1-1,-1 1 0,0 0 0,0 0 0,0 0 0,0-1 1,0 1-1,1 0 0,-1-1 0,-10-205-493,10-360-2562,-9 567 1174,8-1 1855,1 0 1,-1 0-1,1 0 1,-1 0 0,1 0-1,-1 0 1,1 0-1,-1-1 1,1 1 0,-1 0-1,1 0 1,-1 0-1,1 0 1,0-1-1,-1 1 1,1 0 0,-1-1-1,1 1 1,0 0-1,-1-1 1,1 1 0,0 0-1,-1-1 1,1 1-1,0-1 1,-1 0 0,1-27-958,0 13-357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49.9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436 0 120,'0'0'3924,"-16"23"-3867,-49 74 13,-19 42 770,14-22 697,27-55-746,6-11-318,3 2-1,-36 73 1,67-119-344,0 0 0,0 0 1,1 1-1,0-1 0,1 0 0,0 1 0,0 0 0,0-1 0,1 10 1,2-15-79,1 0 0,-1 0 0,0 0 1,0-1-1,1 1 0,-1-1 0,1 1 1,0-1-1,-1 0 0,1 0 0,3 1 1,-1 0-2,11 3 184,0 0 0,0-2 0,0 1 0,31 1 0,71-3 626,-84-2-682,62 0 97,-96 0-335,1 0 0,0 0 0,0 0 0,0 0 0,0 0 0,0 0 0,0-1 0,0 1 0,-1 0 0,1 0 0,0-1 0,0 1 1,0-1-1,0 1 0,-1-1 0,1 1 0,0-1 0,-1 1 0,1-1 0,0 0 0,-1 1 0,1-1 0,-1 0 0,1 1 0,-1-1 0,1 0 0,-1 0 1,1 0-1,-1 1 0,0-1 0,1 0 0,-1 0 0,0 0 0,0-1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51.5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107 78 864,'0'0'4896,"0"-8"-4806,0-37 165,0 21 2256,0 24-2514,-1 0 1,1 0 0,-1 0 0,1 0-1,-1 0 1,1 0 0,-1 0-1,1 1 1,-1-1 0,1 0 0,-1 0-1,1 0 1,0 1 0,-1-1-1,1 0 1,-1 1 0,1-1 0,0 0-1,-1 1 1,1-1 0,0 0 0,0 1-1,-1-1 1,1 1 0,0-1-1,0 1 1,-1-1 0,1 0 0,0 1-1,0 0 1,-16 108 157,-3 17 412,-31 62-375,45-165-180,2 1 0,1 0 0,1 0-1,2 0 1,3 36 0,-3-54-9,-1-3-5,1-1 1,-1 1-1,1 0 1,-1-1-1,1 1 1,0-1 0,0 1-1,0-1 1,0 1-1,1-1 1,2 4-1,-3-4-120,0-27-2406,3 9 440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52.9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0 239 7057,'0'0'2160,"21"4"-159,-15-5-1937,0 0 1,0 0-1,-1 0 0,1-1 0,0 1 1,-1-2-1,1 1 0,-1 0 0,0-1 1,0 0-1,6-5 0,52-43-135,-56 45 92,1-1-108,0-1 0,0 1 0,-1-1 0,9-13-1,-14 17-75,1-1 0,-1 1 0,0-1 0,-1 0 0,1 1 0,-1-1 0,0 0 0,0 0 0,-1 0 0,1 0 0,-1-7 0,0 10 86,0-1 0,0 1-1,0 0 1,0-1 0,0 1-1,0 0 1,-1 0 0,1-1-1,-1 1 1,0 0 0,0 0-1,1 0 1,-1 0 0,-2-3-1,1 4 73,1 0-1,-1 0 1,1 0-1,-1 1 1,0-1-1,1 1 1,-1-1-1,0 1 1,1 0-1,-1-1 1,0 1-1,1 0 1,-1 0-1,0 0 1,1 0-1,-1 1 1,0-1-1,1 0 1,-1 1-1,0-1 1,-2 2-1,-2 1 29,0-1 0,0 1-1,0 0 1,1 1 0,0 0-1,-1-1 1,1 2 0,1-1-1,-1 1 1,0-1 0,1 1-1,-5 8 1,-3 4 131,1 0 0,-15 33 1,19-33-51,1 1 0,1 0 0,1 1 0,1-1 0,0 1-1,1 0 1,1-1 0,1 1 0,1 0 0,4 27 0,-4-38-77,1 1-1,0-1 0,0 0 0,1 0 1,-1 0-1,2-1 0,6 13 0,-8-17-1,0-1 0,0 1 0,0-1 0,0 1 0,0-1-1,1 0 1,-1 0 0,1 0 0,0 0 0,-1 0-1,1 0 1,0-1 0,0 0 0,0 1 0,0-1-1,0 0 1,0 0 0,1-1 0,-1 1 0,0-1 0,6 1-1,1-2 11,-1 0-1,1 0 0,-1 0 0,0-2 0,0 1 0,0-1 1,0 0-1,0-1 0,0 0 0,-1 0 0,0-1 1,0 0-1,9-8 0,-12 10-34,97-73-4,-73 53-82,1 0 0,1 2 0,37-19 0,-67 39 90,0 1 3,0 0 0,0-1 0,0 1 0,-1 0 0,1 0 0,0-1 0,-1 1 0,1-1 0,0 1 0,-1-1 0,1 1 0,0-1 0,-1 1 0,1-1 0,-1 1 0,1-1 0,-1 0 0,1 1 0,-1-1 0,0 0 0,1 0 0,-1 1 0,0-1 0,1 0 0,-1 0 0,0-1 0,0 2-64,1-1 45,-1 0 0,0 1 0,0-1 0,1 0 0,-1 0-1,0 0 1,0 1 0,0-1 0,0 0 0,0 0 0,0 1 0,0-1 0,0 0 0,0 0 0,-1 1 0,1-1 0,0 0-1,0 0 1,-1-1 0,-4-11 514,6 12-478,-1 0-1,1 0 1,-1 0 0,1 0 0,0 0-1,0 0 1,-1 0 0,1 0-1,0 0 1,0 0 0,0 0 0,0 0-1,0 1 1,0-1 0,0 0 0,0 1-1,0-1 1,1 1 0,-1-1-1,0 1 1,2-1 0,37-12-101,-24 8 112,0-1-51,-7 2-12,0 1 0,0 0 0,0 0 0,19-2 0,-27 5-136,-5 0-507,-8 1 657,0 0 0,0 1 0,0 0 0,0 1 0,1 0 0,-1 1 0,1 1-1,0-1 1,-14 9 0,6-2 29,1 1 1,0 1-1,0 1 0,-19 20 0,30-27-10,0 1 1,1 0-1,0 1 0,0 0 1,1 0-1,0 0 0,1 0 1,0 1-1,0 0 0,1-1 1,0 1-1,-2 17 0,2 2 72,1 1-1,1-1 0,4 34 1,-2-52-67,-1-1 1,2 0 0,-1 1-1,1-1 1,1 0 0,0 0-1,0-1 1,1 1 0,8 14-1,-11-24 6,-1 1-1,1 0 0,0 0 0,-1-1 1,1 1-1,0 0 0,0-1 0,0 1 1,-1-1-1,1 1 0,0-1 0,0 1 0,0-1 1,0 0-1,0 0 0,0 1 0,0-1 1,0 0-1,0 0 0,0 0 0,0 0 1,0 0-1,0 0 0,0 0 0,0 0 1,0 0-1,0-1 0,0 1 0,0 0 1,-1-1-1,1 1 0,0 0 0,0-1 1,0 1-1,0-1 0,0 0 0,-1 1 1,1-1-1,0 0 0,-1 1 0,1-1 1,1-1-1,5-6 0,-1 1 0,0-1 1,8-13-1,-8 12 16,103-164 35,-91 141-197,-2-2 0,-1 0 0,15-53 0,-21 49-176,9-26-236,-18 64 541,0 0-1,0 0 1,0 0-1,0 0 1,0 1-1,0-1 1,0 0-1,0 0 1,0 0-1,0 0 1,0 0-1,0 0 0,0 0 1,1 0-1,-1 0 1,0 0-1,0 0 1,0 1-1,0-1 1,0 0-1,0 0 1,0 0-1,0 0 1,0 0-1,0 0 1,0 0-1,1 0 1,-1 0-1,0 0 0,0 0 1,0 0-1,0 0 1,0 0-1,0 0 1,0 0-1,0 0 1,0 0-1,0 0 1,1 0-1,-1 0 1,0 0-1,0 0 1,0 0-1,0 0 1,0 0-1,0 0 0,0 0 1,0-1-1,1 14-122,-3 41 102,-11 56-1,-2 42 214,19 116 298,1-206-288,3 0 1,21 78-1,6-28 109,-21-70-223,-1 0 0,11 68 0,-22-100-912,-1-25 445,3-36-1126,5 15-875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53.9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0 344 5721,'0'0'5368,"15"-1"-5091,46-4-33,-56 5-196,-1-1-1,0 0 1,1 0-1,-1 0 1,0-1-1,0 0 1,0 0 0,0 0-1,8-5 1,0-1 131,1 1-169,-1 0 1,0-1 0,-1 0 0,0-1 0,0 0 0,-1-1 0,0 0-1,-1-1 1,0 0 0,-1 0 0,0-1 0,-1 0 0,0 0-1,-1-1 1,0 0 0,-1 0 0,0 0 0,-1-1 0,-1 0-1,0 1 1,-1-1 0,1-25 0,-3 37-39,0 1 1,0 0-1,0 0 1,0 0-1,0 0 1,0-1-1,0 1 0,0 0 1,-1 0-1,1 0 1,0 0-1,-1 0 0,1 0 1,-1 0-1,1-1 1,-1 1-1,1 1 1,-1-1-1,0 0 0,-1-1 1,1 1-20,-1 0 0,0 1 0,0-1 0,1 1 0,-1 0 0,0-1 0,0 1 0,0 0 0,0 0 0,-3 1 1,-6-1 8,6 1 20,0 0 1,1 0 0,-1 0-1,0 0 1,1 1 0,-1 0-1,1 0 1,0 0 0,0 1 0,0-1-1,0 1 1,0 0 0,0 0-1,1 0 1,-1 1 0,1-1-1,0 1 1,-4 6 0,0-1 13,1 1 1,0-1 0,1 1-1,0 0 1,1 0-1,0 1 1,-4 14 0,2 20 100,1 0 0,3 1 0,4 63 0,0-84-37,1-1 1,1 1 0,1-1-1,1 0 1,2-1 0,0 0-1,1 0 1,1-1 0,21 33-1,-30-52-55,0-1 0,1 1 0,0-1-1,0 0 1,0 0 0,0 0 0,0 0-1,0 0 1,0-1 0,0 1 0,1-1-1,-1 1 1,1-1 0,3 2 0,-5-3-25,0 0 1,0 0 0,0 0 0,0 0-1,0 0 1,1 0 0,-1 0-1,0 0 1,0 0 0,0 0 0,0-1-1,0 1 1,0 0 0,0-1 0,0 1-1,0-1 1,0 1 0,0-1 0,0 0-1,0 1 1,0-1 0,0 0 0,0 0-1,-1 1 1,1-1 0,0 0 0,-1 0-1,1 0 1,0 0 0,-1 0 0,1 0-1,-1 0 1,1 0 0,-1-2 0,9-23-1716,4 4-2418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55.1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426 1262 7577,'0'0'5210,"5"6"-4772,16 18-40,-21-23-390,0-1-1,0 0 0,1 0 0,-1 0 1,0 0-1,0 1 0,0-1 0,0 0 1,0 0-1,1 0 0,-1 0 0,0 0 1,0 1-1,0-1 0,1 0 0,-1 0 1,0 0-1,0 0 0,0 0 1,1 0-1,-1 0 0,0 0 0,0 0 1,0 0-1,1 0 0,-1 0 0,0 0 1,0 0-1,0 0 0,1 0 0,-1 0 1,0 0-1,0 0 0,0 0 0,1 0 1,-1 0-1,0 0 0,0 0 0,0-1 1,1 1-1,-1 0 0,0 0 0,0 0 1,0 0-1,0 0 0,1-1 0,-1 1 1,0 0-1,0 0 0,0 0 1,0-1-1,0 1 0,0 0 0,0 0 1,0 0-1,0-1 0,1 1 0,-1 0 1,0 0-1,0 0 0,0-1 0,0 1 1,0 0-1,0 0 0,0 0 0,-1-1 1,1 1-1,0 0 0,1-21-75,-1 17 102,-4-65-56,-3 0 0,-17-79 0,-8-66 11,11-519-2412,21 703 2155,0 30 175,0 50 297,1-39-197,-1 1 0,0-1 0,0 1 0,-2-1 0,1 0 1,-2 1-1,-3 11 0,-26 57 99,-3 0 0,-4-3 1,-4-1-1,-2-2 0,-62 75 0,96-135-73,6-9-12,0 1 1,0 0-1,1 0 1,-1 0 0,1 0-1,1 0 1,-1 1-1,1 0 1,0 0 0,1 0-1,0 0 1,0 0-1,-1 11 1,3-16-18,1 0 1,-1 0-1,1 0 0,0 0 0,0 0 1,0 0-1,0-1 0,0 1 1,0 0-1,1 0 0,-1-1 1,1 1-1,-1-1 0,1 1 0,0-1 1,-1 0-1,1 1 0,0-1 1,3 1-1,39 19 82,-24-15-37,-1-2 0,1 0 1,0-1-1,0-1 0,1-1 0,28-3 1,-13 2 86,-24 0-115,0-1-1,0-1 0,0 1 0,0-2 1,0 0-1,20-7 0,-2-4-51,34-20-1,-57 30-180,0 0-1,0 0 1,0 1-1,0 0 1,1 0 0,-1 1-1,1 0 1,-1 0 0,1 1-1,11-1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55.7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4977,'0'0'3480,"0"134"-3112,0-85-280,5 0 80,0 8-160,10 1 0,-5-5 192,1-9 113,-1-11-249,-10-8-64,0-13-649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56.0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 7865,'0'0'1622,"2"28"-1632,0 7 1,4 132-16,-1-43 45,-3-105-13,1-1 0,0 1 1,2-1-1,10 29 0,-14-45 14,0 0 0,0 1 0,0-1 0,1 0 0,-1 0 0,1-1 0,-1 1 0,1 0 0,3 2 0,-5-3-11,1-1 0,-1 0 0,1 1 0,-1-1 0,1 0 0,0 0 0,-1 1 0,1-1 0,-1 0 0,1 0 0,-1 0 0,1 0 0,0 0 0,-1 1 0,1-1 0,-1 0 0,1 0 0,0-1 0,-1 1 0,1 0 0,-1 0 0,1 0 0,-1 0 0,1 0 0,0-1 0,-1 1 0,1 0 0,-1-1 0,1 1 0,-1 0 0,1-1 0,-1 1 0,0 0 0,1-1 0,-1 1 0,1-1 0,-1 1 0,0-1 0,1 1 0,-1-1 0,0 1 0,0-1 0,1 1 0,-1-2 0,7-18-35,0 0 0,-1 0 0,-2 0 0,0-1 0,1-25 0,4-16-239,-3 27 136,1 0 0,2 0 0,2 1 0,1 0 0,19-38 0,-29 68 148,1 0-1,0 0 1,-1 0 0,2 1-1,-1-1 1,0 1 0,1 0-1,3-3 1,-6 5 3,0 1-1,0-1 1,0 0-1,0 1 1,0-1-1,0 1 1,0-1-1,0 1 1,0 0-1,0-1 1,0 1-1,0 0 1,0 0-1,0 0 1,0 0 0,1 0-1,-1 0 1,0 0-1,0 0 1,0 0-1,0 0 1,0 1-1,0-1 1,0 0-1,0 1 1,0-1-1,0 1 1,0-1-1,0 1 1,0-1 0,0 1-1,0 0 1,0 0-1,-1-1 1,1 1-1,0 0 1,-1 0-1,1 0 1,1 1-1,5 14-13,-1 0 0,0-1 0,-1 2 0,0-1 0,-1 1 0,2 32 0,7 25-9,-9-57-89,3 12 80,19 54 0,-22-72-591,1-1 0,1 0 0,0-1 0,13 17 1,1-4-4093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35.7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 4705,'0'0'2847,"22"-2"-2729,7-2-98,0 0 29,51 1 1,-69 4-35,0 1-1,0 0 1,1 0 0,-2 1 0,1 0-1,0 1 1,-1 0 0,1 1-1,-1 0 1,-1 1 0,1 0 0,17 14-1,-1 2-1,-1 1 0,-1 2 0,22 27 0,50 80 32,-83-111-43,-1 0 0,-1 1 0,-1 1 0,12 39 1,-20-51-80,0 0 0,-1 0 1,0 0-1,-1 13 0,0-18-53,0-5 125,1 0-1,0 0 1,-1 0 0,1 0-1,0 0 1,0 0-1,0 0 1,0 0-1,0 0 1,0 0 0,0 0-1,0-1 1,0 1-1,1 0 1,-1-1-1,2 1 1,24 11-137,-26-11 119,8 2-1165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56.4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283 10 3304,'0'0'6834,"-16"-3"-6675,8 2-141,2-1-3,1 1 0,-1 0 0,1 0 0,-1 1 0,0-1 0,1 1 0,-1 1 0,0-1 0,1 1 0,-1 0-1,0 0 1,1 0 0,-1 1 0,1 0 0,0 0 0,0 0 0,0 1 0,0 0 0,0 0 0,-6 4 0,-1 4 3,0 0 0,0 1-1,1 1 1,1 0 0,0 0 0,0 1 0,1 0 0,1 0 0,1 1 0,0 0 0,1 1 0,0-1 0,2 1 0,-1 0 0,2 1-1,0-1 1,0 17 0,3-24-22,0 1-1,1-1 1,-1 0-1,2 0 1,0 0-1,0 0 0,0 0 1,6 13-1,-6-19-1,0 1 0,1 0 0,0 0-1,-1-1 1,1 1 0,0-1 0,1 0 0,-1 0-1,0 0 1,1-1 0,0 1 0,0-1 0,0 1-1,0-1 1,0-1 0,0 1 0,0-1-1,0 1 1,8 0 0,-7-1-10,0 0 1,0 0-1,0 0 1,0-1-1,0 0 1,0 0-1,1 0 0,-1-1 1,0 0-1,0 0 1,0 0-1,-1 0 1,1-1-1,0 0 0,0 0 1,-1 0-1,1 0 1,-1-1-1,0 0 1,0 0-1,0 0 0,0 0 1,6-7-1,-2-1-26,0-1-1,0 1 1,-2-1-1,1-1 1,-1 1 0,-1-1-1,7-24 1,7-36 21,-14 46 128,2 1 1,1-1-1,2 1 1,0 1-1,14-26 1,-21 48-86,-1 0 1,1 0-1,0 0 0,0 0 1,0 0-1,1 1 1,-1-1-1,0 1 1,1 0-1,0 0 0,-1 0 1,1 1-1,0-1 1,0 1-1,0 0 1,0 0-1,0 0 1,0 1-1,0 0 0,0-1 1,0 1-1,1 1 1,-1-1-1,0 0 1,0 1-1,0 0 1,0 0-1,0 0 0,0 1 1,-1-1-1,1 1 1,0 0-1,-1 0 1,1 0-1,-1 1 0,0-1 1,1 1-1,-1-1 1,0 1-1,3 4 1,0 4-29,0-1 1,-1 1-1,0 0 1,0 1 0,-1-1-1,-1 1 1,0-1 0,3 20-1,-3-3 6,-2 1 0,-2 43 1,1-66 0,0 1 0,-1-1 0,-1 0 0,1 0 0,-1 0 1,0 0-1,-3 8 0,3-12-11,1 1 1,0-1-1,-1 1 1,0-1-1,0 0 1,0 0 0,0 0-1,0 0 1,0 0-1,0 0 1,0 0-1,-1-1 1,1 1-1,-1-1 1,0 0-1,1 1 1,-1-1-1,-4 1 1,-1-1-280,1 0 0,0 0 0,-1 0 0,1-1 0,0 0 0,-1-1 0,-13-2 0,-5-11-3772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56.8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12 9097,'0'0'2617,"174"-12"-9691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57.3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345 1 6889,'0'0'3034,"-25"2"-3080,4 0 38,10-2 10,0 0-1,0 2 0,0-1 1,1 1-1,-1 1 1,0-1-1,1 2 0,0 0 1,0 0-1,0 1 1,0 0-1,1 0 0,-10 8 1,2 0 9,2 2 0,-1-1 0,2 2 0,0 0 0,-18 26-1,27-35-3,1 1 0,0-1-1,0 1 1,0 0 0,1 0-1,0 0 1,1 0 0,0 0-1,0 1 1,1-1 0,0 1-1,0-1 1,1 1-1,0 0 1,0-1 0,3 13-1,-2-18-4,1 1-1,-1-1 0,1 0 0,0 0 0,0 1 1,0-1-1,1-1 0,-1 1 0,0 0 1,1 0-1,0-1 0,0 0 0,0 1 0,0-1 1,0 0-1,0 0 0,0-1 0,1 1 1,-1-1-1,1 0 0,-1 1 0,1-2 0,-1 1 1,1 0-1,5 0 0,5 1-53,0-1-1,0-1 0,0 0 1,0 0-1,19-5 0,-25 3 27,0 0 0,0-1 0,-1 0 0,1-1 0,-1 0 0,0 0-1,0 0 1,0-1 0,-1 0 0,0 0 0,0-1 0,0 0 0,0 0 0,-1 0-1,7-10 1,-4 4-373,0-1 1,-1 0-1,0 0 0,-1 0 0,-1-1 0,0 0 0,5-24 0,-7 81-2231,5 19 3871,35 119 1056,59 292 738,-86-367-2765,-3 1-1,-3 161 1,-11-252-231,0 0-1,-1-1 1,-1 1 0,-1 0-1,0-1 1,-1 0 0,0 0-1,-1 0 1,-1-1 0,-10 17-1,13-25-36,1-1-1,-1 0 0,0 0 0,0 0 0,0-1 0,0 0 1,-1 1-1,0-1 0,0-1 0,0 1 0,0-1 0,-1 0 0,1 0 1,-1-1-1,0 1 0,0-1 0,0-1 0,0 1 0,0-1 0,0 0 1,0 0-1,0-1 0,0 1 0,-1-2 0,1 1 0,0-1 0,0 1 1,-10-4-1,10 2 1,0 0 0,0-1 0,-1 0 0,2 0 1,-1-1-1,0 1 0,1-1 0,0 0 0,0-1 1,0 1-1,0-1 0,1 0 0,-1 0 0,1 0 1,1-1-1,-1 0 0,1 1 0,0-1 0,0 0 1,0-1-1,1 1 0,-1-7 0,-3-11-2,1 1 1,1-1-1,2 1 0,-1-44 1,4 29-97,1-1 1,10-58 0,-7 76-53,0 0 0,2 0 0,0 0 0,1 1 0,21-38 0,-8 27-528,1 2-1,1 0 1,49-47-1,-9 22-1623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58.0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9450,'0'0'5305,"41"49"-8506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8:58.8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2472,'0'0'0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49.8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3264,'0'0'312,"10"0"-1328,-5 0 472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50.1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 1416,'94'-6'8492,"-54"1"-8214,-21 3-264,1 2 0,0 0 0,-1 1 0,1 1 0,-1 0 0,27 8 0,26 3-11,-40-10-646,56-3-1,-36-1-2868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50.6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 5169,'0'0'5156,"3"0"-4831,17 2-76,0 0 0,-1 2 0,37 10 0,7 2-140,-9-5-82,0-3-1,0-1 1,0-3-1,66-4 0,-107-2-360,0-1 0,0 0 0,0-1 0,-1 0 0,0-1 0,1-1 0,-2 0 0,1-1 0,11-8-1,-22 14 263,28-19-4490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51.9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98 1528,'0'0'8987,"7"0"-8923,5-1-58,0-1 0,0-1 1,0 1-1,0-2 0,0 0 0,15-8 0,31-9 6,-8 8-91,83-10-1,57 10-730,-186 14 787,-1 0-1,1-1 1,0 1 0,-1 1 0,1-1 0,-1 0 0,1 1-1,-1 0 1,0 0 0,0 0 0,0 0 0,0 0 0,0 1-1,0-1 1,0 1 0,-1 0 0,1 0 0,-1 0 0,3 5-1,3 4-47,-1 0-1,-1 0 1,0 0-1,4 15 1,-8-17-39,0 0 0,0 0 1,-1 0-1,-1 0 0,-1 15 0,1-7-107,0-16 211,-1 1 1,0-1-1,0 0 1,0 1-1,0-1 1,0 0 0,0 0-1,-1 0 1,1 0-1,-1 0 1,1 0-1,-1 0 1,0 0 0,1-1-1,-1 1 1,0-1-1,0 1 1,-4 1-1,-42 24 8,8-9-3,18-8 135,-1 0-1,2 1 0,-35 25 0,44-26-117,-22 17 124,-43 26 0,68-47-122,0-1 1,-1 0-1,0 0 1,0-1-1,0 0 1,0-1-1,-1 0 1,1-1-1,-1 0 1,-12 0-1,23-2-17,-1 0 1,1 0-1,-1 0 0,1 0 1,-1 0-1,1 1 0,-1-1 1,1 0-1,0 0 0,-1 0 0,1 0 1,-1 1-1,1-1 0,-1 0 1,1 0-1,-1 1 0,1-1 1,0 0-1,-1 1 0,1-1 1,0 1-1,-1-1 0,1 0 1,0 1-1,0-1 0,-1 1 1,1-1-1,0 1 0,0-1 0,0 1 1,0-1-1,-1 1 0,2 22 97,1-17-70,0 0-1,0 0 1,0 0 0,1 0-1,3 5 1,-1-4-122,0 1 0,-1-1 0,0 1 0,0 0 0,-1 0 0,1 0 0,-2 1 0,1-1 0,-1 1 0,-1 0 0,2 12 0,-3-13-1365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52.2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13 9946,'0'0'5441,"0"-8"-7122,-21 4-2479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7:36.1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462 1 1432,'0'0'5350,"0"8"-5384,-2 5 43,1 0 1,-2 0 0,0 0-1,0 0 1,-1 0 0,-1-1-1,0 0 1,-12 21 0,-67 99 274,77-121-250,-7 7 54,0 0 1,0 0-1,-2-1 1,0-1-1,-1-1 1,-27 19-1,30-24-209,0-2-1,-1 0 1,-1 0 0,1-1-1,-1-1 1,0-1-1,0 0 1,-1-1 0,-20 2-1,21-5-3388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05.4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49 5905,'1'-3'1309,"18"-43"1955,-18 46-3131,3 0-107,-4 0-108,-5 109 58,-23 135-1,-4 63 386,26 140 15,11-480-2747,0 12-1380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05.8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1 327 6849,'0'0'5181,"18"-8"-4814,2 0-232,-6 2-44,-1 1 0,0-2 0,0 0-1,-1 0 1,0-1 0,16-14-1,-8 5 40,135-108 253,-127 105-325,1 1-1,2 1 1,53-22-1,-80 38-48,0 0 0,0 1 0,0 0-1,0 0 1,1 0 0,-1 0 0,9 1 0,-12 14-2195,-3 24-156,-7-17-302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06.3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6937,'0'0'2912,"9"28"-2732,59 166-16,-34-111 425,4-2 1,70 112 0,-85-164-296,-18-23-275,0 0 1,0 0-1,-1 0 0,0 1 0,4 7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07.0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237 1 8009,'0'0'2437,"-1"9"-2633,-8 42 234,-2 0 0,-2-2 0,-34 83 0,10-28 86,-65 175-261,95-263-415,7-16 536,-1 0 0,1 0 0,0 0-1,0 0 1,0 0 0,0 0 0,0 0 0,0 0 0,0 0 0,-1 0 0,1 1 0,0-1 0,0 0 0,0 0 0,0 0 0,0 0-1,0 0 1,-1 0 0,1 0 0,0 0 0,0 0 0,0 0 0,0-1 0,0 1 0,0 0 0,-1 0 0,1 0 0,0 0-1,0 0 1,0 0 0,0 0 0,0 0 0,0 0 0,0 0 0,-1 0 0,1 0 0,0-1 0,0 1 0,0 0 0,0 0 0,0 0-1,0 0 1,0 0 0,0 0 0,0 0 0,0-1 0,0 1 0,0 0 0,0 0 0,0 0 0,0 0 0,-4-30-435,4-12 442,1-1-1,2 1 1,2 0-1,12-48 0,-12 71 34,8-34 463,3 1 1,38-86 0,-34 106 11,-19 31-460,0 0-1,1 0 1,-1 0-1,0 0 1,1 0-1,-1 0 1,1 0 0,-1 0-1,1 1 1,-1-1-1,1 0 1,-1 1-1,1 0 1,0-1-1,-1 1 1,1 0-1,2 0 1,-3 0-43,1 1 1,-1 0-1,0-1 1,0 1-1,0 0 0,0 0 1,0 0-1,0 0 1,0 0-1,0 0 0,0 0 1,0 0-1,0 0 1,-1 1-1,1-1 0,0 0 1,-1 0-1,1 1 1,-1-1-1,0 0 0,1 3 1,1 0-18,51 177 80,-24-70 51,26 68 166,-55-179-278,1 1 0,-1-1 0,0 1 0,0-1 0,0 1 0,0 0 0,0-1 0,0 1 0,0-1 0,0 1 0,0 0 0,0-1 0,0 1 0,0-1 0,0 1 0,0-1 0,0 1-1,-1 0 1,1-1 0,0 1 0,0-1 0,-1 1 0,1-1 0,0 1 0,-1-1 0,1 1 0,0-1 0,-1 0 0,1 1 0,-1-1 0,1 1 0,-1-1 0,1 0 0,-1 1 0,1-1 0,-1 0 0,1 0 0,-1 0 0,0 1-1,1-1 1,-1 0 0,1 0 0,-1 0 0,0 0 0,1 0 0,-2 0 0,-36 0-100,24-1 131,-115-8 215,52 2-1321,49 7-527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07.7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21 3240,'-13'-4'10001,"301"-13"-9111,-194 17-6658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08.2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6449,'0'0'4446,"20"2"-4234,155 13 542,49-10 674,-142-6-1354,-82 1-118,1 0 0,-1 0 0,1 1 0,-1-1 0,1 0-1,-1 0 1,0 1 0,1-1 0,-1 0 0,0 1 0,1-1-1,-1 0 1,0 1 0,1-1 0,-1 1 0,0-1 0,0 0-1,1 1 1,-1-1 0,0 1 0,0-1 0,0 1 0,0-1-1,0 1 1,0-1 0,0 1 0,0-1 0,0 1 0,0-1-1,0 1 1,0-1 0,0 0 0,0 1 0,0-1 0,0 1-1,0-1 1,-1 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11.5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221 358 3440,'-11'-4'8033,"11"-10"-8038,0-1 0,1 1 0,0 0 1,1 0-1,1 1 0,0-1 0,1 0 1,0 1-1,1 0 0,1 0 0,0 0 1,0 1-1,16-21 0,-14 21-13,1 1-1,1 0 1,0 1 0,0 0 0,1 0-1,0 1 1,1 0 0,0 1-1,0 1 1,1 0 0,0 0 0,0 2-1,24-8 1,-19 8 77,32-5-175,-48 10 101,0-1 0,0 1 0,0 1 1,0-1-1,0 0 0,1 0 0,-1 1 0,0-1 1,0 1-1,0 0 0,0 0 0,0 0 0,0-1 0,-1 2 1,1-1-1,0 0 0,0 0 0,-1 1 0,4 2 1,10 15-22,-1 1 0,-1 0 0,-1 1 1,-1 1-1,0 0 0,-2 0 0,-1 1 0,10 40 1,-11-30 29,-2 1 1,-1 1-1,-1-1 1,-2 1-1,-6 54 1,3-78 15,0 0 0,-1 0 0,0 0-1,-1-1 1,0 1 0,-1-1 0,-8 13 0,-47 67 77,46-72-88,-20 29 40,-53 56 0,76-91-10,-1-1 1,0 0-1,0-1 1,-1 0-1,0-1 1,-1-1-1,0 0 0,0-1 1,-28 10-1,33-15-9,0 0 0,0 0 0,0-1 0,-1 0 0,1-1 0,-1 0 0,1 0 0,0-1 0,-1-1 0,1 1 0,0-1 0,0-1 0,0 0 0,0 0 0,0-1 0,1 0 0,-1 0 0,1-1 0,0 0 0,1-1 0,-11-9 0,8 7-284,2-1 1,-1 0-1,1-1 0,1 0 0,-1 0 1,2-1-1,0 0 0,0 0 1,1-1-1,0 1 0,1-1 0,0 0 1,1 0-1,0-1 0,-1-18 1,3-3-5137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12.2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820 0 384,'0'0'1756,"-7"15"-1264,1-3-281,-3 7 323,1 0 0,-10 35 0,4-15 378,-2-2-1,-1 0 0,-28 42 0,6-7-255,-53 109-77,-73 210 1,145-335-463,-99 253 782,86-233-670,-86 138 0,110-199-259,0-1 0,-2 0 0,1 0 0,-2-1 0,0-1 0,-17 14 0,28-25 10,1-6-75,1 2-109,-1-1-1,1 0 1,0 0 0,0 0-1,0 1 1,0-1 0,1 0-1,-1 1 1,1-1 0,3-3 0,10-18-3850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13.5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215 1 544,'0'0'8408,"0"0"-8390,0 0 0,0 0 0,0 0 0,0-1 0,-1 1 0,1 0 1,0 0-1,0 0 0,0 0 0,-1 0 0,1 0 0,0 0 0,0 0 0,0 0 0,-1 0 0,1 0 0,0 1 1,0-1-1,0 0 0,0 0 0,-1 0 0,1 0 0,0 0 0,0 0 0,0 0 0,0 0 0,-1 0 1,1 1-1,0-1 0,0 0 0,0 0 0,0 0 0,0 0 0,0 1 0,-1-1 0,1 0 0,0 0 0,0 0 1,0 0-1,0 1 0,0-1 0,0 0 0,0 0 0,0 0 0,0 1 0,0-1 0,0 0 0,0 0 1,0 0-1,0 1 0,0-1 0,0 0 0,0 0 0,0 0 0,0 0 0,0 1 0,-13 55 212,-37 97-1,26-86-45,-16 64 94,-26 71 111,60-193-359,3-15 121,1-17 43,2 22-209,3-37-185,1 0 1,2 0-1,1 1 1,21-62-1,-20 75 149,17-36-1,-21 52 97,1 0 0,-1 0 0,1 0 0,1 0 1,0 1-1,0 0 0,11-10 0,-16 16-28,0 1 0,0-1 0,0 1 1,0-1-1,0 1 0,0-1 0,0 1 1,0 0-1,0 0 0,1 0 0,-1-1 1,0 1-1,0 0 0,0 0 0,1 0 1,-1 1-1,0-1 0,0 0 0,0 0 1,0 1-1,0-1 0,0 1 0,2 0 1,20 16-71,-15-5 43,0 0-1,-1 1 1,-1 0-1,0 0 1,8 28-1,9 20 9,-17-50-1,47 89 14,-52-99-15,0 0 0,-1 0 0,1-1 1,0 1-1,-1 0 0,1-1 0,0 1 1,0-1-1,0 1 0,0-1 0,-1 1 1,1-1-1,0 0 0,0 1 0,0-1 1,0 0-1,0 0 0,0 1 0,0-1 1,0 0-1,0 0 0,0 0 1,0 0-1,0-1 0,1 1 0,7 0 276,-9-1-273,0 1 0,0-1 0,0 1-1,0-1 1,0 1 0,0-1-1,0 1 1,0-1 0,0 1 0,0-1-1,0 1 1,0-1 0,0 1-1,0-1 1,0 1 0,0 0 0,-1-1-1,1 1 1,0-1 0,0 1 0,-1-1-1,1 1 1,-1-1 0,-3-2-8,-1 1 0,0 0 0,0 0 1,0 0-1,0 0 0,0 1 0,0 0 1,0 0-1,-1 0 0,1 1 1,0 0-1,0 0 0,-1 0 0,-7 1 1,-4 1 45,0 1 1,1 1 0,-21 6 0,26-6-11,-1 0 1,1-2-1,0 1 1,-1-1 0,-18 0-1,26-2-111,0 0 0,0 0 0,0-1 0,0 1 1,0-1-1,0 0 0,0 0 0,0 0 0,1-1 0,-1 1 0,0-1 0,1 0 0,-1 0 0,1 0 0,0-1 0,0 1 0,0-1 0,0 0 0,-4-4 0,-10-20-4166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2:19:14.5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1744,'0'0'6664,"0"21"-7026,5 389 2757,-5-339 519,7-71-2418,31 0-440,-1 1 0,75 13 0,-100-12-110,1 0 0,-1-1-1,18 0 1,-25-1-47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7E4C4D2-332E-456A-9E6D-72E25266A1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9258"/>
            <a:ext cx="2971545" cy="46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6" tIns="0" rIns="19126" bIns="0" numCol="1" anchor="t" anchorCtr="0" compatLnSpc="1">
            <a:prstTxWarp prst="textNoShape">
              <a:avLst/>
            </a:prstTxWarp>
          </a:bodyPr>
          <a:lstStyle>
            <a:lvl1pPr defTabSz="918273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ABBC73D-4D61-4199-A07F-85FF1AE0F13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457" y="9258"/>
            <a:ext cx="2971545" cy="46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6" tIns="0" rIns="19126" bIns="0" numCol="1" anchor="t" anchorCtr="0" compatLnSpc="1">
            <a:prstTxWarp prst="textNoShape">
              <a:avLst/>
            </a:prstTxWarp>
          </a:bodyPr>
          <a:lstStyle>
            <a:lvl1pPr algn="r" defTabSz="918273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40E1454-B0EC-47AE-849D-46B0788227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68999"/>
            <a:ext cx="2971545" cy="46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6" tIns="0" rIns="19126" bIns="0" numCol="1" anchor="b" anchorCtr="0" compatLnSpc="1">
            <a:prstTxWarp prst="textNoShape">
              <a:avLst/>
            </a:prstTxWarp>
          </a:bodyPr>
          <a:lstStyle>
            <a:lvl1pPr defTabSz="918273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2782687-BAF5-4547-A0D3-4407203170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457" y="9468999"/>
            <a:ext cx="2971545" cy="46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6" tIns="0" rIns="19126" bIns="0" numCol="1" anchor="b" anchorCtr="0" compatLnSpc="1">
            <a:prstTxWarp prst="textNoShape">
              <a:avLst/>
            </a:prstTxWarp>
          </a:bodyPr>
          <a:lstStyle>
            <a:lvl1pPr algn="r" defTabSz="916838">
              <a:defRPr sz="1000" i="1"/>
            </a:lvl1pPr>
          </a:lstStyle>
          <a:p>
            <a:fld id="{F67D7C7D-77A6-4EE1-A8F8-E8D191CE4E82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A3CB095-6E6D-43F4-9B37-1696AE39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070" y="9475170"/>
            <a:ext cx="742927" cy="25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670" tIns="44631" rIns="87670" bIns="4463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pt-BR" sz="1200"/>
              <a:t>Page </a:t>
            </a:r>
            <a:fld id="{8C003949-684E-4335-891E-C7D606466A1C}" type="slidenum">
              <a:rPr lang="en-US" altLang="pt-BR" sz="1200"/>
              <a:pPr algn="ctr">
                <a:lnSpc>
                  <a:spcPct val="90000"/>
                </a:lnSpc>
              </a:pPr>
              <a:t>‹nº›</a:t>
            </a:fld>
            <a:endParaRPr lang="en-US" altLang="pt-BR" sz="120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5FBAC32-43A6-4F83-A5DC-14B1DBBC5D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3313" y="863600"/>
            <a:ext cx="4652962" cy="3490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9CA39D80-8967-4BC6-AA78-B0348AE180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13" y="4726786"/>
            <a:ext cx="5028177" cy="418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2" tIns="46227" rIns="92452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25FD10AD-B5D4-43BC-B0D2-CD60D4F16E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86A72F-6F56-4F26-8F16-4F63F6C28912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61A6DCA-1284-4D09-AE35-8B4F7CD7D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865188"/>
            <a:ext cx="4651375" cy="3489325"/>
          </a:xfrm>
          <a:ln cap="flat"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D384A38-6EEE-4F01-ADFD-0EB307B9D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>
            <a:extLst>
              <a:ext uri="{FF2B5EF4-FFF2-40B4-BE49-F238E27FC236}">
                <a16:creationId xmlns:a16="http://schemas.microsoft.com/office/drawing/2014/main" id="{20499E2E-E81A-43ED-8193-F5A6613F13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>
            <a:extLst>
              <a:ext uri="{FF2B5EF4-FFF2-40B4-BE49-F238E27FC236}">
                <a16:creationId xmlns:a16="http://schemas.microsoft.com/office/drawing/2014/main" id="{ED298A02-5300-4944-9FFE-54D44C16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8676" name="Espaço Reservado para Número de Slide 3">
            <a:extLst>
              <a:ext uri="{FF2B5EF4-FFF2-40B4-BE49-F238E27FC236}">
                <a16:creationId xmlns:a16="http://schemas.microsoft.com/office/drawing/2014/main" id="{FE323207-C788-4213-987D-241FE85C4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6573DE-01C8-469F-94E4-71A90B4E6F8F}" type="slidenum">
              <a:rPr lang="en-US" altLang="pt-BR"/>
              <a:pPr/>
              <a:t>10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>
            <a:extLst>
              <a:ext uri="{FF2B5EF4-FFF2-40B4-BE49-F238E27FC236}">
                <a16:creationId xmlns:a16="http://schemas.microsoft.com/office/drawing/2014/main" id="{BA206F66-0DCA-4D1D-85A7-36F46C76E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>
            <a:extLst>
              <a:ext uri="{FF2B5EF4-FFF2-40B4-BE49-F238E27FC236}">
                <a16:creationId xmlns:a16="http://schemas.microsoft.com/office/drawing/2014/main" id="{DCEE4991-0874-4654-BD4C-6DD02FB3D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30724" name="Espaço Reservado para Número de Slide 3">
            <a:extLst>
              <a:ext uri="{FF2B5EF4-FFF2-40B4-BE49-F238E27FC236}">
                <a16:creationId xmlns:a16="http://schemas.microsoft.com/office/drawing/2014/main" id="{374CCA8E-3C3D-4FAF-B16D-A700FCBEE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5EA1B9-BAE1-4F0C-A7F9-CB96FD81BFC5}" type="slidenum">
              <a:rPr lang="en-US" altLang="pt-BR"/>
              <a:pPr/>
              <a:t>11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>
            <a:extLst>
              <a:ext uri="{FF2B5EF4-FFF2-40B4-BE49-F238E27FC236}">
                <a16:creationId xmlns:a16="http://schemas.microsoft.com/office/drawing/2014/main" id="{8E208820-477E-4725-A646-C7CBB291C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5A2532-2447-4F85-A0F3-11B232693AD3}" type="slidenum">
              <a:rPr lang="en-US" altLang="pt-BR"/>
              <a:pPr/>
              <a:t>12</a:t>
            </a:fld>
            <a:endParaRPr lang="en-US" altLang="pt-B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38768A0-AB89-4F66-962F-217FB43F8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F3BF37F-015C-4262-9FAE-A8B241D35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Nota: no caso mais geral, a atividade é definida em funcao de f_i0, e não f_i. Neste caso o membro direito da equacao acima fica – gamma_i * phi_i0</a:t>
            </a:r>
          </a:p>
          <a:p>
            <a:r>
              <a:rPr lang="pt-BR" altLang="pt-BR"/>
              <a:t>Phi_io é o mesmo em qq fase. Phi_i não sei.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>
            <a:extLst>
              <a:ext uri="{FF2B5EF4-FFF2-40B4-BE49-F238E27FC236}">
                <a16:creationId xmlns:a16="http://schemas.microsoft.com/office/drawing/2014/main" id="{F66BEB74-B7AC-4088-8E20-B494EC8BBB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>
            <a:extLst>
              <a:ext uri="{FF2B5EF4-FFF2-40B4-BE49-F238E27FC236}">
                <a16:creationId xmlns:a16="http://schemas.microsoft.com/office/drawing/2014/main" id="{E976D898-043F-4AB4-8A0C-71C55FFB8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pt-BR" altLang="pt-BR"/>
              <a:t>V e L quaisquer (S-L, S-V, L-L, L-V).</a:t>
            </a:r>
          </a:p>
          <a:p>
            <a:pPr marL="0" lvl="1"/>
            <a:r>
              <a:rPr lang="pt-BR" altLang="pt-BR"/>
              <a:t>Dedução desta equação nas eqs. 2-24 e  2-25 de Seader &amp; Henley</a:t>
            </a:r>
          </a:p>
        </p:txBody>
      </p:sp>
      <p:sp>
        <p:nvSpPr>
          <p:cNvPr id="34820" name="Espaço Reservado para Número de Slide 3">
            <a:extLst>
              <a:ext uri="{FF2B5EF4-FFF2-40B4-BE49-F238E27FC236}">
                <a16:creationId xmlns:a16="http://schemas.microsoft.com/office/drawing/2014/main" id="{F662096C-B726-4C77-B9FA-18102B86E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B5D6C-9890-4106-8FED-6DFC5548E252}" type="slidenum">
              <a:rPr lang="en-US" altLang="pt-BR"/>
              <a:pPr/>
              <a:t>13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13281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08AC0221-C86D-4404-ABEC-000A37C85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E848CE31-E39B-4CD7-98C1-E59222AF3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 dirty="0"/>
              <a:t>Forma de atividade dada acima só vale para sistemas L-L. No caso geral K1 = (</a:t>
            </a:r>
            <a:r>
              <a:rPr lang="pt-BR" altLang="en-US" dirty="0" err="1"/>
              <a:t>gL</a:t>
            </a:r>
            <a:r>
              <a:rPr lang="pt-BR" altLang="en-US" dirty="0"/>
              <a:t> </a:t>
            </a:r>
            <a:r>
              <a:rPr lang="pt-BR" altLang="en-US" dirty="0" err="1"/>
              <a:t>phiL</a:t>
            </a:r>
            <a:r>
              <a:rPr lang="pt-BR" altLang="en-US" dirty="0"/>
              <a:t>)/(</a:t>
            </a:r>
            <a:r>
              <a:rPr lang="pt-BR" altLang="en-US" dirty="0" err="1"/>
              <a:t>gV</a:t>
            </a:r>
            <a:r>
              <a:rPr lang="pt-BR" altLang="en-US" dirty="0"/>
              <a:t> </a:t>
            </a:r>
            <a:r>
              <a:rPr lang="pt-BR" altLang="en-US" dirty="0" err="1"/>
              <a:t>phiV</a:t>
            </a:r>
            <a:r>
              <a:rPr lang="pt-BR" altLang="en-US" dirty="0"/>
              <a:t>), onde g é o </a:t>
            </a:r>
            <a:r>
              <a:rPr lang="pt-BR" altLang="en-US" dirty="0" err="1"/>
              <a:t>coef.ativ</a:t>
            </a:r>
            <a:r>
              <a:rPr lang="pt-BR" altLang="en-US" dirty="0"/>
              <a:t> e </a:t>
            </a:r>
            <a:r>
              <a:rPr lang="pt-BR" altLang="en-US" dirty="0" err="1"/>
              <a:t>phiL</a:t>
            </a:r>
            <a:r>
              <a:rPr lang="pt-BR" altLang="en-US" dirty="0"/>
              <a:t> e </a:t>
            </a:r>
            <a:r>
              <a:rPr lang="pt-BR" altLang="en-US" dirty="0" err="1"/>
              <a:t>phiV</a:t>
            </a:r>
            <a:r>
              <a:rPr lang="pt-BR" altLang="en-US" dirty="0"/>
              <a:t> são os </a:t>
            </a:r>
            <a:r>
              <a:rPr lang="pt-BR" altLang="en-US" dirty="0" err="1"/>
              <a:t>coef.fug</a:t>
            </a:r>
            <a:r>
              <a:rPr lang="pt-BR" altLang="en-US" dirty="0"/>
              <a:t>. de substancia pura. </a:t>
            </a:r>
          </a:p>
          <a:p>
            <a:r>
              <a:rPr lang="pt-BR" altLang="en-US" dirty="0"/>
              <a:t>Para sistemas L-L, o componente puro na fase L1 é o mesmo sistema que o componente puro na fase L2. Logo o phiL1 e phiL2  se cancelam e obtemos K1 = </a:t>
            </a:r>
            <a:r>
              <a:rPr lang="pt-BR" altLang="en-US" dirty="0" err="1"/>
              <a:t>gL</a:t>
            </a:r>
            <a:r>
              <a:rPr lang="pt-BR" altLang="en-US" dirty="0"/>
              <a:t> / </a:t>
            </a:r>
            <a:r>
              <a:rPr lang="pt-BR" altLang="en-US" dirty="0" err="1"/>
              <a:t>gV</a:t>
            </a:r>
            <a:endParaRPr lang="pt-BR" altLang="en-US" dirty="0"/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5ACE912C-1D8B-453A-976C-AD86CB05D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61F360-A3EA-4E53-95BF-B9E621D3E568}" type="slidenum">
              <a:rPr lang="en-US" altLang="pt-BR"/>
              <a:pPr/>
              <a:t>14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>
            <a:extLst>
              <a:ext uri="{FF2B5EF4-FFF2-40B4-BE49-F238E27FC236}">
                <a16:creationId xmlns:a16="http://schemas.microsoft.com/office/drawing/2014/main" id="{41C0DE98-885E-4155-A38A-B78657480F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A5BD5F-3C14-4AD4-AB1F-63E2FC6DA89D}" type="slidenum">
              <a:rPr lang="en-US" altLang="pt-BR"/>
              <a:pPr/>
              <a:t>15</a:t>
            </a:fld>
            <a:endParaRPr lang="en-US" altLang="pt-BR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E52D70A7-E658-4A6A-B8B6-42DA1706EA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1023938"/>
            <a:ext cx="4578350" cy="3433762"/>
          </a:xfrm>
          <a:ln cap="flat"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888C0B3-624B-4388-BE7D-29661FF5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9742" y="4967446"/>
            <a:ext cx="4709415" cy="41266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491" tIns="68543" rIns="135491" bIns="68543"/>
          <a:lstStyle/>
          <a:p>
            <a:r>
              <a:rPr lang="nl-NL" altLang="pt-BR"/>
              <a:t>Highest purification possible is determined by thermodynamics. Extent of purification actually achieved is limited by mass transfer rate</a:t>
            </a:r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366140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391771B1-7057-4BF8-908B-C247B77E3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>
            <a:extLst>
              <a:ext uri="{FF2B5EF4-FFF2-40B4-BE49-F238E27FC236}">
                <a16:creationId xmlns:a16="http://schemas.microsoft.com/office/drawing/2014/main" id="{E27C8721-A9E2-4E62-A3EC-FC6FAF41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Ki forma </a:t>
            </a:r>
            <a:r>
              <a:rPr lang="pt-BR" altLang="pt-BR" dirty="0" err="1"/>
              <a:t>phi</a:t>
            </a:r>
            <a:r>
              <a:rPr lang="pt-BR" altLang="pt-BR" dirty="0"/>
              <a:t> e forma mista valem para sistema Liquido-vapor. Forma gama-gama vale para sistemas liquido-liquido. Outras formas podem ser desenvolvidas para outras fases a partir da definição de fugacidades e de estados de referencia convenientes</a:t>
            </a:r>
          </a:p>
        </p:txBody>
      </p:sp>
      <p:sp>
        <p:nvSpPr>
          <p:cNvPr id="38916" name="Espaço Reservado para Número de Slide 3">
            <a:extLst>
              <a:ext uri="{FF2B5EF4-FFF2-40B4-BE49-F238E27FC236}">
                <a16:creationId xmlns:a16="http://schemas.microsoft.com/office/drawing/2014/main" id="{BE2064F6-8E0C-4D8A-979A-D0E816491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87AF71-FE2B-432D-80E8-59B4BF75EF9B}" type="slidenum">
              <a:rPr lang="en-US" altLang="pt-BR"/>
              <a:pPr/>
              <a:t>16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5BC0BE91-AE05-400D-A589-1D6D24E06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4BF976A9-BBB5-4BB2-91C4-A3926205A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F50EA462-8B40-4CEB-B9FB-11E904A3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70563C-4EE2-454A-814B-E2996BA879B2}" type="slidenum">
              <a:rPr lang="en-US" altLang="pt-BR"/>
              <a:pPr/>
              <a:t>18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5BC0BE91-AE05-400D-A589-1D6D24E06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4BF976A9-BBB5-4BB2-91C4-A3926205A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F50EA462-8B40-4CEB-B9FB-11E904A3D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70563C-4EE2-454A-814B-E2996BA879B2}" type="slidenum">
              <a:rPr lang="en-US" altLang="pt-BR"/>
              <a:pPr/>
              <a:t>19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23807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8F9927E2-95B3-4BF6-BF7E-6CCCCFF432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B1ADF300-2F0B-4AB7-97A1-AB2DE034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249DCF34-BC56-4233-86A6-1A840D269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E75688-9769-4573-8397-4B8BBFC610A6}" type="slidenum">
              <a:rPr lang="en-US" altLang="pt-BR"/>
              <a:pPr/>
              <a:t>20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365D578A-A088-4F07-B0A3-553C7DA07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0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89530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89530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89530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89530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895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895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895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895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E53513-7076-4FD9-8855-38A5BC6BC82B}" type="slidenum">
              <a:rPr lang="en-US" altLang="pt-BR">
                <a:cs typeface="Tahoma" panose="020B0604030504040204" pitchFamily="34" charset="0"/>
              </a:rPr>
              <a:pPr/>
              <a:t>2</a:t>
            </a:fld>
            <a:endParaRPr lang="en-US" altLang="pt-BR">
              <a:cs typeface="Tahoma" panose="020B060403050404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C7DF2B9-690E-4571-AD8D-69D03937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951DAFB-EAB7-4A7F-BA51-FEAF6118D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"separação homogênea” = separação a partir de sistemas homogêneos</a:t>
            </a:r>
          </a:p>
          <a:p>
            <a:r>
              <a:rPr lang="pt-BR" altLang="pt-BR" dirty="0"/>
              <a:t>Após o contato entre as fases o sistema multicomponente resultante não está em equilíbrio.</a:t>
            </a:r>
          </a:p>
          <a:p>
            <a:r>
              <a:rPr lang="pt-BR" altLang="pt-BR" sz="1400" dirty="0"/>
              <a:t>O t</a:t>
            </a:r>
            <a:r>
              <a:rPr lang="pt-BR" altLang="pt-BR" dirty="0"/>
              <a:t>ransporte de componentes entre as fases ocorre no sentido de se </a:t>
            </a:r>
            <a:r>
              <a:rPr lang="pt-BR" altLang="pt-BR" dirty="0" err="1"/>
              <a:t>re-estabelecer</a:t>
            </a:r>
            <a:r>
              <a:rPr lang="pt-BR" altLang="pt-BR" dirty="0"/>
              <a:t> o equilíbrio termodinâmico.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68A24214-4A7C-47A5-8B99-C3510CEC1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32234A84-CADB-4C33-ABE5-F8C864B1C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Seader Henley 2005 ex 2.10</a:t>
            </a:r>
            <a:endParaRPr lang="en-US" altLang="pt-BR"/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97FE6FBE-2AD9-4B2F-A94A-2E2718516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AB9F4D-27CF-4C96-8CD8-81B2D66D7BFC}" type="slidenum">
              <a:rPr lang="en-US" altLang="pt-BR"/>
              <a:pPr/>
              <a:t>21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BEDDBA49-5E93-4169-9B0E-0776AC190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C57BDF8A-49D4-40B3-9AB1-988E52C8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Equação de VdW para misturas Lorentz (1881) e Berthelot (1898)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D45425AF-DF36-4175-9009-2CF93E5CB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A2B7E0-9D61-4C1A-8A4B-9DADCA76E959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D2F88C56-1212-465C-AB6D-8F82FE23C4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9821A6-E27B-4C01-8F64-87C86AED99A7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C9EA0FF-2EAA-4595-BAA4-9CF7B1C87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46A4DF1-68FF-4C00-ADFE-80D3B0D3C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Letra lambda maiúsculo – semelhante à destilação.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72EBC8A1-E3F6-4A41-9AC4-672E8D5C97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A9AF4A-BF02-491B-AFCC-BFE4CD187D94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B888E6C-FBF2-4F0D-BFC6-C5E046D885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08385F4-E2BC-4958-9911-757E8FBB9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Ficou ruim, mas não precisou de </a:t>
            </a:r>
            <a:r>
              <a:rPr lang="pt-BR" altLang="pt-BR" dirty="0" err="1"/>
              <a:t>esperimentos</a:t>
            </a:r>
            <a:r>
              <a:rPr lang="pt-BR" altLang="pt-BR" dirty="0"/>
              <a:t>.</a:t>
            </a:r>
          </a:p>
          <a:p>
            <a:r>
              <a:rPr lang="pt-BR" altLang="pt-BR" dirty="0"/>
              <a:t>Previu a sequência de solubilidades sem ir para o laboratório.</a:t>
            </a:r>
          </a:p>
          <a:p>
            <a:r>
              <a:rPr lang="pt-BR" altLang="pt-BR" dirty="0"/>
              <a:t>Apenas um caso ele previu </a:t>
            </a:r>
            <a:r>
              <a:rPr lang="pt-BR" altLang="pt-BR" dirty="0" err="1"/>
              <a:t>quantitamente</a:t>
            </a:r>
            <a:r>
              <a:rPr lang="pt-BR" altLang="pt-BR" dirty="0"/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047065AE-3AA2-4E44-B0CC-09F2937BB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079D9C-74E5-4CAE-980F-B0E83BBC5DFF}" type="slidenum">
              <a:rPr lang="en-US" altLang="pt-BR"/>
              <a:pPr/>
              <a:t>28</a:t>
            </a:fld>
            <a:endParaRPr lang="en-US" altLang="pt-B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B19CA5E-149F-4C27-928E-1C35C4467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FAB7CD3-590B-42D0-BB51-CB8764F82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FBA835E7-2345-4A37-AC7F-9C0213707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1029A6-3C4F-4D68-A755-0B3DD158AE50}" type="slidenum">
              <a:rPr lang="en-US" altLang="pt-BR"/>
              <a:pPr/>
              <a:t>29</a:t>
            </a:fld>
            <a:endParaRPr lang="en-US" altLang="pt-B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02141EE5-18C5-4EC8-B2F0-0CACFEA00D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68F4907-8317-4BA5-83BE-CA1AD9299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>
                <a16:creationId xmlns:a16="http://schemas.microsoft.com/office/drawing/2014/main" id="{8DFCD515-1506-4C0F-9880-E3F99DB1A4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BA47B0-F873-4B90-97D3-310910360D89}" type="slidenum">
              <a:rPr lang="en-US" altLang="pt-BR"/>
              <a:pPr/>
              <a:t>30</a:t>
            </a:fld>
            <a:endParaRPr lang="en-US" altLang="pt-BR"/>
          </a:p>
        </p:txBody>
      </p:sp>
      <p:sp>
        <p:nvSpPr>
          <p:cNvPr id="62467" name="Rectangle 1026">
            <a:extLst>
              <a:ext uri="{FF2B5EF4-FFF2-40B4-BE49-F238E27FC236}">
                <a16:creationId xmlns:a16="http://schemas.microsoft.com/office/drawing/2014/main" id="{5B740C8B-D3BA-4853-9250-9BAA9EB4A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>
            <a:extLst>
              <a:ext uri="{FF2B5EF4-FFF2-40B4-BE49-F238E27FC236}">
                <a16:creationId xmlns:a16="http://schemas.microsoft.com/office/drawing/2014/main" id="{BDF3C561-D8D5-438F-ACDB-46A5F04AF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>
            <a:extLst>
              <a:ext uri="{FF2B5EF4-FFF2-40B4-BE49-F238E27FC236}">
                <a16:creationId xmlns:a16="http://schemas.microsoft.com/office/drawing/2014/main" id="{CEED8938-05C4-4B5F-AB9B-37F3FEDAC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ABC1DE-82F3-49E0-8312-811815AA1CF5}" type="slidenum">
              <a:rPr lang="en-US" altLang="pt-BR"/>
              <a:pPr/>
              <a:t>31</a:t>
            </a:fld>
            <a:endParaRPr lang="en-US" altLang="pt-B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317E5757-A73A-40A5-AF12-7C73C5D75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5B6D4A97-BB13-4B12-B09F-C6E31847E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7A591B4D-2107-4D8A-8F25-724D32708D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19EB04-4CB4-4C77-9B0A-CB8E84ED183A}" type="slidenum">
              <a:rPr lang="en-US" altLang="pt-BR"/>
              <a:pPr/>
              <a:t>3</a:t>
            </a:fld>
            <a:endParaRPr lang="en-US" altLang="pt-B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D385C58-72C9-486F-9FC3-E29EED1D18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B938070-24ED-4919-B36B-9F63D390D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Problemas com o potencial químico: 1. não pode ser expresso como uma quantidade absoluta, pois requer constante arbitrária relacionada ao estado de referência; 2. tende a menos infinito para P -&gt; 0; 3. não se relaciona com simplicidade a quantidades físicas facilmente compreensíveis. Por essas razões, foi definida a fugacidade.</a:t>
            </a:r>
          </a:p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55D19E71-79DE-41DD-8097-ECC549FB54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12235A-DEFD-4F3E-8B57-D5341C63BFF6}" type="slidenum">
              <a:rPr lang="en-US" altLang="pt-BR"/>
              <a:pPr/>
              <a:t>4</a:t>
            </a:fld>
            <a:endParaRPr lang="en-US" altLang="pt-BR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74FCC82-2E6B-46A8-AB53-B1486051C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3D52FAA-3373-4CA0-A236-F38CB35D4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/>
              <a:t>Origem da fugacidade está bem explicada em </a:t>
            </a:r>
            <a:r>
              <a:rPr lang="pt-BR" altLang="pt-BR" dirty="0" err="1"/>
              <a:t>Prausnitz</a:t>
            </a:r>
            <a:r>
              <a:rPr lang="pt-BR" altLang="pt-BR" dirty="0"/>
              <a:t> (</a:t>
            </a:r>
            <a:r>
              <a:rPr lang="pt-BR" altLang="pt-BR" dirty="0" err="1"/>
              <a:t>Prausnitz</a:t>
            </a:r>
            <a:r>
              <a:rPr lang="pt-BR" altLang="pt-BR" dirty="0"/>
              <a:t> et al - Molecular </a:t>
            </a:r>
            <a:r>
              <a:rPr lang="pt-BR" altLang="pt-BR" dirty="0" err="1"/>
              <a:t>Thermodynamics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</a:t>
            </a:r>
            <a:r>
              <a:rPr lang="pt-BR" altLang="pt-BR" dirty="0" err="1"/>
              <a:t>Fluid</a:t>
            </a:r>
            <a:r>
              <a:rPr lang="pt-BR" altLang="pt-BR" dirty="0"/>
              <a:t> </a:t>
            </a:r>
            <a:r>
              <a:rPr lang="pt-BR" altLang="pt-BR" dirty="0" err="1"/>
              <a:t>Phase</a:t>
            </a:r>
            <a:r>
              <a:rPr lang="pt-BR" altLang="pt-BR" dirty="0"/>
              <a:t> </a:t>
            </a:r>
            <a:r>
              <a:rPr lang="pt-BR" altLang="pt-BR" dirty="0" err="1"/>
              <a:t>equilibria</a:t>
            </a:r>
            <a:r>
              <a:rPr lang="pt-BR" altLang="pt-BR" dirty="0"/>
              <a:t> 3rd </a:t>
            </a:r>
            <a:r>
              <a:rPr lang="pt-BR" altLang="pt-BR" dirty="0" err="1"/>
              <a:t>ed</a:t>
            </a:r>
            <a:r>
              <a:rPr lang="pt-BR" altLang="pt-BR" dirty="0"/>
              <a:t> p.21). Para </a:t>
            </a:r>
            <a:r>
              <a:rPr lang="pt-BR" altLang="pt-BR" dirty="0" err="1"/>
              <a:t>gas</a:t>
            </a:r>
            <a:r>
              <a:rPr lang="pt-BR" altLang="pt-BR" dirty="0"/>
              <a:t> ideal, Delta(mu) = RT </a:t>
            </a:r>
            <a:r>
              <a:rPr lang="pt-BR" altLang="pt-BR" dirty="0" err="1"/>
              <a:t>ln</a:t>
            </a:r>
            <a:r>
              <a:rPr lang="pt-BR" altLang="pt-BR" dirty="0"/>
              <a:t> (P/P0). Lewis substituiu P por f para fluidos não ideais.  Khouri também apresenta isso no contexto de processos de separação</a:t>
            </a:r>
          </a:p>
          <a:p>
            <a:r>
              <a:rPr lang="pt-BR" altLang="pt-BR" dirty="0"/>
              <a:t>O conceito de fugacidade é usado também para líquidos. Sólidos não sei.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0DC4BA1B-01AF-4527-AE50-ABB99DC73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39B529-DBE1-4DA1-9857-EC46BAD81596}" type="slidenum">
              <a:rPr lang="en-US" altLang="pt-BR"/>
              <a:pPr/>
              <a:t>5</a:t>
            </a:fld>
            <a:endParaRPr lang="en-US" altLang="pt-B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25D13E2-9131-4BAD-B9F2-A42A17082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D493C75-9D70-4763-BAAE-990656867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18D00DDE-F2F4-48AE-B145-3D4B96FA56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F53D90-670A-4212-ACC2-F1E774F842AE}" type="slidenum">
              <a:rPr lang="en-US" altLang="pt-BR"/>
              <a:pPr/>
              <a:t>6</a:t>
            </a:fld>
            <a:endParaRPr lang="en-US" altLang="pt-B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E295D7F-EA4A-4781-8927-482B46C6B5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2E1CFD9-6A65-4DF4-8428-12DBEC344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:a16="http://schemas.microsoft.com/office/drawing/2014/main" id="{660967EF-CABF-4B44-82D3-E5126CF33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Espaço Reservado para Anotações 2">
            <a:extLst>
              <a:ext uri="{FF2B5EF4-FFF2-40B4-BE49-F238E27FC236}">
                <a16:creationId xmlns:a16="http://schemas.microsoft.com/office/drawing/2014/main" id="{667590D8-9569-4BD1-8577-000D5100A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A8CBCC0C-A3B6-4016-BA2F-89EF73AB7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1C472C-570C-4EDF-B8C1-5A1CA57705CD}" type="slidenum">
              <a:rPr lang="en-US" altLang="pt-BR"/>
              <a:pPr/>
              <a:t>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5F90C538-CA1D-4906-B29D-3E0A53676D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A2859641-6A33-48F0-9EB3-BAA43780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A9F6DB2A-6EC0-45D7-90F7-F27065126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BB26B8-65E9-435F-8BAB-1E67D40DB362}" type="slidenum">
              <a:rPr lang="en-US" altLang="pt-BR"/>
              <a:pPr/>
              <a:t>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19650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>
            <a:extLst>
              <a:ext uri="{FF2B5EF4-FFF2-40B4-BE49-F238E27FC236}">
                <a16:creationId xmlns:a16="http://schemas.microsoft.com/office/drawing/2014/main" id="{5F758F87-26A5-456F-B0E4-DD4866586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>
            <a:extLst>
              <a:ext uri="{FF2B5EF4-FFF2-40B4-BE49-F238E27FC236}">
                <a16:creationId xmlns:a16="http://schemas.microsoft.com/office/drawing/2014/main" id="{197E74B4-90A4-41F7-B6E4-63C952AF2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1518" indent="-221518">
              <a:buFontTx/>
              <a:buAutoNum type="arabicPeriod"/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F51259AA-6CEC-4B17-AEC8-28B27D6F2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9934" indent="-276897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7589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0626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3662" indent="-221518" defTabSz="9168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6697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9733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2770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5804" indent="-221518" defTabSz="916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09A830-6C79-410F-9DF8-91FE5100CD1C}" type="slidenum">
              <a:rPr lang="en-US" altLang="pt-BR"/>
              <a:pPr/>
              <a:t>9</a:t>
            </a:fld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>
            <a:noAutofit/>
          </a:bodyPr>
          <a:lstStyle>
            <a:lvl1pPr>
              <a:defRPr sz="4400" b="1" cap="none" spc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600" b="1" cap="none" spc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48E31B-2061-4EEB-ABE4-AD10843E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7D745E-6B4F-46E8-926C-17B6B0B8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83D6E-7A47-4AE0-B6B9-BD3C743B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23F16-0FB5-42D7-8761-417DC1319DB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8246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267200" cy="5105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267200" cy="5105400"/>
          </a:xfrm>
        </p:spPr>
        <p:txBody>
          <a:bodyPr/>
          <a:lstStyle/>
          <a:p>
            <a:pPr lvl="0"/>
            <a:r>
              <a:rPr lang="pt-BR" noProof="0"/>
              <a:t>Clique no ícone para adicionar clip-art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DBD74B2-FD24-4939-AA97-92223DA2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AC7E839-F117-4744-8A2F-EA85D282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846CC1F-78AA-4251-B83B-335A18C4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00E97-5E5A-4238-A3DC-FEE6E17EBC3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082604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267200" cy="5105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105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5E2A497-24AD-4F0C-91CE-8E428AC5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5528DB5-F292-4F85-A363-232181BF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98B55F9-6C9B-46EB-BA47-FFEB5705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6EFD4-5CBF-4502-B57D-DC5CC112C97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775746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8686800" cy="2514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400" y="4114800"/>
            <a:ext cx="8686800" cy="2514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C0214-2AB2-4109-A4FA-99C807C7C1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ABE04F-EE36-4D18-874F-CE3CE8E10FF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8250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429684" cy="1143000"/>
          </a:xfrm>
        </p:spPr>
        <p:txBody>
          <a:bodyPr>
            <a:noAutofit/>
          </a:bodyPr>
          <a:lstStyle>
            <a:lvl1pPr>
              <a:defRPr lang="pt-BR" sz="4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noProof="0"/>
              <a:t>Clique para editar o estilo do título mestre</a:t>
            </a:r>
            <a:endParaRPr lang="en-US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429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0B2EC7-4E0F-4DBB-9DBA-C454A779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31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6B5BF4-C2F3-4C2C-894A-C2C4B1A4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30AF85-07D7-4AFB-8640-C221897E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8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F7B2C0E-EA8F-4F0B-89EB-99C5F44347A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2978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90" y="1566859"/>
            <a:ext cx="5786446" cy="1362075"/>
          </a:xfrm>
        </p:spPr>
        <p:txBody>
          <a:bodyPr anchor="t"/>
          <a:lstStyle>
            <a:lvl1pPr algn="l">
              <a:defRPr sz="4000" b="1" cap="none" spc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57190" y="714356"/>
            <a:ext cx="5786446" cy="85250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09A223-EFFF-45BD-A87B-95DCC8FE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249ACB-081B-438F-9C10-2947FD9D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8B60AE-D0B3-4452-858D-6BFDF05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4EF9-A594-4E74-95C5-274BA09E192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2194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estilo do título mestre</a:t>
            </a:r>
            <a:endParaRPr lang="en-US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138642" cy="5357850"/>
          </a:xfrm>
        </p:spPr>
        <p:txBody>
          <a:bodyPr/>
          <a:lstStyle>
            <a:lvl1pPr>
              <a:defRPr sz="2400" baseline="0"/>
            </a:lvl1pPr>
            <a:lvl2pPr marL="366713" indent="-174625">
              <a:lnSpc>
                <a:spcPts val="2400"/>
              </a:lnSpc>
              <a:defRPr sz="2000" baseline="0"/>
            </a:lvl2pPr>
            <a:lvl3pPr marL="450850" indent="-184150">
              <a:lnSpc>
                <a:spcPts val="2400"/>
              </a:lnSpc>
              <a:defRPr sz="1800" baseline="0"/>
            </a:lvl3pPr>
            <a:lvl4pPr marL="442913" indent="-184150">
              <a:lnSpc>
                <a:spcPts val="2400"/>
              </a:lnSpc>
              <a:defRPr sz="1800" baseline="0"/>
            </a:lvl4pPr>
            <a:lvl5pPr marL="446088" indent="-174625">
              <a:lnSpc>
                <a:spcPts val="2400"/>
              </a:lnSpc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138642" cy="5357850"/>
          </a:xfrm>
        </p:spPr>
        <p:txBody>
          <a:bodyPr/>
          <a:lstStyle>
            <a:lvl1pPr>
              <a:defRPr sz="2400" baseline="0"/>
            </a:lvl1pPr>
            <a:lvl2pPr marL="365125" indent="-184150">
              <a:lnSpc>
                <a:spcPts val="2400"/>
              </a:lnSpc>
              <a:defRPr sz="2000" baseline="0"/>
            </a:lvl2pPr>
            <a:lvl3pPr marL="450850" indent="-174625">
              <a:lnSpc>
                <a:spcPts val="2400"/>
              </a:lnSpc>
              <a:defRPr sz="1800" baseline="0"/>
            </a:lvl3pPr>
            <a:lvl4pPr marL="442913" indent="-185738">
              <a:lnSpc>
                <a:spcPts val="2400"/>
              </a:lnSpc>
              <a:defRPr sz="1800" baseline="0"/>
            </a:lvl4pPr>
            <a:lvl5pPr marL="446088" indent="-173038">
              <a:lnSpc>
                <a:spcPts val="2400"/>
              </a:lnSpc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BB24D8-B211-42AA-93C6-1B62BE25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3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060ABF-95B9-4C56-90F6-E8CC0FF9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31450D-7202-4277-BC88-BBA90676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8963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6EB73E0-B374-46DC-A823-C1FBAA95B43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587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6E37FA7-A8E6-46F9-BFD4-A13E1067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2777CE2-5833-4D73-B7DA-EFDCD64B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F8011684-E77A-486D-A7FB-9F3A244E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8448F-9BD7-4A9B-BE3C-8A46B70C2FF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8299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estilo do título mestre</a:t>
            </a:r>
            <a:endParaRPr lang="en-US" noProof="0"/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6E954E48-0F40-4B74-9982-6AF6F173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2DA1B995-2D53-429C-8E34-4B280FA4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438950BD-7A5A-46DF-A038-2CE298CC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3D0FF-4CBD-469B-870A-A1D99C96E86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7278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45D2626-CB8D-4545-B609-8CAFE819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BAC29817-3122-4E7A-ABC1-097BA33F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FB5795F0-3431-433A-92CA-C69299B2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A876A-2988-4D98-8919-BB857FC1C72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1068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94757A4-0F87-42F3-B9E0-517E3B30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B84F715-0A6A-4265-8B7B-6547C8EA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B3C6BBE-07F4-4346-BCC8-2B06D498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63AD3-91EB-4BD8-8372-47C3BD7972D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0309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AF79FA3-A4DA-425B-B99A-3ECAA41C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703D23A-1AF9-4B5D-A0D6-E5EC628B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B33D29E-FB2C-422A-B494-22007FD6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01A7A-AC1C-427D-AB9D-534D02C2676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0167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2BC83107-6759-4137-9721-F14035A0B0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7188" y="71438"/>
            <a:ext cx="8429625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Clique </a:t>
            </a:r>
            <a:r>
              <a:rPr lang="en-US" noProof="0" dirty="0" err="1"/>
              <a:t>para</a:t>
            </a:r>
            <a:r>
              <a:rPr lang="en-US" noProof="0" dirty="0"/>
              <a:t> </a:t>
            </a:r>
            <a:r>
              <a:rPr lang="en-US" noProof="0" dirty="0" err="1"/>
              <a:t>editar</a:t>
            </a:r>
            <a:r>
              <a:rPr lang="en-US" noProof="0" dirty="0"/>
              <a:t> o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título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477306A0-3456-498B-8B72-C164C30592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57188" y="1285875"/>
            <a:ext cx="8429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CDBDB0-F469-4200-ACFA-E8F6A037A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80CD22-7986-4205-9EB2-2629DB0CD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4143C9-E801-411A-B81B-A80216233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96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40EA8BA-7B67-4A75-902F-6FFBF62515F9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8" r:id="rId2"/>
    <p:sldLayoutId id="2147484250" r:id="rId3"/>
    <p:sldLayoutId id="2147484259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000" b="1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174625" indent="-174625" algn="l" rtl="0" eaLnBrk="0" fontAlgn="base" hangingPunct="0">
        <a:lnSpc>
          <a:spcPts val="2800"/>
        </a:lnSpc>
        <a:spcBef>
          <a:spcPts val="14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0" fontAlgn="base" hangingPunct="0">
        <a:lnSpc>
          <a:spcPts val="2400"/>
        </a:lnSpc>
        <a:spcBef>
          <a:spcPts val="900"/>
        </a:spcBef>
        <a:spcAft>
          <a:spcPct val="0"/>
        </a:spcAft>
        <a:buSzPct val="100000"/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4625" algn="l" rtl="0" eaLnBrk="0" fontAlgn="base" hangingPunct="0">
        <a:lnSpc>
          <a:spcPts val="24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5738" algn="l" rtl="0" eaLnBrk="0" fontAlgn="base" hangingPunct="0">
        <a:lnSpc>
          <a:spcPts val="2400"/>
        </a:lnSpc>
        <a:spcBef>
          <a:spcPts val="9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2175" indent="-173038" algn="l" rtl="0" eaLnBrk="0" fontAlgn="base" hangingPunct="0">
        <a:lnSpc>
          <a:spcPts val="2400"/>
        </a:lnSpc>
        <a:spcBef>
          <a:spcPts val="900"/>
        </a:spcBef>
        <a:spcAft>
          <a:spcPct val="0"/>
        </a:spcAft>
        <a:buSzPct val="5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.png"/><Relationship Id="rId21" Type="http://schemas.openxmlformats.org/officeDocument/2006/relationships/image" Target="../media/image59.png"/><Relationship Id="rId42" Type="http://schemas.openxmlformats.org/officeDocument/2006/relationships/customXml" Target="../ink/ink21.xml"/><Relationship Id="rId63" Type="http://schemas.openxmlformats.org/officeDocument/2006/relationships/image" Target="../media/image80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128.png"/><Relationship Id="rId170" Type="http://schemas.openxmlformats.org/officeDocument/2006/relationships/customXml" Target="../ink/ink85.xml"/><Relationship Id="rId191" Type="http://schemas.openxmlformats.org/officeDocument/2006/relationships/image" Target="../media/image145.png"/><Relationship Id="rId205" Type="http://schemas.openxmlformats.org/officeDocument/2006/relationships/image" Target="../media/image152.png"/><Relationship Id="rId226" Type="http://schemas.openxmlformats.org/officeDocument/2006/relationships/customXml" Target="../ink/ink113.xml"/><Relationship Id="rId247" Type="http://schemas.openxmlformats.org/officeDocument/2006/relationships/image" Target="../media/image174.png"/><Relationship Id="rId107" Type="http://schemas.openxmlformats.org/officeDocument/2006/relationships/image" Target="../media/image102.png"/><Relationship Id="rId268" Type="http://schemas.openxmlformats.org/officeDocument/2006/relationships/customXml" Target="../ink/ink134.xml"/><Relationship Id="rId11" Type="http://schemas.openxmlformats.org/officeDocument/2006/relationships/image" Target="../media/image54.png"/><Relationship Id="rId32" Type="http://schemas.openxmlformats.org/officeDocument/2006/relationships/customXml" Target="../ink/ink16.xml"/><Relationship Id="rId53" Type="http://schemas.openxmlformats.org/officeDocument/2006/relationships/image" Target="../media/image75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123.png"/><Relationship Id="rId5" Type="http://schemas.openxmlformats.org/officeDocument/2006/relationships/image" Target="../media/image51.png"/><Relationship Id="rId95" Type="http://schemas.openxmlformats.org/officeDocument/2006/relationships/image" Target="../media/image96.png"/><Relationship Id="rId160" Type="http://schemas.openxmlformats.org/officeDocument/2006/relationships/customXml" Target="../ink/ink80.xml"/><Relationship Id="rId181" Type="http://schemas.openxmlformats.org/officeDocument/2006/relationships/image" Target="../media/image140.png"/><Relationship Id="rId216" Type="http://schemas.openxmlformats.org/officeDocument/2006/relationships/customXml" Target="../ink/ink108.xml"/><Relationship Id="rId237" Type="http://schemas.openxmlformats.org/officeDocument/2006/relationships/image" Target="../media/image169.png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43" Type="http://schemas.openxmlformats.org/officeDocument/2006/relationships/image" Target="../media/image70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118.png"/><Relationship Id="rId85" Type="http://schemas.openxmlformats.org/officeDocument/2006/relationships/image" Target="../media/image91.png"/><Relationship Id="rId150" Type="http://schemas.openxmlformats.org/officeDocument/2006/relationships/customXml" Target="../ink/ink75.xml"/><Relationship Id="rId171" Type="http://schemas.openxmlformats.org/officeDocument/2006/relationships/image" Target="../media/image13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64.png"/><Relationship Id="rId248" Type="http://schemas.openxmlformats.org/officeDocument/2006/relationships/customXml" Target="../ink/ink124.xml"/><Relationship Id="rId269" Type="http://schemas.openxmlformats.org/officeDocument/2006/relationships/image" Target="../media/image185.png"/><Relationship Id="rId12" Type="http://schemas.openxmlformats.org/officeDocument/2006/relationships/customXml" Target="../ink/ink6.xml"/><Relationship Id="rId33" Type="http://schemas.openxmlformats.org/officeDocument/2006/relationships/image" Target="../media/image65.png"/><Relationship Id="rId108" Type="http://schemas.openxmlformats.org/officeDocument/2006/relationships/customXml" Target="../ink/ink54.xml"/><Relationship Id="rId129" Type="http://schemas.openxmlformats.org/officeDocument/2006/relationships/image" Target="../media/image113.png"/><Relationship Id="rId54" Type="http://schemas.openxmlformats.org/officeDocument/2006/relationships/customXml" Target="../ink/ink27.xml"/><Relationship Id="rId75" Type="http://schemas.openxmlformats.org/officeDocument/2006/relationships/image" Target="../media/image86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129.png"/><Relationship Id="rId182" Type="http://schemas.openxmlformats.org/officeDocument/2006/relationships/customXml" Target="../ink/ink91.xml"/><Relationship Id="rId217" Type="http://schemas.openxmlformats.org/officeDocument/2006/relationships/image" Target="../media/image15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80.png"/><Relationship Id="rId23" Type="http://schemas.openxmlformats.org/officeDocument/2006/relationships/image" Target="../media/image60.png"/><Relationship Id="rId28" Type="http://schemas.openxmlformats.org/officeDocument/2006/relationships/customXml" Target="../ink/ink14.xml"/><Relationship Id="rId49" Type="http://schemas.openxmlformats.org/officeDocument/2006/relationships/image" Target="../media/image73.png"/><Relationship Id="rId114" Type="http://schemas.openxmlformats.org/officeDocument/2006/relationships/customXml" Target="../ink/ink57.xml"/><Relationship Id="rId119" Type="http://schemas.openxmlformats.org/officeDocument/2006/relationships/image" Target="../media/image108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81.png"/><Relationship Id="rId81" Type="http://schemas.openxmlformats.org/officeDocument/2006/relationships/image" Target="../media/image89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116.png"/><Relationship Id="rId151" Type="http://schemas.openxmlformats.org/officeDocument/2006/relationships/image" Target="../media/image124.png"/><Relationship Id="rId156" Type="http://schemas.openxmlformats.org/officeDocument/2006/relationships/customXml" Target="../ink/ink78.xml"/><Relationship Id="rId177" Type="http://schemas.openxmlformats.org/officeDocument/2006/relationships/image" Target="../media/image138.png"/><Relationship Id="rId198" Type="http://schemas.openxmlformats.org/officeDocument/2006/relationships/customXml" Target="../ink/ink99.xml"/><Relationship Id="rId172" Type="http://schemas.openxmlformats.org/officeDocument/2006/relationships/customXml" Target="../ink/ink86.xml"/><Relationship Id="rId193" Type="http://schemas.openxmlformats.org/officeDocument/2006/relationships/image" Target="../media/image146.png"/><Relationship Id="rId202" Type="http://schemas.openxmlformats.org/officeDocument/2006/relationships/customXml" Target="../ink/ink101.xml"/><Relationship Id="rId207" Type="http://schemas.openxmlformats.org/officeDocument/2006/relationships/image" Target="../media/image153.png"/><Relationship Id="rId223" Type="http://schemas.openxmlformats.org/officeDocument/2006/relationships/image" Target="../media/image162.png"/><Relationship Id="rId228" Type="http://schemas.openxmlformats.org/officeDocument/2006/relationships/customXml" Target="../ink/ink114.xml"/><Relationship Id="rId244" Type="http://schemas.openxmlformats.org/officeDocument/2006/relationships/customXml" Target="../ink/ink122.xml"/><Relationship Id="rId249" Type="http://schemas.openxmlformats.org/officeDocument/2006/relationships/image" Target="../media/image175.png"/><Relationship Id="rId13" Type="http://schemas.openxmlformats.org/officeDocument/2006/relationships/image" Target="../media/image55.png"/><Relationship Id="rId18" Type="http://schemas.openxmlformats.org/officeDocument/2006/relationships/customXml" Target="../ink/ink9.xml"/><Relationship Id="rId39" Type="http://schemas.openxmlformats.org/officeDocument/2006/relationships/image" Target="../media/image68.png"/><Relationship Id="rId109" Type="http://schemas.openxmlformats.org/officeDocument/2006/relationships/image" Target="../media/image103.png"/><Relationship Id="rId260" Type="http://schemas.openxmlformats.org/officeDocument/2006/relationships/customXml" Target="../ink/ink130.xml"/><Relationship Id="rId265" Type="http://schemas.openxmlformats.org/officeDocument/2006/relationships/image" Target="../media/image183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76.png"/><Relationship Id="rId76" Type="http://schemas.openxmlformats.org/officeDocument/2006/relationships/customXml" Target="../ink/ink38.xml"/><Relationship Id="rId97" Type="http://schemas.openxmlformats.org/officeDocument/2006/relationships/image" Target="../media/image97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111.png"/><Relationship Id="rId141" Type="http://schemas.openxmlformats.org/officeDocument/2006/relationships/image" Target="../media/image119.png"/><Relationship Id="rId146" Type="http://schemas.openxmlformats.org/officeDocument/2006/relationships/customXml" Target="../ink/ink73.xml"/><Relationship Id="rId167" Type="http://schemas.openxmlformats.org/officeDocument/2006/relationships/image" Target="../media/image133.png"/><Relationship Id="rId188" Type="http://schemas.openxmlformats.org/officeDocument/2006/relationships/customXml" Target="../ink/ink94.xml"/><Relationship Id="rId7" Type="http://schemas.openxmlformats.org/officeDocument/2006/relationships/image" Target="../media/image52.png"/><Relationship Id="rId71" Type="http://schemas.openxmlformats.org/officeDocument/2006/relationships/image" Target="../media/image84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141.png"/><Relationship Id="rId213" Type="http://schemas.openxmlformats.org/officeDocument/2006/relationships/image" Target="../media/image15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70.png"/><Relationship Id="rId2" Type="http://schemas.openxmlformats.org/officeDocument/2006/relationships/customXml" Target="../ink/ink1.xml"/><Relationship Id="rId29" Type="http://schemas.openxmlformats.org/officeDocument/2006/relationships/image" Target="../media/image63.png"/><Relationship Id="rId250" Type="http://schemas.openxmlformats.org/officeDocument/2006/relationships/customXml" Target="../ink/ink125.xml"/><Relationship Id="rId255" Type="http://schemas.openxmlformats.org/officeDocument/2006/relationships/image" Target="../media/image178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71.png"/><Relationship Id="rId66" Type="http://schemas.openxmlformats.org/officeDocument/2006/relationships/customXml" Target="../ink/ink33.xml"/><Relationship Id="rId87" Type="http://schemas.openxmlformats.org/officeDocument/2006/relationships/image" Target="../media/image92.png"/><Relationship Id="rId110" Type="http://schemas.openxmlformats.org/officeDocument/2006/relationships/customXml" Target="../ink/ink55.xml"/><Relationship Id="rId115" Type="http://schemas.openxmlformats.org/officeDocument/2006/relationships/image" Target="../media/image106.png"/><Relationship Id="rId131" Type="http://schemas.openxmlformats.org/officeDocument/2006/relationships/image" Target="../media/image114.png"/><Relationship Id="rId136" Type="http://schemas.openxmlformats.org/officeDocument/2006/relationships/customXml" Target="../ink/ink68.xml"/><Relationship Id="rId157" Type="http://schemas.openxmlformats.org/officeDocument/2006/relationships/image" Target="../media/image127.png"/><Relationship Id="rId178" Type="http://schemas.openxmlformats.org/officeDocument/2006/relationships/customXml" Target="../ink/ink89.xml"/><Relationship Id="rId61" Type="http://schemas.openxmlformats.org/officeDocument/2006/relationships/image" Target="../media/image79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136.png"/><Relationship Id="rId194" Type="http://schemas.openxmlformats.org/officeDocument/2006/relationships/customXml" Target="../ink/ink97.xml"/><Relationship Id="rId199" Type="http://schemas.openxmlformats.org/officeDocument/2006/relationships/image" Target="../media/image149.png"/><Relationship Id="rId203" Type="http://schemas.openxmlformats.org/officeDocument/2006/relationships/image" Target="../media/image151.png"/><Relationship Id="rId208" Type="http://schemas.openxmlformats.org/officeDocument/2006/relationships/customXml" Target="../ink/ink104.xml"/><Relationship Id="rId229" Type="http://schemas.openxmlformats.org/officeDocument/2006/relationships/image" Target="../media/image165.png"/><Relationship Id="rId19" Type="http://schemas.openxmlformats.org/officeDocument/2006/relationships/image" Target="../media/image58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73.png"/><Relationship Id="rId261" Type="http://schemas.openxmlformats.org/officeDocument/2006/relationships/image" Target="../media/image181.png"/><Relationship Id="rId266" Type="http://schemas.openxmlformats.org/officeDocument/2006/relationships/customXml" Target="../ink/ink133.xm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66.png"/><Relationship Id="rId56" Type="http://schemas.openxmlformats.org/officeDocument/2006/relationships/customXml" Target="../ink/ink28.xml"/><Relationship Id="rId77" Type="http://schemas.openxmlformats.org/officeDocument/2006/relationships/image" Target="../media/image87.png"/><Relationship Id="rId100" Type="http://schemas.openxmlformats.org/officeDocument/2006/relationships/customXml" Target="../ink/ink50.xml"/><Relationship Id="rId105" Type="http://schemas.openxmlformats.org/officeDocument/2006/relationships/image" Target="../media/image101.png"/><Relationship Id="rId126" Type="http://schemas.openxmlformats.org/officeDocument/2006/relationships/customXml" Target="../ink/ink63.xml"/><Relationship Id="rId147" Type="http://schemas.openxmlformats.org/officeDocument/2006/relationships/image" Target="../media/image122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74.png"/><Relationship Id="rId72" Type="http://schemas.openxmlformats.org/officeDocument/2006/relationships/customXml" Target="../ink/ink36.xml"/><Relationship Id="rId93" Type="http://schemas.openxmlformats.org/officeDocument/2006/relationships/image" Target="../media/image95.png"/><Relationship Id="rId98" Type="http://schemas.openxmlformats.org/officeDocument/2006/relationships/customXml" Target="../ink/ink49.xml"/><Relationship Id="rId121" Type="http://schemas.openxmlformats.org/officeDocument/2006/relationships/image" Target="../media/image109.png"/><Relationship Id="rId142" Type="http://schemas.openxmlformats.org/officeDocument/2006/relationships/customXml" Target="../ink/ink71.xml"/><Relationship Id="rId163" Type="http://schemas.openxmlformats.org/officeDocument/2006/relationships/image" Target="../media/image131.png"/><Relationship Id="rId184" Type="http://schemas.openxmlformats.org/officeDocument/2006/relationships/customXml" Target="../ink/ink92.xml"/><Relationship Id="rId189" Type="http://schemas.openxmlformats.org/officeDocument/2006/relationships/image" Target="../media/image144.png"/><Relationship Id="rId219" Type="http://schemas.openxmlformats.org/officeDocument/2006/relationships/image" Target="../media/image159.png"/><Relationship Id="rId3" Type="http://schemas.openxmlformats.org/officeDocument/2006/relationships/image" Target="../media/image1810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68.png"/><Relationship Id="rId251" Type="http://schemas.openxmlformats.org/officeDocument/2006/relationships/image" Target="../media/image176.png"/><Relationship Id="rId256" Type="http://schemas.openxmlformats.org/officeDocument/2006/relationships/customXml" Target="../ink/ink128.xml"/><Relationship Id="rId25" Type="http://schemas.openxmlformats.org/officeDocument/2006/relationships/image" Target="../media/image61.png"/><Relationship Id="rId46" Type="http://schemas.openxmlformats.org/officeDocument/2006/relationships/customXml" Target="../ink/ink23.xml"/><Relationship Id="rId67" Type="http://schemas.openxmlformats.org/officeDocument/2006/relationships/image" Target="../media/image82.png"/><Relationship Id="rId116" Type="http://schemas.openxmlformats.org/officeDocument/2006/relationships/customXml" Target="../ink/ink58.xml"/><Relationship Id="rId137" Type="http://schemas.openxmlformats.org/officeDocument/2006/relationships/image" Target="../media/image117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69.png"/><Relationship Id="rId62" Type="http://schemas.openxmlformats.org/officeDocument/2006/relationships/customXml" Target="../ink/ink31.xml"/><Relationship Id="rId83" Type="http://schemas.openxmlformats.org/officeDocument/2006/relationships/image" Target="../media/image90.png"/><Relationship Id="rId88" Type="http://schemas.openxmlformats.org/officeDocument/2006/relationships/customXml" Target="../ink/ink44.xml"/><Relationship Id="rId111" Type="http://schemas.openxmlformats.org/officeDocument/2006/relationships/image" Target="../media/image104.png"/><Relationship Id="rId132" Type="http://schemas.openxmlformats.org/officeDocument/2006/relationships/customXml" Target="../ink/ink66.xml"/><Relationship Id="rId153" Type="http://schemas.openxmlformats.org/officeDocument/2006/relationships/image" Target="../media/image125.png"/><Relationship Id="rId174" Type="http://schemas.openxmlformats.org/officeDocument/2006/relationships/customXml" Target="../ink/ink87.xml"/><Relationship Id="rId179" Type="http://schemas.openxmlformats.org/officeDocument/2006/relationships/image" Target="../media/image139.png"/><Relationship Id="rId195" Type="http://schemas.openxmlformats.org/officeDocument/2006/relationships/image" Target="../media/image147.png"/><Relationship Id="rId209" Type="http://schemas.openxmlformats.org/officeDocument/2006/relationships/image" Target="../media/image15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63.png"/><Relationship Id="rId241" Type="http://schemas.openxmlformats.org/officeDocument/2006/relationships/image" Target="../media/image171.png"/><Relationship Id="rId246" Type="http://schemas.openxmlformats.org/officeDocument/2006/relationships/customXml" Target="../ink/ink123.xml"/><Relationship Id="rId267" Type="http://schemas.openxmlformats.org/officeDocument/2006/relationships/image" Target="../media/image184.png"/><Relationship Id="rId15" Type="http://schemas.openxmlformats.org/officeDocument/2006/relationships/image" Target="../media/image56.png"/><Relationship Id="rId36" Type="http://schemas.openxmlformats.org/officeDocument/2006/relationships/customXml" Target="../ink/ink18.xml"/><Relationship Id="rId57" Type="http://schemas.openxmlformats.org/officeDocument/2006/relationships/image" Target="../media/image77.png"/><Relationship Id="rId106" Type="http://schemas.openxmlformats.org/officeDocument/2006/relationships/customXml" Target="../ink/ink53.xml"/><Relationship Id="rId127" Type="http://schemas.openxmlformats.org/officeDocument/2006/relationships/image" Target="../media/image112.png"/><Relationship Id="rId262" Type="http://schemas.openxmlformats.org/officeDocument/2006/relationships/customXml" Target="../ink/ink131.xml"/><Relationship Id="rId10" Type="http://schemas.openxmlformats.org/officeDocument/2006/relationships/customXml" Target="../ink/ink5.xml"/><Relationship Id="rId31" Type="http://schemas.openxmlformats.org/officeDocument/2006/relationships/image" Target="../media/image64.png"/><Relationship Id="rId52" Type="http://schemas.openxmlformats.org/officeDocument/2006/relationships/customXml" Target="../ink/ink26.xml"/><Relationship Id="rId73" Type="http://schemas.openxmlformats.org/officeDocument/2006/relationships/image" Target="../media/image85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98.png"/><Relationship Id="rId101" Type="http://schemas.openxmlformats.org/officeDocument/2006/relationships/image" Target="../media/image99.png"/><Relationship Id="rId122" Type="http://schemas.openxmlformats.org/officeDocument/2006/relationships/customXml" Target="../ink/ink61.xml"/><Relationship Id="rId143" Type="http://schemas.openxmlformats.org/officeDocument/2006/relationships/image" Target="../media/image120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134.png"/><Relationship Id="rId185" Type="http://schemas.openxmlformats.org/officeDocument/2006/relationships/image" Target="../media/image142.png"/><Relationship Id="rId4" Type="http://schemas.openxmlformats.org/officeDocument/2006/relationships/customXml" Target="../ink/ink2.xml"/><Relationship Id="rId9" Type="http://schemas.openxmlformats.org/officeDocument/2006/relationships/image" Target="../media/image53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57.png"/><Relationship Id="rId236" Type="http://schemas.openxmlformats.org/officeDocument/2006/relationships/customXml" Target="../ink/ink118.xml"/><Relationship Id="rId257" Type="http://schemas.openxmlformats.org/officeDocument/2006/relationships/image" Target="../media/image179.png"/><Relationship Id="rId26" Type="http://schemas.openxmlformats.org/officeDocument/2006/relationships/customXml" Target="../ink/ink13.xml"/><Relationship Id="rId231" Type="http://schemas.openxmlformats.org/officeDocument/2006/relationships/image" Target="../media/image166.png"/><Relationship Id="rId252" Type="http://schemas.openxmlformats.org/officeDocument/2006/relationships/customXml" Target="../ink/ink126.xml"/><Relationship Id="rId47" Type="http://schemas.openxmlformats.org/officeDocument/2006/relationships/image" Target="../media/image72.png"/><Relationship Id="rId68" Type="http://schemas.openxmlformats.org/officeDocument/2006/relationships/customXml" Target="../ink/ink34.xml"/><Relationship Id="rId89" Type="http://schemas.openxmlformats.org/officeDocument/2006/relationships/image" Target="../media/image93.png"/><Relationship Id="rId112" Type="http://schemas.openxmlformats.org/officeDocument/2006/relationships/customXml" Target="../ink/ink56.xml"/><Relationship Id="rId133" Type="http://schemas.openxmlformats.org/officeDocument/2006/relationships/image" Target="../media/image115.png"/><Relationship Id="rId154" Type="http://schemas.openxmlformats.org/officeDocument/2006/relationships/customXml" Target="../ink/ink77.xml"/><Relationship Id="rId175" Type="http://schemas.openxmlformats.org/officeDocument/2006/relationships/image" Target="../media/image13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61.png"/><Relationship Id="rId242" Type="http://schemas.openxmlformats.org/officeDocument/2006/relationships/customXml" Target="../ink/ink121.xml"/><Relationship Id="rId263" Type="http://schemas.openxmlformats.org/officeDocument/2006/relationships/image" Target="../media/image182.png"/><Relationship Id="rId37" Type="http://schemas.openxmlformats.org/officeDocument/2006/relationships/image" Target="../media/image67.png"/><Relationship Id="rId58" Type="http://schemas.openxmlformats.org/officeDocument/2006/relationships/customXml" Target="../ink/ink29.xml"/><Relationship Id="rId79" Type="http://schemas.openxmlformats.org/officeDocument/2006/relationships/image" Target="../media/image88.png"/><Relationship Id="rId102" Type="http://schemas.openxmlformats.org/officeDocument/2006/relationships/customXml" Target="../ink/ink51.xml"/><Relationship Id="rId123" Type="http://schemas.openxmlformats.org/officeDocument/2006/relationships/image" Target="../media/image110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132.png"/><Relationship Id="rId186" Type="http://schemas.openxmlformats.org/officeDocument/2006/relationships/customXml" Target="../ink/ink93.xml"/><Relationship Id="rId211" Type="http://schemas.openxmlformats.org/officeDocument/2006/relationships/image" Target="../media/image155.png"/><Relationship Id="rId232" Type="http://schemas.openxmlformats.org/officeDocument/2006/relationships/customXml" Target="../ink/ink116.xml"/><Relationship Id="rId253" Type="http://schemas.openxmlformats.org/officeDocument/2006/relationships/image" Target="../media/image177.png"/><Relationship Id="rId27" Type="http://schemas.openxmlformats.org/officeDocument/2006/relationships/image" Target="../media/image62.png"/><Relationship Id="rId48" Type="http://schemas.openxmlformats.org/officeDocument/2006/relationships/customXml" Target="../ink/ink24.xml"/><Relationship Id="rId69" Type="http://schemas.openxmlformats.org/officeDocument/2006/relationships/image" Target="../media/image83.png"/><Relationship Id="rId113" Type="http://schemas.openxmlformats.org/officeDocument/2006/relationships/image" Target="../media/image105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126.png"/><Relationship Id="rId176" Type="http://schemas.openxmlformats.org/officeDocument/2006/relationships/customXml" Target="../ink/ink88.xml"/><Relationship Id="rId197" Type="http://schemas.openxmlformats.org/officeDocument/2006/relationships/image" Target="../media/image148.png"/><Relationship Id="rId201" Type="http://schemas.openxmlformats.org/officeDocument/2006/relationships/image" Target="../media/image150.png"/><Relationship Id="rId222" Type="http://schemas.openxmlformats.org/officeDocument/2006/relationships/customXml" Target="../ink/ink111.xml"/><Relationship Id="rId243" Type="http://schemas.openxmlformats.org/officeDocument/2006/relationships/image" Target="../media/image172.png"/><Relationship Id="rId264" Type="http://schemas.openxmlformats.org/officeDocument/2006/relationships/customXml" Target="../ink/ink132.xml"/><Relationship Id="rId17" Type="http://schemas.openxmlformats.org/officeDocument/2006/relationships/image" Target="../media/image57.png"/><Relationship Id="rId38" Type="http://schemas.openxmlformats.org/officeDocument/2006/relationships/customXml" Target="../ink/ink19.xml"/><Relationship Id="rId59" Type="http://schemas.openxmlformats.org/officeDocument/2006/relationships/image" Target="../media/image78.png"/><Relationship Id="rId103" Type="http://schemas.openxmlformats.org/officeDocument/2006/relationships/image" Target="../media/image100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94.png"/><Relationship Id="rId145" Type="http://schemas.openxmlformats.org/officeDocument/2006/relationships/image" Target="../media/image121.png"/><Relationship Id="rId166" Type="http://schemas.openxmlformats.org/officeDocument/2006/relationships/customXml" Target="../ink/ink83.xml"/><Relationship Id="rId187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67.png"/><Relationship Id="rId254" Type="http://schemas.openxmlformats.org/officeDocument/2006/relationships/customXml" Target="../ink/ink1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0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7.png"/><Relationship Id="rId117" Type="http://schemas.openxmlformats.org/officeDocument/2006/relationships/customXml" Target="../ink/ink192.xml"/><Relationship Id="rId21" Type="http://schemas.openxmlformats.org/officeDocument/2006/relationships/customXml" Target="../ink/ink144.xml"/><Relationship Id="rId42" Type="http://schemas.openxmlformats.org/officeDocument/2006/relationships/image" Target="../media/image205.png"/><Relationship Id="rId47" Type="http://schemas.openxmlformats.org/officeDocument/2006/relationships/customXml" Target="../ink/ink157.xml"/><Relationship Id="rId63" Type="http://schemas.openxmlformats.org/officeDocument/2006/relationships/customXml" Target="../ink/ink165.xml"/><Relationship Id="rId68" Type="http://schemas.openxmlformats.org/officeDocument/2006/relationships/image" Target="../media/image218.png"/><Relationship Id="rId84" Type="http://schemas.openxmlformats.org/officeDocument/2006/relationships/image" Target="../media/image226.png"/><Relationship Id="rId89" Type="http://schemas.openxmlformats.org/officeDocument/2006/relationships/customXml" Target="../ink/ink178.xml"/><Relationship Id="rId112" Type="http://schemas.openxmlformats.org/officeDocument/2006/relationships/image" Target="../media/image240.png"/><Relationship Id="rId133" Type="http://schemas.openxmlformats.org/officeDocument/2006/relationships/customXml" Target="../ink/ink200.xml"/><Relationship Id="rId138" Type="http://schemas.openxmlformats.org/officeDocument/2006/relationships/image" Target="../media/image253.png"/><Relationship Id="rId154" Type="http://schemas.openxmlformats.org/officeDocument/2006/relationships/image" Target="../media/image261.png"/><Relationship Id="rId159" Type="http://schemas.openxmlformats.org/officeDocument/2006/relationships/customXml" Target="../ink/ink213.xml"/><Relationship Id="rId175" Type="http://schemas.openxmlformats.org/officeDocument/2006/relationships/customXml" Target="../ink/ink221.xml"/><Relationship Id="rId170" Type="http://schemas.openxmlformats.org/officeDocument/2006/relationships/image" Target="../media/image269.png"/><Relationship Id="rId16" Type="http://schemas.openxmlformats.org/officeDocument/2006/relationships/image" Target="../media/image192.png"/><Relationship Id="rId107" Type="http://schemas.openxmlformats.org/officeDocument/2006/relationships/customXml" Target="../ink/ink187.xml"/><Relationship Id="rId11" Type="http://schemas.openxmlformats.org/officeDocument/2006/relationships/customXml" Target="../ink/ink139.xml"/><Relationship Id="rId32" Type="http://schemas.openxmlformats.org/officeDocument/2006/relationships/image" Target="../media/image200.png"/><Relationship Id="rId37" Type="http://schemas.openxmlformats.org/officeDocument/2006/relationships/customXml" Target="../ink/ink152.xml"/><Relationship Id="rId53" Type="http://schemas.openxmlformats.org/officeDocument/2006/relationships/customXml" Target="../ink/ink160.xml"/><Relationship Id="rId58" Type="http://schemas.openxmlformats.org/officeDocument/2006/relationships/image" Target="../media/image213.png"/><Relationship Id="rId74" Type="http://schemas.openxmlformats.org/officeDocument/2006/relationships/image" Target="../media/image221.png"/><Relationship Id="rId79" Type="http://schemas.openxmlformats.org/officeDocument/2006/relationships/customXml" Target="../ink/ink173.xml"/><Relationship Id="rId102" Type="http://schemas.openxmlformats.org/officeDocument/2006/relationships/image" Target="../media/image235.png"/><Relationship Id="rId123" Type="http://schemas.openxmlformats.org/officeDocument/2006/relationships/customXml" Target="../ink/ink195.xml"/><Relationship Id="rId128" Type="http://schemas.openxmlformats.org/officeDocument/2006/relationships/image" Target="../media/image248.png"/><Relationship Id="rId144" Type="http://schemas.openxmlformats.org/officeDocument/2006/relationships/image" Target="../media/image256.png"/><Relationship Id="rId149" Type="http://schemas.openxmlformats.org/officeDocument/2006/relationships/customXml" Target="../ink/ink208.xml"/><Relationship Id="rId5" Type="http://schemas.openxmlformats.org/officeDocument/2006/relationships/customXml" Target="../ink/ink136.xml"/><Relationship Id="rId90" Type="http://schemas.openxmlformats.org/officeDocument/2006/relationships/image" Target="../media/image229.png"/><Relationship Id="rId95" Type="http://schemas.openxmlformats.org/officeDocument/2006/relationships/customXml" Target="../ink/ink181.xml"/><Relationship Id="rId160" Type="http://schemas.openxmlformats.org/officeDocument/2006/relationships/image" Target="../media/image264.png"/><Relationship Id="rId165" Type="http://schemas.openxmlformats.org/officeDocument/2006/relationships/customXml" Target="../ink/ink216.xml"/><Relationship Id="rId22" Type="http://schemas.openxmlformats.org/officeDocument/2006/relationships/image" Target="../media/image195.png"/><Relationship Id="rId27" Type="http://schemas.openxmlformats.org/officeDocument/2006/relationships/customXml" Target="../ink/ink147.xml"/><Relationship Id="rId43" Type="http://schemas.openxmlformats.org/officeDocument/2006/relationships/customXml" Target="../ink/ink155.xml"/><Relationship Id="rId48" Type="http://schemas.openxmlformats.org/officeDocument/2006/relationships/image" Target="../media/image208.png"/><Relationship Id="rId64" Type="http://schemas.openxmlformats.org/officeDocument/2006/relationships/image" Target="../media/image216.png"/><Relationship Id="rId69" Type="http://schemas.openxmlformats.org/officeDocument/2006/relationships/customXml" Target="../ink/ink168.xml"/><Relationship Id="rId113" Type="http://schemas.openxmlformats.org/officeDocument/2006/relationships/customXml" Target="../ink/ink190.xml"/><Relationship Id="rId118" Type="http://schemas.openxmlformats.org/officeDocument/2006/relationships/image" Target="../media/image243.png"/><Relationship Id="rId134" Type="http://schemas.openxmlformats.org/officeDocument/2006/relationships/image" Target="../media/image251.png"/><Relationship Id="rId139" Type="http://schemas.openxmlformats.org/officeDocument/2006/relationships/customXml" Target="../ink/ink203.xml"/><Relationship Id="rId80" Type="http://schemas.openxmlformats.org/officeDocument/2006/relationships/image" Target="../media/image224.png"/><Relationship Id="rId85" Type="http://schemas.openxmlformats.org/officeDocument/2006/relationships/customXml" Target="../ink/ink176.xml"/><Relationship Id="rId150" Type="http://schemas.openxmlformats.org/officeDocument/2006/relationships/image" Target="../media/image259.png"/><Relationship Id="rId155" Type="http://schemas.openxmlformats.org/officeDocument/2006/relationships/customXml" Target="../ink/ink211.xml"/><Relationship Id="rId171" Type="http://schemas.openxmlformats.org/officeDocument/2006/relationships/customXml" Target="../ink/ink219.xml"/><Relationship Id="rId176" Type="http://schemas.openxmlformats.org/officeDocument/2006/relationships/image" Target="../media/image272.png"/><Relationship Id="rId12" Type="http://schemas.openxmlformats.org/officeDocument/2006/relationships/image" Target="../media/image190.png"/><Relationship Id="rId17" Type="http://schemas.openxmlformats.org/officeDocument/2006/relationships/customXml" Target="../ink/ink142.xml"/><Relationship Id="rId33" Type="http://schemas.openxmlformats.org/officeDocument/2006/relationships/customXml" Target="../ink/ink150.xml"/><Relationship Id="rId38" Type="http://schemas.openxmlformats.org/officeDocument/2006/relationships/image" Target="../media/image203.png"/><Relationship Id="rId59" Type="http://schemas.openxmlformats.org/officeDocument/2006/relationships/customXml" Target="../ink/ink163.xml"/><Relationship Id="rId103" Type="http://schemas.openxmlformats.org/officeDocument/2006/relationships/customXml" Target="../ink/ink185.xml"/><Relationship Id="rId108" Type="http://schemas.openxmlformats.org/officeDocument/2006/relationships/image" Target="../media/image238.png"/><Relationship Id="rId124" Type="http://schemas.openxmlformats.org/officeDocument/2006/relationships/image" Target="../media/image246.png"/><Relationship Id="rId129" Type="http://schemas.openxmlformats.org/officeDocument/2006/relationships/customXml" Target="../ink/ink198.xml"/><Relationship Id="rId54" Type="http://schemas.openxmlformats.org/officeDocument/2006/relationships/image" Target="../media/image211.png"/><Relationship Id="rId70" Type="http://schemas.openxmlformats.org/officeDocument/2006/relationships/image" Target="../media/image219.png"/><Relationship Id="rId75" Type="http://schemas.openxmlformats.org/officeDocument/2006/relationships/customXml" Target="../ink/ink171.xml"/><Relationship Id="rId91" Type="http://schemas.openxmlformats.org/officeDocument/2006/relationships/customXml" Target="../ink/ink179.xml"/><Relationship Id="rId96" Type="http://schemas.openxmlformats.org/officeDocument/2006/relationships/image" Target="../media/image232.png"/><Relationship Id="rId140" Type="http://schemas.openxmlformats.org/officeDocument/2006/relationships/image" Target="../media/image254.png"/><Relationship Id="rId145" Type="http://schemas.openxmlformats.org/officeDocument/2006/relationships/customXml" Target="../ink/ink206.xml"/><Relationship Id="rId161" Type="http://schemas.openxmlformats.org/officeDocument/2006/relationships/customXml" Target="../ink/ink214.xml"/><Relationship Id="rId166" Type="http://schemas.openxmlformats.org/officeDocument/2006/relationships/image" Target="../media/image2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7.png"/><Relationship Id="rId23" Type="http://schemas.openxmlformats.org/officeDocument/2006/relationships/customXml" Target="../ink/ink145.xml"/><Relationship Id="rId28" Type="http://schemas.openxmlformats.org/officeDocument/2006/relationships/image" Target="../media/image198.png"/><Relationship Id="rId49" Type="http://schemas.openxmlformats.org/officeDocument/2006/relationships/customXml" Target="../ink/ink158.xml"/><Relationship Id="rId114" Type="http://schemas.openxmlformats.org/officeDocument/2006/relationships/image" Target="../media/image241.png"/><Relationship Id="rId119" Type="http://schemas.openxmlformats.org/officeDocument/2006/relationships/customXml" Target="../ink/ink193.xml"/><Relationship Id="rId10" Type="http://schemas.openxmlformats.org/officeDocument/2006/relationships/image" Target="../media/image189.png"/><Relationship Id="rId31" Type="http://schemas.openxmlformats.org/officeDocument/2006/relationships/customXml" Target="../ink/ink149.xml"/><Relationship Id="rId44" Type="http://schemas.openxmlformats.org/officeDocument/2006/relationships/image" Target="../media/image206.png"/><Relationship Id="rId52" Type="http://schemas.openxmlformats.org/officeDocument/2006/relationships/image" Target="../media/image210.png"/><Relationship Id="rId60" Type="http://schemas.openxmlformats.org/officeDocument/2006/relationships/image" Target="../media/image214.png"/><Relationship Id="rId65" Type="http://schemas.openxmlformats.org/officeDocument/2006/relationships/customXml" Target="../ink/ink166.xml"/><Relationship Id="rId73" Type="http://schemas.openxmlformats.org/officeDocument/2006/relationships/customXml" Target="../ink/ink170.xml"/><Relationship Id="rId78" Type="http://schemas.openxmlformats.org/officeDocument/2006/relationships/image" Target="../media/image223.png"/><Relationship Id="rId81" Type="http://schemas.openxmlformats.org/officeDocument/2006/relationships/customXml" Target="../ink/ink174.xml"/><Relationship Id="rId86" Type="http://schemas.openxmlformats.org/officeDocument/2006/relationships/image" Target="../media/image227.png"/><Relationship Id="rId94" Type="http://schemas.openxmlformats.org/officeDocument/2006/relationships/image" Target="../media/image231.png"/><Relationship Id="rId99" Type="http://schemas.openxmlformats.org/officeDocument/2006/relationships/customXml" Target="../ink/ink183.xml"/><Relationship Id="rId101" Type="http://schemas.openxmlformats.org/officeDocument/2006/relationships/customXml" Target="../ink/ink184.xml"/><Relationship Id="rId122" Type="http://schemas.openxmlformats.org/officeDocument/2006/relationships/image" Target="../media/image245.png"/><Relationship Id="rId130" Type="http://schemas.openxmlformats.org/officeDocument/2006/relationships/image" Target="../media/image249.png"/><Relationship Id="rId135" Type="http://schemas.openxmlformats.org/officeDocument/2006/relationships/customXml" Target="../ink/ink201.xml"/><Relationship Id="rId143" Type="http://schemas.openxmlformats.org/officeDocument/2006/relationships/customXml" Target="../ink/ink205.xml"/><Relationship Id="rId148" Type="http://schemas.openxmlformats.org/officeDocument/2006/relationships/image" Target="../media/image258.png"/><Relationship Id="rId151" Type="http://schemas.openxmlformats.org/officeDocument/2006/relationships/customXml" Target="../ink/ink209.xml"/><Relationship Id="rId156" Type="http://schemas.openxmlformats.org/officeDocument/2006/relationships/image" Target="../media/image262.png"/><Relationship Id="rId164" Type="http://schemas.openxmlformats.org/officeDocument/2006/relationships/image" Target="../media/image266.png"/><Relationship Id="rId169" Type="http://schemas.openxmlformats.org/officeDocument/2006/relationships/customXml" Target="../ink/ink218.xml"/><Relationship Id="rId177" Type="http://schemas.openxmlformats.org/officeDocument/2006/relationships/customXml" Target="../ink/ink222.xml"/><Relationship Id="rId4" Type="http://schemas.openxmlformats.org/officeDocument/2006/relationships/image" Target="../media/image186.png"/><Relationship Id="rId9" Type="http://schemas.openxmlformats.org/officeDocument/2006/relationships/customXml" Target="../ink/ink138.xml"/><Relationship Id="rId172" Type="http://schemas.openxmlformats.org/officeDocument/2006/relationships/image" Target="../media/image270.png"/><Relationship Id="rId180" Type="http://schemas.openxmlformats.org/officeDocument/2006/relationships/image" Target="../media/image274.png"/><Relationship Id="rId13" Type="http://schemas.openxmlformats.org/officeDocument/2006/relationships/customXml" Target="../ink/ink140.xml"/><Relationship Id="rId18" Type="http://schemas.openxmlformats.org/officeDocument/2006/relationships/image" Target="../media/image193.png"/><Relationship Id="rId39" Type="http://schemas.openxmlformats.org/officeDocument/2006/relationships/customXml" Target="../ink/ink153.xml"/><Relationship Id="rId109" Type="http://schemas.openxmlformats.org/officeDocument/2006/relationships/customXml" Target="../ink/ink188.xml"/><Relationship Id="rId34" Type="http://schemas.openxmlformats.org/officeDocument/2006/relationships/image" Target="../media/image201.png"/><Relationship Id="rId50" Type="http://schemas.openxmlformats.org/officeDocument/2006/relationships/image" Target="../media/image209.png"/><Relationship Id="rId55" Type="http://schemas.openxmlformats.org/officeDocument/2006/relationships/customXml" Target="../ink/ink161.xml"/><Relationship Id="rId76" Type="http://schemas.openxmlformats.org/officeDocument/2006/relationships/image" Target="../media/image222.png"/><Relationship Id="rId97" Type="http://schemas.openxmlformats.org/officeDocument/2006/relationships/customXml" Target="../ink/ink182.xml"/><Relationship Id="rId104" Type="http://schemas.openxmlformats.org/officeDocument/2006/relationships/image" Target="../media/image236.png"/><Relationship Id="rId120" Type="http://schemas.openxmlformats.org/officeDocument/2006/relationships/image" Target="../media/image244.png"/><Relationship Id="rId125" Type="http://schemas.openxmlformats.org/officeDocument/2006/relationships/customXml" Target="../ink/ink196.xml"/><Relationship Id="rId141" Type="http://schemas.openxmlformats.org/officeDocument/2006/relationships/customXml" Target="../ink/ink204.xml"/><Relationship Id="rId146" Type="http://schemas.openxmlformats.org/officeDocument/2006/relationships/image" Target="../media/image257.png"/><Relationship Id="rId167" Type="http://schemas.openxmlformats.org/officeDocument/2006/relationships/customXml" Target="../ink/ink217.xml"/><Relationship Id="rId7" Type="http://schemas.openxmlformats.org/officeDocument/2006/relationships/customXml" Target="../ink/ink137.xml"/><Relationship Id="rId71" Type="http://schemas.openxmlformats.org/officeDocument/2006/relationships/customXml" Target="../ink/ink169.xml"/><Relationship Id="rId92" Type="http://schemas.openxmlformats.org/officeDocument/2006/relationships/image" Target="../media/image230.png"/><Relationship Id="rId162" Type="http://schemas.openxmlformats.org/officeDocument/2006/relationships/image" Target="../media/image265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148.xml"/><Relationship Id="rId24" Type="http://schemas.openxmlformats.org/officeDocument/2006/relationships/image" Target="../media/image196.png"/><Relationship Id="rId40" Type="http://schemas.openxmlformats.org/officeDocument/2006/relationships/image" Target="../media/image204.png"/><Relationship Id="rId45" Type="http://schemas.openxmlformats.org/officeDocument/2006/relationships/customXml" Target="../ink/ink156.xml"/><Relationship Id="rId66" Type="http://schemas.openxmlformats.org/officeDocument/2006/relationships/image" Target="../media/image217.png"/><Relationship Id="rId87" Type="http://schemas.openxmlformats.org/officeDocument/2006/relationships/customXml" Target="../ink/ink177.xml"/><Relationship Id="rId110" Type="http://schemas.openxmlformats.org/officeDocument/2006/relationships/image" Target="../media/image239.png"/><Relationship Id="rId115" Type="http://schemas.openxmlformats.org/officeDocument/2006/relationships/customXml" Target="../ink/ink191.xml"/><Relationship Id="rId131" Type="http://schemas.openxmlformats.org/officeDocument/2006/relationships/customXml" Target="../ink/ink199.xml"/><Relationship Id="rId136" Type="http://schemas.openxmlformats.org/officeDocument/2006/relationships/image" Target="../media/image252.png"/><Relationship Id="rId157" Type="http://schemas.openxmlformats.org/officeDocument/2006/relationships/customXml" Target="../ink/ink212.xml"/><Relationship Id="rId178" Type="http://schemas.openxmlformats.org/officeDocument/2006/relationships/image" Target="../media/image273.png"/><Relationship Id="rId61" Type="http://schemas.openxmlformats.org/officeDocument/2006/relationships/customXml" Target="../ink/ink164.xml"/><Relationship Id="rId82" Type="http://schemas.openxmlformats.org/officeDocument/2006/relationships/image" Target="../media/image225.png"/><Relationship Id="rId152" Type="http://schemas.openxmlformats.org/officeDocument/2006/relationships/image" Target="../media/image260.png"/><Relationship Id="rId173" Type="http://schemas.openxmlformats.org/officeDocument/2006/relationships/customXml" Target="../ink/ink220.xml"/><Relationship Id="rId19" Type="http://schemas.openxmlformats.org/officeDocument/2006/relationships/customXml" Target="../ink/ink143.xml"/><Relationship Id="rId14" Type="http://schemas.openxmlformats.org/officeDocument/2006/relationships/image" Target="../media/image191.png"/><Relationship Id="rId30" Type="http://schemas.openxmlformats.org/officeDocument/2006/relationships/image" Target="../media/image199.png"/><Relationship Id="rId35" Type="http://schemas.openxmlformats.org/officeDocument/2006/relationships/customXml" Target="../ink/ink151.xml"/><Relationship Id="rId56" Type="http://schemas.openxmlformats.org/officeDocument/2006/relationships/image" Target="../media/image212.png"/><Relationship Id="rId77" Type="http://schemas.openxmlformats.org/officeDocument/2006/relationships/customXml" Target="../ink/ink172.xml"/><Relationship Id="rId100" Type="http://schemas.openxmlformats.org/officeDocument/2006/relationships/image" Target="../media/image234.png"/><Relationship Id="rId105" Type="http://schemas.openxmlformats.org/officeDocument/2006/relationships/customXml" Target="../ink/ink186.xml"/><Relationship Id="rId126" Type="http://schemas.openxmlformats.org/officeDocument/2006/relationships/image" Target="../media/image247.png"/><Relationship Id="rId147" Type="http://schemas.openxmlformats.org/officeDocument/2006/relationships/customXml" Target="../ink/ink207.xml"/><Relationship Id="rId168" Type="http://schemas.openxmlformats.org/officeDocument/2006/relationships/image" Target="../media/image268.png"/><Relationship Id="rId8" Type="http://schemas.openxmlformats.org/officeDocument/2006/relationships/image" Target="../media/image188.png"/><Relationship Id="rId51" Type="http://schemas.openxmlformats.org/officeDocument/2006/relationships/customXml" Target="../ink/ink159.xml"/><Relationship Id="rId72" Type="http://schemas.openxmlformats.org/officeDocument/2006/relationships/image" Target="../media/image220.png"/><Relationship Id="rId93" Type="http://schemas.openxmlformats.org/officeDocument/2006/relationships/customXml" Target="../ink/ink180.xml"/><Relationship Id="rId98" Type="http://schemas.openxmlformats.org/officeDocument/2006/relationships/image" Target="../media/image233.png"/><Relationship Id="rId121" Type="http://schemas.openxmlformats.org/officeDocument/2006/relationships/customXml" Target="../ink/ink194.xml"/><Relationship Id="rId142" Type="http://schemas.openxmlformats.org/officeDocument/2006/relationships/image" Target="../media/image255.png"/><Relationship Id="rId163" Type="http://schemas.openxmlformats.org/officeDocument/2006/relationships/customXml" Target="../ink/ink215.xml"/><Relationship Id="rId3" Type="http://schemas.openxmlformats.org/officeDocument/2006/relationships/customXml" Target="../ink/ink135.xml"/><Relationship Id="rId25" Type="http://schemas.openxmlformats.org/officeDocument/2006/relationships/customXml" Target="../ink/ink146.xml"/><Relationship Id="rId46" Type="http://schemas.openxmlformats.org/officeDocument/2006/relationships/image" Target="../media/image207.png"/><Relationship Id="rId67" Type="http://schemas.openxmlformats.org/officeDocument/2006/relationships/customXml" Target="../ink/ink167.xml"/><Relationship Id="rId116" Type="http://schemas.openxmlformats.org/officeDocument/2006/relationships/image" Target="../media/image242.png"/><Relationship Id="rId137" Type="http://schemas.openxmlformats.org/officeDocument/2006/relationships/customXml" Target="../ink/ink202.xml"/><Relationship Id="rId158" Type="http://schemas.openxmlformats.org/officeDocument/2006/relationships/image" Target="../media/image263.png"/><Relationship Id="rId20" Type="http://schemas.openxmlformats.org/officeDocument/2006/relationships/image" Target="../media/image194.png"/><Relationship Id="rId41" Type="http://schemas.openxmlformats.org/officeDocument/2006/relationships/customXml" Target="../ink/ink154.xml"/><Relationship Id="rId62" Type="http://schemas.openxmlformats.org/officeDocument/2006/relationships/image" Target="../media/image215.png"/><Relationship Id="rId83" Type="http://schemas.openxmlformats.org/officeDocument/2006/relationships/customXml" Target="../ink/ink175.xml"/><Relationship Id="rId88" Type="http://schemas.openxmlformats.org/officeDocument/2006/relationships/image" Target="../media/image228.png"/><Relationship Id="rId111" Type="http://schemas.openxmlformats.org/officeDocument/2006/relationships/customXml" Target="../ink/ink189.xml"/><Relationship Id="rId132" Type="http://schemas.openxmlformats.org/officeDocument/2006/relationships/image" Target="../media/image250.png"/><Relationship Id="rId153" Type="http://schemas.openxmlformats.org/officeDocument/2006/relationships/customXml" Target="../ink/ink210.xml"/><Relationship Id="rId174" Type="http://schemas.openxmlformats.org/officeDocument/2006/relationships/image" Target="../media/image271.png"/><Relationship Id="rId179" Type="http://schemas.openxmlformats.org/officeDocument/2006/relationships/customXml" Target="../ink/ink223.xml"/><Relationship Id="rId15" Type="http://schemas.openxmlformats.org/officeDocument/2006/relationships/customXml" Target="../ink/ink141.xml"/><Relationship Id="rId36" Type="http://schemas.openxmlformats.org/officeDocument/2006/relationships/image" Target="../media/image202.png"/><Relationship Id="rId57" Type="http://schemas.openxmlformats.org/officeDocument/2006/relationships/customXml" Target="../ink/ink162.xml"/><Relationship Id="rId106" Type="http://schemas.openxmlformats.org/officeDocument/2006/relationships/image" Target="../media/image237.png"/><Relationship Id="rId127" Type="http://schemas.openxmlformats.org/officeDocument/2006/relationships/customXml" Target="../ink/ink1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5.png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276.wmf"/><Relationship Id="rId7" Type="http://schemas.openxmlformats.org/officeDocument/2006/relationships/image" Target="../media/image27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7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wmf"/><Relationship Id="rId3" Type="http://schemas.openxmlformats.org/officeDocument/2006/relationships/image" Target="../media/image740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8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0.png"/><Relationship Id="rId11" Type="http://schemas.openxmlformats.org/officeDocument/2006/relationships/image" Target="../media/image284.png"/><Relationship Id="rId5" Type="http://schemas.openxmlformats.org/officeDocument/2006/relationships/image" Target="../media/image760.png"/><Relationship Id="rId10" Type="http://schemas.openxmlformats.org/officeDocument/2006/relationships/image" Target="../media/image283.wmf"/><Relationship Id="rId4" Type="http://schemas.openxmlformats.org/officeDocument/2006/relationships/image" Target="../media/image750.png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8.emf"/><Relationship Id="rId4" Type="http://schemas.openxmlformats.org/officeDocument/2006/relationships/image" Target="../media/image2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F1B85F72-3869-43FA-B10B-E0A56E4CA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028700"/>
            <a:ext cx="7546975" cy="3048000"/>
          </a:xfrm>
          <a:effectLst>
            <a:outerShdw dist="53882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altLang="pt-BR" dirty="0"/>
              <a:t>PQI3402   /   OP-III</a:t>
            </a:r>
            <a:br>
              <a:rPr altLang="pt-BR" dirty="0"/>
            </a:br>
            <a:br>
              <a:rPr dirty="0"/>
            </a:br>
            <a:r>
              <a:rPr dirty="0"/>
              <a:t>Equilíbrio termodinâmico em sistemas multifásicos</a:t>
            </a:r>
          </a:p>
        </p:txBody>
      </p:sp>
      <p:sp>
        <p:nvSpPr>
          <p:cNvPr id="7171" name="Espaço Reservado para Número de Slide 2">
            <a:extLst>
              <a:ext uri="{FF2B5EF4-FFF2-40B4-BE49-F238E27FC236}">
                <a16:creationId xmlns:a16="http://schemas.microsoft.com/office/drawing/2014/main" id="{D625983D-9F3F-4F8F-A8D7-31501D70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9F6EC1-80A1-4B6D-9AFC-9FA61E4E1F1B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F79F3E28-44D9-4704-B598-C175B2B81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941888"/>
            <a:ext cx="6934200" cy="462307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2400" b="1" dirty="0">
                <a:latin typeface="+mj-lt"/>
              </a:rPr>
              <a:t>Marcelo Seckler</a:t>
            </a:r>
          </a:p>
        </p:txBody>
      </p:sp>
      <p:sp>
        <p:nvSpPr>
          <p:cNvPr id="7173" name="CaixaDeTexto 1">
            <a:extLst>
              <a:ext uri="{FF2B5EF4-FFF2-40B4-BE49-F238E27FC236}">
                <a16:creationId xmlns:a16="http://schemas.microsoft.com/office/drawing/2014/main" id="{88A4C3AF-6784-4D56-9519-A5E502D5E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4418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600" i="1">
                <a:latin typeface="Lucida Sans" panose="020B0602030504020204" pitchFamily="34" charset="0"/>
              </a:rPr>
              <a:t>Texto de apoio: Seader&amp;Henley Capítulo 2.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86D29-7ED7-44E2-ABDA-17D214E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>
              <a:defRPr/>
            </a:pPr>
            <a:r>
              <a:t>Exercício fugacidade e atividade: solução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F9A13AB5-81CF-4F17-8B25-57E537F71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pt-BR" altLang="pt-BR"/>
              <a:t> </a:t>
            </a:r>
          </a:p>
          <a:p>
            <a:pPr marL="184150" lvl="1" indent="0">
              <a:buFont typeface="Arial" panose="020B0604020202020204" pitchFamily="34" charset="0"/>
              <a:buNone/>
            </a:pPr>
            <a:r>
              <a:rPr lang="pt-BR" altLang="pt-BR"/>
              <a:t>H1: Sistema homogêneo, componentes O</a:t>
            </a:r>
            <a:r>
              <a:rPr lang="pt-BR" altLang="pt-BR" baseline="-25000"/>
              <a:t>2</a:t>
            </a:r>
            <a:r>
              <a:rPr lang="pt-BR" altLang="pt-BR"/>
              <a:t> e N</a:t>
            </a:r>
            <a:r>
              <a:rPr lang="pt-BR" altLang="pt-BR" baseline="-25000"/>
              <a:t>2</a:t>
            </a:r>
            <a:r>
              <a:rPr lang="pt-BR" altLang="pt-BR"/>
              <a:t>.</a:t>
            </a:r>
            <a:br>
              <a:rPr lang="pt-BR" altLang="pt-BR"/>
            </a:br>
            <a:r>
              <a:rPr lang="pt-BR" altLang="pt-BR"/>
              <a:t>H2: gás ideal a P = 1atm</a:t>
            </a:r>
            <a:br>
              <a:rPr lang="pt-BR" altLang="pt-BR"/>
            </a:br>
            <a:r>
              <a:rPr lang="pt-BR" altLang="pt-BR"/>
              <a:t>R: f</a:t>
            </a:r>
            <a:r>
              <a:rPr lang="pt-BR" altLang="pt-BR" baseline="-25000"/>
              <a:t>O2,mistura</a:t>
            </a:r>
            <a:r>
              <a:rPr lang="pt-BR" altLang="pt-BR"/>
              <a:t>=y</a:t>
            </a:r>
            <a:r>
              <a:rPr lang="pt-BR" altLang="pt-BR" baseline="-25000"/>
              <a:t>O2</a:t>
            </a:r>
            <a:r>
              <a:rPr lang="pt-BR" altLang="pt-BR"/>
              <a:t>P = 0,21.1 = 0,21 atm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pt-BR" altLang="pt-BR"/>
              <a:t> </a:t>
            </a:r>
          </a:p>
          <a:p>
            <a:pPr marL="184150" lvl="1" indent="0">
              <a:buFont typeface="Arial" panose="020B0604020202020204" pitchFamily="34" charset="0"/>
              <a:buNone/>
            </a:pPr>
            <a:r>
              <a:rPr lang="pt-BR" altLang="pt-BR"/>
              <a:t>H1: Solução ideal; </a:t>
            </a:r>
            <a:br>
              <a:rPr lang="pt-BR" altLang="pt-BR"/>
            </a:br>
            <a:r>
              <a:rPr lang="pt-BR" altLang="pt-BR"/>
              <a:t>H2: P = 10</a:t>
            </a:r>
            <a:r>
              <a:rPr lang="pt-BR" altLang="pt-BR" baseline="30000"/>
              <a:t>2</a:t>
            </a:r>
            <a:r>
              <a:rPr lang="pt-BR" altLang="pt-BR"/>
              <a:t> kPa</a:t>
            </a:r>
            <a:br>
              <a:rPr lang="pt-BR" altLang="pt-BR"/>
            </a:br>
            <a:r>
              <a:rPr lang="pt-BR" altLang="pt-BR"/>
              <a:t>R: f</a:t>
            </a:r>
            <a:r>
              <a:rPr lang="pt-BR" altLang="pt-BR" baseline="-25000"/>
              <a:t>1,mist </a:t>
            </a:r>
            <a:r>
              <a:rPr lang="pt-BR" altLang="pt-BR"/>
              <a:t>= x1 . P1_sat = 0,5 . 0,8 = 0,4 kPa</a:t>
            </a:r>
            <a:br>
              <a:rPr lang="pt-BR" altLang="pt-BR"/>
            </a:br>
            <a:r>
              <a:rPr lang="pt-BR" altLang="pt-BR"/>
              <a:t>    f</a:t>
            </a:r>
            <a:r>
              <a:rPr lang="pt-BR" altLang="pt-BR" baseline="-25000"/>
              <a:t>2,mist</a:t>
            </a:r>
            <a:r>
              <a:rPr lang="pt-BR" altLang="pt-BR"/>
              <a:t> = x2 . P2_sat = 0,5 . 1,7 = 0,85 kPa</a:t>
            </a:r>
            <a:br>
              <a:rPr lang="pt-BR" altLang="pt-BR"/>
            </a:br>
            <a:endParaRPr lang="pt-BR" altLang="pt-BR"/>
          </a:p>
          <a:p>
            <a:pPr marL="184150" lvl="1" indent="0">
              <a:buFont typeface="Arial" panose="020B0604020202020204" pitchFamily="34" charset="0"/>
              <a:buNone/>
            </a:pPr>
            <a:endParaRPr lang="pt-BR" altLang="pt-BR"/>
          </a:p>
          <a:p>
            <a:pPr marL="184150" lvl="1" indent="0">
              <a:buFont typeface="Arial" panose="020B0604020202020204" pitchFamily="34" charset="0"/>
              <a:buNone/>
            </a:pPr>
            <a:r>
              <a:rPr lang="pt-BR" altLang="pt-BR"/>
              <a:t>R: a1 = 0,5 mol/mol_mistura</a:t>
            </a:r>
            <a:br>
              <a:rPr lang="pt-BR" altLang="pt-BR"/>
            </a:br>
            <a:r>
              <a:rPr lang="pt-BR" altLang="pt-BR"/>
              <a:t>(na solução ideal a</a:t>
            </a:r>
            <a:r>
              <a:rPr lang="pt-BR" altLang="pt-BR" baseline="-25000"/>
              <a:t>i</a:t>
            </a:r>
            <a:r>
              <a:rPr lang="pt-BR" altLang="pt-BR"/>
              <a:t> = x</a:t>
            </a:r>
            <a:r>
              <a:rPr lang="pt-BR" altLang="pt-BR" baseline="-25000"/>
              <a:t>i</a:t>
            </a:r>
            <a:r>
              <a:rPr lang="pt-BR" altLang="pt-BR"/>
              <a:t>)</a:t>
            </a:r>
          </a:p>
        </p:txBody>
      </p:sp>
      <p:sp>
        <p:nvSpPr>
          <p:cNvPr id="27652" name="Espaço Reservado para Número de Slide 3">
            <a:extLst>
              <a:ext uri="{FF2B5EF4-FFF2-40B4-BE49-F238E27FC236}">
                <a16:creationId xmlns:a16="http://schemas.microsoft.com/office/drawing/2014/main" id="{A83361A8-C860-4607-9A3F-34000E62F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5F631B-A72D-431E-B600-A879F19923E1}" type="slidenum">
              <a:rPr lang="en-US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9BD551D-B515-4940-9BB0-C05FB8E9EB05}"/>
              </a:ext>
            </a:extLst>
          </p:cNvPr>
          <p:cNvSpPr/>
          <p:nvPr/>
        </p:nvSpPr>
        <p:spPr>
          <a:xfrm>
            <a:off x="539750" y="4648200"/>
            <a:ext cx="5976938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4150" lvl="1">
              <a:defRPr/>
            </a:pPr>
            <a:r>
              <a:rPr lang="pt-BR" dirty="0">
                <a:latin typeface="+mj-lt"/>
              </a:rPr>
              <a:t>Apesar das frações molares dos componentes serem iguais, a fugacidade do componente mais volátil é maior.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BEE29-1409-40D1-B007-395E4CB7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>
              <a:defRPr/>
            </a:pPr>
            <a:r>
              <a:t>Exercício fugacidade e atividade: solução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46E758-17BB-4602-87EF-C5CB848C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pt-BR" dirty="0"/>
              <a:t> </a:t>
            </a:r>
          </a:p>
          <a:p>
            <a:pPr marL="184150" lvl="1" indent="0">
              <a:buFont typeface="Arial" panose="020B0604020202020204" pitchFamily="34" charset="0"/>
              <a:buNone/>
              <a:defRPr/>
            </a:pPr>
            <a:r>
              <a:rPr lang="pt-BR" dirty="0"/>
              <a:t>H: sistema homogêneo, líquido</a:t>
            </a:r>
            <a:br>
              <a:rPr lang="pt-BR" dirty="0"/>
            </a:br>
            <a:r>
              <a:rPr lang="pt-BR" dirty="0"/>
              <a:t>H: solução não-ideal, coeficientes de atividade conhecidos (</a:t>
            </a:r>
            <a:r>
              <a:rPr lang="pt-BR" dirty="0" err="1"/>
              <a:t>Fig</a:t>
            </a:r>
            <a:r>
              <a:rPr lang="pt-BR" dirty="0"/>
              <a:t> 2.17 S&amp;H 2011).	</a:t>
            </a:r>
            <a:br>
              <a:rPr lang="pt-BR" dirty="0"/>
            </a:br>
            <a:r>
              <a:rPr lang="pt-BR" dirty="0"/>
              <a:t>R: leitura da figura</a:t>
            </a:r>
            <a:br>
              <a:rPr lang="pt-BR" dirty="0"/>
            </a:br>
            <a:r>
              <a:rPr lang="pt-BR" dirty="0" err="1">
                <a:latin typeface="Symbol" panose="05050102010706020507" pitchFamily="18" charset="2"/>
              </a:rPr>
              <a:t>g</a:t>
            </a:r>
            <a:r>
              <a:rPr lang="pt-BR" baseline="-25000" dirty="0" err="1"/>
              <a:t>etanol</a:t>
            </a:r>
            <a:r>
              <a:rPr lang="pt-BR" dirty="0"/>
              <a:t> a 0,2 mol et/</a:t>
            </a:r>
            <a:r>
              <a:rPr lang="pt-BR" dirty="0" err="1"/>
              <a:t>mol_mistura</a:t>
            </a:r>
            <a:r>
              <a:rPr lang="pt-BR" dirty="0"/>
              <a:t> = 4</a:t>
            </a:r>
            <a:br>
              <a:rPr lang="pt-BR" dirty="0"/>
            </a:br>
            <a:r>
              <a:rPr lang="pt-BR" dirty="0" err="1">
                <a:latin typeface="Symbol" panose="05050102010706020507" pitchFamily="18" charset="2"/>
              </a:rPr>
              <a:t>g</a:t>
            </a:r>
            <a:r>
              <a:rPr lang="pt-BR" baseline="-25000" dirty="0" err="1"/>
              <a:t>heptano</a:t>
            </a:r>
            <a:r>
              <a:rPr lang="pt-BR" dirty="0"/>
              <a:t> a 0,2 mol et/</a:t>
            </a:r>
            <a:r>
              <a:rPr lang="pt-BR" dirty="0" err="1"/>
              <a:t>mol_mistura</a:t>
            </a:r>
            <a:r>
              <a:rPr lang="pt-BR" dirty="0"/>
              <a:t>= 0,9</a:t>
            </a:r>
          </a:p>
          <a:p>
            <a:pPr marL="184150" lvl="1" indent="0">
              <a:buFont typeface="Arial" panose="020B0604020202020204" pitchFamily="34" charset="0"/>
              <a:buNone/>
              <a:defRPr/>
            </a:pPr>
            <a:r>
              <a:rPr lang="pt-BR" dirty="0" err="1"/>
              <a:t>a</a:t>
            </a:r>
            <a:r>
              <a:rPr lang="pt-BR" baseline="-25000" dirty="0" err="1"/>
              <a:t>etanol</a:t>
            </a:r>
            <a:r>
              <a:rPr lang="pt-BR" dirty="0"/>
              <a:t>= </a:t>
            </a:r>
            <a:r>
              <a:rPr lang="pt-BR" dirty="0" err="1">
                <a:latin typeface="Symbol" panose="05050102010706020507" pitchFamily="18" charset="2"/>
              </a:rPr>
              <a:t>g</a:t>
            </a:r>
            <a:r>
              <a:rPr lang="pt-BR" baseline="-25000" dirty="0" err="1"/>
              <a:t>etanol</a:t>
            </a:r>
            <a:r>
              <a:rPr lang="pt-BR" dirty="0"/>
              <a:t>. </a:t>
            </a:r>
            <a:r>
              <a:rPr lang="pt-BR" dirty="0" err="1"/>
              <a:t>x</a:t>
            </a:r>
            <a:r>
              <a:rPr lang="pt-BR" baseline="-25000" dirty="0" err="1"/>
              <a:t>etanol</a:t>
            </a:r>
            <a:r>
              <a:rPr lang="pt-BR" dirty="0"/>
              <a:t>= 4 . 0,2 = 0,8 mol/</a:t>
            </a:r>
            <a:r>
              <a:rPr lang="pt-BR" dirty="0" err="1"/>
              <a:t>mol_mistura</a:t>
            </a:r>
            <a:endParaRPr lang="pt-BR" dirty="0"/>
          </a:p>
          <a:p>
            <a:pPr marL="184150" lvl="1" indent="0">
              <a:buFont typeface="Arial" panose="020B0604020202020204" pitchFamily="34" charset="0"/>
              <a:buNone/>
              <a:defRPr/>
            </a:pPr>
            <a:r>
              <a:rPr lang="pt-BR" dirty="0" err="1"/>
              <a:t>a</a:t>
            </a:r>
            <a:r>
              <a:rPr lang="pt-BR" baseline="-25000" dirty="0" err="1"/>
              <a:t>heptano</a:t>
            </a:r>
            <a:r>
              <a:rPr lang="pt-BR" dirty="0"/>
              <a:t>= </a:t>
            </a:r>
            <a:r>
              <a:rPr lang="pt-BR" dirty="0" err="1">
                <a:latin typeface="Symbol" panose="05050102010706020507" pitchFamily="18" charset="2"/>
              </a:rPr>
              <a:t>g</a:t>
            </a:r>
            <a:r>
              <a:rPr lang="pt-BR" baseline="-25000" dirty="0" err="1"/>
              <a:t>heptano</a:t>
            </a:r>
            <a:r>
              <a:rPr lang="pt-BR" baseline="-25000" dirty="0"/>
              <a:t> </a:t>
            </a:r>
            <a:r>
              <a:rPr lang="pt-BR" dirty="0"/>
              <a:t>. </a:t>
            </a:r>
            <a:r>
              <a:rPr lang="pt-BR" dirty="0" err="1"/>
              <a:t>x</a:t>
            </a:r>
            <a:r>
              <a:rPr lang="pt-BR" baseline="-25000" dirty="0" err="1"/>
              <a:t>heptano</a:t>
            </a:r>
            <a:r>
              <a:rPr lang="pt-BR" dirty="0"/>
              <a:t>= 0,9 . 0,8 = 0,72 mol/</a:t>
            </a:r>
            <a:r>
              <a:rPr lang="pt-BR" dirty="0" err="1"/>
              <a:t>mol_mistura</a:t>
            </a:r>
            <a:endParaRPr lang="pt-BR" dirty="0"/>
          </a:p>
          <a:p>
            <a:pPr marL="184150" lvl="1" indent="0"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184150" lvl="1" indent="0"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id="{DF50F363-6427-449F-89AB-32B88F4A1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8A04FF-BA2B-497D-BC3C-3938044F5763}" type="slidenum">
              <a:rPr lang="en-US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55E256-F201-4705-A1D5-F837CD082871}"/>
              </a:ext>
            </a:extLst>
          </p:cNvPr>
          <p:cNvSpPr/>
          <p:nvPr/>
        </p:nvSpPr>
        <p:spPr>
          <a:xfrm>
            <a:off x="468313" y="4724400"/>
            <a:ext cx="79375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4150" lvl="1">
              <a:defRPr/>
            </a:pPr>
            <a:r>
              <a:rPr lang="pt-BR" dirty="0">
                <a:latin typeface="+mj-lt"/>
              </a:rPr>
              <a:t>Apesar do etanol estar em menor proporção, sua atividade é maior, pois ele desvia mais intensamente da idealidade que o n-</a:t>
            </a:r>
            <a:r>
              <a:rPr lang="pt-BR" dirty="0" err="1">
                <a:latin typeface="+mj-lt"/>
              </a:rPr>
              <a:t>heptano</a:t>
            </a:r>
            <a:r>
              <a:rPr lang="pt-BR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B1CFD22A-0ABD-4B05-A6BB-251F5F086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296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t>Relação entre </a:t>
            </a:r>
            <a:r>
              <a:rPr altLang="pt-BR" i="1">
                <a:latin typeface="Symbol" panose="05050102010706020507" pitchFamily="18" charset="2"/>
              </a:rPr>
              <a:t>f</a:t>
            </a:r>
            <a:r>
              <a:t>  e </a:t>
            </a:r>
            <a:r>
              <a:rPr i="1">
                <a:latin typeface="Symbol" pitchFamily="18" charset="2"/>
              </a:rPr>
              <a:t>g</a:t>
            </a:r>
            <a:endParaRPr/>
          </a:p>
        </p:txBody>
      </p:sp>
      <p:sp>
        <p:nvSpPr>
          <p:cNvPr id="31747" name="Rectangle 15">
            <a:extLst>
              <a:ext uri="{FF2B5EF4-FFF2-40B4-BE49-F238E27FC236}">
                <a16:creationId xmlns:a16="http://schemas.microsoft.com/office/drawing/2014/main" id="{8A74D93F-FD65-4746-8B3A-BE3D5014F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r>
              <a:rPr lang="pt-BR" altLang="pt-BR"/>
              <a:t>Alguns modelos termodinâmicos fornecem o coeficiente de fugacidade </a:t>
            </a:r>
            <a:r>
              <a:rPr lang="pt-BR" altLang="pt-BR" i="1">
                <a:latin typeface="Symbol" panose="05050102010706020507" pitchFamily="18" charset="2"/>
              </a:rPr>
              <a:t>f</a:t>
            </a:r>
            <a:r>
              <a:rPr lang="pt-BR" altLang="pt-BR"/>
              <a:t>, outros o coeficiente de atividade</a:t>
            </a:r>
            <a:r>
              <a:rPr lang="pt-BR" altLang="pt-BR" i="1">
                <a:latin typeface="Symbol" panose="05050102010706020507" pitchFamily="18" charset="2"/>
              </a:rPr>
              <a:t> g</a:t>
            </a:r>
            <a:r>
              <a:rPr lang="pt-BR" altLang="pt-BR"/>
              <a:t>, logo desejamos converter expressões em </a:t>
            </a:r>
            <a:r>
              <a:rPr lang="pt-BR" altLang="pt-BR" i="1">
                <a:latin typeface="Symbol" panose="05050102010706020507" pitchFamily="18" charset="2"/>
              </a:rPr>
              <a:t>f</a:t>
            </a:r>
            <a:r>
              <a:rPr lang="pt-BR" altLang="pt-BR"/>
              <a:t>  para expressões em </a:t>
            </a:r>
            <a:r>
              <a:rPr lang="pt-BR" altLang="pt-BR" i="1">
                <a:latin typeface="Symbol" panose="05050102010706020507" pitchFamily="18" charset="2"/>
              </a:rPr>
              <a:t>g</a:t>
            </a:r>
          </a:p>
          <a:p>
            <a:r>
              <a:rPr lang="pt-BR" altLang="pt-BR"/>
              <a:t>Usando as definições de </a:t>
            </a:r>
            <a:r>
              <a:rPr lang="pt-BR" altLang="pt-BR" i="1">
                <a:latin typeface="Symbol" panose="05050102010706020507" pitchFamily="18" charset="2"/>
              </a:rPr>
              <a:t>f</a:t>
            </a:r>
            <a:r>
              <a:rPr lang="pt-BR" altLang="pt-BR"/>
              <a:t>  e </a:t>
            </a:r>
            <a:r>
              <a:rPr lang="pt-BR" altLang="pt-BR" i="1">
                <a:latin typeface="Symbol" panose="05050102010706020507" pitchFamily="18" charset="2"/>
              </a:rPr>
              <a:t>g </a:t>
            </a:r>
            <a:r>
              <a:rPr lang="pt-BR" altLang="pt-BR">
                <a:latin typeface="Symbol" panose="05050102010706020507" pitchFamily="18" charset="2"/>
              </a:rPr>
              <a:t>:</a:t>
            </a:r>
          </a:p>
          <a:p>
            <a:endParaRPr lang="pt-BR" altLang="pt-BR"/>
          </a:p>
        </p:txBody>
      </p:sp>
      <p:sp>
        <p:nvSpPr>
          <p:cNvPr id="31748" name="Espaço Reservado para Número de Slide 3">
            <a:extLst>
              <a:ext uri="{FF2B5EF4-FFF2-40B4-BE49-F238E27FC236}">
                <a16:creationId xmlns:a16="http://schemas.microsoft.com/office/drawing/2014/main" id="{E8F11FBC-79E8-401A-A3C8-25CF383D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53705E-E68D-4ED3-BFB7-7B9B519E68DE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31749" name="Agrupar 1">
            <a:extLst>
              <a:ext uri="{FF2B5EF4-FFF2-40B4-BE49-F238E27FC236}">
                <a16:creationId xmlns:a16="http://schemas.microsoft.com/office/drawing/2014/main" id="{1BBBEC47-5B93-476A-A583-D05190CCCE79}"/>
              </a:ext>
            </a:extLst>
          </p:cNvPr>
          <p:cNvGrpSpPr>
            <a:grpSpLocks/>
          </p:cNvGrpSpPr>
          <p:nvPr/>
        </p:nvGrpSpPr>
        <p:grpSpPr bwMode="auto">
          <a:xfrm>
            <a:off x="2397125" y="3429000"/>
            <a:ext cx="4349750" cy="1949450"/>
            <a:chOff x="2078742" y="4365625"/>
            <a:chExt cx="4348750" cy="1950241"/>
          </a:xfrm>
        </p:grpSpPr>
        <p:sp>
          <p:nvSpPr>
            <p:cNvPr id="31750" name="AutoShape 6">
              <a:extLst>
                <a:ext uri="{FF2B5EF4-FFF2-40B4-BE49-F238E27FC236}">
                  <a16:creationId xmlns:a16="http://schemas.microsoft.com/office/drawing/2014/main" id="{349CC1FF-2DA4-4B53-B7EE-F11AC9262A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78670">
              <a:off x="1964442" y="4554538"/>
              <a:ext cx="990600" cy="762000"/>
            </a:xfrm>
            <a:prstGeom prst="flowChartDocumen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31751" name="AutoShape 7">
              <a:extLst>
                <a:ext uri="{FF2B5EF4-FFF2-40B4-BE49-F238E27FC236}">
                  <a16:creationId xmlns:a16="http://schemas.microsoft.com/office/drawing/2014/main" id="{77BD4377-20D2-4E17-8487-A0F511983F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21330" flipH="1" flipV="1">
              <a:off x="4739040" y="4439528"/>
              <a:ext cx="990600" cy="990600"/>
            </a:xfrm>
            <a:prstGeom prst="flowChartDocumen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52" name="Object 4">
                  <a:extLst>
                    <a:ext uri="{FF2B5EF4-FFF2-40B4-BE49-F238E27FC236}">
                      <a16:creationId xmlns:a16="http://schemas.microsoft.com/office/drawing/2014/main" id="{6D159CE9-5C3A-4A0F-9404-1E00BB6598C5}"/>
                    </a:ext>
                  </a:extLst>
                </p:cNvPr>
                <p:cNvSpPr txBox="1"/>
                <p:nvPr/>
              </p:nvSpPr>
              <p:spPr bwMode="auto">
                <a:xfrm>
                  <a:off x="2139950" y="4365625"/>
                  <a:ext cx="3795713" cy="977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bar>
                          </m:e>
                          <m:sub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pt-B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pt-B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31752" name="Object 4">
                  <a:extLst>
                    <a:ext uri="{FF2B5EF4-FFF2-40B4-BE49-F238E27FC236}">
                      <a16:creationId xmlns:a16="http://schemas.microsoft.com/office/drawing/2014/main" id="{6D159CE9-5C3A-4A0F-9404-1E00BB659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39950" y="4365625"/>
                  <a:ext cx="3795713" cy="9779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753" name="Text Box 9">
              <a:extLst>
                <a:ext uri="{FF2B5EF4-FFF2-40B4-BE49-F238E27FC236}">
                  <a16:creationId xmlns:a16="http://schemas.microsoft.com/office/drawing/2014/main" id="{0F0C0149-17B0-47B1-8643-6F3E9E082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952" y="5669535"/>
              <a:ext cx="15055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Componente</a:t>
              </a:r>
              <a:br>
                <a:rPr lang="pt-BR" altLang="pt-BR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altLang="pt-BR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puro</a:t>
              </a:r>
            </a:p>
          </p:txBody>
        </p:sp>
        <p:sp>
          <p:nvSpPr>
            <p:cNvPr id="31754" name="Freeform 10">
              <a:extLst>
                <a:ext uri="{FF2B5EF4-FFF2-40B4-BE49-F238E27FC236}">
                  <a16:creationId xmlns:a16="http://schemas.microsoft.com/office/drawing/2014/main" id="{54D7CE08-9123-4B1A-A133-1C1289883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989" y="5086351"/>
              <a:ext cx="220468" cy="503776"/>
            </a:xfrm>
            <a:custGeom>
              <a:avLst/>
              <a:gdLst>
                <a:gd name="T0" fmla="*/ 2147483646 w 346"/>
                <a:gd name="T1" fmla="*/ 2147483646 h 542"/>
                <a:gd name="T2" fmla="*/ 2147483646 w 346"/>
                <a:gd name="T3" fmla="*/ 2147483646 h 542"/>
                <a:gd name="T4" fmla="*/ 2147483646 w 346"/>
                <a:gd name="T5" fmla="*/ 2147483646 h 542"/>
                <a:gd name="T6" fmla="*/ 0 w 346"/>
                <a:gd name="T7" fmla="*/ 0 h 5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6"/>
                <a:gd name="T13" fmla="*/ 0 h 542"/>
                <a:gd name="T14" fmla="*/ 346 w 346"/>
                <a:gd name="T15" fmla="*/ 542 h 5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6" h="542">
                  <a:moveTo>
                    <a:pt x="346" y="542"/>
                  </a:moveTo>
                  <a:cubicBezTo>
                    <a:pt x="311" y="525"/>
                    <a:pt x="188" y="494"/>
                    <a:pt x="134" y="442"/>
                  </a:cubicBezTo>
                  <a:cubicBezTo>
                    <a:pt x="80" y="390"/>
                    <a:pt x="46" y="303"/>
                    <a:pt x="24" y="229"/>
                  </a:cubicBezTo>
                  <a:cubicBezTo>
                    <a:pt x="2" y="155"/>
                    <a:pt x="5" y="48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55" name="Text Box 11">
              <a:extLst>
                <a:ext uri="{FF2B5EF4-FFF2-40B4-BE49-F238E27FC236}">
                  <a16:creationId xmlns:a16="http://schemas.microsoft.com/office/drawing/2014/main" id="{003125F6-A020-4C4A-B59D-EBC7F1D32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800" y="5667970"/>
              <a:ext cx="18002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Componente na mistura</a:t>
              </a:r>
            </a:p>
          </p:txBody>
        </p:sp>
        <p:sp>
          <p:nvSpPr>
            <p:cNvPr id="31756" name="Freeform 12">
              <a:extLst>
                <a:ext uri="{FF2B5EF4-FFF2-40B4-BE49-F238E27FC236}">
                  <a16:creationId xmlns:a16="http://schemas.microsoft.com/office/drawing/2014/main" id="{D09C4F75-5EBD-4160-A44B-60FFDB233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960" y="5086350"/>
              <a:ext cx="817479" cy="862930"/>
            </a:xfrm>
            <a:custGeom>
              <a:avLst/>
              <a:gdLst>
                <a:gd name="T0" fmla="*/ 0 w 783"/>
                <a:gd name="T1" fmla="*/ 2147483646 h 956"/>
                <a:gd name="T2" fmla="*/ 2147483646 w 783"/>
                <a:gd name="T3" fmla="*/ 2147483646 h 956"/>
                <a:gd name="T4" fmla="*/ 2147483646 w 783"/>
                <a:gd name="T5" fmla="*/ 0 h 956"/>
                <a:gd name="T6" fmla="*/ 0 60000 65536"/>
                <a:gd name="T7" fmla="*/ 0 60000 65536"/>
                <a:gd name="T8" fmla="*/ 0 60000 65536"/>
                <a:gd name="T9" fmla="*/ 0 w 783"/>
                <a:gd name="T10" fmla="*/ 0 h 956"/>
                <a:gd name="T11" fmla="*/ 783 w 783"/>
                <a:gd name="T12" fmla="*/ 956 h 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3" h="956">
                  <a:moveTo>
                    <a:pt x="0" y="956"/>
                  </a:moveTo>
                  <a:cubicBezTo>
                    <a:pt x="98" y="885"/>
                    <a:pt x="454" y="691"/>
                    <a:pt x="585" y="532"/>
                  </a:cubicBezTo>
                  <a:cubicBezTo>
                    <a:pt x="716" y="373"/>
                    <a:pt x="742" y="111"/>
                    <a:pt x="783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57" name="Freeform 13">
              <a:extLst>
                <a:ext uri="{FF2B5EF4-FFF2-40B4-BE49-F238E27FC236}">
                  <a16:creationId xmlns:a16="http://schemas.microsoft.com/office/drawing/2014/main" id="{22E26207-1FD5-4763-8450-898177BC2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385" y="5157788"/>
              <a:ext cx="482791" cy="791492"/>
            </a:xfrm>
            <a:custGeom>
              <a:avLst/>
              <a:gdLst>
                <a:gd name="T0" fmla="*/ 2147483646 w 346"/>
                <a:gd name="T1" fmla="*/ 2147483646 h 542"/>
                <a:gd name="T2" fmla="*/ 2147483646 w 346"/>
                <a:gd name="T3" fmla="*/ 2147483646 h 542"/>
                <a:gd name="T4" fmla="*/ 2147483646 w 346"/>
                <a:gd name="T5" fmla="*/ 2147483646 h 542"/>
                <a:gd name="T6" fmla="*/ 0 w 346"/>
                <a:gd name="T7" fmla="*/ 0 h 5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6"/>
                <a:gd name="T13" fmla="*/ 0 h 542"/>
                <a:gd name="T14" fmla="*/ 346 w 346"/>
                <a:gd name="T15" fmla="*/ 542 h 5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6" h="542">
                  <a:moveTo>
                    <a:pt x="346" y="542"/>
                  </a:moveTo>
                  <a:cubicBezTo>
                    <a:pt x="311" y="525"/>
                    <a:pt x="188" y="494"/>
                    <a:pt x="134" y="442"/>
                  </a:cubicBezTo>
                  <a:cubicBezTo>
                    <a:pt x="80" y="390"/>
                    <a:pt x="46" y="303"/>
                    <a:pt x="24" y="229"/>
                  </a:cubicBezTo>
                  <a:cubicBezTo>
                    <a:pt x="2" y="155"/>
                    <a:pt x="5" y="48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itle 16">
            <a:extLst>
              <a:ext uri="{FF2B5EF4-FFF2-40B4-BE49-F238E27FC236}">
                <a16:creationId xmlns:a16="http://schemas.microsoft.com/office/drawing/2014/main" id="{149482F4-41FC-402E-B4AC-DDD07B0C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Como determinar as composições de 2 fases em equilíbrio</a:t>
            </a:r>
          </a:p>
        </p:txBody>
      </p:sp>
      <p:sp>
        <p:nvSpPr>
          <p:cNvPr id="33795" name="Content Placeholder 17">
            <a:extLst>
              <a:ext uri="{FF2B5EF4-FFF2-40B4-BE49-F238E27FC236}">
                <a16:creationId xmlns:a16="http://schemas.microsoft.com/office/drawing/2014/main" id="{9A016E6A-1368-4DD6-B2DE-2031F6893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r>
              <a:rPr lang="pt-BR" altLang="pt-BR" dirty="0"/>
              <a:t>Seja um sistema com duas fases V e L em equilíbrio. </a:t>
            </a:r>
          </a:p>
          <a:p>
            <a:endParaRPr lang="pt-BR" altLang="pt-BR" dirty="0"/>
          </a:p>
          <a:p>
            <a:pPr lvl="1"/>
            <a:r>
              <a:rPr lang="pt-BR" altLang="pt-BR" dirty="0"/>
              <a:t>Se soubermos o valor K, sabemos como projetar um separador.</a:t>
            </a:r>
          </a:p>
          <a:p>
            <a:r>
              <a:rPr lang="pt-BR" altLang="pt-BR" dirty="0"/>
              <a:t> As definições de coeficiente de fugacidade são</a:t>
            </a:r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pPr lvl="1"/>
            <a:r>
              <a:rPr lang="pt-BR" altLang="pt-BR" dirty="0"/>
              <a:t>Dividindo a 1ª expressão pela 2ª:</a:t>
            </a:r>
          </a:p>
          <a:p>
            <a:pPr lvl="1"/>
            <a:endParaRPr lang="pt-BR" altLang="pt-BR" dirty="0"/>
          </a:p>
          <a:p>
            <a:endParaRPr lang="pt-BR" altLang="pt-BR" dirty="0"/>
          </a:p>
        </p:txBody>
      </p:sp>
      <p:sp>
        <p:nvSpPr>
          <p:cNvPr id="33796" name="Content Placeholder 18">
            <a:extLst>
              <a:ext uri="{FF2B5EF4-FFF2-40B4-BE49-F238E27FC236}">
                <a16:creationId xmlns:a16="http://schemas.microsoft.com/office/drawing/2014/main" id="{D9C550FF-2470-40C5-8BA4-43928AA05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r>
              <a:rPr lang="pt-BR" altLang="pt-BR" dirty="0"/>
              <a:t>E lembrando que para sistema multifásico em equilíbrio as fugacidades são iguais,</a:t>
            </a:r>
          </a:p>
          <a:p>
            <a:pPr lvl="1"/>
            <a:endParaRPr lang="pt-BR" altLang="pt-BR" dirty="0"/>
          </a:p>
          <a:p>
            <a:endParaRPr lang="pt-BR" altLang="pt-BR" dirty="0"/>
          </a:p>
          <a:p>
            <a:pPr lvl="1"/>
            <a:endParaRPr lang="pt-BR" altLang="pt-BR" dirty="0">
              <a:sym typeface="Wingdings" panose="05000000000000000000" pitchFamily="2" charset="2"/>
            </a:endParaRPr>
          </a:p>
          <a:p>
            <a:pPr lvl="1"/>
            <a:endParaRPr lang="pt-BR" altLang="pt-BR" dirty="0">
              <a:sym typeface="Wingdings" panose="05000000000000000000" pitchFamily="2" charset="2"/>
            </a:endParaRPr>
          </a:p>
          <a:p>
            <a:r>
              <a:rPr lang="pt-BR" altLang="pt-BR" dirty="0">
                <a:sym typeface="Wingdings" panose="05000000000000000000" pitchFamily="2" charset="2"/>
              </a:rPr>
              <a:t>m</a:t>
            </a:r>
            <a:r>
              <a:rPr lang="pt-BR" altLang="pt-BR" dirty="0"/>
              <a:t>odelos termodinâmicos nos fornecem os coeficientes de fugacidade </a:t>
            </a:r>
            <a:r>
              <a:rPr lang="pt-BR" altLang="pt-BR" dirty="0">
                <a:sym typeface="Wingdings" panose="05000000000000000000" pitchFamily="2" charset="2"/>
              </a:rPr>
              <a:t> obtemos os valores de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</a:p>
          <a:p>
            <a:r>
              <a:rPr lang="pt-BR" altLang="pt-BR" dirty="0">
                <a:sym typeface="Wingdings" panose="05000000000000000000" pitchFamily="2" charset="2"/>
              </a:rPr>
              <a:t>Esta é a “forma </a:t>
            </a:r>
            <a:r>
              <a:rPr lang="pt-BR" altLang="pt-BR" i="1" dirty="0"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lang="pt-BR" altLang="pt-BR" dirty="0">
                <a:sym typeface="Wingdings" panose="05000000000000000000" pitchFamily="2" charset="2"/>
              </a:rPr>
              <a:t>” do valor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endParaRPr lang="pt-BR" altLang="pt-BR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</p:txBody>
      </p:sp>
      <p:sp>
        <p:nvSpPr>
          <p:cNvPr id="33797" name="Slide Number Placeholder 3">
            <a:extLst>
              <a:ext uri="{FF2B5EF4-FFF2-40B4-BE49-F238E27FC236}">
                <a16:creationId xmlns:a16="http://schemas.microsoft.com/office/drawing/2014/main" id="{48D69231-7C1B-4EE1-9DEB-EA416345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48264" y="646324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EB5131-4E72-4E1B-A331-FB81773FAE1E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8" name="Object 2">
                <a:extLst>
                  <a:ext uri="{FF2B5EF4-FFF2-40B4-BE49-F238E27FC236}">
                    <a16:creationId xmlns:a16="http://schemas.microsoft.com/office/drawing/2014/main" id="{9F25B98C-7271-410A-B896-9412DE71AB9E}"/>
                  </a:ext>
                </a:extLst>
              </p:cNvPr>
              <p:cNvSpPr txBox="1"/>
              <p:nvPr/>
            </p:nvSpPr>
            <p:spPr bwMode="auto">
              <a:xfrm>
                <a:off x="5053129" y="3445669"/>
                <a:ext cx="16256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𝑖𝑉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3798" name="Object 2">
                <a:extLst>
                  <a:ext uri="{FF2B5EF4-FFF2-40B4-BE49-F238E27FC236}">
                    <a16:creationId xmlns:a16="http://schemas.microsoft.com/office/drawing/2014/main" id="{9F25B98C-7271-410A-B896-9412DE71A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3129" y="3445669"/>
                <a:ext cx="16256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800" name="Grupo 13">
            <a:extLst>
              <a:ext uri="{FF2B5EF4-FFF2-40B4-BE49-F238E27FC236}">
                <a16:creationId xmlns:a16="http://schemas.microsoft.com/office/drawing/2014/main" id="{66386506-C0D8-40BE-AE7F-410B066368C3}"/>
              </a:ext>
            </a:extLst>
          </p:cNvPr>
          <p:cNvGrpSpPr>
            <a:grpSpLocks/>
          </p:cNvGrpSpPr>
          <p:nvPr/>
        </p:nvGrpSpPr>
        <p:grpSpPr bwMode="auto">
          <a:xfrm>
            <a:off x="5053129" y="2486025"/>
            <a:ext cx="1676400" cy="808252"/>
            <a:chOff x="6640513" y="2774951"/>
            <a:chExt cx="1676400" cy="92868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02EE06-87C9-446C-A2C0-C8A7EC0E0B50}"/>
                </a:ext>
              </a:extLst>
            </p:cNvPr>
            <p:cNvCxnSpPr>
              <a:cxnSpLocks/>
            </p:cNvCxnSpPr>
            <p:nvPr/>
          </p:nvCxnSpPr>
          <p:spPr>
            <a:xfrm>
              <a:off x="7936415" y="2789239"/>
              <a:ext cx="71437" cy="712665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CA2990-2F0E-4A5D-A24E-A9E708DDF911}"/>
                </a:ext>
              </a:extLst>
            </p:cNvPr>
            <p:cNvCxnSpPr/>
            <p:nvPr/>
          </p:nvCxnSpPr>
          <p:spPr>
            <a:xfrm rot="16200000" flipH="1">
              <a:off x="7014369" y="3203576"/>
              <a:ext cx="928688" cy="71437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806" name="Object 4">
                  <a:extLst>
                    <a:ext uri="{FF2B5EF4-FFF2-40B4-BE49-F238E27FC236}">
                      <a16:creationId xmlns:a16="http://schemas.microsoft.com/office/drawing/2014/main" id="{A89EE543-8CCD-417B-A1DA-F77A482ABA90}"/>
                    </a:ext>
                  </a:extLst>
                </p:cNvPr>
                <p:cNvSpPr txBox="1"/>
                <p:nvPr/>
              </p:nvSpPr>
              <p:spPr bwMode="auto">
                <a:xfrm>
                  <a:off x="6640513" y="2789238"/>
                  <a:ext cx="1676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den>
                        </m:f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3806" name="Object 4">
                  <a:extLst>
                    <a:ext uri="{FF2B5EF4-FFF2-40B4-BE49-F238E27FC236}">
                      <a16:creationId xmlns:a16="http://schemas.microsoft.com/office/drawing/2014/main" id="{A89EE543-8CCD-417B-A1DA-F77A482AB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40513" y="2789238"/>
                  <a:ext cx="1676400" cy="914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802" name="Object 6">
                <a:extLst>
                  <a:ext uri="{FF2B5EF4-FFF2-40B4-BE49-F238E27FC236}">
                    <a16:creationId xmlns:a16="http://schemas.microsoft.com/office/drawing/2014/main" id="{5DA9E01C-D0AC-4244-A055-C37662064F9F}"/>
                  </a:ext>
                </a:extLst>
              </p:cNvPr>
              <p:cNvSpPr txBox="1"/>
              <p:nvPr/>
            </p:nvSpPr>
            <p:spPr bwMode="auto">
              <a:xfrm>
                <a:off x="1473650" y="4225838"/>
                <a:ext cx="1688650" cy="500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𝑖𝐿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𝑖𝐿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3802" name="Object 6">
                <a:extLst>
                  <a:ext uri="{FF2B5EF4-FFF2-40B4-BE49-F238E27FC236}">
                    <a16:creationId xmlns:a16="http://schemas.microsoft.com/office/drawing/2014/main" id="{5DA9E01C-D0AC-4244-A055-C37662064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3650" y="4225838"/>
                <a:ext cx="1688650" cy="500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04" name="Text Box 9">
            <a:extLst>
              <a:ext uri="{FF2B5EF4-FFF2-40B4-BE49-F238E27FC236}">
                <a16:creationId xmlns:a16="http://schemas.microsoft.com/office/drawing/2014/main" id="{5DACD150-6E6E-403F-B721-D08F163FC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550" y="2910570"/>
            <a:ext cx="167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Coeficiente de</a:t>
            </a:r>
            <a:br>
              <a:rPr lang="pt-BR" altLang="pt-B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(valor K)</a:t>
            </a:r>
          </a:p>
        </p:txBody>
      </p:sp>
      <p:sp>
        <p:nvSpPr>
          <p:cNvPr id="33805" name="Freeform 10">
            <a:extLst>
              <a:ext uri="{FF2B5EF4-FFF2-40B4-BE49-F238E27FC236}">
                <a16:creationId xmlns:a16="http://schemas.microsoft.com/office/drawing/2014/main" id="{1808D09A-6A17-4E6E-8371-B98AFB458BC5}"/>
              </a:ext>
            </a:extLst>
          </p:cNvPr>
          <p:cNvSpPr>
            <a:spLocks/>
          </p:cNvSpPr>
          <p:nvPr/>
        </p:nvSpPr>
        <p:spPr bwMode="auto">
          <a:xfrm flipV="1">
            <a:off x="6429059" y="3146915"/>
            <a:ext cx="793890" cy="535593"/>
          </a:xfrm>
          <a:custGeom>
            <a:avLst/>
            <a:gdLst>
              <a:gd name="T0" fmla="*/ 2147483646 w 346"/>
              <a:gd name="T1" fmla="*/ 2147483646 h 542"/>
              <a:gd name="T2" fmla="*/ 2147483646 w 346"/>
              <a:gd name="T3" fmla="*/ 2147483646 h 542"/>
              <a:gd name="T4" fmla="*/ 2147483646 w 346"/>
              <a:gd name="T5" fmla="*/ 2147483646 h 542"/>
              <a:gd name="T6" fmla="*/ 0 w 346"/>
              <a:gd name="T7" fmla="*/ 0 h 542"/>
              <a:gd name="T8" fmla="*/ 0 60000 65536"/>
              <a:gd name="T9" fmla="*/ 0 60000 65536"/>
              <a:gd name="T10" fmla="*/ 0 60000 65536"/>
              <a:gd name="T11" fmla="*/ 0 60000 65536"/>
              <a:gd name="T12" fmla="*/ 0 w 346"/>
              <a:gd name="T13" fmla="*/ 0 h 542"/>
              <a:gd name="T14" fmla="*/ 346 w 346"/>
              <a:gd name="T15" fmla="*/ 542 h 5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6" h="542">
                <a:moveTo>
                  <a:pt x="346" y="542"/>
                </a:moveTo>
                <a:cubicBezTo>
                  <a:pt x="311" y="525"/>
                  <a:pt x="188" y="494"/>
                  <a:pt x="134" y="442"/>
                </a:cubicBezTo>
                <a:cubicBezTo>
                  <a:pt x="80" y="390"/>
                  <a:pt x="46" y="303"/>
                  <a:pt x="24" y="229"/>
                </a:cubicBezTo>
                <a:cubicBezTo>
                  <a:pt x="2" y="155"/>
                  <a:pt x="5" y="48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2">
                <a:extLst>
                  <a:ext uri="{FF2B5EF4-FFF2-40B4-BE49-F238E27FC236}">
                    <a16:creationId xmlns:a16="http://schemas.microsoft.com/office/drawing/2014/main" id="{9B04DD75-328E-48BB-98A6-BCB5A9A7B2A7}"/>
                  </a:ext>
                </a:extLst>
              </p:cNvPr>
              <p:cNvSpPr txBox="1"/>
              <p:nvPr/>
            </p:nvSpPr>
            <p:spPr bwMode="auto">
              <a:xfrm>
                <a:off x="1536700" y="2184400"/>
                <a:ext cx="16256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Object 2">
                <a:extLst>
                  <a:ext uri="{FF2B5EF4-FFF2-40B4-BE49-F238E27FC236}">
                    <a16:creationId xmlns:a16="http://schemas.microsoft.com/office/drawing/2014/main" id="{9B04DD75-328E-48BB-98A6-BCB5A9A7B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6700" y="2184400"/>
                <a:ext cx="1625600" cy="9144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AC9629CE-BCC4-459F-AA95-6AC03D924A12}"/>
                  </a:ext>
                </a:extLst>
              </p:cNvPr>
              <p:cNvSpPr txBox="1"/>
              <p:nvPr/>
            </p:nvSpPr>
            <p:spPr bwMode="auto">
              <a:xfrm>
                <a:off x="1472681" y="4725987"/>
                <a:ext cx="1688650" cy="500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AC9629CE-BCC4-459F-AA95-6AC03D924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2681" y="4725987"/>
                <a:ext cx="1688650" cy="50014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bject 6">
                <a:extLst>
                  <a:ext uri="{FF2B5EF4-FFF2-40B4-BE49-F238E27FC236}">
                    <a16:creationId xmlns:a16="http://schemas.microsoft.com/office/drawing/2014/main" id="{34B0B15A-FC2E-41F5-A6A8-8CE26AEC9561}"/>
                  </a:ext>
                </a:extLst>
              </p:cNvPr>
              <p:cNvSpPr txBox="1"/>
              <p:nvPr/>
            </p:nvSpPr>
            <p:spPr bwMode="auto">
              <a:xfrm>
                <a:off x="1472681" y="5669056"/>
                <a:ext cx="1523466" cy="8640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5" name="Object 6">
                <a:extLst>
                  <a:ext uri="{FF2B5EF4-FFF2-40B4-BE49-F238E27FC236}">
                    <a16:creationId xmlns:a16="http://schemas.microsoft.com/office/drawing/2014/main" id="{34B0B15A-FC2E-41F5-A6A8-8CE26AEC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2681" y="5669056"/>
                <a:ext cx="1523466" cy="8640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33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B8A94-6733-47E1-8583-60D008C9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rPr sz="4000"/>
              <a:t>Formas </a:t>
            </a:r>
            <a:r>
              <a:rPr sz="4000" i="1">
                <a:latin typeface="Symbol" panose="05050102010706020507" pitchFamily="18" charset="2"/>
              </a:rPr>
              <a:t>f, g</a:t>
            </a:r>
            <a:r>
              <a:rPr sz="4000"/>
              <a:t>  e mista do coeficiente de distribuição K</a:t>
            </a:r>
          </a:p>
        </p:txBody>
      </p:sp>
      <p:sp>
        <p:nvSpPr>
          <p:cNvPr id="35843" name="Espaço Reservado para Conteúdo 2">
            <a:extLst>
              <a:ext uri="{FF2B5EF4-FFF2-40B4-BE49-F238E27FC236}">
                <a16:creationId xmlns:a16="http://schemas.microsoft.com/office/drawing/2014/main" id="{A2B9AB26-563A-4480-BC90-A636131D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Forma de fugacidade:</a:t>
            </a:r>
          </a:p>
          <a:p>
            <a:pPr eaLnBrk="1" hangingPunct="1"/>
            <a:endParaRPr lang="pt-BR" altLang="pt-BR" dirty="0"/>
          </a:p>
          <a:p>
            <a:pPr lvl="1" eaLnBrk="1" hangingPunct="1"/>
            <a:endParaRPr lang="pt-BR" altLang="pt-BR" dirty="0"/>
          </a:p>
          <a:p>
            <a:pPr lvl="1" eaLnBrk="1" hangingPunct="1"/>
            <a:r>
              <a:rPr lang="pt-BR" altLang="pt-BR" dirty="0"/>
              <a:t>Notar que </a:t>
            </a:r>
            <a:r>
              <a:rPr lang="pt-BR" alt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dirty="0"/>
              <a:t> (numerador) corresponde a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br>
              <a:rPr lang="pt-BR" altLang="pt-BR" dirty="0"/>
            </a:br>
            <a:r>
              <a:rPr lang="pt-BR" altLang="pt-BR" dirty="0"/>
              <a:t>(denominador), e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dirty="0"/>
              <a:t> corresponde a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eaLnBrk="1" hangingPunct="1"/>
            <a:r>
              <a:rPr lang="pt-BR" altLang="pt-BR" dirty="0"/>
              <a:t>Forma mista: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r>
              <a:rPr lang="pt-BR" altLang="pt-BR" dirty="0"/>
              <a:t>Forma de atividade para dois líquidos: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dirty="0"/>
          </a:p>
        </p:txBody>
      </p:sp>
      <p:sp>
        <p:nvSpPr>
          <p:cNvPr id="35844" name="Espaço Reservado para Número de Slide 3">
            <a:extLst>
              <a:ext uri="{FF2B5EF4-FFF2-40B4-BE49-F238E27FC236}">
                <a16:creationId xmlns:a16="http://schemas.microsoft.com/office/drawing/2014/main" id="{C9E7C4AF-8EE8-43D7-A407-759B83F6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3AA31C-4705-49FE-BDDE-32D18B8C5F69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5" name="Object 4">
                <a:extLst>
                  <a:ext uri="{FF2B5EF4-FFF2-40B4-BE49-F238E27FC236}">
                    <a16:creationId xmlns:a16="http://schemas.microsoft.com/office/drawing/2014/main" id="{7F2718DB-FFCD-4207-9DFC-F597A6741661}"/>
                  </a:ext>
                </a:extLst>
              </p:cNvPr>
              <p:cNvSpPr txBox="1"/>
              <p:nvPr/>
            </p:nvSpPr>
            <p:spPr bwMode="auto">
              <a:xfrm>
                <a:off x="1223911" y="1775981"/>
                <a:ext cx="1907929" cy="12212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5845" name="Object 4">
                <a:extLst>
                  <a:ext uri="{FF2B5EF4-FFF2-40B4-BE49-F238E27FC236}">
                    <a16:creationId xmlns:a16="http://schemas.microsoft.com/office/drawing/2014/main" id="{7F2718DB-FFCD-4207-9DFC-F597A6741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3911" y="1775981"/>
                <a:ext cx="1907929" cy="1221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46" name="Object 5">
                <a:extLst>
                  <a:ext uri="{FF2B5EF4-FFF2-40B4-BE49-F238E27FC236}">
                    <a16:creationId xmlns:a16="http://schemas.microsoft.com/office/drawing/2014/main" id="{B3982E4F-C09F-46B4-BFA3-FF87ADBD302C}"/>
                  </a:ext>
                </a:extLst>
              </p:cNvPr>
              <p:cNvSpPr txBox="1"/>
              <p:nvPr/>
            </p:nvSpPr>
            <p:spPr bwMode="auto">
              <a:xfrm>
                <a:off x="1331913" y="3860800"/>
                <a:ext cx="3098800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5846" name="Object 5">
                <a:extLst>
                  <a:ext uri="{FF2B5EF4-FFF2-40B4-BE49-F238E27FC236}">
                    <a16:creationId xmlns:a16="http://schemas.microsoft.com/office/drawing/2014/main" id="{B3982E4F-C09F-46B4-BFA3-FF87ADBD3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3860800"/>
                <a:ext cx="3098800" cy="1143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48" name="Object 54">
                <a:extLst>
                  <a:ext uri="{FF2B5EF4-FFF2-40B4-BE49-F238E27FC236}">
                    <a16:creationId xmlns:a16="http://schemas.microsoft.com/office/drawing/2014/main" id="{BAE0F4BB-C617-4578-9532-730F1C74214C}"/>
                  </a:ext>
                </a:extLst>
              </p:cNvPr>
              <p:cNvSpPr txBox="1"/>
              <p:nvPr/>
            </p:nvSpPr>
            <p:spPr bwMode="auto">
              <a:xfrm>
                <a:off x="1331913" y="5589588"/>
                <a:ext cx="2159000" cy="10810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5848" name="Object 54">
                <a:extLst>
                  <a:ext uri="{FF2B5EF4-FFF2-40B4-BE49-F238E27FC236}">
                    <a16:creationId xmlns:a16="http://schemas.microsoft.com/office/drawing/2014/main" id="{BAE0F4BB-C617-4578-9532-730F1C742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5589588"/>
                <a:ext cx="2159000" cy="1081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>
            <a:extLst>
              <a:ext uri="{FF2B5EF4-FFF2-40B4-BE49-F238E27FC236}">
                <a16:creationId xmlns:a16="http://schemas.microsoft.com/office/drawing/2014/main" id="{F987E10A-065B-4362-A1BE-9917B441DEAE}"/>
              </a:ext>
            </a:extLst>
          </p:cNvPr>
          <p:cNvSpPr/>
          <p:nvPr/>
        </p:nvSpPr>
        <p:spPr>
          <a:xfrm>
            <a:off x="5435600" y="4365625"/>
            <a:ext cx="33277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altLang="pt-BR" dirty="0" err="1">
                <a:latin typeface="+mj-lt"/>
              </a:rPr>
              <a:t>Útieis</a:t>
            </a:r>
            <a:r>
              <a:rPr lang="pt-BR" altLang="pt-BR" dirty="0">
                <a:latin typeface="+mj-lt"/>
              </a:rPr>
              <a:t> para sistemas líquido-vapor</a:t>
            </a:r>
            <a:endParaRPr lang="pt-BR" dirty="0">
              <a:latin typeface="+mj-lt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8CE07CE-AC48-4705-BA2B-02ADB1D58A1E}"/>
              </a:ext>
            </a:extLst>
          </p:cNvPr>
          <p:cNvSpPr/>
          <p:nvPr/>
        </p:nvSpPr>
        <p:spPr>
          <a:xfrm>
            <a:off x="5435600" y="5557116"/>
            <a:ext cx="32862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altLang="pt-BR" dirty="0">
                <a:latin typeface="+mj-lt"/>
              </a:rPr>
              <a:t>Útil para sistemas líquido-líquido</a:t>
            </a:r>
            <a:endParaRPr lang="pt-BR" dirty="0">
              <a:latin typeface="+mj-lt"/>
            </a:endParaRPr>
          </a:p>
        </p:txBody>
      </p:sp>
      <p:sp>
        <p:nvSpPr>
          <p:cNvPr id="17" name="Forma livre 16">
            <a:extLst>
              <a:ext uri="{FF2B5EF4-FFF2-40B4-BE49-F238E27FC236}">
                <a16:creationId xmlns:a16="http://schemas.microsoft.com/office/drawing/2014/main" id="{82B6C302-C63F-4040-A8F9-69A1E322EDDB}"/>
              </a:ext>
            </a:extLst>
          </p:cNvPr>
          <p:cNvSpPr/>
          <p:nvPr/>
        </p:nvSpPr>
        <p:spPr>
          <a:xfrm>
            <a:off x="3417888" y="4365625"/>
            <a:ext cx="1928812" cy="290513"/>
          </a:xfrm>
          <a:custGeom>
            <a:avLst/>
            <a:gdLst>
              <a:gd name="connsiteX0" fmla="*/ 775253 w 775253"/>
              <a:gd name="connsiteY0" fmla="*/ 129209 h 140805"/>
              <a:gd name="connsiteX1" fmla="*/ 268357 w 775253"/>
              <a:gd name="connsiteY1" fmla="*/ 119270 h 140805"/>
              <a:gd name="connsiteX2" fmla="*/ 0 w 775253"/>
              <a:gd name="connsiteY2" fmla="*/ 0 h 140805"/>
              <a:gd name="connsiteX3" fmla="*/ 0 w 775253"/>
              <a:gd name="connsiteY3" fmla="*/ 0 h 1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253" h="140805">
                <a:moveTo>
                  <a:pt x="775253" y="129209"/>
                </a:moveTo>
                <a:cubicBezTo>
                  <a:pt x="586409" y="135007"/>
                  <a:pt x="397566" y="140805"/>
                  <a:pt x="268357" y="119270"/>
                </a:cubicBezTo>
                <a:cubicBezTo>
                  <a:pt x="139148" y="9773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8575">
            <a:solidFill>
              <a:srgbClr val="99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Forma livre 17">
            <a:extLst>
              <a:ext uri="{FF2B5EF4-FFF2-40B4-BE49-F238E27FC236}">
                <a16:creationId xmlns:a16="http://schemas.microsoft.com/office/drawing/2014/main" id="{AD0E7210-7AE6-4A0F-9C00-DC4A38B0C742}"/>
              </a:ext>
            </a:extLst>
          </p:cNvPr>
          <p:cNvSpPr/>
          <p:nvPr/>
        </p:nvSpPr>
        <p:spPr>
          <a:xfrm rot="16718643" flipH="1">
            <a:off x="3443445" y="1884098"/>
            <a:ext cx="1600545" cy="2778634"/>
          </a:xfrm>
          <a:custGeom>
            <a:avLst/>
            <a:gdLst>
              <a:gd name="connsiteX0" fmla="*/ 775253 w 775253"/>
              <a:gd name="connsiteY0" fmla="*/ 129209 h 140805"/>
              <a:gd name="connsiteX1" fmla="*/ 268357 w 775253"/>
              <a:gd name="connsiteY1" fmla="*/ 119270 h 140805"/>
              <a:gd name="connsiteX2" fmla="*/ 0 w 775253"/>
              <a:gd name="connsiteY2" fmla="*/ 0 h 140805"/>
              <a:gd name="connsiteX3" fmla="*/ 0 w 775253"/>
              <a:gd name="connsiteY3" fmla="*/ 0 h 140805"/>
              <a:gd name="connsiteX0" fmla="*/ 775253 w 775253"/>
              <a:gd name="connsiteY0" fmla="*/ 129209 h 140805"/>
              <a:gd name="connsiteX1" fmla="*/ 268357 w 775253"/>
              <a:gd name="connsiteY1" fmla="*/ 119270 h 140805"/>
              <a:gd name="connsiteX2" fmla="*/ 0 w 775253"/>
              <a:gd name="connsiteY2" fmla="*/ 0 h 140805"/>
              <a:gd name="connsiteX3" fmla="*/ 0 w 775253"/>
              <a:gd name="connsiteY3" fmla="*/ 0 h 140805"/>
              <a:gd name="connsiteX0" fmla="*/ 775253 w 775253"/>
              <a:gd name="connsiteY0" fmla="*/ 129209 h 129209"/>
              <a:gd name="connsiteX1" fmla="*/ 246147 w 775253"/>
              <a:gd name="connsiteY1" fmla="*/ 75138 h 129209"/>
              <a:gd name="connsiteX2" fmla="*/ 0 w 775253"/>
              <a:gd name="connsiteY2" fmla="*/ 0 h 129209"/>
              <a:gd name="connsiteX3" fmla="*/ 0 w 775253"/>
              <a:gd name="connsiteY3" fmla="*/ 0 h 129209"/>
              <a:gd name="connsiteX0" fmla="*/ 775253 w 775253"/>
              <a:gd name="connsiteY0" fmla="*/ 129209 h 129209"/>
              <a:gd name="connsiteX1" fmla="*/ 106521 w 775253"/>
              <a:gd name="connsiteY1" fmla="*/ 72490 h 129209"/>
              <a:gd name="connsiteX2" fmla="*/ 0 w 775253"/>
              <a:gd name="connsiteY2" fmla="*/ 0 h 129209"/>
              <a:gd name="connsiteX3" fmla="*/ 0 w 775253"/>
              <a:gd name="connsiteY3" fmla="*/ 0 h 129209"/>
              <a:gd name="connsiteX0" fmla="*/ 783185 w 783185"/>
              <a:gd name="connsiteY0" fmla="*/ 129209 h 129209"/>
              <a:gd name="connsiteX1" fmla="*/ 114453 w 783185"/>
              <a:gd name="connsiteY1" fmla="*/ 72490 h 129209"/>
              <a:gd name="connsiteX2" fmla="*/ 7932 w 783185"/>
              <a:gd name="connsiteY2" fmla="*/ 0 h 129209"/>
              <a:gd name="connsiteX3" fmla="*/ 7932 w 783185"/>
              <a:gd name="connsiteY3" fmla="*/ 0 h 129209"/>
              <a:gd name="connsiteX0" fmla="*/ 776793 w 776793"/>
              <a:gd name="connsiteY0" fmla="*/ 129209 h 129209"/>
              <a:gd name="connsiteX1" fmla="*/ 208832 w 776793"/>
              <a:gd name="connsiteY1" fmla="*/ 82594 h 129209"/>
              <a:gd name="connsiteX2" fmla="*/ 1540 w 776793"/>
              <a:gd name="connsiteY2" fmla="*/ 0 h 129209"/>
              <a:gd name="connsiteX3" fmla="*/ 1540 w 776793"/>
              <a:gd name="connsiteY3" fmla="*/ 0 h 129209"/>
              <a:gd name="connsiteX0" fmla="*/ 790295 w 790295"/>
              <a:gd name="connsiteY0" fmla="*/ 123254 h 123254"/>
              <a:gd name="connsiteX1" fmla="*/ 208862 w 790295"/>
              <a:gd name="connsiteY1" fmla="*/ 82594 h 123254"/>
              <a:gd name="connsiteX2" fmla="*/ 1570 w 790295"/>
              <a:gd name="connsiteY2" fmla="*/ 0 h 123254"/>
              <a:gd name="connsiteX3" fmla="*/ 1570 w 790295"/>
              <a:gd name="connsiteY3" fmla="*/ 0 h 123254"/>
              <a:gd name="connsiteX0" fmla="*/ 773237 w 773237"/>
              <a:gd name="connsiteY0" fmla="*/ 125360 h 125360"/>
              <a:gd name="connsiteX1" fmla="*/ 208823 w 773237"/>
              <a:gd name="connsiteY1" fmla="*/ 82594 h 125360"/>
              <a:gd name="connsiteX2" fmla="*/ 1531 w 773237"/>
              <a:gd name="connsiteY2" fmla="*/ 0 h 125360"/>
              <a:gd name="connsiteX3" fmla="*/ 1531 w 773237"/>
              <a:gd name="connsiteY3" fmla="*/ 0 h 125360"/>
              <a:gd name="connsiteX0" fmla="*/ 773237 w 773237"/>
              <a:gd name="connsiteY0" fmla="*/ 125360 h 125360"/>
              <a:gd name="connsiteX1" fmla="*/ 208823 w 773237"/>
              <a:gd name="connsiteY1" fmla="*/ 82594 h 125360"/>
              <a:gd name="connsiteX2" fmla="*/ 1531 w 773237"/>
              <a:gd name="connsiteY2" fmla="*/ 0 h 125360"/>
              <a:gd name="connsiteX3" fmla="*/ 1531 w 773237"/>
              <a:gd name="connsiteY3" fmla="*/ 0 h 1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237" h="125360">
                <a:moveTo>
                  <a:pt x="773237" y="125360"/>
                </a:moveTo>
                <a:cubicBezTo>
                  <a:pt x="509389" y="113902"/>
                  <a:pt x="337441" y="103487"/>
                  <a:pt x="208823" y="82594"/>
                </a:cubicBezTo>
                <a:cubicBezTo>
                  <a:pt x="80205" y="61701"/>
                  <a:pt x="-13211" y="28251"/>
                  <a:pt x="1531" y="0"/>
                </a:cubicBezTo>
                <a:lnTo>
                  <a:pt x="1531" y="0"/>
                </a:lnTo>
              </a:path>
            </a:pathLst>
          </a:custGeom>
          <a:ln w="28575">
            <a:solidFill>
              <a:srgbClr val="99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Forma livre 18">
            <a:extLst>
              <a:ext uri="{FF2B5EF4-FFF2-40B4-BE49-F238E27FC236}">
                <a16:creationId xmlns:a16="http://schemas.microsoft.com/office/drawing/2014/main" id="{D82D3E65-7FBA-4B53-852E-048D4E0C1F79}"/>
              </a:ext>
            </a:extLst>
          </p:cNvPr>
          <p:cNvSpPr/>
          <p:nvPr/>
        </p:nvSpPr>
        <p:spPr>
          <a:xfrm flipV="1">
            <a:off x="3490913" y="5732462"/>
            <a:ext cx="1928812" cy="193985"/>
          </a:xfrm>
          <a:custGeom>
            <a:avLst/>
            <a:gdLst>
              <a:gd name="connsiteX0" fmla="*/ 775253 w 775253"/>
              <a:gd name="connsiteY0" fmla="*/ 129209 h 140805"/>
              <a:gd name="connsiteX1" fmla="*/ 268357 w 775253"/>
              <a:gd name="connsiteY1" fmla="*/ 119270 h 140805"/>
              <a:gd name="connsiteX2" fmla="*/ 0 w 775253"/>
              <a:gd name="connsiteY2" fmla="*/ 0 h 140805"/>
              <a:gd name="connsiteX3" fmla="*/ 0 w 775253"/>
              <a:gd name="connsiteY3" fmla="*/ 0 h 1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253" h="140805">
                <a:moveTo>
                  <a:pt x="775253" y="129209"/>
                </a:moveTo>
                <a:cubicBezTo>
                  <a:pt x="586409" y="135007"/>
                  <a:pt x="397566" y="140805"/>
                  <a:pt x="268357" y="119270"/>
                </a:cubicBezTo>
                <a:cubicBezTo>
                  <a:pt x="139148" y="9773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8575">
            <a:solidFill>
              <a:srgbClr val="99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2A7B3F5-BBEB-44F5-A6FB-90CCF36D54F9}"/>
              </a:ext>
            </a:extLst>
          </p:cNvPr>
          <p:cNvSpPr/>
          <p:nvPr/>
        </p:nvSpPr>
        <p:spPr>
          <a:xfrm>
            <a:off x="5716436" y="1796087"/>
            <a:ext cx="298762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Alguns modelos termodinâmicos fornecem  coeficientes de fugacidade, outros dão coeficientes de atividade.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165">
            <a:extLst>
              <a:ext uri="{FF2B5EF4-FFF2-40B4-BE49-F238E27FC236}">
                <a16:creationId xmlns:a16="http://schemas.microsoft.com/office/drawing/2014/main" id="{2B3118EB-1049-4A09-B648-408272D79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>
              <a:defRPr/>
            </a:pPr>
            <a:r>
              <a:rPr dirty="0"/>
              <a:t>Definições do coeficiente de distribuição e seletividade relativa</a:t>
            </a:r>
            <a:endParaRPr altLang="en-US" dirty="0"/>
          </a:p>
        </p:txBody>
      </p:sp>
      <p:sp>
        <p:nvSpPr>
          <p:cNvPr id="71683" name="Espaço Reservado para Conteúdo 5">
            <a:extLst>
              <a:ext uri="{FF2B5EF4-FFF2-40B4-BE49-F238E27FC236}">
                <a16:creationId xmlns:a16="http://schemas.microsoft.com/office/drawing/2014/main" id="{F1C8A1DB-58B0-4AD2-A62B-421A29CB4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r>
              <a:rPr lang="pt-BR" altLang="pt-BR" dirty="0"/>
              <a:t>Seja sistema com duas fases </a:t>
            </a:r>
            <a:r>
              <a:rPr lang="pt-BR" altLang="pt-BR" dirty="0">
                <a:sym typeface="Wingdings" panose="05000000000000000000" pitchFamily="2" charset="2"/>
              </a:rPr>
              <a:t>em equilíbrio. Definimos o coeficiente de distribuição K:</a:t>
            </a:r>
          </a:p>
          <a:p>
            <a:pPr lvl="1"/>
            <a:endParaRPr lang="pt-BR" altLang="pt-BR" dirty="0">
              <a:sym typeface="Wingdings" panose="05000000000000000000" pitchFamily="2" charset="2"/>
            </a:endParaRPr>
          </a:p>
          <a:p>
            <a:pPr lvl="1"/>
            <a:endParaRPr lang="pt-BR" altLang="pt-BR" dirty="0">
              <a:sym typeface="Wingdings" panose="05000000000000000000" pitchFamily="2" charset="2"/>
            </a:endParaRPr>
          </a:p>
          <a:p>
            <a:pPr lvl="1"/>
            <a:endParaRPr lang="pt-BR" altLang="pt-BR" dirty="0">
              <a:sym typeface="Wingdings" panose="05000000000000000000" pitchFamily="2" charset="2"/>
            </a:endParaRPr>
          </a:p>
          <a:p>
            <a:pPr lvl="1"/>
            <a:r>
              <a:rPr lang="pt-BR" altLang="pt-BR" dirty="0"/>
              <a:t>K é também chamado “valor K” </a:t>
            </a:r>
            <a:br>
              <a:rPr lang="pt-BR" altLang="pt-BR" dirty="0"/>
            </a:br>
            <a:r>
              <a:rPr lang="pt-BR" altLang="pt-BR" dirty="0"/>
              <a:t>para sistemas G-L</a:t>
            </a:r>
          </a:p>
          <a:p>
            <a:r>
              <a:rPr lang="pt-BR" altLang="pt-BR" dirty="0"/>
              <a:t>E a seletividade relativa </a:t>
            </a:r>
            <a:r>
              <a:rPr lang="pt-BR" altLang="pt-BR" dirty="0">
                <a:latin typeface="Symbol" panose="05050102010706020507" pitchFamily="18" charset="2"/>
              </a:rPr>
              <a:t>a</a:t>
            </a:r>
            <a:endParaRPr lang="pt-BR" altLang="pt-BR" dirty="0"/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pPr lvl="1"/>
            <a:r>
              <a:rPr lang="pt-BR" altLang="pt-BR" dirty="0">
                <a:latin typeface="Symbol" panose="05050102010706020507" pitchFamily="18" charset="2"/>
              </a:rPr>
              <a:t>a </a:t>
            </a:r>
            <a:r>
              <a:rPr lang="pt-BR" altLang="pt-BR" dirty="0"/>
              <a:t>é chamada “volatilidade relativa” </a:t>
            </a:r>
            <a:br>
              <a:rPr lang="pt-BR" altLang="pt-BR" dirty="0"/>
            </a:br>
            <a:r>
              <a:rPr lang="pt-BR" altLang="pt-BR" dirty="0"/>
              <a:t>para sistemas G-L.</a:t>
            </a:r>
          </a:p>
        </p:txBody>
      </p:sp>
      <p:grpSp>
        <p:nvGrpSpPr>
          <p:cNvPr id="71684" name="Group 1167">
            <a:extLst>
              <a:ext uri="{FF2B5EF4-FFF2-40B4-BE49-F238E27FC236}">
                <a16:creationId xmlns:a16="http://schemas.microsoft.com/office/drawing/2014/main" id="{6769DEAC-9672-4AFB-9C10-6AF9AC3FAD13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467769"/>
            <a:ext cx="3927475" cy="1922462"/>
            <a:chOff x="3061" y="1374"/>
            <a:chExt cx="2777" cy="1594"/>
          </a:xfrm>
        </p:grpSpPr>
        <p:sp>
          <p:nvSpPr>
            <p:cNvPr id="71690" name="Rectangle 1028">
              <a:extLst>
                <a:ext uri="{FF2B5EF4-FFF2-40B4-BE49-F238E27FC236}">
                  <a16:creationId xmlns:a16="http://schemas.microsoft.com/office/drawing/2014/main" id="{A39DF585-9C07-42C1-8F37-1D80A213E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371"/>
              <a:ext cx="1107" cy="5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71691" name="Arc 1029">
              <a:extLst>
                <a:ext uri="{FF2B5EF4-FFF2-40B4-BE49-F238E27FC236}">
                  <a16:creationId xmlns:a16="http://schemas.microsoft.com/office/drawing/2014/main" id="{CBD80E2B-4D7E-45D6-AD37-AE8FFE4AE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2371"/>
              <a:ext cx="798" cy="432"/>
            </a:xfrm>
            <a:custGeom>
              <a:avLst/>
              <a:gdLst>
                <a:gd name="T0" fmla="*/ 0 w 43200"/>
                <a:gd name="T1" fmla="*/ 0 h 21600"/>
                <a:gd name="T2" fmla="*/ 0 w 43200"/>
                <a:gd name="T3" fmla="*/ 0 h 21600"/>
                <a:gd name="T4" fmla="*/ 0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43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692" name="Arc 1030">
              <a:extLst>
                <a:ext uri="{FF2B5EF4-FFF2-40B4-BE49-F238E27FC236}">
                  <a16:creationId xmlns:a16="http://schemas.microsoft.com/office/drawing/2014/main" id="{2AE8269F-8447-4B76-90F2-23A5BB47F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2371"/>
              <a:ext cx="688" cy="432"/>
            </a:xfrm>
            <a:custGeom>
              <a:avLst/>
              <a:gdLst>
                <a:gd name="T0" fmla="*/ 0 w 37260"/>
                <a:gd name="T1" fmla="*/ 0 h 21600"/>
                <a:gd name="T2" fmla="*/ 0 w 37260"/>
                <a:gd name="T3" fmla="*/ 0 h 21600"/>
                <a:gd name="T4" fmla="*/ 0 w 37260"/>
                <a:gd name="T5" fmla="*/ 0 h 21600"/>
                <a:gd name="T6" fmla="*/ 0 60000 65536"/>
                <a:gd name="T7" fmla="*/ 0 60000 65536"/>
                <a:gd name="T8" fmla="*/ 0 60000 65536"/>
                <a:gd name="T9" fmla="*/ 0 w 37260"/>
                <a:gd name="T10" fmla="*/ 0 h 21600"/>
                <a:gd name="T11" fmla="*/ 37260 w 3726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60" h="21600" fill="none" extrusionOk="0">
                  <a:moveTo>
                    <a:pt x="37259" y="11106"/>
                  </a:moveTo>
                  <a:cubicBezTo>
                    <a:pt x="33356" y="17616"/>
                    <a:pt x="26323" y="21599"/>
                    <a:pt x="18734" y="21600"/>
                  </a:cubicBezTo>
                  <a:cubicBezTo>
                    <a:pt x="10997" y="21600"/>
                    <a:pt x="3851" y="17462"/>
                    <a:pt x="0" y="10751"/>
                  </a:cubicBezTo>
                </a:path>
                <a:path w="37260" h="21600" stroke="0" extrusionOk="0">
                  <a:moveTo>
                    <a:pt x="37259" y="11106"/>
                  </a:moveTo>
                  <a:cubicBezTo>
                    <a:pt x="33356" y="17616"/>
                    <a:pt x="26323" y="21599"/>
                    <a:pt x="18734" y="21600"/>
                  </a:cubicBezTo>
                  <a:cubicBezTo>
                    <a:pt x="10997" y="21600"/>
                    <a:pt x="3851" y="17462"/>
                    <a:pt x="0" y="10751"/>
                  </a:cubicBezTo>
                  <a:lnTo>
                    <a:pt x="18734" y="0"/>
                  </a:lnTo>
                  <a:lnTo>
                    <a:pt x="37259" y="111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693" name="Oval 1031">
              <a:extLst>
                <a:ext uri="{FF2B5EF4-FFF2-40B4-BE49-F238E27FC236}">
                  <a16:creationId xmlns:a16="http://schemas.microsoft.com/office/drawing/2014/main" id="{C40DA8DE-412C-48DB-8026-9C463395C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1907"/>
              <a:ext cx="765" cy="880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71694" name="Freeform 1032">
              <a:extLst>
                <a:ext uri="{FF2B5EF4-FFF2-40B4-BE49-F238E27FC236}">
                  <a16:creationId xmlns:a16="http://schemas.microsoft.com/office/drawing/2014/main" id="{96C4704B-F9BD-4FFF-AD7C-940805C24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1555"/>
              <a:ext cx="577" cy="625"/>
            </a:xfrm>
            <a:custGeom>
              <a:avLst/>
              <a:gdLst>
                <a:gd name="T0" fmla="*/ 0 w 577"/>
                <a:gd name="T1" fmla="*/ 468 h 625"/>
                <a:gd name="T2" fmla="*/ 432 w 577"/>
                <a:gd name="T3" fmla="*/ 0 h 625"/>
                <a:gd name="T4" fmla="*/ 576 w 577"/>
                <a:gd name="T5" fmla="*/ 156 h 625"/>
                <a:gd name="T6" fmla="*/ 144 w 577"/>
                <a:gd name="T7" fmla="*/ 624 h 625"/>
                <a:gd name="T8" fmla="*/ 0 w 577"/>
                <a:gd name="T9" fmla="*/ 468 h 6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7"/>
                <a:gd name="T16" fmla="*/ 0 h 625"/>
                <a:gd name="T17" fmla="*/ 577 w 577"/>
                <a:gd name="T18" fmla="*/ 625 h 6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7" h="625">
                  <a:moveTo>
                    <a:pt x="0" y="468"/>
                  </a:moveTo>
                  <a:lnTo>
                    <a:pt x="432" y="0"/>
                  </a:lnTo>
                  <a:lnTo>
                    <a:pt x="576" y="156"/>
                  </a:lnTo>
                  <a:lnTo>
                    <a:pt x="144" y="624"/>
                  </a:lnTo>
                  <a:lnTo>
                    <a:pt x="0" y="46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695" name="Line 1033">
              <a:extLst>
                <a:ext uri="{FF2B5EF4-FFF2-40B4-BE49-F238E27FC236}">
                  <a16:creationId xmlns:a16="http://schemas.microsoft.com/office/drawing/2014/main" id="{7E259C32-CC9B-43E2-BA75-E2A8E8B44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3" y="1700"/>
              <a:ext cx="442" cy="47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696" name="Line 1034">
              <a:extLst>
                <a:ext uri="{FF2B5EF4-FFF2-40B4-BE49-F238E27FC236}">
                  <a16:creationId xmlns:a16="http://schemas.microsoft.com/office/drawing/2014/main" id="{8A6516B7-A351-4DE2-9879-8C16BD88B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2228"/>
              <a:ext cx="0" cy="71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697" name="Line 1035">
              <a:extLst>
                <a:ext uri="{FF2B5EF4-FFF2-40B4-BE49-F238E27FC236}">
                  <a16:creationId xmlns:a16="http://schemas.microsoft.com/office/drawing/2014/main" id="{29F396EE-7CF4-4511-A252-69B6EA4F8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2947"/>
              <a:ext cx="110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698" name="Line 1036">
              <a:extLst>
                <a:ext uri="{FF2B5EF4-FFF2-40B4-BE49-F238E27FC236}">
                  <a16:creationId xmlns:a16="http://schemas.microsoft.com/office/drawing/2014/main" id="{871382CB-96F6-461D-A902-5F84A8218E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207"/>
              <a:ext cx="0" cy="71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699" name="Line 1037">
              <a:extLst>
                <a:ext uri="{FF2B5EF4-FFF2-40B4-BE49-F238E27FC236}">
                  <a16:creationId xmlns:a16="http://schemas.microsoft.com/office/drawing/2014/main" id="{328AB260-196A-436A-9E80-D8A887021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0" y="1556"/>
              <a:ext cx="442" cy="47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700" name="Rectangle 1038">
              <a:extLst>
                <a:ext uri="{FF2B5EF4-FFF2-40B4-BE49-F238E27FC236}">
                  <a16:creationId xmlns:a16="http://schemas.microsoft.com/office/drawing/2014/main" id="{E6DA7F9E-7D88-4C51-B024-40E444A36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1801"/>
              <a:ext cx="1388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>
                  <a:latin typeface="Helvetica" panose="020B0604020202020204" pitchFamily="34" charset="0"/>
                </a:rPr>
                <a:t>Fase V, composição y</a:t>
              </a:r>
              <a:r>
                <a:rPr lang="pt-BR" altLang="pt-BR" baseline="-25000">
                  <a:latin typeface="Helvetica" panose="020B0604020202020204" pitchFamily="34" charset="0"/>
                </a:rPr>
                <a:t>i</a:t>
              </a:r>
              <a:endParaRPr lang="pt-BR" altLang="pt-BR">
                <a:latin typeface="Helvetica" panose="020B0604020202020204" pitchFamily="34" charset="0"/>
              </a:endParaRPr>
            </a:p>
          </p:txBody>
        </p:sp>
        <p:sp>
          <p:nvSpPr>
            <p:cNvPr id="71701" name="Rectangle 1039">
              <a:extLst>
                <a:ext uri="{FF2B5EF4-FFF2-40B4-BE49-F238E27FC236}">
                  <a16:creationId xmlns:a16="http://schemas.microsoft.com/office/drawing/2014/main" id="{9A14B326-AB82-4C60-90E1-AAF7BF11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1374"/>
              <a:ext cx="711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pt-BR">
                  <a:latin typeface="Helvetica" panose="020B0604020202020204" pitchFamily="34" charset="0"/>
                </a:rPr>
                <a:t>T</a:t>
              </a:r>
              <a:r>
                <a:rPr lang="en-GB" altLang="pt-BR" baseline="30000">
                  <a:latin typeface="Helvetica" panose="020B0604020202020204" pitchFamily="34" charset="0"/>
                </a:rPr>
                <a:t>L</a:t>
              </a:r>
              <a:r>
                <a:rPr lang="en-GB" altLang="pt-BR">
                  <a:latin typeface="Helvetica" panose="020B0604020202020204" pitchFamily="34" charset="0"/>
                </a:rPr>
                <a:t> = T</a:t>
              </a:r>
              <a:r>
                <a:rPr lang="en-GB" altLang="pt-BR" baseline="30000">
                  <a:latin typeface="Helvetica" panose="020B0604020202020204" pitchFamily="34" charset="0"/>
                </a:rPr>
                <a:t>V</a:t>
              </a:r>
            </a:p>
            <a:p>
              <a:pPr algn="ctr"/>
              <a:r>
                <a:rPr lang="en-GB" altLang="pt-BR">
                  <a:latin typeface="Helvetica" panose="020B0604020202020204" pitchFamily="34" charset="0"/>
                </a:rPr>
                <a:t> P</a:t>
              </a:r>
              <a:r>
                <a:rPr lang="en-GB" altLang="pt-BR" baseline="30000">
                  <a:latin typeface="Helvetica" panose="020B0604020202020204" pitchFamily="34" charset="0"/>
                </a:rPr>
                <a:t>L</a:t>
              </a:r>
              <a:r>
                <a:rPr lang="en-GB" altLang="pt-BR">
                  <a:latin typeface="Helvetica" panose="020B0604020202020204" pitchFamily="34" charset="0"/>
                </a:rPr>
                <a:t> = P</a:t>
              </a:r>
              <a:r>
                <a:rPr lang="en-GB" altLang="pt-BR" baseline="30000">
                  <a:latin typeface="Helvetica" panose="020B0604020202020204" pitchFamily="34" charset="0"/>
                </a:rPr>
                <a:t>V</a:t>
              </a:r>
              <a:endParaRPr lang="en-GB" altLang="pt-BR">
                <a:latin typeface="Helvetica" panose="020B0604020202020204" pitchFamily="34" charset="0"/>
              </a:endParaRPr>
            </a:p>
          </p:txBody>
        </p:sp>
        <p:sp>
          <p:nvSpPr>
            <p:cNvPr id="71702" name="Rectangle 1042">
              <a:extLst>
                <a:ext uri="{FF2B5EF4-FFF2-40B4-BE49-F238E27FC236}">
                  <a16:creationId xmlns:a16="http://schemas.microsoft.com/office/drawing/2014/main" id="{FF8BEEF8-880A-43D9-8C50-85A86B9C6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371"/>
              <a:ext cx="621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71703" name="Line 1044">
              <a:extLst>
                <a:ext uri="{FF2B5EF4-FFF2-40B4-BE49-F238E27FC236}">
                  <a16:creationId xmlns:a16="http://schemas.microsoft.com/office/drawing/2014/main" id="{0A1D5AA8-48F8-4354-96DA-98718829F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2612"/>
              <a:ext cx="741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704" name="Rectangle 1046">
              <a:extLst>
                <a:ext uri="{FF2B5EF4-FFF2-40B4-BE49-F238E27FC236}">
                  <a16:creationId xmlns:a16="http://schemas.microsoft.com/office/drawing/2014/main" id="{5BB4581A-62C3-4097-8B7B-AD13AA8F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2432"/>
              <a:ext cx="1507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>
                  <a:latin typeface="Helvetica" panose="020B0604020202020204" pitchFamily="34" charset="0"/>
                </a:rPr>
                <a:t>Fase L, composição x</a:t>
              </a:r>
              <a:r>
                <a:rPr lang="pt-BR" altLang="pt-BR" baseline="-25000">
                  <a:latin typeface="Helvetica" panose="020B0604020202020204" pitchFamily="34" charset="0"/>
                </a:rPr>
                <a:t>i</a:t>
              </a:r>
            </a:p>
          </p:txBody>
        </p:sp>
        <p:sp useBgFill="1">
          <p:nvSpPr>
            <p:cNvPr id="71705" name="AutoShape 1047">
              <a:extLst>
                <a:ext uri="{FF2B5EF4-FFF2-40B4-BE49-F238E27FC236}">
                  <a16:creationId xmlns:a16="http://schemas.microsoft.com/office/drawing/2014/main" id="{06B2CAA8-E1C3-406B-9437-006BE728C1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280000" flipH="1" flipV="1">
              <a:off x="4193" y="1434"/>
              <a:ext cx="268" cy="2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3 w 21600"/>
                <a:gd name="T13" fmla="*/ 4512 h 21600"/>
                <a:gd name="T14" fmla="*/ 17087 w 21600"/>
                <a:gd name="T15" fmla="*/ 170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7" y="21600"/>
                  </a:lnTo>
                  <a:lnTo>
                    <a:pt x="162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706" name="Line 1048">
              <a:extLst>
                <a:ext uri="{FF2B5EF4-FFF2-40B4-BE49-F238E27FC236}">
                  <a16:creationId xmlns:a16="http://schemas.microsoft.com/office/drawing/2014/main" id="{D077ED3A-0EF5-4430-B294-C31BD169E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7" y="1933"/>
              <a:ext cx="77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1685" name="Text Box 1168">
            <a:extLst>
              <a:ext uri="{FF2B5EF4-FFF2-40B4-BE49-F238E27FC236}">
                <a16:creationId xmlns:a16="http://schemas.microsoft.com/office/drawing/2014/main" id="{41FDACBB-6156-4DCD-8F9E-4A377B3DA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2030413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pt-BR" altLang="pt-BR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6" name="Object 1129">
                <a:extLst>
                  <a:ext uri="{FF2B5EF4-FFF2-40B4-BE49-F238E27FC236}">
                    <a16:creationId xmlns:a16="http://schemas.microsoft.com/office/drawing/2014/main" id="{878F0DC5-FEB6-4B75-91C0-C3C6E2C9CEE8}"/>
                  </a:ext>
                </a:extLst>
              </p:cNvPr>
              <p:cNvSpPr txBox="1"/>
              <p:nvPr/>
            </p:nvSpPr>
            <p:spPr bwMode="auto">
              <a:xfrm>
                <a:off x="755650" y="2397126"/>
                <a:ext cx="1358633" cy="867158"/>
              </a:xfrm>
              <a:prstGeom prst="rect">
                <a:avLst/>
              </a:prstGeom>
              <a:solidFill>
                <a:srgbClr val="E2F81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1686" name="Object 1129">
                <a:extLst>
                  <a:ext uri="{FF2B5EF4-FFF2-40B4-BE49-F238E27FC236}">
                    <a16:creationId xmlns:a16="http://schemas.microsoft.com/office/drawing/2014/main" id="{878F0DC5-FEB6-4B75-91C0-C3C6E2C9C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2397126"/>
                <a:ext cx="1358633" cy="8671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87" name="Freeform 1169">
            <a:extLst>
              <a:ext uri="{FF2B5EF4-FFF2-40B4-BE49-F238E27FC236}">
                <a16:creationId xmlns:a16="http://schemas.microsoft.com/office/drawing/2014/main" id="{E3DCA3CE-AA06-4B2B-9087-779F8141D70B}"/>
              </a:ext>
            </a:extLst>
          </p:cNvPr>
          <p:cNvSpPr>
            <a:spLocks/>
          </p:cNvSpPr>
          <p:nvPr/>
        </p:nvSpPr>
        <p:spPr bwMode="auto">
          <a:xfrm flipV="1">
            <a:off x="1340378" y="2171438"/>
            <a:ext cx="1379538" cy="491454"/>
          </a:xfrm>
          <a:custGeom>
            <a:avLst/>
            <a:gdLst>
              <a:gd name="T0" fmla="*/ 2147483646 w 346"/>
              <a:gd name="T1" fmla="*/ 2147483646 h 542"/>
              <a:gd name="T2" fmla="*/ 2147483646 w 346"/>
              <a:gd name="T3" fmla="*/ 2147483646 h 542"/>
              <a:gd name="T4" fmla="*/ 2147483646 w 346"/>
              <a:gd name="T5" fmla="*/ 2147483646 h 542"/>
              <a:gd name="T6" fmla="*/ 0 w 346"/>
              <a:gd name="T7" fmla="*/ 0 h 542"/>
              <a:gd name="T8" fmla="*/ 0 60000 65536"/>
              <a:gd name="T9" fmla="*/ 0 60000 65536"/>
              <a:gd name="T10" fmla="*/ 0 60000 65536"/>
              <a:gd name="T11" fmla="*/ 0 60000 65536"/>
              <a:gd name="T12" fmla="*/ 0 w 346"/>
              <a:gd name="T13" fmla="*/ 0 h 542"/>
              <a:gd name="T14" fmla="*/ 346 w 346"/>
              <a:gd name="T15" fmla="*/ 542 h 5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6" h="542">
                <a:moveTo>
                  <a:pt x="346" y="542"/>
                </a:moveTo>
                <a:cubicBezTo>
                  <a:pt x="311" y="525"/>
                  <a:pt x="188" y="494"/>
                  <a:pt x="134" y="442"/>
                </a:cubicBezTo>
                <a:cubicBezTo>
                  <a:pt x="80" y="390"/>
                  <a:pt x="46" y="303"/>
                  <a:pt x="24" y="229"/>
                </a:cubicBezTo>
                <a:cubicBezTo>
                  <a:pt x="2" y="155"/>
                  <a:pt x="5" y="48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8" name="Object 1159">
                <a:extLst>
                  <a:ext uri="{FF2B5EF4-FFF2-40B4-BE49-F238E27FC236}">
                    <a16:creationId xmlns:a16="http://schemas.microsoft.com/office/drawing/2014/main" id="{67AF48A8-8A9A-4938-BAC4-98E407488CEE}"/>
                  </a:ext>
                </a:extLst>
              </p:cNvPr>
              <p:cNvSpPr txBox="1"/>
              <p:nvPr/>
            </p:nvSpPr>
            <p:spPr bwMode="auto">
              <a:xfrm>
                <a:off x="702156" y="4765503"/>
                <a:ext cx="1430070" cy="965423"/>
              </a:xfrm>
              <a:prstGeom prst="rect">
                <a:avLst/>
              </a:prstGeom>
              <a:solidFill>
                <a:srgbClr val="E2F81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1688" name="Object 1159">
                <a:extLst>
                  <a:ext uri="{FF2B5EF4-FFF2-40B4-BE49-F238E27FC236}">
                    <a16:creationId xmlns:a16="http://schemas.microsoft.com/office/drawing/2014/main" id="{67AF48A8-8A9A-4938-BAC4-98E407488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156" y="4765503"/>
                <a:ext cx="1430070" cy="965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89" name="Retângulo 25">
            <a:extLst>
              <a:ext uri="{FF2B5EF4-FFF2-40B4-BE49-F238E27FC236}">
                <a16:creationId xmlns:a16="http://schemas.microsoft.com/office/drawing/2014/main" id="{44672121-16B8-4A36-ADD7-E84C3EBC6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637" y="4976603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600" i="1" dirty="0" err="1">
                <a:latin typeface="Lucida Sans" panose="020B0602030504020204" pitchFamily="34" charset="0"/>
              </a:rPr>
              <a:t>K´s</a:t>
            </a:r>
            <a:r>
              <a:rPr lang="pt-BR" altLang="pt-BR" sz="1600" i="1" dirty="0">
                <a:latin typeface="Lucida Sans" panose="020B0602030504020204" pitchFamily="34" charset="0"/>
              </a:rPr>
              <a:t> são determinados a partir de modelos termodinâmicos ou diagramas de fases</a:t>
            </a:r>
          </a:p>
        </p:txBody>
      </p:sp>
    </p:spTree>
    <p:extLst>
      <p:ext uri="{BB962C8B-B14F-4D97-AF65-F5344CB8AC3E}">
        <p14:creationId xmlns:p14="http://schemas.microsoft.com/office/powerpoint/2010/main" val="2106950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ítulo 5">
            <a:extLst>
              <a:ext uri="{FF2B5EF4-FFF2-40B4-BE49-F238E27FC236}">
                <a16:creationId xmlns:a16="http://schemas.microsoft.com/office/drawing/2014/main" id="{E7857A52-3FE5-4F98-8BEA-A6BFA917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Aproximações para o valor-K em sistemas líquido-vapor</a:t>
            </a:r>
          </a:p>
        </p:txBody>
      </p:sp>
      <p:sp>
        <p:nvSpPr>
          <p:cNvPr id="37891" name="Espaço Reservado para Número de Slide 4">
            <a:extLst>
              <a:ext uri="{FF2B5EF4-FFF2-40B4-BE49-F238E27FC236}">
                <a16:creationId xmlns:a16="http://schemas.microsoft.com/office/drawing/2014/main" id="{6933FE04-1E14-4065-BB60-209A07F7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F7D4F4-F442-4A6B-8A16-D1F0A90C813E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F59E239-6167-4553-BD71-6FC03C1BAC3A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1397000"/>
          <a:ext cx="8429625" cy="491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4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1309">
                <a:tc>
                  <a:txBody>
                    <a:bodyPr/>
                    <a:lstStyle/>
                    <a:p>
                      <a:r>
                        <a:rPr lang="pt-BR" sz="2400" dirty="0"/>
                        <a:t>Vapor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Líquido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Nome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Equação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443">
                <a:tc>
                  <a:txBody>
                    <a:bodyPr/>
                    <a:lstStyle/>
                    <a:p>
                      <a:r>
                        <a:rPr lang="pt-BR" sz="1800" dirty="0"/>
                        <a:t>Real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Real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Expressões</a:t>
                      </a:r>
                      <a:r>
                        <a:rPr lang="pt-BR" sz="1800" baseline="0" dirty="0"/>
                        <a:t> rigorosas baseadas em fugacidade, atividade e mista</a:t>
                      </a:r>
                      <a:endParaRPr lang="pt-BR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590">
                <a:tc>
                  <a:txBody>
                    <a:bodyPr/>
                    <a:lstStyle/>
                    <a:p>
                      <a:r>
                        <a:rPr lang="pt-BR" sz="1800" dirty="0"/>
                        <a:t>Ideal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Ideal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Lei</a:t>
                      </a:r>
                      <a:r>
                        <a:rPr lang="pt-BR" sz="1800" baseline="0" dirty="0"/>
                        <a:t> de </a:t>
                      </a:r>
                      <a:r>
                        <a:rPr lang="pt-BR" sz="1800" baseline="0" dirty="0" err="1"/>
                        <a:t>Raoult</a:t>
                      </a:r>
                      <a:endParaRPr lang="pt-BR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392">
                <a:tc>
                  <a:txBody>
                    <a:bodyPr/>
                    <a:lstStyle/>
                    <a:p>
                      <a:r>
                        <a:rPr lang="pt-BR" sz="1800" dirty="0"/>
                        <a:t>Ideal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Real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Lei de </a:t>
                      </a:r>
                      <a:r>
                        <a:rPr lang="pt-BR" sz="1800" dirty="0" err="1"/>
                        <a:t>Raoult</a:t>
                      </a:r>
                      <a:r>
                        <a:rPr lang="pt-BR" sz="1800" dirty="0"/>
                        <a:t> modificada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Ideal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Real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Lei de Henry </a:t>
                      </a:r>
                      <a:br>
                        <a:rPr lang="pt-BR" sz="1800" dirty="0"/>
                      </a:br>
                      <a:r>
                        <a:rPr lang="pt-BR" sz="1800" dirty="0"/>
                        <a:t>(gá</a:t>
                      </a:r>
                      <a:r>
                        <a:rPr lang="pt-BR" sz="1800" baseline="0" dirty="0"/>
                        <a:t>s supercrítico</a:t>
                      </a:r>
                      <a:r>
                        <a:rPr lang="pt-BR" sz="1800" dirty="0"/>
                        <a:t>)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924" name="Object 2">
                <a:extLst>
                  <a:ext uri="{FF2B5EF4-FFF2-40B4-BE49-F238E27FC236}">
                    <a16:creationId xmlns:a16="http://schemas.microsoft.com/office/drawing/2014/main" id="{D78A7977-9BDB-4EB1-BEF6-D50FF3A6A257}"/>
                  </a:ext>
                </a:extLst>
              </p:cNvPr>
              <p:cNvSpPr txBox="1"/>
              <p:nvPr/>
            </p:nvSpPr>
            <p:spPr bwMode="auto">
              <a:xfrm>
                <a:off x="5292725" y="5589588"/>
                <a:ext cx="1281113" cy="355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37924" name="Object 2">
                <a:extLst>
                  <a:ext uri="{FF2B5EF4-FFF2-40B4-BE49-F238E27FC236}">
                    <a16:creationId xmlns:a16="http://schemas.microsoft.com/office/drawing/2014/main" id="{D78A7977-9BDB-4EB1-BEF6-D50FF3A6A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25" y="5589588"/>
                <a:ext cx="1281113" cy="355600"/>
              </a:xfrm>
              <a:prstGeom prst="rect">
                <a:avLst/>
              </a:prstGeom>
              <a:blipFill>
                <a:blip r:embed="rId3"/>
                <a:stretch>
                  <a:fillRect b="-1206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25" name="Object 4">
                <a:extLst>
                  <a:ext uri="{FF2B5EF4-FFF2-40B4-BE49-F238E27FC236}">
                    <a16:creationId xmlns:a16="http://schemas.microsoft.com/office/drawing/2014/main" id="{295228A0-5F7E-496B-84DC-66D1E0785101}"/>
                  </a:ext>
                </a:extLst>
              </p:cNvPr>
              <p:cNvSpPr txBox="1"/>
              <p:nvPr/>
            </p:nvSpPr>
            <p:spPr bwMode="auto">
              <a:xfrm>
                <a:off x="5292725" y="4508500"/>
                <a:ext cx="1358900" cy="727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𝑖𝐿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37925" name="Object 4">
                <a:extLst>
                  <a:ext uri="{FF2B5EF4-FFF2-40B4-BE49-F238E27FC236}">
                    <a16:creationId xmlns:a16="http://schemas.microsoft.com/office/drawing/2014/main" id="{295228A0-5F7E-496B-84DC-66D1E0785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25" y="4508500"/>
                <a:ext cx="1358900" cy="727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26" name="Object 5">
                <a:extLst>
                  <a:ext uri="{FF2B5EF4-FFF2-40B4-BE49-F238E27FC236}">
                    <a16:creationId xmlns:a16="http://schemas.microsoft.com/office/drawing/2014/main" id="{A6A26CEE-1F7D-4F1B-AE22-3BBCC33F7ACA}"/>
                  </a:ext>
                </a:extLst>
              </p:cNvPr>
              <p:cNvSpPr txBox="1"/>
              <p:nvPr/>
            </p:nvSpPr>
            <p:spPr bwMode="auto">
              <a:xfrm>
                <a:off x="5292725" y="3652838"/>
                <a:ext cx="1079500" cy="727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37926" name="Object 5">
                <a:extLst>
                  <a:ext uri="{FF2B5EF4-FFF2-40B4-BE49-F238E27FC236}">
                    <a16:creationId xmlns:a16="http://schemas.microsoft.com/office/drawing/2014/main" id="{A6A26CEE-1F7D-4F1B-AE22-3BBCC33F7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25" y="3652838"/>
                <a:ext cx="1079500" cy="727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27" name="Object 41">
                <a:extLst>
                  <a:ext uri="{FF2B5EF4-FFF2-40B4-BE49-F238E27FC236}">
                    <a16:creationId xmlns:a16="http://schemas.microsoft.com/office/drawing/2014/main" id="{75FC0398-695C-420B-B44F-779AD8ADA8C8}"/>
                  </a:ext>
                </a:extLst>
              </p:cNvPr>
              <p:cNvSpPr txBox="1"/>
              <p:nvPr/>
            </p:nvSpPr>
            <p:spPr bwMode="auto">
              <a:xfrm>
                <a:off x="4932363" y="2432050"/>
                <a:ext cx="2566987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bSup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37927" name="Object 41">
                <a:extLst>
                  <a:ext uri="{FF2B5EF4-FFF2-40B4-BE49-F238E27FC236}">
                    <a16:creationId xmlns:a16="http://schemas.microsoft.com/office/drawing/2014/main" id="{75FC0398-695C-420B-B44F-779AD8ADA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363" y="2432050"/>
                <a:ext cx="2566987" cy="1003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938D3-2A5C-47EB-BF54-AF5E6960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cálculo de K</a:t>
            </a:r>
          </a:p>
        </p:txBody>
      </p:sp>
      <p:sp>
        <p:nvSpPr>
          <p:cNvPr id="23" name="Espaço Reservado para Conteúdo 22">
            <a:extLst>
              <a:ext uri="{FF2B5EF4-FFF2-40B4-BE49-F238E27FC236}">
                <a16:creationId xmlns:a16="http://schemas.microsoft.com/office/drawing/2014/main" id="{FE93040C-4635-4618-A3FF-D803954C1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Seja um sistema com as seguintes características</a:t>
            </a:r>
          </a:p>
          <a:p>
            <a:pPr lvl="1"/>
            <a:r>
              <a:rPr lang="pt-BR" dirty="0"/>
              <a:t>Líquido-vapor</a:t>
            </a:r>
          </a:p>
          <a:p>
            <a:pPr lvl="1"/>
            <a:r>
              <a:rPr lang="pt-BR" dirty="0"/>
              <a:t>Dois componentes A e B, ambos com comportamento ideal em ambas as fases</a:t>
            </a:r>
          </a:p>
          <a:p>
            <a:pPr marL="174625" lvl="1" indent="0">
              <a:buNone/>
            </a:pPr>
            <a:r>
              <a:rPr lang="pt-BR" dirty="0"/>
              <a:t>Deseja-se saber as composições de A e B em cada fase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7CA81B-ADCC-4E6F-B77F-45A9B11B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2C0E-EA8F-4F0B-89EB-99C5F44347AA}" type="slidenum">
              <a:rPr lang="en-US" altLang="pt-BR" smtClean="0"/>
              <a:pPr/>
              <a:t>17</a:t>
            </a:fld>
            <a:endParaRPr lang="en-US" alt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54C20A6-30D5-48D6-BA7B-88F9B7EA27AB}"/>
              </a:ext>
            </a:extLst>
          </p:cNvPr>
          <p:cNvGrpSpPr/>
          <p:nvPr/>
        </p:nvGrpSpPr>
        <p:grpSpPr>
          <a:xfrm>
            <a:off x="1855350" y="3311319"/>
            <a:ext cx="396720" cy="438480"/>
            <a:chOff x="1855350" y="3311319"/>
            <a:chExt cx="39672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E18EFD90-5F68-4D29-B549-23B7A7A958AA}"/>
                    </a:ext>
                  </a:extLst>
                </p14:cNvPr>
                <p14:cNvContentPartPr/>
                <p14:nvPr/>
              </p14:nvContentPartPr>
              <p14:xfrm>
                <a:off x="1855350" y="3311319"/>
                <a:ext cx="156960" cy="43848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E18EFD90-5F68-4D29-B549-23B7A7A958A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19350" y="3275679"/>
                  <a:ext cx="2286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99BEE924-909A-4EF8-9D68-A596C3E06E3A}"/>
                    </a:ext>
                  </a:extLst>
                </p14:cNvPr>
                <p14:cNvContentPartPr/>
                <p14:nvPr/>
              </p14:nvContentPartPr>
              <p14:xfrm>
                <a:off x="2107710" y="3503199"/>
                <a:ext cx="41040" cy="1861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99BEE924-909A-4EF8-9D68-A596C3E06E3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2070" y="3467199"/>
                  <a:ext cx="112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43068E8D-138F-406F-B509-35E937D88EBF}"/>
                    </a:ext>
                  </a:extLst>
                </p14:cNvPr>
                <p14:cNvContentPartPr/>
                <p14:nvPr/>
              </p14:nvContentPartPr>
              <p14:xfrm>
                <a:off x="2142990" y="3494919"/>
                <a:ext cx="109080" cy="14868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43068E8D-138F-406F-B509-35E937D88E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06990" y="3459279"/>
                  <a:ext cx="180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5449C4A1-1018-4CF0-93A4-FE732FE62C4A}"/>
                    </a:ext>
                  </a:extLst>
                </p14:cNvPr>
                <p14:cNvContentPartPr/>
                <p14:nvPr/>
              </p14:nvContentPartPr>
              <p14:xfrm>
                <a:off x="2109510" y="3575919"/>
                <a:ext cx="114840" cy="122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5449C4A1-1018-4CF0-93A4-FE732FE62C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73870" y="3539919"/>
                  <a:ext cx="1864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0BC8CEF8-7820-4140-9ABE-EAD4EAE920E5}"/>
              </a:ext>
            </a:extLst>
          </p:cNvPr>
          <p:cNvGrpSpPr/>
          <p:nvPr/>
        </p:nvGrpSpPr>
        <p:grpSpPr>
          <a:xfrm>
            <a:off x="2773350" y="3270279"/>
            <a:ext cx="352800" cy="440640"/>
            <a:chOff x="2773350" y="3270279"/>
            <a:chExt cx="35280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35C4973B-EAFC-4373-8312-E1C60AE94A5F}"/>
                    </a:ext>
                  </a:extLst>
                </p14:cNvPr>
                <p14:cNvContentPartPr/>
                <p14:nvPr/>
              </p14:nvContentPartPr>
              <p14:xfrm>
                <a:off x="2773350" y="3270279"/>
                <a:ext cx="101880" cy="4406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35C4973B-EAFC-4373-8312-E1C60AE94A5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37710" y="3234639"/>
                  <a:ext cx="1735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3FF0FB29-68CC-4581-AB35-8B033F6CE0F2}"/>
                    </a:ext>
                  </a:extLst>
                </p14:cNvPr>
                <p14:cNvContentPartPr/>
                <p14:nvPr/>
              </p14:nvContentPartPr>
              <p14:xfrm>
                <a:off x="3007710" y="3537759"/>
                <a:ext cx="16920" cy="1591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3FF0FB29-68CC-4581-AB35-8B033F6CE0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71710" y="3501759"/>
                  <a:ext cx="88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02E2600B-C8CB-47A3-8345-B02D6533982F}"/>
                    </a:ext>
                  </a:extLst>
                </p14:cNvPr>
                <p14:cNvContentPartPr/>
                <p14:nvPr/>
              </p14:nvContentPartPr>
              <p14:xfrm>
                <a:off x="2979990" y="3448119"/>
                <a:ext cx="146160" cy="2545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02E2600B-C8CB-47A3-8345-B02D653398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4350" y="3412479"/>
                  <a:ext cx="21780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11CA833-4DF3-49E1-8845-9D29A8F97CFB}"/>
              </a:ext>
            </a:extLst>
          </p:cNvPr>
          <p:cNvGrpSpPr/>
          <p:nvPr/>
        </p:nvGrpSpPr>
        <p:grpSpPr>
          <a:xfrm>
            <a:off x="3730590" y="3305559"/>
            <a:ext cx="409320" cy="403560"/>
            <a:chOff x="3730590" y="3305559"/>
            <a:chExt cx="40932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F451EFD7-1CBB-4D7A-855B-5A4AA732DE3A}"/>
                    </a:ext>
                  </a:extLst>
                </p14:cNvPr>
                <p14:cNvContentPartPr/>
                <p14:nvPr/>
              </p14:nvContentPartPr>
              <p14:xfrm>
                <a:off x="3730590" y="3305559"/>
                <a:ext cx="237960" cy="20592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F451EFD7-1CBB-4D7A-855B-5A4AA732DE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94590" y="3269559"/>
                  <a:ext cx="309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EB05195E-EC13-4DDE-9C77-04FEAA8C1EFF}"/>
                    </a:ext>
                  </a:extLst>
                </p14:cNvPr>
                <p14:cNvContentPartPr/>
                <p14:nvPr/>
              </p14:nvContentPartPr>
              <p14:xfrm>
                <a:off x="3767310" y="3314199"/>
                <a:ext cx="166320" cy="1767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EB05195E-EC13-4DDE-9C77-04FEAA8C1E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31670" y="3278559"/>
                  <a:ext cx="237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A2E68059-8B22-4C65-9CA6-D11B7C2E560B}"/>
                    </a:ext>
                  </a:extLst>
                </p14:cNvPr>
                <p14:cNvContentPartPr/>
                <p14:nvPr/>
              </p14:nvContentPartPr>
              <p14:xfrm>
                <a:off x="4022190" y="3513999"/>
                <a:ext cx="62640" cy="19512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A2E68059-8B22-4C65-9CA6-D11B7C2E56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86190" y="3478359"/>
                  <a:ext cx="134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D003737D-3D6A-45D5-97A3-5FCB3D844492}"/>
                    </a:ext>
                  </a:extLst>
                </p14:cNvPr>
                <p14:cNvContentPartPr/>
                <p14:nvPr/>
              </p14:nvContentPartPr>
              <p14:xfrm>
                <a:off x="4058550" y="3478719"/>
                <a:ext cx="81360" cy="16920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D003737D-3D6A-45D5-97A3-5FCB3D8444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22910" y="3443079"/>
                  <a:ext cx="153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3451C24D-7133-4D05-8138-3051E52F609C}"/>
                    </a:ext>
                  </a:extLst>
                </p14:cNvPr>
                <p14:cNvContentPartPr/>
                <p14:nvPr/>
              </p14:nvContentPartPr>
              <p14:xfrm>
                <a:off x="4051350" y="3585999"/>
                <a:ext cx="77760" cy="324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3451C24D-7133-4D05-8138-3051E52F60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15350" y="3550359"/>
                  <a:ext cx="14940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816C81EA-E812-4816-B58E-5AEF4DF2C1E3}"/>
              </a:ext>
            </a:extLst>
          </p:cNvPr>
          <p:cNvGrpSpPr/>
          <p:nvPr/>
        </p:nvGrpSpPr>
        <p:grpSpPr>
          <a:xfrm>
            <a:off x="4718790" y="3350919"/>
            <a:ext cx="292320" cy="313560"/>
            <a:chOff x="4718790" y="3350919"/>
            <a:chExt cx="29232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29A62934-1D9D-420C-9924-1A747621E58A}"/>
                    </a:ext>
                  </a:extLst>
                </p14:cNvPr>
                <p14:cNvContentPartPr/>
                <p14:nvPr/>
              </p14:nvContentPartPr>
              <p14:xfrm>
                <a:off x="4718790" y="3367479"/>
                <a:ext cx="181080" cy="2574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29A62934-1D9D-420C-9924-1A747621E5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83150" y="3331479"/>
                  <a:ext cx="2527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608B0EA-2EDF-4EF2-ABF2-2593EDC010A5}"/>
                    </a:ext>
                  </a:extLst>
                </p14:cNvPr>
                <p14:cNvContentPartPr/>
                <p14:nvPr/>
              </p14:nvContentPartPr>
              <p14:xfrm>
                <a:off x="4751910" y="3350919"/>
                <a:ext cx="122400" cy="16776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8608B0EA-2EDF-4EF2-ABF2-2593EDC010A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15910" y="3315279"/>
                  <a:ext cx="194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32B30CC9-F03F-4810-8EDA-8D9AA391E7BF}"/>
                    </a:ext>
                  </a:extLst>
                </p14:cNvPr>
                <p14:cNvContentPartPr/>
                <p14:nvPr/>
              </p14:nvContentPartPr>
              <p14:xfrm>
                <a:off x="4945590" y="3534879"/>
                <a:ext cx="13320" cy="12960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32B30CC9-F03F-4810-8EDA-8D9AA391E7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09950" y="3498879"/>
                  <a:ext cx="84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F51720EF-E89C-4AF2-AA8D-5FF4D9441356}"/>
                    </a:ext>
                  </a:extLst>
                </p14:cNvPr>
                <p14:cNvContentPartPr/>
                <p14:nvPr/>
              </p14:nvContentPartPr>
              <p14:xfrm>
                <a:off x="4928670" y="3421839"/>
                <a:ext cx="82440" cy="2185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F51720EF-E89C-4AF2-AA8D-5FF4D944135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93030" y="3385839"/>
                  <a:ext cx="15408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F23EC08C-B459-4C75-84AE-E9F12B62967D}"/>
              </a:ext>
            </a:extLst>
          </p:cNvPr>
          <p:cNvGrpSpPr/>
          <p:nvPr/>
        </p:nvGrpSpPr>
        <p:grpSpPr>
          <a:xfrm>
            <a:off x="1130670" y="3976959"/>
            <a:ext cx="1549080" cy="1106640"/>
            <a:chOff x="1130670" y="3976959"/>
            <a:chExt cx="1549080" cy="11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EE16C5FC-9805-4CD0-B123-67FC306F1768}"/>
                    </a:ext>
                  </a:extLst>
                </p14:cNvPr>
                <p14:cNvContentPartPr/>
                <p14:nvPr/>
              </p14:nvContentPartPr>
              <p14:xfrm>
                <a:off x="1150830" y="4002159"/>
                <a:ext cx="111240" cy="58752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EE16C5FC-9805-4CD0-B123-67FC306F176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4830" y="3966519"/>
                  <a:ext cx="18288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07431113-3658-4AFE-BD02-C5AB7BDE3CDA}"/>
                    </a:ext>
                  </a:extLst>
                </p14:cNvPr>
                <p14:cNvContentPartPr/>
                <p14:nvPr/>
              </p14:nvContentPartPr>
              <p14:xfrm>
                <a:off x="1357470" y="4206279"/>
                <a:ext cx="140400" cy="19296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07431113-3658-4AFE-BD02-C5AB7BDE3CD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21470" y="4170279"/>
                  <a:ext cx="212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050B269C-9422-4A62-BA5C-CBDFACEBE615}"/>
                    </a:ext>
                  </a:extLst>
                </p14:cNvPr>
                <p14:cNvContentPartPr/>
                <p14:nvPr/>
              </p14:nvContentPartPr>
              <p14:xfrm>
                <a:off x="1379430" y="4335519"/>
                <a:ext cx="107280" cy="612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050B269C-9422-4A62-BA5C-CBDFACEBE6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43790" y="4299519"/>
                  <a:ext cx="178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4AF54C79-8EEC-481F-A842-DD33C30816C9}"/>
                    </a:ext>
                  </a:extLst>
                </p14:cNvPr>
                <p14:cNvContentPartPr/>
                <p14:nvPr/>
              </p14:nvContentPartPr>
              <p14:xfrm>
                <a:off x="1595070" y="4122399"/>
                <a:ext cx="138600" cy="2088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4AF54C79-8EEC-481F-A842-DD33C30816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59430" y="4086759"/>
                  <a:ext cx="210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8D961885-F0BA-448B-96A9-EC87FB3F0D23}"/>
                    </a:ext>
                  </a:extLst>
                </p14:cNvPr>
                <p14:cNvContentPartPr/>
                <p14:nvPr/>
              </p14:nvContentPartPr>
              <p14:xfrm>
                <a:off x="1655910" y="4059399"/>
                <a:ext cx="5760" cy="20016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8D961885-F0BA-448B-96A9-EC87FB3F0D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20270" y="4023399"/>
                  <a:ext cx="77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815C1FAF-60DC-4CA3-ACF5-C39E04771F9D}"/>
                    </a:ext>
                  </a:extLst>
                </p14:cNvPr>
                <p14:cNvContentPartPr/>
                <p14:nvPr/>
              </p14:nvContentPartPr>
              <p14:xfrm>
                <a:off x="1792350" y="3976959"/>
                <a:ext cx="125640" cy="54864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815C1FAF-60DC-4CA3-ACF5-C39E04771F9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56710" y="3941319"/>
                  <a:ext cx="1972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28DE33A7-C7D2-4879-A745-8B52DED0DDEA}"/>
                    </a:ext>
                  </a:extLst>
                </p14:cNvPr>
                <p14:cNvContentPartPr/>
                <p14:nvPr/>
              </p14:nvContentPartPr>
              <p14:xfrm>
                <a:off x="2036070" y="4259199"/>
                <a:ext cx="3960" cy="10908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28DE33A7-C7D2-4879-A745-8B52DED0DD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00070" y="4223199"/>
                  <a:ext cx="75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B28782FD-F305-4E01-9983-3E60614D974E}"/>
                    </a:ext>
                  </a:extLst>
                </p14:cNvPr>
                <p14:cNvContentPartPr/>
                <p14:nvPr/>
              </p14:nvContentPartPr>
              <p14:xfrm>
                <a:off x="2008350" y="4135359"/>
                <a:ext cx="110880" cy="2538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B28782FD-F305-4E01-9983-3E60614D97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72350" y="4099359"/>
                  <a:ext cx="182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9D681A96-9C0B-4720-9899-73C88DCE90C9}"/>
                    </a:ext>
                  </a:extLst>
                </p14:cNvPr>
                <p14:cNvContentPartPr/>
                <p14:nvPr/>
              </p14:nvContentPartPr>
              <p14:xfrm>
                <a:off x="2203830" y="4143639"/>
                <a:ext cx="189360" cy="3204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9D681A96-9C0B-4720-9899-73C88DCE90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67830" y="4107999"/>
                  <a:ext cx="261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958073EE-D08B-4221-8BE7-DBDE485745AC}"/>
                    </a:ext>
                  </a:extLst>
                </p14:cNvPr>
                <p14:cNvContentPartPr/>
                <p14:nvPr/>
              </p14:nvContentPartPr>
              <p14:xfrm>
                <a:off x="2207430" y="4079919"/>
                <a:ext cx="197640" cy="1368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958073EE-D08B-4221-8BE7-DBDE485745A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71430" y="4043919"/>
                  <a:ext cx="269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F9FDEDAD-262A-401B-B32A-E194652E786E}"/>
                    </a:ext>
                  </a:extLst>
                </p14:cNvPr>
                <p14:cNvContentPartPr/>
                <p14:nvPr/>
              </p14:nvContentPartPr>
              <p14:xfrm>
                <a:off x="2522790" y="4022679"/>
                <a:ext cx="5760" cy="25452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F9FDEDAD-262A-401B-B32A-E194652E78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86790" y="3986679"/>
                  <a:ext cx="77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98BE676E-4D1B-4D09-B429-C6B049E10F40}"/>
                    </a:ext>
                  </a:extLst>
                </p14:cNvPr>
                <p14:cNvContentPartPr/>
                <p14:nvPr/>
              </p14:nvContentPartPr>
              <p14:xfrm>
                <a:off x="1132470" y="4726479"/>
                <a:ext cx="136800" cy="18684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98BE676E-4D1B-4D09-B429-C6B049E10F4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6470" y="4690479"/>
                  <a:ext cx="208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0BBD7CFE-2C85-4C1F-A7BC-C8C0775F2045}"/>
                    </a:ext>
                  </a:extLst>
                </p14:cNvPr>
                <p14:cNvContentPartPr/>
                <p14:nvPr/>
              </p14:nvContentPartPr>
              <p14:xfrm>
                <a:off x="1130670" y="4673559"/>
                <a:ext cx="160920" cy="21636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0BBD7CFE-2C85-4C1F-A7BC-C8C0775F20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4670" y="4637559"/>
                  <a:ext cx="232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A7E1F6E0-C13D-41A2-8457-A2E2857CF109}"/>
                    </a:ext>
                  </a:extLst>
                </p14:cNvPr>
                <p14:cNvContentPartPr/>
                <p14:nvPr/>
              </p14:nvContentPartPr>
              <p14:xfrm>
                <a:off x="1342710" y="4808559"/>
                <a:ext cx="96120" cy="27504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A7E1F6E0-C13D-41A2-8457-A2E2857CF1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06710" y="4772919"/>
                  <a:ext cx="1677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ED291ADA-2CA2-4DE7-A6B7-260AB9B0ACD0}"/>
                    </a:ext>
                  </a:extLst>
                </p14:cNvPr>
                <p14:cNvContentPartPr/>
                <p14:nvPr/>
              </p14:nvContentPartPr>
              <p14:xfrm>
                <a:off x="1317510" y="4829079"/>
                <a:ext cx="182160" cy="15048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ED291ADA-2CA2-4DE7-A6B7-260AB9B0ACD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81510" y="4793439"/>
                  <a:ext cx="253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87B192AC-7E73-4EC8-AC34-0DBEEFF54736}"/>
                    </a:ext>
                  </a:extLst>
                </p14:cNvPr>
                <p14:cNvContentPartPr/>
                <p14:nvPr/>
              </p14:nvContentPartPr>
              <p14:xfrm>
                <a:off x="1681830" y="4763199"/>
                <a:ext cx="129600" cy="18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87B192AC-7E73-4EC8-AC34-0DBEEFF5473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46190" y="4727199"/>
                  <a:ext cx="201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6F949F5C-1F19-4F1C-A949-A2E7E5012B00}"/>
                    </a:ext>
                  </a:extLst>
                </p14:cNvPr>
                <p14:cNvContentPartPr/>
                <p14:nvPr/>
              </p14:nvContentPartPr>
              <p14:xfrm>
                <a:off x="1726110" y="4670679"/>
                <a:ext cx="28080" cy="19728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6F949F5C-1F19-4F1C-A949-A2E7E5012B0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90470" y="4634679"/>
                  <a:ext cx="99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B2A5F830-150C-4F41-B914-DF476705AE58}"/>
                    </a:ext>
                  </a:extLst>
                </p14:cNvPr>
                <p14:cNvContentPartPr/>
                <p14:nvPr/>
              </p14:nvContentPartPr>
              <p14:xfrm>
                <a:off x="1921590" y="4587519"/>
                <a:ext cx="136800" cy="20808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B2A5F830-150C-4F41-B914-DF476705AE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85590" y="4551879"/>
                  <a:ext cx="208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A941B1F2-3736-4CBF-AB72-8D510C5B8E5C}"/>
                    </a:ext>
                  </a:extLst>
                </p14:cNvPr>
                <p14:cNvContentPartPr/>
                <p14:nvPr/>
              </p14:nvContentPartPr>
              <p14:xfrm>
                <a:off x="1917990" y="4638279"/>
                <a:ext cx="151560" cy="17964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A941B1F2-3736-4CBF-AB72-8D510C5B8E5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81990" y="4602279"/>
                  <a:ext cx="223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90324F13-9BC3-41A8-837E-1CD358B1FFFB}"/>
                    </a:ext>
                  </a:extLst>
                </p14:cNvPr>
                <p14:cNvContentPartPr/>
                <p14:nvPr/>
              </p14:nvContentPartPr>
              <p14:xfrm>
                <a:off x="2177910" y="4710279"/>
                <a:ext cx="7560" cy="20592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90324F13-9BC3-41A8-837E-1CD358B1FFF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41910" y="4674279"/>
                  <a:ext cx="79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4EFA8EB6-57BA-4161-9A08-870E1DE95EBD}"/>
                    </a:ext>
                  </a:extLst>
                </p14:cNvPr>
                <p14:cNvContentPartPr/>
                <p14:nvPr/>
              </p14:nvContentPartPr>
              <p14:xfrm>
                <a:off x="2164950" y="4678239"/>
                <a:ext cx="165600" cy="27756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4EFA8EB6-57BA-4161-9A08-870E1DE95EB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29310" y="4642599"/>
                  <a:ext cx="2372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CE41F176-2386-48CC-A5EF-F89951B7D0C1}"/>
                    </a:ext>
                  </a:extLst>
                </p14:cNvPr>
                <p14:cNvContentPartPr/>
                <p14:nvPr/>
              </p14:nvContentPartPr>
              <p14:xfrm>
                <a:off x="2399310" y="4672119"/>
                <a:ext cx="123840" cy="180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CE41F176-2386-48CC-A5EF-F89951B7D0C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63310" y="4636119"/>
                  <a:ext cx="195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9596FAAC-6759-4272-A265-9C5510A3CE57}"/>
                    </a:ext>
                  </a:extLst>
                </p14:cNvPr>
                <p14:cNvContentPartPr/>
                <p14:nvPr/>
              </p14:nvContentPartPr>
              <p14:xfrm>
                <a:off x="2388150" y="4570599"/>
                <a:ext cx="114840" cy="313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9596FAAC-6759-4272-A265-9C5510A3CE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52150" y="4534599"/>
                  <a:ext cx="186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9E9659B0-38F7-48E0-BADC-45B0B20D9890}"/>
                    </a:ext>
                  </a:extLst>
                </p14:cNvPr>
                <p14:cNvContentPartPr/>
                <p14:nvPr/>
              </p14:nvContentPartPr>
              <p14:xfrm>
                <a:off x="2651670" y="4530999"/>
                <a:ext cx="28080" cy="25308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9E9659B0-38F7-48E0-BADC-45B0B20D98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16030" y="4494999"/>
                  <a:ext cx="9972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C6028F04-50DC-44F4-A9FC-ED61DC3E0A93}"/>
              </a:ext>
            </a:extLst>
          </p:cNvPr>
          <p:cNvGrpSpPr/>
          <p:nvPr/>
        </p:nvGrpSpPr>
        <p:grpSpPr>
          <a:xfrm>
            <a:off x="1121670" y="5299239"/>
            <a:ext cx="1239120" cy="852120"/>
            <a:chOff x="1121670" y="5299239"/>
            <a:chExt cx="1239120" cy="85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F455DD56-B760-4326-A373-E81F8AFCD0F4}"/>
                    </a:ext>
                  </a:extLst>
                </p14:cNvPr>
                <p14:cNvContentPartPr/>
                <p14:nvPr/>
              </p14:nvContentPartPr>
              <p14:xfrm>
                <a:off x="1209150" y="5299239"/>
                <a:ext cx="100440" cy="39132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F455DD56-B760-4326-A373-E81F8AFCD0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73510" y="5263599"/>
                  <a:ext cx="1720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13711C95-A188-4E9C-942E-65507950B6BD}"/>
                    </a:ext>
                  </a:extLst>
                </p14:cNvPr>
                <p14:cNvContentPartPr/>
                <p14:nvPr/>
              </p14:nvContentPartPr>
              <p14:xfrm>
                <a:off x="1383030" y="5550519"/>
                <a:ext cx="81360" cy="20592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13711C95-A188-4E9C-942E-65507950B6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47390" y="5514879"/>
                  <a:ext cx="153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A8848B54-7A6E-4A13-86BB-9D2A7A5EE5A2}"/>
                    </a:ext>
                  </a:extLst>
                </p14:cNvPr>
                <p14:cNvContentPartPr/>
                <p14:nvPr/>
              </p14:nvContentPartPr>
              <p14:xfrm>
                <a:off x="1390950" y="5569599"/>
                <a:ext cx="112680" cy="13572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A8848B54-7A6E-4A13-86BB-9D2A7A5EE5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54950" y="5533959"/>
                  <a:ext cx="184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AD3B5890-E2BF-4EC7-A5B6-6FAF4ED61EEE}"/>
                    </a:ext>
                  </a:extLst>
                </p14:cNvPr>
                <p14:cNvContentPartPr/>
                <p14:nvPr/>
              </p14:nvContentPartPr>
              <p14:xfrm>
                <a:off x="1121670" y="5798919"/>
                <a:ext cx="491040" cy="2484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AD3B5890-E2BF-4EC7-A5B6-6FAF4ED61EE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6030" y="5763279"/>
                  <a:ext cx="562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E7B00BDF-95BF-40A0-9A45-34A1E0C1215B}"/>
                    </a:ext>
                  </a:extLst>
                </p14:cNvPr>
                <p14:cNvContentPartPr/>
                <p14:nvPr/>
              </p14:nvContentPartPr>
              <p14:xfrm>
                <a:off x="1183950" y="5954079"/>
                <a:ext cx="144360" cy="15984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E7B00BDF-95BF-40A0-9A45-34A1E0C121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8310" y="5918439"/>
                  <a:ext cx="216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F90FDF6E-B043-4FF3-A0AF-5631CFB73041}"/>
                    </a:ext>
                  </a:extLst>
                </p14:cNvPr>
                <p14:cNvContentPartPr/>
                <p14:nvPr/>
              </p14:nvContentPartPr>
              <p14:xfrm>
                <a:off x="1215270" y="5907639"/>
                <a:ext cx="129600" cy="19584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F90FDF6E-B043-4FF3-A0AF-5631CFB730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9630" y="5871999"/>
                  <a:ext cx="2012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EF325C16-8611-4CA3-A13F-C362D70C86D1}"/>
                    </a:ext>
                  </a:extLst>
                </p14:cNvPr>
                <p14:cNvContentPartPr/>
                <p14:nvPr/>
              </p14:nvContentPartPr>
              <p14:xfrm>
                <a:off x="1449630" y="5934279"/>
                <a:ext cx="158760" cy="21708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EF325C16-8611-4CA3-A13F-C362D70C86D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13630" y="5898279"/>
                  <a:ext cx="230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2E4E5C4E-695C-4983-A595-11A5062AA9BE}"/>
                    </a:ext>
                  </a:extLst>
                </p14:cNvPr>
                <p14:cNvContentPartPr/>
                <p14:nvPr/>
              </p14:nvContentPartPr>
              <p14:xfrm>
                <a:off x="1390590" y="6032559"/>
                <a:ext cx="208800" cy="3420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2E4E5C4E-695C-4983-A595-11A5062AA9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54590" y="5996919"/>
                  <a:ext cx="280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F83E323A-5130-49D0-A723-99F55285F0AA}"/>
                    </a:ext>
                  </a:extLst>
                </p14:cNvPr>
                <p14:cNvContentPartPr/>
                <p14:nvPr/>
              </p14:nvContentPartPr>
              <p14:xfrm>
                <a:off x="1792350" y="5750319"/>
                <a:ext cx="99720" cy="1908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F83E323A-5130-49D0-A723-99F55285F0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56710" y="5714679"/>
                  <a:ext cx="171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947365C3-F156-4C99-8FF2-43E57EC74782}"/>
                    </a:ext>
                  </a:extLst>
                </p14:cNvPr>
                <p14:cNvContentPartPr/>
                <p14:nvPr/>
              </p14:nvContentPartPr>
              <p14:xfrm>
                <a:off x="1785150" y="5682999"/>
                <a:ext cx="122040" cy="756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947365C3-F156-4C99-8FF2-43E57EC747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49150" y="5646999"/>
                  <a:ext cx="193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1ADE6465-1058-48D2-9BE8-98999AD86ACB}"/>
                    </a:ext>
                  </a:extLst>
                </p14:cNvPr>
                <p14:cNvContentPartPr/>
                <p14:nvPr/>
              </p14:nvContentPartPr>
              <p14:xfrm>
                <a:off x="2061630" y="5427039"/>
                <a:ext cx="20520" cy="30888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1ADE6465-1058-48D2-9BE8-98999AD86A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25990" y="5391399"/>
                  <a:ext cx="921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870EA2EA-97CC-49EE-888E-F48B6098BE7F}"/>
                    </a:ext>
                  </a:extLst>
                </p14:cNvPr>
                <p14:cNvContentPartPr/>
                <p14:nvPr/>
              </p14:nvContentPartPr>
              <p14:xfrm>
                <a:off x="2085750" y="5481399"/>
                <a:ext cx="166320" cy="10188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870EA2EA-97CC-49EE-888E-F48B6098BE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49750" y="5445759"/>
                  <a:ext cx="237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4EA4B9A9-66DC-4093-9484-07EB8785CF0D}"/>
                    </a:ext>
                  </a:extLst>
                </p14:cNvPr>
                <p14:cNvContentPartPr/>
                <p14:nvPr/>
              </p14:nvContentPartPr>
              <p14:xfrm>
                <a:off x="2105910" y="5541879"/>
                <a:ext cx="136800" cy="10332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4EA4B9A9-66DC-4093-9484-07EB8785CF0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70270" y="5505879"/>
                  <a:ext cx="208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4B3C5E1E-52BA-4527-A36F-F7EEDEBF513C}"/>
                    </a:ext>
                  </a:extLst>
                </p14:cNvPr>
                <p14:cNvContentPartPr/>
                <p14:nvPr/>
              </p14:nvContentPartPr>
              <p14:xfrm>
                <a:off x="2200230" y="5668239"/>
                <a:ext cx="112320" cy="21024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4B3C5E1E-52BA-4527-A36F-F7EEDEBF513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64590" y="5632239"/>
                  <a:ext cx="183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5DA08D5C-2166-4A0B-A97D-CF7A6BC75455}"/>
                    </a:ext>
                  </a:extLst>
                </p14:cNvPr>
                <p14:cNvContentPartPr/>
                <p14:nvPr/>
              </p14:nvContentPartPr>
              <p14:xfrm>
                <a:off x="2207430" y="5734479"/>
                <a:ext cx="153360" cy="13644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5DA08D5C-2166-4A0B-A97D-CF7A6BC7545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71430" y="5698479"/>
                  <a:ext cx="22500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196D3503-3B38-4023-81B9-146FB253625C}"/>
              </a:ext>
            </a:extLst>
          </p:cNvPr>
          <p:cNvGrpSpPr/>
          <p:nvPr/>
        </p:nvGrpSpPr>
        <p:grpSpPr>
          <a:xfrm>
            <a:off x="2823390" y="4047519"/>
            <a:ext cx="1319760" cy="2155680"/>
            <a:chOff x="2823390" y="4047519"/>
            <a:chExt cx="1319760" cy="21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4AD3E7D9-92C5-4145-8B1E-94DBF5C678F3}"/>
                    </a:ext>
                  </a:extLst>
                </p14:cNvPr>
                <p14:cNvContentPartPr/>
                <p14:nvPr/>
              </p14:nvContentPartPr>
              <p14:xfrm>
                <a:off x="2828790" y="5369799"/>
                <a:ext cx="140760" cy="39456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4AD3E7D9-92C5-4145-8B1E-94DBF5C678F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93150" y="5334159"/>
                  <a:ext cx="2124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832B1044-0F6B-4664-8C69-AF500BC70C00}"/>
                    </a:ext>
                  </a:extLst>
                </p14:cNvPr>
                <p14:cNvContentPartPr/>
                <p14:nvPr/>
              </p14:nvContentPartPr>
              <p14:xfrm>
                <a:off x="3083310" y="5568159"/>
                <a:ext cx="16920" cy="14292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832B1044-0F6B-4664-8C69-AF500BC70C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47310" y="5532519"/>
                  <a:ext cx="88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4DBE4312-155D-4757-9947-A8E6D7EDFBFF}"/>
                    </a:ext>
                  </a:extLst>
                </p14:cNvPr>
                <p14:cNvContentPartPr/>
                <p14:nvPr/>
              </p14:nvContentPartPr>
              <p14:xfrm>
                <a:off x="3103470" y="5486079"/>
                <a:ext cx="87480" cy="22968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4DBE4312-155D-4757-9947-A8E6D7EDFBF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67830" y="5450079"/>
                  <a:ext cx="159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3B27785C-8193-4CD3-8D0E-5DE56303184D}"/>
                    </a:ext>
                  </a:extLst>
                </p14:cNvPr>
                <p14:cNvContentPartPr/>
                <p14:nvPr/>
              </p14:nvContentPartPr>
              <p14:xfrm>
                <a:off x="2828790" y="5803959"/>
                <a:ext cx="421920" cy="2772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3B27785C-8193-4CD3-8D0E-5DE56303184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93150" y="5768319"/>
                  <a:ext cx="493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D8A0A6A4-DA26-44CA-BCB0-16AFB6643A74}"/>
                    </a:ext>
                  </a:extLst>
                </p14:cNvPr>
                <p14:cNvContentPartPr/>
                <p14:nvPr/>
              </p14:nvContentPartPr>
              <p14:xfrm>
                <a:off x="2823390" y="5979279"/>
                <a:ext cx="177120" cy="21384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D8A0A6A4-DA26-44CA-BCB0-16AFB6643A7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87390" y="5943279"/>
                  <a:ext cx="248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485F4831-074A-43F2-BC34-86A8542B50AB}"/>
                    </a:ext>
                  </a:extLst>
                </p14:cNvPr>
                <p14:cNvContentPartPr/>
                <p14:nvPr/>
              </p14:nvContentPartPr>
              <p14:xfrm>
                <a:off x="2847870" y="5934279"/>
                <a:ext cx="173160" cy="20592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485F4831-074A-43F2-BC34-86A8542B50A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11870" y="5898279"/>
                  <a:ext cx="244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2E03CE3C-5422-4279-B586-FF539CE67DEE}"/>
                    </a:ext>
                  </a:extLst>
                </p14:cNvPr>
                <p14:cNvContentPartPr/>
                <p14:nvPr/>
              </p14:nvContentPartPr>
              <p14:xfrm>
                <a:off x="3114630" y="6020679"/>
                <a:ext cx="20520" cy="16344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2E03CE3C-5422-4279-B586-FF539CE67DE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78630" y="5985039"/>
                  <a:ext cx="92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FF503F99-E854-4EE2-A54E-E3512D18AC90}"/>
                    </a:ext>
                  </a:extLst>
                </p14:cNvPr>
                <p14:cNvContentPartPr/>
                <p14:nvPr/>
              </p14:nvContentPartPr>
              <p14:xfrm>
                <a:off x="3112830" y="5954799"/>
                <a:ext cx="138240" cy="24840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FF503F99-E854-4EE2-A54E-E3512D18AC9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76830" y="5919159"/>
                  <a:ext cx="2098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B4737ABA-F861-41DE-A7BC-5810BB0C4528}"/>
                    </a:ext>
                  </a:extLst>
                </p14:cNvPr>
                <p14:cNvContentPartPr/>
                <p14:nvPr/>
              </p14:nvContentPartPr>
              <p14:xfrm>
                <a:off x="3330270" y="5757879"/>
                <a:ext cx="114840" cy="1368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B4737ABA-F861-41DE-A7BC-5810BB0C452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94630" y="5721879"/>
                  <a:ext cx="186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74C70864-E49C-47A0-8F5E-0C7B584625B3}"/>
                    </a:ext>
                  </a:extLst>
                </p14:cNvPr>
                <p14:cNvContentPartPr/>
                <p14:nvPr/>
              </p14:nvContentPartPr>
              <p14:xfrm>
                <a:off x="3339630" y="5729799"/>
                <a:ext cx="72360" cy="36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74C70864-E49C-47A0-8F5E-0C7B584625B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03630" y="5694159"/>
                  <a:ext cx="144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8B842BEE-7601-4470-BB05-E95E163DB8AF}"/>
                    </a:ext>
                  </a:extLst>
                </p14:cNvPr>
                <p14:cNvContentPartPr/>
                <p14:nvPr/>
              </p14:nvContentPartPr>
              <p14:xfrm>
                <a:off x="3536910" y="5452239"/>
                <a:ext cx="24480" cy="42336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8B842BEE-7601-4470-BB05-E95E163DB8A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00910" y="5416239"/>
                  <a:ext cx="961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2B1F2D21-D5C7-487A-836F-06AF6F5F949B}"/>
                    </a:ext>
                  </a:extLst>
                </p14:cNvPr>
                <p14:cNvContentPartPr/>
                <p14:nvPr/>
              </p14:nvContentPartPr>
              <p14:xfrm>
                <a:off x="3516750" y="5568159"/>
                <a:ext cx="136800" cy="7236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2B1F2D21-D5C7-487A-836F-06AF6F5F949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80750" y="5532519"/>
                  <a:ext cx="208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48C8CFE6-9512-4696-A1BB-82DC2984D27A}"/>
                    </a:ext>
                  </a:extLst>
                </p14:cNvPr>
                <p14:cNvContentPartPr/>
                <p14:nvPr/>
              </p14:nvContentPartPr>
              <p14:xfrm>
                <a:off x="3568230" y="5622519"/>
                <a:ext cx="158760" cy="20916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48C8CFE6-9512-4696-A1BB-82DC2984D27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32230" y="5586879"/>
                  <a:ext cx="230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DDA90F7A-7396-4752-8213-9F7EE6D9EC24}"/>
                    </a:ext>
                  </a:extLst>
                </p14:cNvPr>
                <p14:cNvContentPartPr/>
                <p14:nvPr/>
              </p14:nvContentPartPr>
              <p14:xfrm>
                <a:off x="3673350" y="5726919"/>
                <a:ext cx="61200" cy="34128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DDA90F7A-7396-4752-8213-9F7EE6D9EC2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37350" y="5691279"/>
                  <a:ext cx="1328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174DCE7E-BF99-4401-8F44-69488712EE33}"/>
                    </a:ext>
                  </a:extLst>
                </p14:cNvPr>
                <p14:cNvContentPartPr/>
                <p14:nvPr/>
              </p14:nvContentPartPr>
              <p14:xfrm>
                <a:off x="3693510" y="5684079"/>
                <a:ext cx="146880" cy="32832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174DCE7E-BF99-4401-8F44-69488712EE3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57870" y="5648079"/>
                  <a:ext cx="2185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1217C0A7-7FE5-4309-8988-491801FA5632}"/>
                    </a:ext>
                  </a:extLst>
                </p14:cNvPr>
                <p14:cNvContentPartPr/>
                <p14:nvPr/>
              </p14:nvContentPartPr>
              <p14:xfrm>
                <a:off x="3855870" y="4047519"/>
                <a:ext cx="287280" cy="210168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1217C0A7-7FE5-4309-8988-491801FA563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20230" y="4011879"/>
                  <a:ext cx="358920" cy="21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AB5EB298-4754-41C0-8EF8-3B4A58B7A0F4}"/>
              </a:ext>
            </a:extLst>
          </p:cNvPr>
          <p:cNvGrpSpPr/>
          <p:nvPr/>
        </p:nvGrpSpPr>
        <p:grpSpPr>
          <a:xfrm>
            <a:off x="4067910" y="4077039"/>
            <a:ext cx="982800" cy="1653480"/>
            <a:chOff x="4067910" y="4077039"/>
            <a:chExt cx="982800" cy="165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11C21FB3-A45D-4519-9F64-B62EC41023D1}"/>
                    </a:ext>
                  </a:extLst>
                </p14:cNvPr>
                <p14:cNvContentPartPr/>
                <p14:nvPr/>
              </p14:nvContentPartPr>
              <p14:xfrm>
                <a:off x="4243230" y="4087119"/>
                <a:ext cx="11520" cy="30888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11C21FB3-A45D-4519-9F64-B62EC41023D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07230" y="4051479"/>
                  <a:ext cx="831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D5C5B52B-B84F-4B92-A0E0-A988D5663D67}"/>
                    </a:ext>
                  </a:extLst>
                </p14:cNvPr>
                <p14:cNvContentPartPr/>
                <p14:nvPr/>
              </p14:nvContentPartPr>
              <p14:xfrm>
                <a:off x="4080870" y="4077039"/>
                <a:ext cx="156960" cy="28692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D5C5B52B-B84F-4B92-A0E0-A988D5663D6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44870" y="4041039"/>
                  <a:ext cx="2286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0574FA70-3448-4DF4-A101-5DBC6BC4552E}"/>
                    </a:ext>
                  </a:extLst>
                </p14:cNvPr>
                <p14:cNvContentPartPr/>
                <p14:nvPr/>
              </p14:nvContentPartPr>
              <p14:xfrm>
                <a:off x="4217670" y="4304559"/>
                <a:ext cx="38880" cy="23544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0574FA70-3448-4DF4-A101-5DBC6BC4552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81670" y="4268919"/>
                  <a:ext cx="110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C0A4418D-9D94-4F27-829B-7F7D0D6773BA}"/>
                    </a:ext>
                  </a:extLst>
                </p14:cNvPr>
                <p14:cNvContentPartPr/>
                <p14:nvPr/>
              </p14:nvContentPartPr>
              <p14:xfrm>
                <a:off x="4383270" y="4237959"/>
                <a:ext cx="297360" cy="47844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C0A4418D-9D94-4F27-829B-7F7D0D6773B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47270" y="4201959"/>
                  <a:ext cx="3690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E7A4DF8C-B714-47D7-B1C9-ABD7E6175B3D}"/>
                    </a:ext>
                  </a:extLst>
                </p14:cNvPr>
                <p14:cNvContentPartPr/>
                <p14:nvPr/>
              </p14:nvContentPartPr>
              <p14:xfrm>
                <a:off x="4333590" y="4687959"/>
                <a:ext cx="113040" cy="24840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E7A4DF8C-B714-47D7-B1C9-ABD7E6175B3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97590" y="4651959"/>
                  <a:ext cx="1846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B745A6C4-F880-45EB-B941-0AAA6900B955}"/>
                    </a:ext>
                  </a:extLst>
                </p14:cNvPr>
                <p14:cNvContentPartPr/>
                <p14:nvPr/>
              </p14:nvContentPartPr>
              <p14:xfrm>
                <a:off x="4067910" y="5058399"/>
                <a:ext cx="204840" cy="46656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B745A6C4-F880-45EB-B941-0AAA6900B95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32270" y="5022759"/>
                  <a:ext cx="27648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A2D07554-E146-4A50-9F65-5D10F8F17BC6}"/>
                    </a:ext>
                  </a:extLst>
                </p14:cNvPr>
                <p14:cNvContentPartPr/>
                <p14:nvPr/>
              </p14:nvContentPartPr>
              <p14:xfrm>
                <a:off x="4355550" y="5258199"/>
                <a:ext cx="20520" cy="18540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A2D07554-E146-4A50-9F65-5D10F8F17B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19910" y="5222559"/>
                  <a:ext cx="92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270968B2-289A-4BE8-84F9-40A090537CA6}"/>
                    </a:ext>
                  </a:extLst>
                </p14:cNvPr>
                <p14:cNvContentPartPr/>
                <p14:nvPr/>
              </p14:nvContentPartPr>
              <p14:xfrm>
                <a:off x="4484790" y="5214999"/>
                <a:ext cx="151560" cy="18252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270968B2-289A-4BE8-84F9-40A090537CA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48790" y="5179359"/>
                  <a:ext cx="223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2EFE8B30-541C-48EB-8379-3FF9DC55EE58}"/>
                    </a:ext>
                  </a:extLst>
                </p14:cNvPr>
                <p14:cNvContentPartPr/>
                <p14:nvPr/>
              </p14:nvContentPartPr>
              <p14:xfrm>
                <a:off x="4650390" y="5226879"/>
                <a:ext cx="199800" cy="16452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2EFE8B30-541C-48EB-8379-3FF9DC55EE5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14750" y="5190879"/>
                  <a:ext cx="271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E63E88BF-F69E-4804-9CC2-50B93553456D}"/>
                    </a:ext>
                  </a:extLst>
                </p14:cNvPr>
                <p14:cNvContentPartPr/>
                <p14:nvPr/>
              </p14:nvContentPartPr>
              <p14:xfrm>
                <a:off x="4814910" y="5033559"/>
                <a:ext cx="63000" cy="468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E63E88BF-F69E-4804-9CC2-50B93553456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78910" y="4997559"/>
                  <a:ext cx="134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955449F5-F8FA-4C64-96C8-3D3425772812}"/>
                    </a:ext>
                  </a:extLst>
                </p14:cNvPr>
                <p14:cNvContentPartPr/>
                <p14:nvPr/>
              </p14:nvContentPartPr>
              <p14:xfrm>
                <a:off x="4853070" y="5131839"/>
                <a:ext cx="197640" cy="59868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955449F5-F8FA-4C64-96C8-3D342577281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17430" y="5096199"/>
                  <a:ext cx="26928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B7CD3FBC-E430-4465-B7AE-A33597BB89BE}"/>
                    </a:ext>
                  </a:extLst>
                </p14:cNvPr>
                <p14:cNvContentPartPr/>
                <p14:nvPr/>
              </p14:nvContentPartPr>
              <p14:xfrm>
                <a:off x="4276350" y="5034999"/>
                <a:ext cx="15120" cy="1800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B7CD3FBC-E430-4465-B7AE-A33597BB89B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40350" y="4998999"/>
                  <a:ext cx="86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C7C678A1-E91D-4018-92D7-9B8504C540A5}"/>
                    </a:ext>
                  </a:extLst>
                </p14:cNvPr>
                <p14:cNvContentPartPr/>
                <p14:nvPr/>
              </p14:nvContentPartPr>
              <p14:xfrm>
                <a:off x="4444110" y="5214279"/>
                <a:ext cx="360" cy="36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C7C678A1-E91D-4018-92D7-9B8504C540A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08110" y="517827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Agrupar 179">
            <a:extLst>
              <a:ext uri="{FF2B5EF4-FFF2-40B4-BE49-F238E27FC236}">
                <a16:creationId xmlns:a16="http://schemas.microsoft.com/office/drawing/2014/main" id="{88FBCEEC-2FC3-43BF-9751-F6F768D77A75}"/>
              </a:ext>
            </a:extLst>
          </p:cNvPr>
          <p:cNvGrpSpPr/>
          <p:nvPr/>
        </p:nvGrpSpPr>
        <p:grpSpPr>
          <a:xfrm>
            <a:off x="5745870" y="3268839"/>
            <a:ext cx="2620800" cy="2752560"/>
            <a:chOff x="5745870" y="3268839"/>
            <a:chExt cx="2620800" cy="27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05AE2659-6F30-4975-A23D-D4DA5C012E70}"/>
                    </a:ext>
                  </a:extLst>
                </p14:cNvPr>
                <p14:cNvContentPartPr/>
                <p14:nvPr/>
              </p14:nvContentPartPr>
              <p14:xfrm>
                <a:off x="5778990" y="3431919"/>
                <a:ext cx="5760" cy="36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05AE2659-6F30-4975-A23D-D4DA5C012E7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43350" y="3395919"/>
                  <a:ext cx="77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41B408A0-361E-4390-909A-26E4C332498A}"/>
                    </a:ext>
                  </a:extLst>
                </p14:cNvPr>
                <p14:cNvContentPartPr/>
                <p14:nvPr/>
              </p14:nvContentPartPr>
              <p14:xfrm>
                <a:off x="5778990" y="3426879"/>
                <a:ext cx="195120" cy="1152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41B408A0-361E-4390-909A-26E4C332498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43350" y="3391239"/>
                  <a:ext cx="26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ED4A4C3B-6686-43DB-8F3E-405928BE8AC4}"/>
                    </a:ext>
                  </a:extLst>
                </p14:cNvPr>
                <p14:cNvContentPartPr/>
                <p14:nvPr/>
              </p14:nvContentPartPr>
              <p14:xfrm>
                <a:off x="5755230" y="3515439"/>
                <a:ext cx="245520" cy="277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ED4A4C3B-6686-43DB-8F3E-405928BE8AC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19230" y="3479799"/>
                  <a:ext cx="317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820E1F48-9CBA-4A71-9CBB-1A9A228A6874}"/>
                    </a:ext>
                  </a:extLst>
                </p14:cNvPr>
                <p14:cNvContentPartPr/>
                <p14:nvPr/>
              </p14:nvContentPartPr>
              <p14:xfrm>
                <a:off x="6125670" y="3268839"/>
                <a:ext cx="232920" cy="24732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820E1F48-9CBA-4A71-9CBB-1A9A228A687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90030" y="3232839"/>
                  <a:ext cx="3045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6C858C27-7630-4510-B068-0EBFD7C15D8A}"/>
                    </a:ext>
                  </a:extLst>
                </p14:cNvPr>
                <p14:cNvContentPartPr/>
                <p14:nvPr/>
              </p14:nvContentPartPr>
              <p14:xfrm>
                <a:off x="6164550" y="3602199"/>
                <a:ext cx="7560" cy="468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6C858C27-7630-4510-B068-0EBFD7C15D8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28550" y="3566559"/>
                  <a:ext cx="79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58F66A75-F5F2-42A2-8FDE-8FCF16F9E4DC}"/>
                    </a:ext>
                  </a:extLst>
                </p14:cNvPr>
                <p14:cNvContentPartPr/>
                <p14:nvPr/>
              </p14:nvContentPartPr>
              <p14:xfrm>
                <a:off x="5745870" y="4003599"/>
                <a:ext cx="26280" cy="39888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58F66A75-F5F2-42A2-8FDE-8FCF16F9E4D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10230" y="3967599"/>
                  <a:ext cx="979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40CAED73-B3CF-4EBC-8A78-783B2DA345BE}"/>
                    </a:ext>
                  </a:extLst>
                </p14:cNvPr>
                <p14:cNvContentPartPr/>
                <p14:nvPr/>
              </p14:nvContentPartPr>
              <p14:xfrm>
                <a:off x="5747670" y="4051839"/>
                <a:ext cx="192240" cy="11808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40CAED73-B3CF-4EBC-8A78-783B2DA345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12030" y="4016199"/>
                  <a:ext cx="263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1C0EED4D-F5A6-4B4B-A0F4-F749668B0C76}"/>
                    </a:ext>
                  </a:extLst>
                </p14:cNvPr>
                <p14:cNvContentPartPr/>
                <p14:nvPr/>
              </p14:nvContentPartPr>
              <p14:xfrm>
                <a:off x="5775390" y="4153359"/>
                <a:ext cx="112680" cy="23508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1C0EED4D-F5A6-4B4B-A0F4-F749668B0C7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39750" y="4117359"/>
                  <a:ext cx="184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865E9334-4312-429B-960B-474BB04203A5}"/>
                    </a:ext>
                  </a:extLst>
                </p14:cNvPr>
                <p14:cNvContentPartPr/>
                <p14:nvPr/>
              </p14:nvContentPartPr>
              <p14:xfrm>
                <a:off x="5858190" y="4285479"/>
                <a:ext cx="116640" cy="24948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865E9334-4312-429B-960B-474BB04203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22190" y="4249839"/>
                  <a:ext cx="188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15A1D727-101B-4B20-AA75-93AD7D834E75}"/>
                    </a:ext>
                  </a:extLst>
                </p14:cNvPr>
                <p14:cNvContentPartPr/>
                <p14:nvPr/>
              </p14:nvContentPartPr>
              <p14:xfrm>
                <a:off x="6080670" y="4298799"/>
                <a:ext cx="137880" cy="756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15A1D727-101B-4B20-AA75-93AD7D834E7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44670" y="4262799"/>
                  <a:ext cx="209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6D2B7D2F-9CFA-43AC-9687-42E22A98127B}"/>
                    </a:ext>
                  </a:extLst>
                </p14:cNvPr>
                <p14:cNvContentPartPr/>
                <p14:nvPr/>
              </p14:nvContentPartPr>
              <p14:xfrm>
                <a:off x="6081390" y="4389879"/>
                <a:ext cx="183600" cy="1332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6D2B7D2F-9CFA-43AC-9687-42E22A98127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45750" y="4353879"/>
                  <a:ext cx="255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C0076D36-2E03-46DC-BC11-A7E56BF6DEE7}"/>
                    </a:ext>
                  </a:extLst>
                </p14:cNvPr>
                <p14:cNvContentPartPr/>
                <p14:nvPr/>
              </p14:nvContentPartPr>
              <p14:xfrm>
                <a:off x="6389550" y="3832239"/>
                <a:ext cx="250200" cy="35172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C0076D36-2E03-46DC-BC11-A7E56BF6DEE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53550" y="3796239"/>
                  <a:ext cx="3218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E69D6FCC-D001-47D9-AFA5-433AF4BD9EE5}"/>
                    </a:ext>
                  </a:extLst>
                </p14:cNvPr>
                <p14:cNvContentPartPr/>
                <p14:nvPr/>
              </p14:nvContentPartPr>
              <p14:xfrm>
                <a:off x="6360030" y="3718479"/>
                <a:ext cx="295560" cy="61884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E69D6FCC-D001-47D9-AFA5-433AF4BD9EE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24030" y="3682479"/>
                  <a:ext cx="36720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502241C0-7301-43C8-BFB9-ACDF4D1F6BD0}"/>
                    </a:ext>
                  </a:extLst>
                </p14:cNvPr>
                <p14:cNvContentPartPr/>
                <p14:nvPr/>
              </p14:nvContentPartPr>
              <p14:xfrm>
                <a:off x="6586830" y="4089999"/>
                <a:ext cx="127800" cy="22500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502241C0-7301-43C8-BFB9-ACDF4D1F6BD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50830" y="4053999"/>
                  <a:ext cx="199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BCDA8A0A-3225-408E-8093-DB533417489D}"/>
                    </a:ext>
                  </a:extLst>
                </p14:cNvPr>
                <p14:cNvContentPartPr/>
                <p14:nvPr/>
              </p14:nvContentPartPr>
              <p14:xfrm>
                <a:off x="6747030" y="3808119"/>
                <a:ext cx="97920" cy="18828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BCDA8A0A-3225-408E-8093-DB533417489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11390" y="3772119"/>
                  <a:ext cx="169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0614D137-E471-4860-A5E3-90E939B33A96}"/>
                    </a:ext>
                  </a:extLst>
                </p14:cNvPr>
                <p14:cNvContentPartPr/>
                <p14:nvPr/>
              </p14:nvContentPartPr>
              <p14:xfrm>
                <a:off x="6361830" y="3689679"/>
                <a:ext cx="218160" cy="2520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0614D137-E471-4860-A5E3-90E939B33A9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25830" y="3654039"/>
                  <a:ext cx="289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94E1E53D-F3FB-4F19-BC30-2B2E49057B40}"/>
                    </a:ext>
                  </a:extLst>
                </p14:cNvPr>
                <p14:cNvContentPartPr/>
                <p14:nvPr/>
              </p14:nvContentPartPr>
              <p14:xfrm>
                <a:off x="6350670" y="4307079"/>
                <a:ext cx="566280" cy="1872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94E1E53D-F3FB-4F19-BC30-2B2E49057B4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15030" y="4271079"/>
                  <a:ext cx="637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5A5CA0E1-AD3C-4B1A-B1E4-82297B7C50A3}"/>
                    </a:ext>
                  </a:extLst>
                </p14:cNvPr>
                <p14:cNvContentPartPr/>
                <p14:nvPr/>
              </p14:nvContentPartPr>
              <p14:xfrm>
                <a:off x="6358230" y="4464759"/>
                <a:ext cx="243000" cy="29880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5A5CA0E1-AD3C-4B1A-B1E4-82297B7C50A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22230" y="4429119"/>
                  <a:ext cx="3146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446CF3FA-E51A-4B64-9732-20665524FC00}"/>
                    </a:ext>
                  </a:extLst>
                </p14:cNvPr>
                <p14:cNvContentPartPr/>
                <p14:nvPr/>
              </p14:nvContentPartPr>
              <p14:xfrm>
                <a:off x="6334470" y="4369359"/>
                <a:ext cx="293400" cy="44964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446CF3FA-E51A-4B64-9732-20665524FC0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98470" y="4333359"/>
                  <a:ext cx="3650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4D3BF589-D1BD-48EA-B4F7-55DDB7281465}"/>
                    </a:ext>
                  </a:extLst>
                </p14:cNvPr>
                <p14:cNvContentPartPr/>
                <p14:nvPr/>
              </p14:nvContentPartPr>
              <p14:xfrm>
                <a:off x="6538950" y="4658799"/>
                <a:ext cx="131400" cy="20160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4D3BF589-D1BD-48EA-B4F7-55DDB728146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02950" y="4622799"/>
                  <a:ext cx="203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C2113305-8249-4BF5-B9BD-38B748E8986F}"/>
                    </a:ext>
                  </a:extLst>
                </p14:cNvPr>
                <p14:cNvContentPartPr/>
                <p14:nvPr/>
              </p14:nvContentPartPr>
              <p14:xfrm>
                <a:off x="6717870" y="4480959"/>
                <a:ext cx="182880" cy="16200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C2113305-8249-4BF5-B9BD-38B748E8986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81870" y="4445319"/>
                  <a:ext cx="254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845A5466-75D7-42A9-AEEE-FC45CE05B0AB}"/>
                    </a:ext>
                  </a:extLst>
                </p14:cNvPr>
                <p14:cNvContentPartPr/>
                <p14:nvPr/>
              </p14:nvContentPartPr>
              <p14:xfrm>
                <a:off x="6383790" y="4395999"/>
                <a:ext cx="179640" cy="3564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845A5466-75D7-42A9-AEEE-FC45CE05B0A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48150" y="4360359"/>
                  <a:ext cx="251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712A36D8-7C4C-46E2-8EE9-4F2F7B207A1E}"/>
                    </a:ext>
                  </a:extLst>
                </p14:cNvPr>
                <p14:cNvContentPartPr/>
                <p14:nvPr/>
              </p14:nvContentPartPr>
              <p14:xfrm>
                <a:off x="7117830" y="4284399"/>
                <a:ext cx="107280" cy="756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712A36D8-7C4C-46E2-8EE9-4F2F7B207A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81830" y="4248759"/>
                  <a:ext cx="178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5E39922E-19D6-42AE-B1D0-AB6054B4BF2A}"/>
                    </a:ext>
                  </a:extLst>
                </p14:cNvPr>
                <p14:cNvContentPartPr/>
                <p14:nvPr/>
              </p14:nvContentPartPr>
              <p14:xfrm>
                <a:off x="6984990" y="4360359"/>
                <a:ext cx="195840" cy="2664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5E39922E-19D6-42AE-B1D0-AB6054B4BF2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49350" y="4324719"/>
                  <a:ext cx="267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47920779-F330-4726-A37C-181594AE9023}"/>
                    </a:ext>
                  </a:extLst>
                </p14:cNvPr>
                <p14:cNvContentPartPr/>
                <p14:nvPr/>
              </p14:nvContentPartPr>
              <p14:xfrm>
                <a:off x="7473870" y="3784359"/>
                <a:ext cx="19440" cy="34560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47920779-F330-4726-A37C-181594AE902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37870" y="3748719"/>
                  <a:ext cx="910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AE68308D-F8BF-4591-8532-7D773FFCA8DF}"/>
                    </a:ext>
                  </a:extLst>
                </p14:cNvPr>
                <p14:cNvContentPartPr/>
                <p14:nvPr/>
              </p14:nvContentPartPr>
              <p14:xfrm>
                <a:off x="7423830" y="3747639"/>
                <a:ext cx="139680" cy="21636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AE68308D-F8BF-4591-8532-7D773FFCA8D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88190" y="3711999"/>
                  <a:ext cx="211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483A0A0A-41B8-44E2-B804-7D2A359405CF}"/>
                    </a:ext>
                  </a:extLst>
                </p14:cNvPr>
                <p14:cNvContentPartPr/>
                <p14:nvPr/>
              </p14:nvContentPartPr>
              <p14:xfrm>
                <a:off x="7582590" y="4031319"/>
                <a:ext cx="79200" cy="22356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483A0A0A-41B8-44E2-B804-7D2A359405C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46590" y="3995679"/>
                  <a:ext cx="1508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4DDBB68E-C0E5-4C72-B81D-C999087CE9C9}"/>
                    </a:ext>
                  </a:extLst>
                </p14:cNvPr>
                <p14:cNvContentPartPr/>
                <p14:nvPr/>
              </p14:nvContentPartPr>
              <p14:xfrm>
                <a:off x="7798590" y="3772479"/>
                <a:ext cx="162720" cy="44352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4DDBB68E-C0E5-4C72-B81D-C999087CE9C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62590" y="3736479"/>
                  <a:ext cx="2343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4121155D-CFEC-4762-A92C-DE2D0F68B802}"/>
                    </a:ext>
                  </a:extLst>
                </p14:cNvPr>
                <p14:cNvContentPartPr/>
                <p14:nvPr/>
              </p14:nvContentPartPr>
              <p14:xfrm>
                <a:off x="8090910" y="3850599"/>
                <a:ext cx="37800" cy="38304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4121155D-CFEC-4762-A92C-DE2D0F68B80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54910" y="3814959"/>
                  <a:ext cx="1094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148F37D7-C179-49DD-A80A-0B1DF3494889}"/>
                    </a:ext>
                  </a:extLst>
                </p14:cNvPr>
                <p14:cNvContentPartPr/>
                <p14:nvPr/>
              </p14:nvContentPartPr>
              <p14:xfrm>
                <a:off x="7642710" y="3675639"/>
                <a:ext cx="174600" cy="27396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148F37D7-C179-49DD-A80A-0B1DF349488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07070" y="3639639"/>
                  <a:ext cx="246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81B44D83-887E-4222-AEED-CB6C313F4BDD}"/>
                    </a:ext>
                  </a:extLst>
                </p14:cNvPr>
                <p14:cNvContentPartPr/>
                <p14:nvPr/>
              </p14:nvContentPartPr>
              <p14:xfrm>
                <a:off x="8013870" y="3809919"/>
                <a:ext cx="207000" cy="24660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81B44D83-887E-4222-AEED-CB6C313F4BD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78230" y="3774279"/>
                  <a:ext cx="2786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F290D6B8-7713-41E9-9A99-51982E90FC6C}"/>
                    </a:ext>
                  </a:extLst>
                </p14:cNvPr>
                <p14:cNvContentPartPr/>
                <p14:nvPr/>
              </p14:nvContentPartPr>
              <p14:xfrm>
                <a:off x="7424550" y="4354599"/>
                <a:ext cx="942120" cy="5616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F290D6B8-7713-41E9-9A99-51982E90FC6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88550" y="4318959"/>
                  <a:ext cx="1013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978605EB-C9AC-40A2-B2BF-C8DC779ADEF5}"/>
                    </a:ext>
                  </a:extLst>
                </p14:cNvPr>
                <p14:cNvContentPartPr/>
                <p14:nvPr/>
              </p14:nvContentPartPr>
              <p14:xfrm>
                <a:off x="7720830" y="4579239"/>
                <a:ext cx="26640" cy="265320"/>
              </p14:xfrm>
            </p:contentPart>
          </mc:Choice>
          <mc:Fallback xmlns=""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978605EB-C9AC-40A2-B2BF-C8DC779ADEF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84830" y="4543599"/>
                  <a:ext cx="982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0D656477-4BA3-4DD2-A551-7B856E2CC081}"/>
                    </a:ext>
                  </a:extLst>
                </p14:cNvPr>
                <p14:cNvContentPartPr/>
                <p14:nvPr/>
              </p14:nvContentPartPr>
              <p14:xfrm>
                <a:off x="5804910" y="5262519"/>
                <a:ext cx="55800" cy="42264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0D656477-4BA3-4DD2-A551-7B856E2CC08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69270" y="5226879"/>
                  <a:ext cx="1274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EB46233C-3239-48CD-9066-84F84959FE95}"/>
                    </a:ext>
                  </a:extLst>
                </p14:cNvPr>
                <p14:cNvContentPartPr/>
                <p14:nvPr/>
              </p14:nvContentPartPr>
              <p14:xfrm>
                <a:off x="5885910" y="5289519"/>
                <a:ext cx="233640" cy="154080"/>
              </p14:xfrm>
            </p:contentPart>
          </mc:Choice>
          <mc:Fallback xmlns=""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EB46233C-3239-48CD-9066-84F84959FE9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50270" y="5253879"/>
                  <a:ext cx="305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DD720789-F2CC-434F-A3F6-2A4BDDD61D55}"/>
                    </a:ext>
                  </a:extLst>
                </p14:cNvPr>
                <p14:cNvContentPartPr/>
                <p14:nvPr/>
              </p14:nvContentPartPr>
              <p14:xfrm>
                <a:off x="5907510" y="5406519"/>
                <a:ext cx="106560" cy="262800"/>
              </p14:xfrm>
            </p:contentPart>
          </mc:Choice>
          <mc:Fallback xmlns=""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DD720789-F2CC-434F-A3F6-2A4BDDD61D5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71510" y="5370879"/>
                  <a:ext cx="1782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5C3B45F1-9E3A-4F5E-AB9A-F634736251C4}"/>
                    </a:ext>
                  </a:extLst>
                </p14:cNvPr>
                <p14:cNvContentPartPr/>
                <p14:nvPr/>
              </p14:nvContentPartPr>
              <p14:xfrm>
                <a:off x="6096150" y="5502999"/>
                <a:ext cx="161280" cy="272160"/>
              </p14:xfrm>
            </p:contentPart>
          </mc:Choice>
          <mc:Fallback xmlns=""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5C3B45F1-9E3A-4F5E-AB9A-F634736251C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60510" y="5466999"/>
                  <a:ext cx="2329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C636AEB9-DED3-47FC-A99D-9B28D21535A5}"/>
                    </a:ext>
                  </a:extLst>
                </p14:cNvPr>
                <p14:cNvContentPartPr/>
                <p14:nvPr/>
              </p14:nvContentPartPr>
              <p14:xfrm>
                <a:off x="6406110" y="5547639"/>
                <a:ext cx="158760" cy="1224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C636AEB9-DED3-47FC-A99D-9B28D21535A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70110" y="5511999"/>
                  <a:ext cx="230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CE1BC4DB-BB88-4B4F-9221-07E857D65E62}"/>
                    </a:ext>
                  </a:extLst>
                </p14:cNvPr>
                <p14:cNvContentPartPr/>
                <p14:nvPr/>
              </p14:nvContentPartPr>
              <p14:xfrm>
                <a:off x="6435630" y="5450799"/>
                <a:ext cx="142200" cy="4140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CE1BC4DB-BB88-4B4F-9221-07E857D65E6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99630" y="5414799"/>
                  <a:ext cx="213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8010FAFF-E720-4F33-BB64-17F0C152AD2A}"/>
                    </a:ext>
                  </a:extLst>
                </p14:cNvPr>
                <p14:cNvContentPartPr/>
                <p14:nvPr/>
              </p14:nvContentPartPr>
              <p14:xfrm>
                <a:off x="6120270" y="5585799"/>
                <a:ext cx="172440" cy="19008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8010FAFF-E720-4F33-BB64-17F0C152AD2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84270" y="5550159"/>
                  <a:ext cx="244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37722E6E-E52C-4F4F-9ABE-E6D217DC49E3}"/>
                    </a:ext>
                  </a:extLst>
                </p14:cNvPr>
                <p14:cNvContentPartPr/>
                <p14:nvPr/>
              </p14:nvContentPartPr>
              <p14:xfrm>
                <a:off x="6916950" y="5009799"/>
                <a:ext cx="11520" cy="396720"/>
              </p14:xfrm>
            </p:contentPart>
          </mc:Choice>
          <mc:Fallback xmlns=""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37722E6E-E52C-4F4F-9ABE-E6D217DC49E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80950" y="4974159"/>
                  <a:ext cx="8316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70C97AC5-79B7-4FA9-837F-5CD4F62295C0}"/>
                    </a:ext>
                  </a:extLst>
                </p14:cNvPr>
                <p14:cNvContentPartPr/>
                <p14:nvPr/>
              </p14:nvContentPartPr>
              <p14:xfrm>
                <a:off x="6854310" y="4993959"/>
                <a:ext cx="162720" cy="269640"/>
              </p14:xfrm>
            </p:contentPart>
          </mc:Choice>
          <mc:Fallback xmlns=""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70C97AC5-79B7-4FA9-837F-5CD4F62295C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18310" y="4957959"/>
                  <a:ext cx="2343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718CDD81-32FE-4821-A169-CB0184C65347}"/>
                    </a:ext>
                  </a:extLst>
                </p14:cNvPr>
                <p14:cNvContentPartPr/>
                <p14:nvPr/>
              </p14:nvContentPartPr>
              <p14:xfrm>
                <a:off x="7044030" y="5272599"/>
                <a:ext cx="96120" cy="197280"/>
              </p14:xfrm>
            </p:contentPart>
          </mc:Choice>
          <mc:Fallback xmlns=""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718CDD81-32FE-4821-A169-CB0184C6534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08390" y="5236599"/>
                  <a:ext cx="167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714D2766-DF9D-4194-8676-AD2D4FE4D70B}"/>
                    </a:ext>
                  </a:extLst>
                </p14:cNvPr>
                <p14:cNvContentPartPr/>
                <p14:nvPr/>
              </p14:nvContentPartPr>
              <p14:xfrm>
                <a:off x="7176870" y="5056959"/>
                <a:ext cx="28080" cy="13716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714D2766-DF9D-4194-8676-AD2D4FE4D70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40870" y="5020959"/>
                  <a:ext cx="99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7906248E-B60B-44AF-9AAC-2F431BCE2216}"/>
                    </a:ext>
                  </a:extLst>
                </p14:cNvPr>
                <p14:cNvContentPartPr/>
                <p14:nvPr/>
              </p14:nvContentPartPr>
              <p14:xfrm>
                <a:off x="7150950" y="4923039"/>
                <a:ext cx="210600" cy="291600"/>
              </p14:xfrm>
            </p:contentPart>
          </mc:Choice>
          <mc:Fallback xmlns=""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7906248E-B60B-44AF-9AAC-2F431BCE221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15310" y="4887039"/>
                  <a:ext cx="2822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357300D2-6875-4AC1-BBEA-83EC66B2DD8A}"/>
                    </a:ext>
                  </a:extLst>
                </p14:cNvPr>
                <p14:cNvContentPartPr/>
                <p14:nvPr/>
              </p14:nvContentPartPr>
              <p14:xfrm>
                <a:off x="7339230" y="4987839"/>
                <a:ext cx="260280" cy="459000"/>
              </p14:xfrm>
            </p:contentPart>
          </mc:Choice>
          <mc:Fallback xmlns=""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357300D2-6875-4AC1-BBEA-83EC66B2DD8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303230" y="4952199"/>
                  <a:ext cx="3319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05FEEB16-FEA9-41CD-8423-896036135F06}"/>
                    </a:ext>
                  </a:extLst>
                </p14:cNvPr>
                <p14:cNvContentPartPr/>
                <p14:nvPr/>
              </p14:nvContentPartPr>
              <p14:xfrm>
                <a:off x="7702470" y="5081799"/>
                <a:ext cx="16920" cy="358920"/>
              </p14:xfrm>
            </p:contentPart>
          </mc:Choice>
          <mc:Fallback xmlns=""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05FEEB16-FEA9-41CD-8423-896036135F0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66470" y="5046159"/>
                  <a:ext cx="885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833EE12C-403B-4DAB-BE5C-0BE6C0A9D517}"/>
                    </a:ext>
                  </a:extLst>
                </p14:cNvPr>
                <p14:cNvContentPartPr/>
                <p14:nvPr/>
              </p14:nvContentPartPr>
              <p14:xfrm>
                <a:off x="7698510" y="5075319"/>
                <a:ext cx="254880" cy="19656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833EE12C-403B-4DAB-BE5C-0BE6C0A9D51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662870" y="5039319"/>
                  <a:ext cx="326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708C05D3-8705-4FED-9454-741562A84B3C}"/>
                    </a:ext>
                  </a:extLst>
                </p14:cNvPr>
                <p14:cNvContentPartPr/>
                <p14:nvPr/>
              </p14:nvContentPartPr>
              <p14:xfrm>
                <a:off x="6870870" y="5558079"/>
                <a:ext cx="1069920" cy="26640"/>
              </p14:xfrm>
            </p:contentPart>
          </mc:Choice>
          <mc:Fallback xmlns=""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708C05D3-8705-4FED-9454-741562A84B3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34870" y="5522079"/>
                  <a:ext cx="1141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7159657E-8B7F-4C61-A831-445594E08143}"/>
                    </a:ext>
                  </a:extLst>
                </p14:cNvPr>
                <p14:cNvContentPartPr/>
                <p14:nvPr/>
              </p14:nvContentPartPr>
              <p14:xfrm>
                <a:off x="7267230" y="5776959"/>
                <a:ext cx="26280" cy="244440"/>
              </p14:xfrm>
            </p:contentPart>
          </mc:Choice>
          <mc:Fallback xmlns=""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7159657E-8B7F-4C61-A831-445594E0814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231230" y="5740959"/>
                  <a:ext cx="97920" cy="31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165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3A731-7A7D-4A2B-A39C-F3902B51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>
              <a:defRPr/>
            </a:pPr>
            <a:r>
              <a:rPr lang="pt-BR"/>
              <a:t>Exercício 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E562C-7D18-47A1-ADC0-8DB30441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pt-BR" dirty="0"/>
              <a:t>Qual o coeficiente de distribuição para o oxigênio puro em contato com água a 25</a:t>
            </a:r>
            <a:r>
              <a:rPr lang="pt-BR" baseline="30000" dirty="0"/>
              <a:t>o</a:t>
            </a:r>
            <a:r>
              <a:rPr lang="pt-BR" dirty="0"/>
              <a:t>C e 1 </a:t>
            </a:r>
            <a:r>
              <a:rPr lang="pt-BR" dirty="0" err="1"/>
              <a:t>atm</a:t>
            </a:r>
            <a:r>
              <a:rPr lang="pt-BR" dirty="0"/>
              <a:t>? E o coeficiente para a água?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/>
              <a:t>Qual a seletividade relativa </a:t>
            </a:r>
            <a:r>
              <a:rPr lang="pt-BR" i="1" dirty="0">
                <a:latin typeface="Symbol" panose="05050102010706020507" pitchFamily="18" charset="2"/>
              </a:rPr>
              <a:t>a</a:t>
            </a:r>
            <a:r>
              <a:rPr lang="pt-BR" dirty="0"/>
              <a:t> para o par O</a:t>
            </a:r>
            <a:r>
              <a:rPr lang="pt-BR" baseline="-25000" dirty="0"/>
              <a:t>2</a:t>
            </a:r>
            <a:r>
              <a:rPr lang="pt-BR" dirty="0"/>
              <a:t> – H</a:t>
            </a:r>
            <a:r>
              <a:rPr lang="pt-BR" baseline="-25000" dirty="0"/>
              <a:t>2</a:t>
            </a:r>
            <a:r>
              <a:rPr lang="pt-BR" dirty="0"/>
              <a:t>O? Lembrando que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/>
              <a:t>Qual a fração molar de oxigênio</a:t>
            </a:r>
            <a:br>
              <a:rPr lang="pt-BR" dirty="0"/>
            </a:br>
            <a:r>
              <a:rPr lang="pt-BR" dirty="0"/>
              <a:t>dissolvido na água?</a:t>
            </a:r>
          </a:p>
          <a:p>
            <a:pPr marL="7938" indent="0">
              <a:buFont typeface="Arial" panose="020B0604020202020204" pitchFamily="34" charset="0"/>
              <a:buNone/>
              <a:defRPr/>
            </a:pPr>
            <a:r>
              <a:rPr lang="pt-BR" dirty="0"/>
              <a:t>Descrever as hipóteses.</a:t>
            </a:r>
          </a:p>
          <a:p>
            <a:pPr marL="7938" indent="0">
              <a:buFont typeface="Arial" panose="020B0604020202020204" pitchFamily="34" charset="0"/>
              <a:buNone/>
              <a:defRPr/>
            </a:pPr>
            <a:r>
              <a:rPr lang="pt-BR" dirty="0"/>
              <a:t>Sabe-se que: </a:t>
            </a:r>
          </a:p>
          <a:p>
            <a:pPr marL="192088" lvl="1" indent="0">
              <a:buFont typeface="Arial" panose="020B0604020202020204" pitchFamily="34" charset="0"/>
              <a:buNone/>
              <a:defRPr/>
            </a:pPr>
            <a:r>
              <a:rPr lang="pt-BR" dirty="0"/>
              <a:t>A constante de Henry é 4.38x10</a:t>
            </a:r>
            <a:r>
              <a:rPr lang="pt-BR" baseline="30000" dirty="0"/>
              <a:t>4</a:t>
            </a:r>
            <a:r>
              <a:rPr lang="pt-BR" dirty="0"/>
              <a:t> </a:t>
            </a:r>
            <a:r>
              <a:rPr lang="pt-BR" dirty="0" err="1"/>
              <a:t>atm</a:t>
            </a:r>
            <a:r>
              <a:rPr lang="pt-BR" dirty="0"/>
              <a:t> * mol/mol</a:t>
            </a:r>
          </a:p>
          <a:p>
            <a:pPr marL="192088" lvl="1" indent="0">
              <a:buFont typeface="Arial" panose="020B0604020202020204" pitchFamily="34" charset="0"/>
              <a:buNone/>
              <a:defRPr/>
            </a:pPr>
            <a:r>
              <a:rPr lang="pt-BR" dirty="0"/>
              <a:t>A pressão de vapor da água a 25</a:t>
            </a:r>
            <a:r>
              <a:rPr lang="pt-BR" baseline="30000" dirty="0"/>
              <a:t>o</a:t>
            </a:r>
            <a:r>
              <a:rPr lang="pt-BR" dirty="0"/>
              <a:t>C é 0,032 </a:t>
            </a:r>
            <a:r>
              <a:rPr lang="pt-BR" dirty="0" err="1"/>
              <a:t>atm</a:t>
            </a: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41988" name="Espaço Reservado para Número de Slide 4">
            <a:extLst>
              <a:ext uri="{FF2B5EF4-FFF2-40B4-BE49-F238E27FC236}">
                <a16:creationId xmlns:a16="http://schemas.microsoft.com/office/drawing/2014/main" id="{C5A81DE8-3EBE-4F83-B592-2805BADC6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8CD1E5-A940-4553-96F7-057D55A8D8AC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9" name="Object 1159">
                <a:extLst>
                  <a:ext uri="{FF2B5EF4-FFF2-40B4-BE49-F238E27FC236}">
                    <a16:creationId xmlns:a16="http://schemas.microsoft.com/office/drawing/2014/main" id="{02688EA4-09CD-49F2-A54E-CE22004DAE37}"/>
                  </a:ext>
                </a:extLst>
              </p:cNvPr>
              <p:cNvSpPr txBox="1"/>
              <p:nvPr/>
            </p:nvSpPr>
            <p:spPr bwMode="auto">
              <a:xfrm>
                <a:off x="1763688" y="2636837"/>
                <a:ext cx="1095401" cy="816805"/>
              </a:xfrm>
              <a:prstGeom prst="rect">
                <a:avLst/>
              </a:prstGeom>
              <a:solidFill>
                <a:srgbClr val="E2F81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989" name="Object 1159">
                <a:extLst>
                  <a:ext uri="{FF2B5EF4-FFF2-40B4-BE49-F238E27FC236}">
                    <a16:creationId xmlns:a16="http://schemas.microsoft.com/office/drawing/2014/main" id="{02688EA4-09CD-49F2-A54E-CE22004DA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2636837"/>
                <a:ext cx="1095401" cy="816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990" name="Object 1159">
                <a:extLst>
                  <a:ext uri="{FF2B5EF4-FFF2-40B4-BE49-F238E27FC236}">
                    <a16:creationId xmlns:a16="http://schemas.microsoft.com/office/drawing/2014/main" id="{01664665-FC2C-4DAC-8056-47F14E187FD4}"/>
                  </a:ext>
                </a:extLst>
              </p:cNvPr>
              <p:cNvSpPr txBox="1"/>
              <p:nvPr/>
            </p:nvSpPr>
            <p:spPr bwMode="auto">
              <a:xfrm>
                <a:off x="3131018" y="2827337"/>
                <a:ext cx="2122020" cy="452437"/>
              </a:xfrm>
              <a:prstGeom prst="rect">
                <a:avLst/>
              </a:prstGeom>
              <a:solidFill>
                <a:srgbClr val="E2F81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nor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tais</m:t>
                      </m:r>
                      <m:r>
                        <m:rPr>
                          <m:nor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que</m:t>
                      </m:r>
                      <m:r>
                        <m:rPr>
                          <m:nor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990" name="Object 1159">
                <a:extLst>
                  <a:ext uri="{FF2B5EF4-FFF2-40B4-BE49-F238E27FC236}">
                    <a16:creationId xmlns:a16="http://schemas.microsoft.com/office/drawing/2014/main" id="{01664665-FC2C-4DAC-8056-47F14E187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018" y="2827337"/>
                <a:ext cx="2122020" cy="452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991" name="Agrupar 60">
            <a:extLst>
              <a:ext uri="{FF2B5EF4-FFF2-40B4-BE49-F238E27FC236}">
                <a16:creationId xmlns:a16="http://schemas.microsoft.com/office/drawing/2014/main" id="{3EC5571C-A346-4DB1-97F3-C8A81760DDBD}"/>
              </a:ext>
            </a:extLst>
          </p:cNvPr>
          <p:cNvGrpSpPr>
            <a:grpSpLocks/>
          </p:cNvGrpSpPr>
          <p:nvPr/>
        </p:nvGrpSpPr>
        <p:grpSpPr bwMode="auto">
          <a:xfrm>
            <a:off x="5294313" y="3041650"/>
            <a:ext cx="3635375" cy="1917700"/>
            <a:chOff x="5220859" y="4900185"/>
            <a:chExt cx="3636034" cy="1918286"/>
          </a:xfrm>
        </p:grpSpPr>
        <p:sp>
          <p:nvSpPr>
            <p:cNvPr id="62" name="Oval 1031">
              <a:extLst>
                <a:ext uri="{FF2B5EF4-FFF2-40B4-BE49-F238E27FC236}">
                  <a16:creationId xmlns:a16="http://schemas.microsoft.com/office/drawing/2014/main" id="{CE9252E1-1D64-4683-B93A-67BA4E9DC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859" y="5554435"/>
              <a:ext cx="1011420" cy="100201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41993" name="Arc 1029">
              <a:extLst>
                <a:ext uri="{FF2B5EF4-FFF2-40B4-BE49-F238E27FC236}">
                  <a16:creationId xmlns:a16="http://schemas.microsoft.com/office/drawing/2014/main" id="{221812EC-1A89-4803-8909-AA9659B34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499" y="6101552"/>
              <a:ext cx="955830" cy="432048"/>
            </a:xfrm>
            <a:custGeom>
              <a:avLst/>
              <a:gdLst>
                <a:gd name="T0" fmla="*/ 0 w 43200"/>
                <a:gd name="T1" fmla="*/ 0 h 21600"/>
                <a:gd name="T2" fmla="*/ 0 w 43200"/>
                <a:gd name="T3" fmla="*/ 0 h 21600"/>
                <a:gd name="T4" fmla="*/ 0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43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" name="Freeform 1032">
              <a:extLst>
                <a:ext uri="{FF2B5EF4-FFF2-40B4-BE49-F238E27FC236}">
                  <a16:creationId xmlns:a16="http://schemas.microsoft.com/office/drawing/2014/main" id="{D5D0C0DB-8BF3-42EE-A6E5-AA231F809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478" y="5138383"/>
              <a:ext cx="762138" cy="711417"/>
            </a:xfrm>
            <a:custGeom>
              <a:avLst/>
              <a:gdLst>
                <a:gd name="T0" fmla="*/ 0 w 577"/>
                <a:gd name="T1" fmla="*/ 468 h 625"/>
                <a:gd name="T2" fmla="*/ 432 w 577"/>
                <a:gd name="T3" fmla="*/ 0 h 625"/>
                <a:gd name="T4" fmla="*/ 576 w 577"/>
                <a:gd name="T5" fmla="*/ 156 h 625"/>
                <a:gd name="T6" fmla="*/ 144 w 577"/>
                <a:gd name="T7" fmla="*/ 624 h 625"/>
                <a:gd name="T8" fmla="*/ 0 w 577"/>
                <a:gd name="T9" fmla="*/ 468 h 6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7"/>
                <a:gd name="T16" fmla="*/ 0 h 625"/>
                <a:gd name="T17" fmla="*/ 577 w 577"/>
                <a:gd name="T18" fmla="*/ 625 h 6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7" h="625">
                  <a:moveTo>
                    <a:pt x="0" y="468"/>
                  </a:moveTo>
                  <a:lnTo>
                    <a:pt x="432" y="0"/>
                  </a:lnTo>
                  <a:lnTo>
                    <a:pt x="576" y="156"/>
                  </a:lnTo>
                  <a:lnTo>
                    <a:pt x="144" y="624"/>
                  </a:lnTo>
                  <a:lnTo>
                    <a:pt x="0" y="468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5" name="Line 1033">
              <a:extLst>
                <a:ext uri="{FF2B5EF4-FFF2-40B4-BE49-F238E27FC236}">
                  <a16:creationId xmlns:a16="http://schemas.microsoft.com/office/drawing/2014/main" id="{A7935EAA-16FC-4EE0-9B17-93862C38AE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5485" y="5312303"/>
              <a:ext cx="584197" cy="54531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96" name="Line 1037">
              <a:extLst>
                <a:ext uri="{FF2B5EF4-FFF2-40B4-BE49-F238E27FC236}">
                  <a16:creationId xmlns:a16="http://schemas.microsoft.com/office/drawing/2014/main" id="{2F0907EB-F40D-45FF-B454-94BB9BFD2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9697" y="5148367"/>
              <a:ext cx="584197" cy="54531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97" name="Rectangle 1038">
              <a:extLst>
                <a:ext uri="{FF2B5EF4-FFF2-40B4-BE49-F238E27FC236}">
                  <a16:creationId xmlns:a16="http://schemas.microsoft.com/office/drawing/2014/main" id="{9E94B730-91C0-4DC7-8206-8440A186D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467" y="4900185"/>
              <a:ext cx="1316426" cy="92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>
                  <a:latin typeface="Helvetica" panose="020B0604020202020204" pitchFamily="34" charset="0"/>
                </a:rPr>
                <a:t>Fase V </a:t>
              </a:r>
              <a:br>
                <a:rPr lang="pt-BR" altLang="pt-BR">
                  <a:latin typeface="Helvetica" panose="020B0604020202020204" pitchFamily="34" charset="0"/>
                </a:rPr>
              </a:br>
              <a:r>
                <a:rPr lang="pt-BR" altLang="pt-BR">
                  <a:latin typeface="Helvetica" panose="020B0604020202020204" pitchFamily="34" charset="0"/>
                </a:rPr>
                <a:t>y</a:t>
              </a:r>
              <a:r>
                <a:rPr lang="pt-BR" altLang="pt-BR" baseline="-25000">
                  <a:latin typeface="Helvetica" panose="020B0604020202020204" pitchFamily="34" charset="0"/>
                </a:rPr>
                <a:t>H2O</a:t>
              </a:r>
              <a:r>
                <a:rPr lang="pt-BR" altLang="pt-BR">
                  <a:latin typeface="Helvetica" panose="020B0604020202020204" pitchFamily="34" charset="0"/>
                </a:rPr>
                <a:t>=___</a:t>
              </a:r>
              <a:br>
                <a:rPr lang="pt-BR" altLang="pt-BR">
                  <a:latin typeface="Helvetica" panose="020B0604020202020204" pitchFamily="34" charset="0"/>
                </a:rPr>
              </a:br>
              <a:r>
                <a:rPr lang="pt-BR" altLang="pt-BR">
                  <a:latin typeface="Helvetica" panose="020B0604020202020204" pitchFamily="34" charset="0"/>
                </a:rPr>
                <a:t>y</a:t>
              </a:r>
              <a:r>
                <a:rPr lang="pt-BR" altLang="pt-BR" baseline="-25000">
                  <a:latin typeface="Helvetica" panose="020B0604020202020204" pitchFamily="34" charset="0"/>
                </a:rPr>
                <a:t>O2</a:t>
              </a:r>
              <a:r>
                <a:rPr lang="pt-BR" altLang="pt-BR">
                  <a:latin typeface="Helvetica" panose="020B0604020202020204" pitchFamily="34" charset="0"/>
                </a:rPr>
                <a:t>=  ___</a:t>
              </a:r>
            </a:p>
          </p:txBody>
        </p:sp>
        <p:sp>
          <p:nvSpPr>
            <p:cNvPr id="41998" name="Rectangle 1039">
              <a:extLst>
                <a:ext uri="{FF2B5EF4-FFF2-40B4-BE49-F238E27FC236}">
                  <a16:creationId xmlns:a16="http://schemas.microsoft.com/office/drawing/2014/main" id="{A07768FF-5FAB-4FB5-B92F-614E4D61F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2007" y="4941169"/>
              <a:ext cx="939738" cy="61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pt-BR">
                  <a:latin typeface="Helvetica" panose="020B0604020202020204" pitchFamily="34" charset="0"/>
                </a:rPr>
                <a:t>T</a:t>
              </a:r>
              <a:r>
                <a:rPr lang="en-GB" altLang="pt-BR" baseline="30000">
                  <a:latin typeface="Helvetica" panose="020B0604020202020204" pitchFamily="34" charset="0"/>
                </a:rPr>
                <a:t>L</a:t>
              </a:r>
              <a:r>
                <a:rPr lang="en-GB" altLang="pt-BR">
                  <a:latin typeface="Helvetica" panose="020B0604020202020204" pitchFamily="34" charset="0"/>
                </a:rPr>
                <a:t> = T</a:t>
              </a:r>
              <a:r>
                <a:rPr lang="en-GB" altLang="pt-BR" baseline="30000">
                  <a:latin typeface="Helvetica" panose="020B0604020202020204" pitchFamily="34" charset="0"/>
                </a:rPr>
                <a:t>V</a:t>
              </a:r>
            </a:p>
            <a:p>
              <a:pPr algn="ctr"/>
              <a:r>
                <a:rPr lang="en-GB" altLang="pt-BR">
                  <a:latin typeface="Helvetica" panose="020B0604020202020204" pitchFamily="34" charset="0"/>
                </a:rPr>
                <a:t> P</a:t>
              </a:r>
              <a:r>
                <a:rPr lang="en-GB" altLang="pt-BR" baseline="30000">
                  <a:latin typeface="Helvetica" panose="020B0604020202020204" pitchFamily="34" charset="0"/>
                </a:rPr>
                <a:t>L</a:t>
              </a:r>
              <a:r>
                <a:rPr lang="en-GB" altLang="pt-BR">
                  <a:latin typeface="Helvetica" panose="020B0604020202020204" pitchFamily="34" charset="0"/>
                </a:rPr>
                <a:t> = P</a:t>
              </a:r>
              <a:r>
                <a:rPr lang="en-GB" altLang="pt-BR" baseline="30000">
                  <a:latin typeface="Helvetica" panose="020B0604020202020204" pitchFamily="34" charset="0"/>
                </a:rPr>
                <a:t>V</a:t>
              </a:r>
              <a:endParaRPr lang="en-GB" altLang="pt-BR">
                <a:latin typeface="Helvetica" panose="020B0604020202020204" pitchFamily="34" charset="0"/>
              </a:endParaRPr>
            </a:p>
          </p:txBody>
        </p:sp>
        <p:sp>
          <p:nvSpPr>
            <p:cNvPr id="41999" name="Rectangle 1046">
              <a:extLst>
                <a:ext uri="{FF2B5EF4-FFF2-40B4-BE49-F238E27FC236}">
                  <a16:creationId xmlns:a16="http://schemas.microsoft.com/office/drawing/2014/main" id="{94FE5F9B-E26D-4AC4-A39B-F9D74C1C8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017" y="5894051"/>
              <a:ext cx="1482962" cy="92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>
                  <a:latin typeface="Helvetica" panose="020B0604020202020204" pitchFamily="34" charset="0"/>
                </a:rPr>
                <a:t>Fase L </a:t>
              </a:r>
              <a:br>
                <a:rPr lang="pt-BR" altLang="pt-BR">
                  <a:latin typeface="Helvetica" panose="020B0604020202020204" pitchFamily="34" charset="0"/>
                </a:rPr>
              </a:br>
              <a:r>
                <a:rPr lang="pt-BR" altLang="pt-BR">
                  <a:latin typeface="Helvetica" panose="020B0604020202020204" pitchFamily="34" charset="0"/>
                </a:rPr>
                <a:t>x</a:t>
              </a:r>
              <a:r>
                <a:rPr lang="pt-BR" altLang="pt-BR" baseline="-25000">
                  <a:latin typeface="Helvetica" panose="020B0604020202020204" pitchFamily="34" charset="0"/>
                </a:rPr>
                <a:t>H2O</a:t>
              </a:r>
              <a:r>
                <a:rPr lang="pt-BR" altLang="pt-BR">
                  <a:latin typeface="Helvetica" panose="020B0604020202020204" pitchFamily="34" charset="0"/>
                </a:rPr>
                <a:t>= ___</a:t>
              </a:r>
              <a:br>
                <a:rPr lang="pt-BR" altLang="pt-BR">
                  <a:latin typeface="Helvetica" panose="020B0604020202020204" pitchFamily="34" charset="0"/>
                </a:rPr>
              </a:br>
              <a:r>
                <a:rPr lang="pt-BR" altLang="pt-BR">
                  <a:latin typeface="Helvetica" panose="020B0604020202020204" pitchFamily="34" charset="0"/>
                </a:rPr>
                <a:t>x</a:t>
              </a:r>
              <a:r>
                <a:rPr lang="pt-BR" altLang="pt-BR" baseline="-25000">
                  <a:latin typeface="Helvetica" panose="020B0604020202020204" pitchFamily="34" charset="0"/>
                </a:rPr>
                <a:t>O2</a:t>
              </a:r>
              <a:r>
                <a:rPr lang="pt-BR" altLang="pt-BR">
                  <a:latin typeface="Helvetica" panose="020B0604020202020204" pitchFamily="34" charset="0"/>
                </a:rPr>
                <a:t>=</a:t>
              </a:r>
              <a:r>
                <a:rPr lang="pt-BR" altLang="pt-BR" sz="1600">
                  <a:latin typeface="Helvetica" panose="020B0604020202020204" pitchFamily="34" charset="0"/>
                </a:rPr>
                <a:t>  ____</a:t>
              </a:r>
              <a:endParaRPr lang="pt-BR" altLang="pt-BR">
                <a:latin typeface="Helvetica" panose="020B0604020202020204" pitchFamily="34" charset="0"/>
              </a:endParaRPr>
            </a:p>
          </p:txBody>
        </p:sp>
        <p:sp useBgFill="1">
          <p:nvSpPr>
            <p:cNvPr id="42000" name="AutoShape 1047">
              <a:extLst>
                <a:ext uri="{FF2B5EF4-FFF2-40B4-BE49-F238E27FC236}">
                  <a16:creationId xmlns:a16="http://schemas.microsoft.com/office/drawing/2014/main" id="{34762203-FF6F-4C69-AE56-CBCC98D0F6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946862" flipH="1" flipV="1">
              <a:off x="6518782" y="5009476"/>
              <a:ext cx="354219" cy="3324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3 w 21600"/>
                <a:gd name="T13" fmla="*/ 4512 h 21600"/>
                <a:gd name="T14" fmla="*/ 17087 w 21600"/>
                <a:gd name="T15" fmla="*/ 170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7" y="21600"/>
                  </a:lnTo>
                  <a:lnTo>
                    <a:pt x="162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01" name="Line 1048">
              <a:extLst>
                <a:ext uri="{FF2B5EF4-FFF2-40B4-BE49-F238E27FC236}">
                  <a16:creationId xmlns:a16="http://schemas.microsoft.com/office/drawing/2014/main" id="{720E659C-C485-4A55-8E80-7F581C5CF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2167" y="5276715"/>
              <a:ext cx="1482962" cy="714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02" name="Line 1044">
              <a:extLst>
                <a:ext uri="{FF2B5EF4-FFF2-40B4-BE49-F238E27FC236}">
                  <a16:creationId xmlns:a16="http://schemas.microsoft.com/office/drawing/2014/main" id="{A9C6108D-AED5-40FB-A0EF-0ABED5B37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1542" y="6168714"/>
              <a:ext cx="1045475" cy="1818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3A731-7A7D-4A2B-A39C-F3902B513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Exercício 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E562C-7D18-47A1-ADC0-8DB30441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13" y="1365213"/>
            <a:ext cx="4911396" cy="53578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pt-BR" dirty="0"/>
              <a:t>Qual o coeficiente de distribuição para o oxigênio puro em contato com água a 25</a:t>
            </a:r>
            <a:r>
              <a:rPr lang="pt-BR" baseline="30000" dirty="0"/>
              <a:t>o</a:t>
            </a:r>
            <a:r>
              <a:rPr lang="pt-BR" dirty="0"/>
              <a:t>C e 1 </a:t>
            </a:r>
            <a:r>
              <a:rPr lang="pt-BR" dirty="0" err="1"/>
              <a:t>atm</a:t>
            </a:r>
            <a:r>
              <a:rPr lang="pt-BR" dirty="0"/>
              <a:t>? E o coeficiente para a água?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/>
              <a:t>Qual a seletividade relativa </a:t>
            </a:r>
            <a:r>
              <a:rPr lang="pt-BR" i="1" dirty="0">
                <a:latin typeface="Symbol" panose="05050102010706020507" pitchFamily="18" charset="2"/>
              </a:rPr>
              <a:t>a</a:t>
            </a:r>
            <a:r>
              <a:rPr lang="pt-BR" dirty="0"/>
              <a:t> para o par O</a:t>
            </a:r>
            <a:r>
              <a:rPr lang="pt-BR" baseline="-25000" dirty="0"/>
              <a:t>2</a:t>
            </a:r>
            <a:r>
              <a:rPr lang="pt-BR" dirty="0"/>
              <a:t> – H</a:t>
            </a:r>
            <a:r>
              <a:rPr lang="pt-BR" baseline="-25000" dirty="0"/>
              <a:t>2</a:t>
            </a:r>
            <a:r>
              <a:rPr lang="pt-BR" dirty="0"/>
              <a:t>O? Lembrando que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/>
              <a:t>Qual a fração molar de oxigênio</a:t>
            </a:r>
            <a:br>
              <a:rPr lang="pt-BR" dirty="0"/>
            </a:br>
            <a:r>
              <a:rPr lang="pt-BR" dirty="0"/>
              <a:t>dissolvido na água?</a:t>
            </a:r>
          </a:p>
          <a:p>
            <a:pPr marL="7938" indent="0">
              <a:buFont typeface="Arial" panose="020B0604020202020204" pitchFamily="34" charset="0"/>
              <a:buNone/>
              <a:defRPr/>
            </a:pPr>
            <a:r>
              <a:rPr lang="pt-BR" dirty="0"/>
              <a:t>Descrever as hipóteses.</a:t>
            </a:r>
          </a:p>
          <a:p>
            <a:pPr marL="192088" lvl="1" indent="0">
              <a:buFont typeface="Arial" panose="020B0604020202020204" pitchFamily="34" charset="0"/>
              <a:buNone/>
              <a:defRPr/>
            </a:pPr>
            <a:r>
              <a:rPr lang="pt-BR" dirty="0"/>
              <a:t>A constante de Henry é 4.38x10</a:t>
            </a:r>
            <a:r>
              <a:rPr lang="pt-BR" baseline="30000" dirty="0"/>
              <a:t>4</a:t>
            </a:r>
            <a:r>
              <a:rPr lang="pt-BR" dirty="0"/>
              <a:t> </a:t>
            </a:r>
            <a:r>
              <a:rPr lang="pt-BR" dirty="0" err="1"/>
              <a:t>atm</a:t>
            </a:r>
            <a:r>
              <a:rPr lang="pt-BR" dirty="0"/>
              <a:t> * mol/mol</a:t>
            </a:r>
          </a:p>
          <a:p>
            <a:pPr marL="192088" lvl="1" indent="0">
              <a:buFont typeface="Arial" panose="020B0604020202020204" pitchFamily="34" charset="0"/>
              <a:buNone/>
              <a:defRPr/>
            </a:pPr>
            <a:r>
              <a:rPr lang="pt-BR" dirty="0"/>
              <a:t>A pressão de vapor da água a 25</a:t>
            </a:r>
            <a:r>
              <a:rPr lang="pt-BR" baseline="30000" dirty="0"/>
              <a:t>o</a:t>
            </a:r>
            <a:r>
              <a:rPr lang="pt-BR" dirty="0"/>
              <a:t>C é 0,032 </a:t>
            </a:r>
            <a:r>
              <a:rPr lang="pt-BR" dirty="0" err="1"/>
              <a:t>atm</a:t>
            </a: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41988" name="Espaço Reservado para Número de Slide 4">
            <a:extLst>
              <a:ext uri="{FF2B5EF4-FFF2-40B4-BE49-F238E27FC236}">
                <a16:creationId xmlns:a16="http://schemas.microsoft.com/office/drawing/2014/main" id="{C5A81DE8-3EBE-4F83-B592-2805BADC6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8CD1E5-A940-4553-96F7-057D55A8D8AC}" type="slidenum">
              <a:rPr lang="en-US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41991" name="Agrupar 60">
            <a:extLst>
              <a:ext uri="{FF2B5EF4-FFF2-40B4-BE49-F238E27FC236}">
                <a16:creationId xmlns:a16="http://schemas.microsoft.com/office/drawing/2014/main" id="{3EC5571C-A346-4DB1-97F3-C8A81760DDBD}"/>
              </a:ext>
            </a:extLst>
          </p:cNvPr>
          <p:cNvGrpSpPr>
            <a:grpSpLocks/>
          </p:cNvGrpSpPr>
          <p:nvPr/>
        </p:nvGrpSpPr>
        <p:grpSpPr bwMode="auto">
          <a:xfrm>
            <a:off x="5026912" y="1305809"/>
            <a:ext cx="3635375" cy="1917700"/>
            <a:chOff x="5220859" y="4900185"/>
            <a:chExt cx="3636034" cy="1918286"/>
          </a:xfrm>
        </p:grpSpPr>
        <p:sp>
          <p:nvSpPr>
            <p:cNvPr id="62" name="Oval 1031">
              <a:extLst>
                <a:ext uri="{FF2B5EF4-FFF2-40B4-BE49-F238E27FC236}">
                  <a16:creationId xmlns:a16="http://schemas.microsoft.com/office/drawing/2014/main" id="{CE9252E1-1D64-4683-B93A-67BA4E9DC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859" y="5554435"/>
              <a:ext cx="1011420" cy="100201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41993" name="Arc 1029">
              <a:extLst>
                <a:ext uri="{FF2B5EF4-FFF2-40B4-BE49-F238E27FC236}">
                  <a16:creationId xmlns:a16="http://schemas.microsoft.com/office/drawing/2014/main" id="{221812EC-1A89-4803-8909-AA9659B34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499" y="6101552"/>
              <a:ext cx="955830" cy="432048"/>
            </a:xfrm>
            <a:custGeom>
              <a:avLst/>
              <a:gdLst>
                <a:gd name="T0" fmla="*/ 0 w 43200"/>
                <a:gd name="T1" fmla="*/ 0 h 21600"/>
                <a:gd name="T2" fmla="*/ 0 w 43200"/>
                <a:gd name="T3" fmla="*/ 0 h 21600"/>
                <a:gd name="T4" fmla="*/ 0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43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" name="Freeform 1032">
              <a:extLst>
                <a:ext uri="{FF2B5EF4-FFF2-40B4-BE49-F238E27FC236}">
                  <a16:creationId xmlns:a16="http://schemas.microsoft.com/office/drawing/2014/main" id="{D5D0C0DB-8BF3-42EE-A6E5-AA231F809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478" y="5138383"/>
              <a:ext cx="762138" cy="711417"/>
            </a:xfrm>
            <a:custGeom>
              <a:avLst/>
              <a:gdLst>
                <a:gd name="T0" fmla="*/ 0 w 577"/>
                <a:gd name="T1" fmla="*/ 468 h 625"/>
                <a:gd name="T2" fmla="*/ 432 w 577"/>
                <a:gd name="T3" fmla="*/ 0 h 625"/>
                <a:gd name="T4" fmla="*/ 576 w 577"/>
                <a:gd name="T5" fmla="*/ 156 h 625"/>
                <a:gd name="T6" fmla="*/ 144 w 577"/>
                <a:gd name="T7" fmla="*/ 624 h 625"/>
                <a:gd name="T8" fmla="*/ 0 w 577"/>
                <a:gd name="T9" fmla="*/ 468 h 6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7"/>
                <a:gd name="T16" fmla="*/ 0 h 625"/>
                <a:gd name="T17" fmla="*/ 577 w 577"/>
                <a:gd name="T18" fmla="*/ 625 h 6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7" h="625">
                  <a:moveTo>
                    <a:pt x="0" y="468"/>
                  </a:moveTo>
                  <a:lnTo>
                    <a:pt x="432" y="0"/>
                  </a:lnTo>
                  <a:lnTo>
                    <a:pt x="576" y="156"/>
                  </a:lnTo>
                  <a:lnTo>
                    <a:pt x="144" y="624"/>
                  </a:lnTo>
                  <a:lnTo>
                    <a:pt x="0" y="468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5" name="Line 1033">
              <a:extLst>
                <a:ext uri="{FF2B5EF4-FFF2-40B4-BE49-F238E27FC236}">
                  <a16:creationId xmlns:a16="http://schemas.microsoft.com/office/drawing/2014/main" id="{A7935EAA-16FC-4EE0-9B17-93862C38AE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5485" y="5312303"/>
              <a:ext cx="584197" cy="54531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96" name="Line 1037">
              <a:extLst>
                <a:ext uri="{FF2B5EF4-FFF2-40B4-BE49-F238E27FC236}">
                  <a16:creationId xmlns:a16="http://schemas.microsoft.com/office/drawing/2014/main" id="{2F0907EB-F40D-45FF-B454-94BB9BFD2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9697" y="5148367"/>
              <a:ext cx="584197" cy="54531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97" name="Rectangle 1038">
              <a:extLst>
                <a:ext uri="{FF2B5EF4-FFF2-40B4-BE49-F238E27FC236}">
                  <a16:creationId xmlns:a16="http://schemas.microsoft.com/office/drawing/2014/main" id="{9E94B730-91C0-4DC7-8206-8440A186D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467" y="4900185"/>
              <a:ext cx="1316426" cy="92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>
                  <a:latin typeface="Helvetica" panose="020B0604020202020204" pitchFamily="34" charset="0"/>
                </a:rPr>
                <a:t>Fase V </a:t>
              </a:r>
              <a:br>
                <a:rPr lang="pt-BR" altLang="pt-BR">
                  <a:latin typeface="Helvetica" panose="020B0604020202020204" pitchFamily="34" charset="0"/>
                </a:rPr>
              </a:br>
              <a:r>
                <a:rPr lang="pt-BR" altLang="pt-BR">
                  <a:latin typeface="Helvetica" panose="020B0604020202020204" pitchFamily="34" charset="0"/>
                </a:rPr>
                <a:t>y</a:t>
              </a:r>
              <a:r>
                <a:rPr lang="pt-BR" altLang="pt-BR" baseline="-25000">
                  <a:latin typeface="Helvetica" panose="020B0604020202020204" pitchFamily="34" charset="0"/>
                </a:rPr>
                <a:t>H2O</a:t>
              </a:r>
              <a:r>
                <a:rPr lang="pt-BR" altLang="pt-BR">
                  <a:latin typeface="Helvetica" panose="020B0604020202020204" pitchFamily="34" charset="0"/>
                </a:rPr>
                <a:t>=___</a:t>
              </a:r>
              <a:br>
                <a:rPr lang="pt-BR" altLang="pt-BR">
                  <a:latin typeface="Helvetica" panose="020B0604020202020204" pitchFamily="34" charset="0"/>
                </a:rPr>
              </a:br>
              <a:r>
                <a:rPr lang="pt-BR" altLang="pt-BR">
                  <a:latin typeface="Helvetica" panose="020B0604020202020204" pitchFamily="34" charset="0"/>
                </a:rPr>
                <a:t>y</a:t>
              </a:r>
              <a:r>
                <a:rPr lang="pt-BR" altLang="pt-BR" baseline="-25000">
                  <a:latin typeface="Helvetica" panose="020B0604020202020204" pitchFamily="34" charset="0"/>
                </a:rPr>
                <a:t>O2</a:t>
              </a:r>
              <a:r>
                <a:rPr lang="pt-BR" altLang="pt-BR">
                  <a:latin typeface="Helvetica" panose="020B0604020202020204" pitchFamily="34" charset="0"/>
                </a:rPr>
                <a:t>=  ___</a:t>
              </a:r>
            </a:p>
          </p:txBody>
        </p:sp>
        <p:sp>
          <p:nvSpPr>
            <p:cNvPr id="41998" name="Rectangle 1039">
              <a:extLst>
                <a:ext uri="{FF2B5EF4-FFF2-40B4-BE49-F238E27FC236}">
                  <a16:creationId xmlns:a16="http://schemas.microsoft.com/office/drawing/2014/main" id="{A07768FF-5FAB-4FB5-B92F-614E4D61F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2007" y="4941169"/>
              <a:ext cx="939738" cy="61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pt-BR">
                  <a:latin typeface="Helvetica" panose="020B0604020202020204" pitchFamily="34" charset="0"/>
                </a:rPr>
                <a:t>T</a:t>
              </a:r>
              <a:r>
                <a:rPr lang="en-GB" altLang="pt-BR" baseline="30000">
                  <a:latin typeface="Helvetica" panose="020B0604020202020204" pitchFamily="34" charset="0"/>
                </a:rPr>
                <a:t>L</a:t>
              </a:r>
              <a:r>
                <a:rPr lang="en-GB" altLang="pt-BR">
                  <a:latin typeface="Helvetica" panose="020B0604020202020204" pitchFamily="34" charset="0"/>
                </a:rPr>
                <a:t> = T</a:t>
              </a:r>
              <a:r>
                <a:rPr lang="en-GB" altLang="pt-BR" baseline="30000">
                  <a:latin typeface="Helvetica" panose="020B0604020202020204" pitchFamily="34" charset="0"/>
                </a:rPr>
                <a:t>V</a:t>
              </a:r>
            </a:p>
            <a:p>
              <a:pPr algn="ctr"/>
              <a:r>
                <a:rPr lang="en-GB" altLang="pt-BR">
                  <a:latin typeface="Helvetica" panose="020B0604020202020204" pitchFamily="34" charset="0"/>
                </a:rPr>
                <a:t> P</a:t>
              </a:r>
              <a:r>
                <a:rPr lang="en-GB" altLang="pt-BR" baseline="30000">
                  <a:latin typeface="Helvetica" panose="020B0604020202020204" pitchFamily="34" charset="0"/>
                </a:rPr>
                <a:t>L</a:t>
              </a:r>
              <a:r>
                <a:rPr lang="en-GB" altLang="pt-BR">
                  <a:latin typeface="Helvetica" panose="020B0604020202020204" pitchFamily="34" charset="0"/>
                </a:rPr>
                <a:t> = P</a:t>
              </a:r>
              <a:r>
                <a:rPr lang="en-GB" altLang="pt-BR" baseline="30000">
                  <a:latin typeface="Helvetica" panose="020B0604020202020204" pitchFamily="34" charset="0"/>
                </a:rPr>
                <a:t>V</a:t>
              </a:r>
              <a:endParaRPr lang="en-GB" altLang="pt-BR">
                <a:latin typeface="Helvetica" panose="020B0604020202020204" pitchFamily="34" charset="0"/>
              </a:endParaRPr>
            </a:p>
          </p:txBody>
        </p:sp>
        <p:sp>
          <p:nvSpPr>
            <p:cNvPr id="41999" name="Rectangle 1046">
              <a:extLst>
                <a:ext uri="{FF2B5EF4-FFF2-40B4-BE49-F238E27FC236}">
                  <a16:creationId xmlns:a16="http://schemas.microsoft.com/office/drawing/2014/main" id="{94FE5F9B-E26D-4AC4-A39B-F9D74C1C8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017" y="5894051"/>
              <a:ext cx="1482962" cy="92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>
                  <a:latin typeface="Helvetica" panose="020B0604020202020204" pitchFamily="34" charset="0"/>
                </a:rPr>
                <a:t>Fase L </a:t>
              </a:r>
              <a:br>
                <a:rPr lang="pt-BR" altLang="pt-BR">
                  <a:latin typeface="Helvetica" panose="020B0604020202020204" pitchFamily="34" charset="0"/>
                </a:rPr>
              </a:br>
              <a:r>
                <a:rPr lang="pt-BR" altLang="pt-BR">
                  <a:latin typeface="Helvetica" panose="020B0604020202020204" pitchFamily="34" charset="0"/>
                </a:rPr>
                <a:t>x</a:t>
              </a:r>
              <a:r>
                <a:rPr lang="pt-BR" altLang="pt-BR" baseline="-25000">
                  <a:latin typeface="Helvetica" panose="020B0604020202020204" pitchFamily="34" charset="0"/>
                </a:rPr>
                <a:t>H2O</a:t>
              </a:r>
              <a:r>
                <a:rPr lang="pt-BR" altLang="pt-BR">
                  <a:latin typeface="Helvetica" panose="020B0604020202020204" pitchFamily="34" charset="0"/>
                </a:rPr>
                <a:t>= ___</a:t>
              </a:r>
              <a:br>
                <a:rPr lang="pt-BR" altLang="pt-BR">
                  <a:latin typeface="Helvetica" panose="020B0604020202020204" pitchFamily="34" charset="0"/>
                </a:rPr>
              </a:br>
              <a:r>
                <a:rPr lang="pt-BR" altLang="pt-BR">
                  <a:latin typeface="Helvetica" panose="020B0604020202020204" pitchFamily="34" charset="0"/>
                </a:rPr>
                <a:t>x</a:t>
              </a:r>
              <a:r>
                <a:rPr lang="pt-BR" altLang="pt-BR" baseline="-25000">
                  <a:latin typeface="Helvetica" panose="020B0604020202020204" pitchFamily="34" charset="0"/>
                </a:rPr>
                <a:t>O2</a:t>
              </a:r>
              <a:r>
                <a:rPr lang="pt-BR" altLang="pt-BR">
                  <a:latin typeface="Helvetica" panose="020B0604020202020204" pitchFamily="34" charset="0"/>
                </a:rPr>
                <a:t>=</a:t>
              </a:r>
              <a:r>
                <a:rPr lang="pt-BR" altLang="pt-BR" sz="1600">
                  <a:latin typeface="Helvetica" panose="020B0604020202020204" pitchFamily="34" charset="0"/>
                </a:rPr>
                <a:t>  ____</a:t>
              </a:r>
              <a:endParaRPr lang="pt-BR" altLang="pt-BR">
                <a:latin typeface="Helvetica" panose="020B0604020202020204" pitchFamily="34" charset="0"/>
              </a:endParaRPr>
            </a:p>
          </p:txBody>
        </p:sp>
        <p:sp useBgFill="1">
          <p:nvSpPr>
            <p:cNvPr id="42000" name="AutoShape 1047">
              <a:extLst>
                <a:ext uri="{FF2B5EF4-FFF2-40B4-BE49-F238E27FC236}">
                  <a16:creationId xmlns:a16="http://schemas.microsoft.com/office/drawing/2014/main" id="{34762203-FF6F-4C69-AE56-CBCC98D0F6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946862" flipH="1" flipV="1">
              <a:off x="6518782" y="5009476"/>
              <a:ext cx="354219" cy="3324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3 w 21600"/>
                <a:gd name="T13" fmla="*/ 4512 h 21600"/>
                <a:gd name="T14" fmla="*/ 17087 w 21600"/>
                <a:gd name="T15" fmla="*/ 170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7" y="21600"/>
                  </a:lnTo>
                  <a:lnTo>
                    <a:pt x="162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01" name="Line 1048">
              <a:extLst>
                <a:ext uri="{FF2B5EF4-FFF2-40B4-BE49-F238E27FC236}">
                  <a16:creationId xmlns:a16="http://schemas.microsoft.com/office/drawing/2014/main" id="{720E659C-C485-4A55-8E80-7F581C5CF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2167" y="5276715"/>
              <a:ext cx="1482962" cy="714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02" name="Line 1044">
              <a:extLst>
                <a:ext uri="{FF2B5EF4-FFF2-40B4-BE49-F238E27FC236}">
                  <a16:creationId xmlns:a16="http://schemas.microsoft.com/office/drawing/2014/main" id="{A9C6108D-AED5-40FB-A0EF-0ABED5B37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1542" y="6168714"/>
              <a:ext cx="1045475" cy="1818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156" name="Tinta 42155">
                <a:extLst>
                  <a:ext uri="{FF2B5EF4-FFF2-40B4-BE49-F238E27FC236}">
                    <a16:creationId xmlns:a16="http://schemas.microsoft.com/office/drawing/2014/main" id="{EBD2D8DF-A0C2-48BC-814C-DA5F85DDFD94}"/>
                  </a:ext>
                </a:extLst>
              </p14:cNvPr>
              <p14:cNvContentPartPr/>
              <p14:nvPr/>
            </p14:nvContentPartPr>
            <p14:xfrm>
              <a:off x="5157002" y="4065162"/>
              <a:ext cx="195120" cy="177840"/>
            </p14:xfrm>
          </p:contentPart>
        </mc:Choice>
        <mc:Fallback xmlns="">
          <p:pic>
            <p:nvPicPr>
              <p:cNvPr id="42156" name="Tinta 42155">
                <a:extLst>
                  <a:ext uri="{FF2B5EF4-FFF2-40B4-BE49-F238E27FC236}">
                    <a16:creationId xmlns:a16="http://schemas.microsoft.com/office/drawing/2014/main" id="{EBD2D8DF-A0C2-48BC-814C-DA5F85DDFD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8002" y="4056522"/>
                <a:ext cx="21276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176" name="Agrupar 42175">
            <a:extLst>
              <a:ext uri="{FF2B5EF4-FFF2-40B4-BE49-F238E27FC236}">
                <a16:creationId xmlns:a16="http://schemas.microsoft.com/office/drawing/2014/main" id="{E12A12E5-5F2F-43BE-B136-4408D0ACBF3C}"/>
              </a:ext>
            </a:extLst>
          </p:cNvPr>
          <p:cNvGrpSpPr/>
          <p:nvPr/>
        </p:nvGrpSpPr>
        <p:grpSpPr>
          <a:xfrm>
            <a:off x="5185082" y="3436962"/>
            <a:ext cx="1634040" cy="957960"/>
            <a:chOff x="5200167" y="2790016"/>
            <a:chExt cx="1634040" cy="9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2123" name="Tinta 42122">
                  <a:extLst>
                    <a:ext uri="{FF2B5EF4-FFF2-40B4-BE49-F238E27FC236}">
                      <a16:creationId xmlns:a16="http://schemas.microsoft.com/office/drawing/2014/main" id="{82584AA2-7799-4AC2-A14A-CB1F3721A94D}"/>
                    </a:ext>
                  </a:extLst>
                </p14:cNvPr>
                <p14:cNvContentPartPr/>
                <p14:nvPr/>
              </p14:nvContentPartPr>
              <p14:xfrm>
                <a:off x="5286927" y="2836816"/>
                <a:ext cx="111600" cy="486720"/>
              </p14:xfrm>
            </p:contentPart>
          </mc:Choice>
          <mc:Fallback xmlns="">
            <p:pic>
              <p:nvPicPr>
                <p:cNvPr id="42123" name="Tinta 42122">
                  <a:extLst>
                    <a:ext uri="{FF2B5EF4-FFF2-40B4-BE49-F238E27FC236}">
                      <a16:creationId xmlns:a16="http://schemas.microsoft.com/office/drawing/2014/main" id="{82584AA2-7799-4AC2-A14A-CB1F3721A9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78287" y="2827816"/>
                  <a:ext cx="1292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2124" name="Tinta 42123">
                  <a:extLst>
                    <a:ext uri="{FF2B5EF4-FFF2-40B4-BE49-F238E27FC236}">
                      <a16:creationId xmlns:a16="http://schemas.microsoft.com/office/drawing/2014/main" id="{4A6ED8A6-8691-4A30-A1A9-4FA97A66D47F}"/>
                    </a:ext>
                  </a:extLst>
                </p14:cNvPr>
                <p14:cNvContentPartPr/>
                <p14:nvPr/>
              </p14:nvContentPartPr>
              <p14:xfrm>
                <a:off x="5396367" y="2950936"/>
                <a:ext cx="118800" cy="158040"/>
              </p14:xfrm>
            </p:contentPart>
          </mc:Choice>
          <mc:Fallback xmlns="">
            <p:pic>
              <p:nvPicPr>
                <p:cNvPr id="42124" name="Tinta 42123">
                  <a:extLst>
                    <a:ext uri="{FF2B5EF4-FFF2-40B4-BE49-F238E27FC236}">
                      <a16:creationId xmlns:a16="http://schemas.microsoft.com/office/drawing/2014/main" id="{4A6ED8A6-8691-4A30-A1A9-4FA97A66D47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87727" y="2941936"/>
                  <a:ext cx="136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2125" name="Tinta 42124">
                  <a:extLst>
                    <a:ext uri="{FF2B5EF4-FFF2-40B4-BE49-F238E27FC236}">
                      <a16:creationId xmlns:a16="http://schemas.microsoft.com/office/drawing/2014/main" id="{63D3EA23-83AF-412C-998C-5F410AFA23FD}"/>
                    </a:ext>
                  </a:extLst>
                </p14:cNvPr>
                <p14:cNvContentPartPr/>
                <p14:nvPr/>
              </p14:nvContentPartPr>
              <p14:xfrm>
                <a:off x="5509767" y="3048136"/>
                <a:ext cx="148680" cy="146880"/>
              </p14:xfrm>
            </p:contentPart>
          </mc:Choice>
          <mc:Fallback xmlns="">
            <p:pic>
              <p:nvPicPr>
                <p:cNvPr id="42125" name="Tinta 42124">
                  <a:extLst>
                    <a:ext uri="{FF2B5EF4-FFF2-40B4-BE49-F238E27FC236}">
                      <a16:creationId xmlns:a16="http://schemas.microsoft.com/office/drawing/2014/main" id="{63D3EA23-83AF-412C-998C-5F410AFA23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00767" y="3039136"/>
                  <a:ext cx="166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2126" name="Tinta 42125">
                  <a:extLst>
                    <a:ext uri="{FF2B5EF4-FFF2-40B4-BE49-F238E27FC236}">
                      <a16:creationId xmlns:a16="http://schemas.microsoft.com/office/drawing/2014/main" id="{53369602-5409-44D2-9D64-457873959880}"/>
                    </a:ext>
                  </a:extLst>
                </p14:cNvPr>
                <p14:cNvContentPartPr/>
                <p14:nvPr/>
              </p14:nvContentPartPr>
              <p14:xfrm>
                <a:off x="5599407" y="2939416"/>
                <a:ext cx="181080" cy="7920"/>
              </p14:xfrm>
            </p:contentPart>
          </mc:Choice>
          <mc:Fallback xmlns="">
            <p:pic>
              <p:nvPicPr>
                <p:cNvPr id="42126" name="Tinta 42125">
                  <a:extLst>
                    <a:ext uri="{FF2B5EF4-FFF2-40B4-BE49-F238E27FC236}">
                      <a16:creationId xmlns:a16="http://schemas.microsoft.com/office/drawing/2014/main" id="{53369602-5409-44D2-9D64-45787395988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90407" y="2930776"/>
                  <a:ext cx="198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2127" name="Tinta 42126">
                  <a:extLst>
                    <a:ext uri="{FF2B5EF4-FFF2-40B4-BE49-F238E27FC236}">
                      <a16:creationId xmlns:a16="http://schemas.microsoft.com/office/drawing/2014/main" id="{BC503939-BB43-45DE-AF78-B61BF3B4E1E9}"/>
                    </a:ext>
                  </a:extLst>
                </p14:cNvPr>
                <p14:cNvContentPartPr/>
                <p14:nvPr/>
              </p14:nvContentPartPr>
              <p14:xfrm>
                <a:off x="5634327" y="2827456"/>
                <a:ext cx="12960" cy="191160"/>
              </p14:xfrm>
            </p:contentPart>
          </mc:Choice>
          <mc:Fallback xmlns="">
            <p:pic>
              <p:nvPicPr>
                <p:cNvPr id="42127" name="Tinta 42126">
                  <a:extLst>
                    <a:ext uri="{FF2B5EF4-FFF2-40B4-BE49-F238E27FC236}">
                      <a16:creationId xmlns:a16="http://schemas.microsoft.com/office/drawing/2014/main" id="{BC503939-BB43-45DE-AF78-B61BF3B4E1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25687" y="2818456"/>
                  <a:ext cx="30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2136" name="Tinta 42135">
                  <a:extLst>
                    <a:ext uri="{FF2B5EF4-FFF2-40B4-BE49-F238E27FC236}">
                      <a16:creationId xmlns:a16="http://schemas.microsoft.com/office/drawing/2014/main" id="{69C683AB-9B5A-4F1F-A648-C43DE5A87683}"/>
                    </a:ext>
                  </a:extLst>
                </p14:cNvPr>
                <p14:cNvContentPartPr/>
                <p14:nvPr/>
              </p14:nvContentPartPr>
              <p14:xfrm>
                <a:off x="5782287" y="2802616"/>
                <a:ext cx="155160" cy="472320"/>
              </p14:xfrm>
            </p:contentPart>
          </mc:Choice>
          <mc:Fallback xmlns="">
            <p:pic>
              <p:nvPicPr>
                <p:cNvPr id="42136" name="Tinta 42135">
                  <a:extLst>
                    <a:ext uri="{FF2B5EF4-FFF2-40B4-BE49-F238E27FC236}">
                      <a16:creationId xmlns:a16="http://schemas.microsoft.com/office/drawing/2014/main" id="{69C683AB-9B5A-4F1F-A648-C43DE5A8768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73647" y="2793976"/>
                  <a:ext cx="1728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2137" name="Tinta 42136">
                  <a:extLst>
                    <a:ext uri="{FF2B5EF4-FFF2-40B4-BE49-F238E27FC236}">
                      <a16:creationId xmlns:a16="http://schemas.microsoft.com/office/drawing/2014/main" id="{61951754-7D06-40C8-BCDA-665DBEEF586D}"/>
                    </a:ext>
                  </a:extLst>
                </p14:cNvPr>
                <p14:cNvContentPartPr/>
                <p14:nvPr/>
              </p14:nvContentPartPr>
              <p14:xfrm>
                <a:off x="5997567" y="2960296"/>
                <a:ext cx="17280" cy="201960"/>
              </p14:xfrm>
            </p:contentPart>
          </mc:Choice>
          <mc:Fallback xmlns="">
            <p:pic>
              <p:nvPicPr>
                <p:cNvPr id="42137" name="Tinta 42136">
                  <a:extLst>
                    <a:ext uri="{FF2B5EF4-FFF2-40B4-BE49-F238E27FC236}">
                      <a16:creationId xmlns:a16="http://schemas.microsoft.com/office/drawing/2014/main" id="{61951754-7D06-40C8-BCDA-665DBEEF58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88927" y="2951296"/>
                  <a:ext cx="34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2138" name="Tinta 42137">
                  <a:extLst>
                    <a:ext uri="{FF2B5EF4-FFF2-40B4-BE49-F238E27FC236}">
                      <a16:creationId xmlns:a16="http://schemas.microsoft.com/office/drawing/2014/main" id="{D1282180-FE5F-4FFC-B07E-B97650D30FF3}"/>
                    </a:ext>
                  </a:extLst>
                </p14:cNvPr>
                <p14:cNvContentPartPr/>
                <p14:nvPr/>
              </p14:nvContentPartPr>
              <p14:xfrm>
                <a:off x="5988927" y="2991976"/>
                <a:ext cx="129600" cy="58320"/>
              </p14:xfrm>
            </p:contentPart>
          </mc:Choice>
          <mc:Fallback xmlns="">
            <p:pic>
              <p:nvPicPr>
                <p:cNvPr id="42138" name="Tinta 42137">
                  <a:extLst>
                    <a:ext uri="{FF2B5EF4-FFF2-40B4-BE49-F238E27FC236}">
                      <a16:creationId xmlns:a16="http://schemas.microsoft.com/office/drawing/2014/main" id="{D1282180-FE5F-4FFC-B07E-B97650D30F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79927" y="2982976"/>
                  <a:ext cx="147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2139" name="Tinta 42138">
                  <a:extLst>
                    <a:ext uri="{FF2B5EF4-FFF2-40B4-BE49-F238E27FC236}">
                      <a16:creationId xmlns:a16="http://schemas.microsoft.com/office/drawing/2014/main" id="{493C8279-EB06-4E4A-9BBD-29B222D2F810}"/>
                    </a:ext>
                  </a:extLst>
                </p14:cNvPr>
                <p14:cNvContentPartPr/>
                <p14:nvPr/>
              </p14:nvContentPartPr>
              <p14:xfrm>
                <a:off x="6061647" y="2909536"/>
                <a:ext cx="9720" cy="239400"/>
              </p14:xfrm>
            </p:contentPart>
          </mc:Choice>
          <mc:Fallback xmlns="">
            <p:pic>
              <p:nvPicPr>
                <p:cNvPr id="42139" name="Tinta 42138">
                  <a:extLst>
                    <a:ext uri="{FF2B5EF4-FFF2-40B4-BE49-F238E27FC236}">
                      <a16:creationId xmlns:a16="http://schemas.microsoft.com/office/drawing/2014/main" id="{493C8279-EB06-4E4A-9BBD-29B222D2F8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52647" y="2900896"/>
                  <a:ext cx="27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2140" name="Tinta 42139">
                  <a:extLst>
                    <a:ext uri="{FF2B5EF4-FFF2-40B4-BE49-F238E27FC236}">
                      <a16:creationId xmlns:a16="http://schemas.microsoft.com/office/drawing/2014/main" id="{D1F3B880-36A4-4B27-B5B6-6BC34EFD166C}"/>
                    </a:ext>
                  </a:extLst>
                </p14:cNvPr>
                <p14:cNvContentPartPr/>
                <p14:nvPr/>
              </p14:nvContentPartPr>
              <p14:xfrm>
                <a:off x="6113127" y="3079096"/>
                <a:ext cx="143640" cy="195480"/>
              </p14:xfrm>
            </p:contentPart>
          </mc:Choice>
          <mc:Fallback xmlns="">
            <p:pic>
              <p:nvPicPr>
                <p:cNvPr id="42140" name="Tinta 42139">
                  <a:extLst>
                    <a:ext uri="{FF2B5EF4-FFF2-40B4-BE49-F238E27FC236}">
                      <a16:creationId xmlns:a16="http://schemas.microsoft.com/office/drawing/2014/main" id="{D1F3B880-36A4-4B27-B5B6-6BC34EFD16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04487" y="3070456"/>
                  <a:ext cx="161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2141" name="Tinta 42140">
                  <a:extLst>
                    <a:ext uri="{FF2B5EF4-FFF2-40B4-BE49-F238E27FC236}">
                      <a16:creationId xmlns:a16="http://schemas.microsoft.com/office/drawing/2014/main" id="{4AE8806B-D896-40D7-B623-FB2C04E2F73D}"/>
                    </a:ext>
                  </a:extLst>
                </p14:cNvPr>
                <p14:cNvContentPartPr/>
                <p14:nvPr/>
              </p14:nvContentPartPr>
              <p14:xfrm>
                <a:off x="6248487" y="2965696"/>
                <a:ext cx="153720" cy="187920"/>
              </p14:xfrm>
            </p:contentPart>
          </mc:Choice>
          <mc:Fallback xmlns="">
            <p:pic>
              <p:nvPicPr>
                <p:cNvPr id="42141" name="Tinta 42140">
                  <a:extLst>
                    <a:ext uri="{FF2B5EF4-FFF2-40B4-BE49-F238E27FC236}">
                      <a16:creationId xmlns:a16="http://schemas.microsoft.com/office/drawing/2014/main" id="{4AE8806B-D896-40D7-B623-FB2C04E2F73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39847" y="2957056"/>
                  <a:ext cx="171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2142" name="Tinta 42141">
                  <a:extLst>
                    <a:ext uri="{FF2B5EF4-FFF2-40B4-BE49-F238E27FC236}">
                      <a16:creationId xmlns:a16="http://schemas.microsoft.com/office/drawing/2014/main" id="{70C2A0DB-3D09-4829-8E83-2553C85B81B9}"/>
                    </a:ext>
                  </a:extLst>
                </p14:cNvPr>
                <p14:cNvContentPartPr/>
                <p14:nvPr/>
              </p14:nvContentPartPr>
              <p14:xfrm>
                <a:off x="6446487" y="2840416"/>
                <a:ext cx="188280" cy="36720"/>
              </p14:xfrm>
            </p:contentPart>
          </mc:Choice>
          <mc:Fallback xmlns="">
            <p:pic>
              <p:nvPicPr>
                <p:cNvPr id="42142" name="Tinta 42141">
                  <a:extLst>
                    <a:ext uri="{FF2B5EF4-FFF2-40B4-BE49-F238E27FC236}">
                      <a16:creationId xmlns:a16="http://schemas.microsoft.com/office/drawing/2014/main" id="{70C2A0DB-3D09-4829-8E83-2553C85B81B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37487" y="2831776"/>
                  <a:ext cx="205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143" name="Tinta 42142">
                  <a:extLst>
                    <a:ext uri="{FF2B5EF4-FFF2-40B4-BE49-F238E27FC236}">
                      <a16:creationId xmlns:a16="http://schemas.microsoft.com/office/drawing/2014/main" id="{A5857C0D-8767-4A79-8049-B46D687F37B3}"/>
                    </a:ext>
                  </a:extLst>
                </p14:cNvPr>
                <p14:cNvContentPartPr/>
                <p14:nvPr/>
              </p14:nvContentPartPr>
              <p14:xfrm>
                <a:off x="6446487" y="2976856"/>
                <a:ext cx="148320" cy="2520"/>
              </p14:xfrm>
            </p:contentPart>
          </mc:Choice>
          <mc:Fallback xmlns="">
            <p:pic>
              <p:nvPicPr>
                <p:cNvPr id="42143" name="Tinta 42142">
                  <a:extLst>
                    <a:ext uri="{FF2B5EF4-FFF2-40B4-BE49-F238E27FC236}">
                      <a16:creationId xmlns:a16="http://schemas.microsoft.com/office/drawing/2014/main" id="{A5857C0D-8767-4A79-8049-B46D687F37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37487" y="2968216"/>
                  <a:ext cx="165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144" name="Tinta 42143">
                  <a:extLst>
                    <a:ext uri="{FF2B5EF4-FFF2-40B4-BE49-F238E27FC236}">
                      <a16:creationId xmlns:a16="http://schemas.microsoft.com/office/drawing/2014/main" id="{D52689BB-BF9E-4586-958D-C7C29FF16E50}"/>
                    </a:ext>
                  </a:extLst>
                </p14:cNvPr>
                <p14:cNvContentPartPr/>
                <p14:nvPr/>
              </p14:nvContentPartPr>
              <p14:xfrm>
                <a:off x="6756087" y="2790016"/>
                <a:ext cx="16920" cy="321840"/>
              </p14:xfrm>
            </p:contentPart>
          </mc:Choice>
          <mc:Fallback xmlns="">
            <p:pic>
              <p:nvPicPr>
                <p:cNvPr id="42144" name="Tinta 42143">
                  <a:extLst>
                    <a:ext uri="{FF2B5EF4-FFF2-40B4-BE49-F238E27FC236}">
                      <a16:creationId xmlns:a16="http://schemas.microsoft.com/office/drawing/2014/main" id="{D52689BB-BF9E-4586-958D-C7C29FF16E5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47447" y="2781016"/>
                  <a:ext cx="345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2159" name="Tinta 42158">
                  <a:extLst>
                    <a:ext uri="{FF2B5EF4-FFF2-40B4-BE49-F238E27FC236}">
                      <a16:creationId xmlns:a16="http://schemas.microsoft.com/office/drawing/2014/main" id="{815FA1DD-3A28-43FC-9D8C-81F48BF46472}"/>
                    </a:ext>
                  </a:extLst>
                </p14:cNvPr>
                <p14:cNvContentPartPr/>
                <p14:nvPr/>
              </p14:nvContentPartPr>
              <p14:xfrm>
                <a:off x="5200167" y="3424696"/>
                <a:ext cx="171720" cy="199440"/>
              </p14:xfrm>
            </p:contentPart>
          </mc:Choice>
          <mc:Fallback xmlns="">
            <p:pic>
              <p:nvPicPr>
                <p:cNvPr id="42159" name="Tinta 42158">
                  <a:extLst>
                    <a:ext uri="{FF2B5EF4-FFF2-40B4-BE49-F238E27FC236}">
                      <a16:creationId xmlns:a16="http://schemas.microsoft.com/office/drawing/2014/main" id="{815FA1DD-3A28-43FC-9D8C-81F48BF464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91527" y="3416056"/>
                  <a:ext cx="189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160" name="Tinta 42159">
                  <a:extLst>
                    <a:ext uri="{FF2B5EF4-FFF2-40B4-BE49-F238E27FC236}">
                      <a16:creationId xmlns:a16="http://schemas.microsoft.com/office/drawing/2014/main" id="{3B8066A6-0AAE-4A83-930F-1DC87959DEC2}"/>
                    </a:ext>
                  </a:extLst>
                </p14:cNvPr>
                <p14:cNvContentPartPr/>
                <p14:nvPr/>
              </p14:nvContentPartPr>
              <p14:xfrm>
                <a:off x="5384847" y="3531976"/>
                <a:ext cx="139680" cy="113400"/>
              </p14:xfrm>
            </p:contentPart>
          </mc:Choice>
          <mc:Fallback xmlns="">
            <p:pic>
              <p:nvPicPr>
                <p:cNvPr id="42160" name="Tinta 42159">
                  <a:extLst>
                    <a:ext uri="{FF2B5EF4-FFF2-40B4-BE49-F238E27FC236}">
                      <a16:creationId xmlns:a16="http://schemas.microsoft.com/office/drawing/2014/main" id="{3B8066A6-0AAE-4A83-930F-1DC87959DEC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75847" y="3523336"/>
                  <a:ext cx="157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2161" name="Tinta 42160">
                  <a:extLst>
                    <a:ext uri="{FF2B5EF4-FFF2-40B4-BE49-F238E27FC236}">
                      <a16:creationId xmlns:a16="http://schemas.microsoft.com/office/drawing/2014/main" id="{D446A9B7-7B87-4576-8F82-EA04183F51B8}"/>
                    </a:ext>
                  </a:extLst>
                </p14:cNvPr>
                <p14:cNvContentPartPr/>
                <p14:nvPr/>
              </p14:nvContentPartPr>
              <p14:xfrm>
                <a:off x="5540727" y="3592096"/>
                <a:ext cx="145800" cy="155880"/>
              </p14:xfrm>
            </p:contentPart>
          </mc:Choice>
          <mc:Fallback xmlns="">
            <p:pic>
              <p:nvPicPr>
                <p:cNvPr id="42161" name="Tinta 42160">
                  <a:extLst>
                    <a:ext uri="{FF2B5EF4-FFF2-40B4-BE49-F238E27FC236}">
                      <a16:creationId xmlns:a16="http://schemas.microsoft.com/office/drawing/2014/main" id="{D446A9B7-7B87-4576-8F82-EA04183F51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31727" y="3583096"/>
                  <a:ext cx="163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2163" name="Tinta 42162">
                  <a:extLst>
                    <a:ext uri="{FF2B5EF4-FFF2-40B4-BE49-F238E27FC236}">
                      <a16:creationId xmlns:a16="http://schemas.microsoft.com/office/drawing/2014/main" id="{EAA6D12A-9759-40C6-A8B6-42C3D9E3C835}"/>
                    </a:ext>
                  </a:extLst>
                </p14:cNvPr>
                <p14:cNvContentPartPr/>
                <p14:nvPr/>
              </p14:nvContentPartPr>
              <p14:xfrm>
                <a:off x="5604087" y="3418216"/>
                <a:ext cx="218520" cy="11880"/>
              </p14:xfrm>
            </p:contentPart>
          </mc:Choice>
          <mc:Fallback xmlns="">
            <p:pic>
              <p:nvPicPr>
                <p:cNvPr id="42163" name="Tinta 42162">
                  <a:extLst>
                    <a:ext uri="{FF2B5EF4-FFF2-40B4-BE49-F238E27FC236}">
                      <a16:creationId xmlns:a16="http://schemas.microsoft.com/office/drawing/2014/main" id="{EAA6D12A-9759-40C6-A8B6-42C3D9E3C8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95087" y="3409576"/>
                  <a:ext cx="236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164" name="Tinta 42163">
                  <a:extLst>
                    <a:ext uri="{FF2B5EF4-FFF2-40B4-BE49-F238E27FC236}">
                      <a16:creationId xmlns:a16="http://schemas.microsoft.com/office/drawing/2014/main" id="{33BB1A86-A443-49C9-A5E8-22AC7EBC76A1}"/>
                    </a:ext>
                  </a:extLst>
                </p14:cNvPr>
                <p14:cNvContentPartPr/>
                <p14:nvPr/>
              </p14:nvContentPartPr>
              <p14:xfrm>
                <a:off x="5709567" y="3301576"/>
                <a:ext cx="7560" cy="216360"/>
              </p14:xfrm>
            </p:contentPart>
          </mc:Choice>
          <mc:Fallback xmlns="">
            <p:pic>
              <p:nvPicPr>
                <p:cNvPr id="42164" name="Tinta 42163">
                  <a:extLst>
                    <a:ext uri="{FF2B5EF4-FFF2-40B4-BE49-F238E27FC236}">
                      <a16:creationId xmlns:a16="http://schemas.microsoft.com/office/drawing/2014/main" id="{33BB1A86-A443-49C9-A5E8-22AC7EBC76A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00567" y="3292576"/>
                  <a:ext cx="25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165" name="Tinta 42164">
                  <a:extLst>
                    <a:ext uri="{FF2B5EF4-FFF2-40B4-BE49-F238E27FC236}">
                      <a16:creationId xmlns:a16="http://schemas.microsoft.com/office/drawing/2014/main" id="{D9BEADD8-B384-4AA6-A13E-DF4D50D49224}"/>
                    </a:ext>
                  </a:extLst>
                </p14:cNvPr>
                <p14:cNvContentPartPr/>
                <p14:nvPr/>
              </p14:nvContentPartPr>
              <p14:xfrm>
                <a:off x="5876247" y="3363496"/>
                <a:ext cx="155520" cy="190080"/>
              </p14:xfrm>
            </p:contentPart>
          </mc:Choice>
          <mc:Fallback xmlns="">
            <p:pic>
              <p:nvPicPr>
                <p:cNvPr id="42165" name="Tinta 42164">
                  <a:extLst>
                    <a:ext uri="{FF2B5EF4-FFF2-40B4-BE49-F238E27FC236}">
                      <a16:creationId xmlns:a16="http://schemas.microsoft.com/office/drawing/2014/main" id="{D9BEADD8-B384-4AA6-A13E-DF4D50D4922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67247" y="3354496"/>
                  <a:ext cx="173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166" name="Tinta 42165">
                  <a:extLst>
                    <a:ext uri="{FF2B5EF4-FFF2-40B4-BE49-F238E27FC236}">
                      <a16:creationId xmlns:a16="http://schemas.microsoft.com/office/drawing/2014/main" id="{E76BEA03-8CD9-479F-AB20-3C82AA34F603}"/>
                    </a:ext>
                  </a:extLst>
                </p14:cNvPr>
                <p14:cNvContentPartPr/>
                <p14:nvPr/>
              </p14:nvContentPartPr>
              <p14:xfrm>
                <a:off x="5870127" y="3369976"/>
                <a:ext cx="137880" cy="160920"/>
              </p14:xfrm>
            </p:contentPart>
          </mc:Choice>
          <mc:Fallback xmlns="">
            <p:pic>
              <p:nvPicPr>
                <p:cNvPr id="42166" name="Tinta 42165">
                  <a:extLst>
                    <a:ext uri="{FF2B5EF4-FFF2-40B4-BE49-F238E27FC236}">
                      <a16:creationId xmlns:a16="http://schemas.microsoft.com/office/drawing/2014/main" id="{E76BEA03-8CD9-479F-AB20-3C82AA34F6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61487" y="3360976"/>
                  <a:ext cx="155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167" name="Tinta 42166">
                  <a:extLst>
                    <a:ext uri="{FF2B5EF4-FFF2-40B4-BE49-F238E27FC236}">
                      <a16:creationId xmlns:a16="http://schemas.microsoft.com/office/drawing/2014/main" id="{417CA310-5296-4CA7-977E-6EC3752F387D}"/>
                    </a:ext>
                  </a:extLst>
                </p14:cNvPr>
                <p14:cNvContentPartPr/>
                <p14:nvPr/>
              </p14:nvContentPartPr>
              <p14:xfrm>
                <a:off x="6026367" y="3414616"/>
                <a:ext cx="28800" cy="224640"/>
              </p14:xfrm>
            </p:contentPart>
          </mc:Choice>
          <mc:Fallback xmlns="">
            <p:pic>
              <p:nvPicPr>
                <p:cNvPr id="42167" name="Tinta 42166">
                  <a:extLst>
                    <a:ext uri="{FF2B5EF4-FFF2-40B4-BE49-F238E27FC236}">
                      <a16:creationId xmlns:a16="http://schemas.microsoft.com/office/drawing/2014/main" id="{417CA310-5296-4CA7-977E-6EC3752F387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17367" y="3405616"/>
                  <a:ext cx="46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168" name="Tinta 42167">
                  <a:extLst>
                    <a:ext uri="{FF2B5EF4-FFF2-40B4-BE49-F238E27FC236}">
                      <a16:creationId xmlns:a16="http://schemas.microsoft.com/office/drawing/2014/main" id="{100DC430-6632-4191-8B6B-35714E8C52CF}"/>
                    </a:ext>
                  </a:extLst>
                </p14:cNvPr>
                <p14:cNvContentPartPr/>
                <p14:nvPr/>
              </p14:nvContentPartPr>
              <p14:xfrm>
                <a:off x="6026367" y="3482656"/>
                <a:ext cx="80280" cy="10800"/>
              </p14:xfrm>
            </p:contentPart>
          </mc:Choice>
          <mc:Fallback xmlns="">
            <p:pic>
              <p:nvPicPr>
                <p:cNvPr id="42168" name="Tinta 42167">
                  <a:extLst>
                    <a:ext uri="{FF2B5EF4-FFF2-40B4-BE49-F238E27FC236}">
                      <a16:creationId xmlns:a16="http://schemas.microsoft.com/office/drawing/2014/main" id="{100DC430-6632-4191-8B6B-35714E8C52C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17727" y="3474016"/>
                  <a:ext cx="97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170" name="Tinta 42169">
                  <a:extLst>
                    <a:ext uri="{FF2B5EF4-FFF2-40B4-BE49-F238E27FC236}">
                      <a16:creationId xmlns:a16="http://schemas.microsoft.com/office/drawing/2014/main" id="{144CF89B-D3F5-434B-B296-59FF6DA5FB7C}"/>
                    </a:ext>
                  </a:extLst>
                </p14:cNvPr>
                <p14:cNvContentPartPr/>
                <p14:nvPr/>
              </p14:nvContentPartPr>
              <p14:xfrm>
                <a:off x="6089367" y="3377176"/>
                <a:ext cx="7560" cy="256680"/>
              </p14:xfrm>
            </p:contentPart>
          </mc:Choice>
          <mc:Fallback xmlns="">
            <p:pic>
              <p:nvPicPr>
                <p:cNvPr id="42170" name="Tinta 42169">
                  <a:extLst>
                    <a:ext uri="{FF2B5EF4-FFF2-40B4-BE49-F238E27FC236}">
                      <a16:creationId xmlns:a16="http://schemas.microsoft.com/office/drawing/2014/main" id="{144CF89B-D3F5-434B-B296-59FF6DA5FB7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80727" y="3368176"/>
                  <a:ext cx="25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171" name="Tinta 42170">
                  <a:extLst>
                    <a:ext uri="{FF2B5EF4-FFF2-40B4-BE49-F238E27FC236}">
                      <a16:creationId xmlns:a16="http://schemas.microsoft.com/office/drawing/2014/main" id="{6C3B52E9-EFA0-4207-A298-1A6CC6DF154F}"/>
                    </a:ext>
                  </a:extLst>
                </p14:cNvPr>
                <p14:cNvContentPartPr/>
                <p14:nvPr/>
              </p14:nvContentPartPr>
              <p14:xfrm>
                <a:off x="6145887" y="3502456"/>
                <a:ext cx="103680" cy="150120"/>
              </p14:xfrm>
            </p:contentPart>
          </mc:Choice>
          <mc:Fallback xmlns="">
            <p:pic>
              <p:nvPicPr>
                <p:cNvPr id="42171" name="Tinta 42170">
                  <a:extLst>
                    <a:ext uri="{FF2B5EF4-FFF2-40B4-BE49-F238E27FC236}">
                      <a16:creationId xmlns:a16="http://schemas.microsoft.com/office/drawing/2014/main" id="{6C3B52E9-EFA0-4207-A298-1A6CC6DF154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37247" y="3493456"/>
                  <a:ext cx="121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172" name="Tinta 42171">
                  <a:extLst>
                    <a:ext uri="{FF2B5EF4-FFF2-40B4-BE49-F238E27FC236}">
                      <a16:creationId xmlns:a16="http://schemas.microsoft.com/office/drawing/2014/main" id="{9C0D118A-37B3-4AE9-B47A-A75D16A23A3A}"/>
                    </a:ext>
                  </a:extLst>
                </p14:cNvPr>
                <p14:cNvContentPartPr/>
                <p14:nvPr/>
              </p14:nvContentPartPr>
              <p14:xfrm>
                <a:off x="6225447" y="3393736"/>
                <a:ext cx="144720" cy="162720"/>
              </p14:xfrm>
            </p:contentPart>
          </mc:Choice>
          <mc:Fallback xmlns="">
            <p:pic>
              <p:nvPicPr>
                <p:cNvPr id="42172" name="Tinta 42171">
                  <a:extLst>
                    <a:ext uri="{FF2B5EF4-FFF2-40B4-BE49-F238E27FC236}">
                      <a16:creationId xmlns:a16="http://schemas.microsoft.com/office/drawing/2014/main" id="{9C0D118A-37B3-4AE9-B47A-A75D16A23A3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16447" y="3384736"/>
                  <a:ext cx="162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173" name="Tinta 42172">
                  <a:extLst>
                    <a:ext uri="{FF2B5EF4-FFF2-40B4-BE49-F238E27FC236}">
                      <a16:creationId xmlns:a16="http://schemas.microsoft.com/office/drawing/2014/main" id="{D6309399-1962-4F35-880C-95B2C7EC9588}"/>
                    </a:ext>
                  </a:extLst>
                </p14:cNvPr>
                <p14:cNvContentPartPr/>
                <p14:nvPr/>
              </p14:nvContentPartPr>
              <p14:xfrm>
                <a:off x="6512007" y="3422176"/>
                <a:ext cx="110520" cy="9360"/>
              </p14:xfrm>
            </p:contentPart>
          </mc:Choice>
          <mc:Fallback xmlns="">
            <p:pic>
              <p:nvPicPr>
                <p:cNvPr id="42173" name="Tinta 42172">
                  <a:extLst>
                    <a:ext uri="{FF2B5EF4-FFF2-40B4-BE49-F238E27FC236}">
                      <a16:creationId xmlns:a16="http://schemas.microsoft.com/office/drawing/2014/main" id="{D6309399-1962-4F35-880C-95B2C7EC95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03367" y="3413176"/>
                  <a:ext cx="128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174" name="Tinta 42173">
                  <a:extLst>
                    <a:ext uri="{FF2B5EF4-FFF2-40B4-BE49-F238E27FC236}">
                      <a16:creationId xmlns:a16="http://schemas.microsoft.com/office/drawing/2014/main" id="{42173AC1-40D5-498C-8AD3-FAE4204A0709}"/>
                    </a:ext>
                  </a:extLst>
                </p14:cNvPr>
                <p14:cNvContentPartPr/>
                <p14:nvPr/>
              </p14:nvContentPartPr>
              <p14:xfrm>
                <a:off x="6472407" y="3340096"/>
                <a:ext cx="105840" cy="31680"/>
              </p14:xfrm>
            </p:contentPart>
          </mc:Choice>
          <mc:Fallback xmlns="">
            <p:pic>
              <p:nvPicPr>
                <p:cNvPr id="42174" name="Tinta 42173">
                  <a:extLst>
                    <a:ext uri="{FF2B5EF4-FFF2-40B4-BE49-F238E27FC236}">
                      <a16:creationId xmlns:a16="http://schemas.microsoft.com/office/drawing/2014/main" id="{42173AC1-40D5-498C-8AD3-FAE4204A070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63407" y="3331096"/>
                  <a:ext cx="123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175" name="Tinta 42174">
                  <a:extLst>
                    <a:ext uri="{FF2B5EF4-FFF2-40B4-BE49-F238E27FC236}">
                      <a16:creationId xmlns:a16="http://schemas.microsoft.com/office/drawing/2014/main" id="{89156029-4B46-4CB2-9B83-A04037B59786}"/>
                    </a:ext>
                  </a:extLst>
                </p14:cNvPr>
                <p14:cNvContentPartPr/>
                <p14:nvPr/>
              </p14:nvContentPartPr>
              <p14:xfrm>
                <a:off x="6812607" y="3220216"/>
                <a:ext cx="21600" cy="327600"/>
              </p14:xfrm>
            </p:contentPart>
          </mc:Choice>
          <mc:Fallback xmlns="">
            <p:pic>
              <p:nvPicPr>
                <p:cNvPr id="42175" name="Tinta 42174">
                  <a:extLst>
                    <a:ext uri="{FF2B5EF4-FFF2-40B4-BE49-F238E27FC236}">
                      <a16:creationId xmlns:a16="http://schemas.microsoft.com/office/drawing/2014/main" id="{89156029-4B46-4CB2-9B83-A04037B597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03607" y="3211216"/>
                  <a:ext cx="39240" cy="34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93" name="Agrupar 42192">
            <a:extLst>
              <a:ext uri="{FF2B5EF4-FFF2-40B4-BE49-F238E27FC236}">
                <a16:creationId xmlns:a16="http://schemas.microsoft.com/office/drawing/2014/main" id="{47047B6E-E00B-436D-AC28-CE76D9051875}"/>
              </a:ext>
            </a:extLst>
          </p:cNvPr>
          <p:cNvGrpSpPr/>
          <p:nvPr/>
        </p:nvGrpSpPr>
        <p:grpSpPr>
          <a:xfrm>
            <a:off x="5172482" y="4497162"/>
            <a:ext cx="1231200" cy="743400"/>
            <a:chOff x="5187567" y="3850216"/>
            <a:chExt cx="1231200" cy="74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177" name="Tinta 42176">
                  <a:extLst>
                    <a:ext uri="{FF2B5EF4-FFF2-40B4-BE49-F238E27FC236}">
                      <a16:creationId xmlns:a16="http://schemas.microsoft.com/office/drawing/2014/main" id="{FB4106E1-EC64-49D5-A9E7-7E1FB872AAA3}"/>
                    </a:ext>
                  </a:extLst>
                </p14:cNvPr>
                <p14:cNvContentPartPr/>
                <p14:nvPr/>
              </p14:nvContentPartPr>
              <p14:xfrm>
                <a:off x="5269287" y="3850216"/>
                <a:ext cx="91440" cy="299520"/>
              </p14:xfrm>
            </p:contentPart>
          </mc:Choice>
          <mc:Fallback xmlns="">
            <p:pic>
              <p:nvPicPr>
                <p:cNvPr id="42177" name="Tinta 42176">
                  <a:extLst>
                    <a:ext uri="{FF2B5EF4-FFF2-40B4-BE49-F238E27FC236}">
                      <a16:creationId xmlns:a16="http://schemas.microsoft.com/office/drawing/2014/main" id="{FB4106E1-EC64-49D5-A9E7-7E1FB872AAA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60287" y="3841576"/>
                  <a:ext cx="109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178" name="Tinta 42177">
                  <a:extLst>
                    <a:ext uri="{FF2B5EF4-FFF2-40B4-BE49-F238E27FC236}">
                      <a16:creationId xmlns:a16="http://schemas.microsoft.com/office/drawing/2014/main" id="{C4E4377B-23D7-4A17-A375-9AA40138F305}"/>
                    </a:ext>
                  </a:extLst>
                </p14:cNvPr>
                <p14:cNvContentPartPr/>
                <p14:nvPr/>
              </p14:nvContentPartPr>
              <p14:xfrm>
                <a:off x="5397087" y="3922576"/>
                <a:ext cx="99360" cy="180720"/>
              </p14:xfrm>
            </p:contentPart>
          </mc:Choice>
          <mc:Fallback xmlns="">
            <p:pic>
              <p:nvPicPr>
                <p:cNvPr id="42178" name="Tinta 42177">
                  <a:extLst>
                    <a:ext uri="{FF2B5EF4-FFF2-40B4-BE49-F238E27FC236}">
                      <a16:creationId xmlns:a16="http://schemas.microsoft.com/office/drawing/2014/main" id="{C4E4377B-23D7-4A17-A375-9AA40138F30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88447" y="3913576"/>
                  <a:ext cx="117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179" name="Tinta 42178">
                  <a:extLst>
                    <a:ext uri="{FF2B5EF4-FFF2-40B4-BE49-F238E27FC236}">
                      <a16:creationId xmlns:a16="http://schemas.microsoft.com/office/drawing/2014/main" id="{E6F607FD-2604-4725-B0D2-789D813CE14D}"/>
                    </a:ext>
                  </a:extLst>
                </p14:cNvPr>
                <p14:cNvContentPartPr/>
                <p14:nvPr/>
              </p14:nvContentPartPr>
              <p14:xfrm>
                <a:off x="5550087" y="4003216"/>
                <a:ext cx="133560" cy="100080"/>
              </p14:xfrm>
            </p:contentPart>
          </mc:Choice>
          <mc:Fallback xmlns="">
            <p:pic>
              <p:nvPicPr>
                <p:cNvPr id="42179" name="Tinta 42178">
                  <a:extLst>
                    <a:ext uri="{FF2B5EF4-FFF2-40B4-BE49-F238E27FC236}">
                      <a16:creationId xmlns:a16="http://schemas.microsoft.com/office/drawing/2014/main" id="{E6F607FD-2604-4725-B0D2-789D813CE1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41087" y="3994216"/>
                  <a:ext cx="151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180" name="Tinta 42179">
                  <a:extLst>
                    <a:ext uri="{FF2B5EF4-FFF2-40B4-BE49-F238E27FC236}">
                      <a16:creationId xmlns:a16="http://schemas.microsoft.com/office/drawing/2014/main" id="{B747F9B2-C3C6-4324-9E40-AA75C6B3A0F3}"/>
                    </a:ext>
                  </a:extLst>
                </p14:cNvPr>
                <p14:cNvContentPartPr/>
                <p14:nvPr/>
              </p14:nvContentPartPr>
              <p14:xfrm>
                <a:off x="5187567" y="4201216"/>
                <a:ext cx="517680" cy="23400"/>
              </p14:xfrm>
            </p:contentPart>
          </mc:Choice>
          <mc:Fallback xmlns="">
            <p:pic>
              <p:nvPicPr>
                <p:cNvPr id="42180" name="Tinta 42179">
                  <a:extLst>
                    <a:ext uri="{FF2B5EF4-FFF2-40B4-BE49-F238E27FC236}">
                      <a16:creationId xmlns:a16="http://schemas.microsoft.com/office/drawing/2014/main" id="{B747F9B2-C3C6-4324-9E40-AA75C6B3A0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78927" y="4192576"/>
                  <a:ext cx="535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181" name="Tinta 42180">
                  <a:extLst>
                    <a:ext uri="{FF2B5EF4-FFF2-40B4-BE49-F238E27FC236}">
                      <a16:creationId xmlns:a16="http://schemas.microsoft.com/office/drawing/2014/main" id="{6F35A10D-A434-4DAD-A7B8-68F05760E53E}"/>
                    </a:ext>
                  </a:extLst>
                </p14:cNvPr>
                <p14:cNvContentPartPr/>
                <p14:nvPr/>
              </p14:nvContentPartPr>
              <p14:xfrm>
                <a:off x="5216727" y="4338376"/>
                <a:ext cx="223200" cy="159840"/>
              </p14:xfrm>
            </p:contentPart>
          </mc:Choice>
          <mc:Fallback xmlns="">
            <p:pic>
              <p:nvPicPr>
                <p:cNvPr id="42181" name="Tinta 42180">
                  <a:extLst>
                    <a:ext uri="{FF2B5EF4-FFF2-40B4-BE49-F238E27FC236}">
                      <a16:creationId xmlns:a16="http://schemas.microsoft.com/office/drawing/2014/main" id="{6F35A10D-A434-4DAD-A7B8-68F05760E5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07727" y="4329376"/>
                  <a:ext cx="240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182" name="Tinta 42181">
                  <a:extLst>
                    <a:ext uri="{FF2B5EF4-FFF2-40B4-BE49-F238E27FC236}">
                      <a16:creationId xmlns:a16="http://schemas.microsoft.com/office/drawing/2014/main" id="{D26187AF-96E1-4731-B63A-C2E1CF98F07C}"/>
                    </a:ext>
                  </a:extLst>
                </p14:cNvPr>
                <p14:cNvContentPartPr/>
                <p14:nvPr/>
              </p14:nvContentPartPr>
              <p14:xfrm>
                <a:off x="5234727" y="4312096"/>
                <a:ext cx="153720" cy="186120"/>
              </p14:xfrm>
            </p:contentPart>
          </mc:Choice>
          <mc:Fallback xmlns="">
            <p:pic>
              <p:nvPicPr>
                <p:cNvPr id="42182" name="Tinta 42181">
                  <a:extLst>
                    <a:ext uri="{FF2B5EF4-FFF2-40B4-BE49-F238E27FC236}">
                      <a16:creationId xmlns:a16="http://schemas.microsoft.com/office/drawing/2014/main" id="{D26187AF-96E1-4731-B63A-C2E1CF98F0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25727" y="4303456"/>
                  <a:ext cx="171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183" name="Tinta 42182">
                  <a:extLst>
                    <a:ext uri="{FF2B5EF4-FFF2-40B4-BE49-F238E27FC236}">
                      <a16:creationId xmlns:a16="http://schemas.microsoft.com/office/drawing/2014/main" id="{B59AF665-7167-4CF5-BEED-882EE0ABE8D3}"/>
                    </a:ext>
                  </a:extLst>
                </p14:cNvPr>
                <p14:cNvContentPartPr/>
                <p14:nvPr/>
              </p14:nvContentPartPr>
              <p14:xfrm>
                <a:off x="5451087" y="4402456"/>
                <a:ext cx="125640" cy="157680"/>
              </p14:xfrm>
            </p:contentPart>
          </mc:Choice>
          <mc:Fallback xmlns="">
            <p:pic>
              <p:nvPicPr>
                <p:cNvPr id="42183" name="Tinta 42182">
                  <a:extLst>
                    <a:ext uri="{FF2B5EF4-FFF2-40B4-BE49-F238E27FC236}">
                      <a16:creationId xmlns:a16="http://schemas.microsoft.com/office/drawing/2014/main" id="{B59AF665-7167-4CF5-BEED-882EE0ABE8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42087" y="4393456"/>
                  <a:ext cx="143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184" name="Tinta 42183">
                  <a:extLst>
                    <a:ext uri="{FF2B5EF4-FFF2-40B4-BE49-F238E27FC236}">
                      <a16:creationId xmlns:a16="http://schemas.microsoft.com/office/drawing/2014/main" id="{40AB12D5-F02E-4506-B6D1-712ACDACC882}"/>
                    </a:ext>
                  </a:extLst>
                </p14:cNvPr>
                <p14:cNvContentPartPr/>
                <p14:nvPr/>
              </p14:nvContentPartPr>
              <p14:xfrm>
                <a:off x="5604087" y="4461496"/>
                <a:ext cx="150480" cy="132120"/>
              </p14:xfrm>
            </p:contentPart>
          </mc:Choice>
          <mc:Fallback xmlns="">
            <p:pic>
              <p:nvPicPr>
                <p:cNvPr id="42184" name="Tinta 42183">
                  <a:extLst>
                    <a:ext uri="{FF2B5EF4-FFF2-40B4-BE49-F238E27FC236}">
                      <a16:creationId xmlns:a16="http://schemas.microsoft.com/office/drawing/2014/main" id="{40AB12D5-F02E-4506-B6D1-712ACDACC88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95087" y="4452856"/>
                  <a:ext cx="168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185" name="Tinta 42184">
                  <a:extLst>
                    <a:ext uri="{FF2B5EF4-FFF2-40B4-BE49-F238E27FC236}">
                      <a16:creationId xmlns:a16="http://schemas.microsoft.com/office/drawing/2014/main" id="{1FAAF35D-3095-491C-9FDF-C86D772F76D9}"/>
                    </a:ext>
                  </a:extLst>
                </p14:cNvPr>
                <p14:cNvContentPartPr/>
                <p14:nvPr/>
              </p14:nvContentPartPr>
              <p14:xfrm>
                <a:off x="5721447" y="4179256"/>
                <a:ext cx="124920" cy="6120"/>
              </p14:xfrm>
            </p:contentPart>
          </mc:Choice>
          <mc:Fallback xmlns="">
            <p:pic>
              <p:nvPicPr>
                <p:cNvPr id="42185" name="Tinta 42184">
                  <a:extLst>
                    <a:ext uri="{FF2B5EF4-FFF2-40B4-BE49-F238E27FC236}">
                      <a16:creationId xmlns:a16="http://schemas.microsoft.com/office/drawing/2014/main" id="{1FAAF35D-3095-491C-9FDF-C86D772F76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12447" y="4170616"/>
                  <a:ext cx="142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2186" name="Tinta 42185">
                  <a:extLst>
                    <a:ext uri="{FF2B5EF4-FFF2-40B4-BE49-F238E27FC236}">
                      <a16:creationId xmlns:a16="http://schemas.microsoft.com/office/drawing/2014/main" id="{5C2F50D4-568F-4613-AEA6-770934DDA440}"/>
                    </a:ext>
                  </a:extLst>
                </p14:cNvPr>
                <p14:cNvContentPartPr/>
                <p14:nvPr/>
              </p14:nvContentPartPr>
              <p14:xfrm>
                <a:off x="5756367" y="4102576"/>
                <a:ext cx="122400" cy="7920"/>
              </p14:xfrm>
            </p:contentPart>
          </mc:Choice>
          <mc:Fallback xmlns="">
            <p:pic>
              <p:nvPicPr>
                <p:cNvPr id="42186" name="Tinta 42185">
                  <a:extLst>
                    <a:ext uri="{FF2B5EF4-FFF2-40B4-BE49-F238E27FC236}">
                      <a16:creationId xmlns:a16="http://schemas.microsoft.com/office/drawing/2014/main" id="{5C2F50D4-568F-4613-AEA6-770934DDA44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47727" y="4093936"/>
                  <a:ext cx="140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188" name="Tinta 42187">
                  <a:extLst>
                    <a:ext uri="{FF2B5EF4-FFF2-40B4-BE49-F238E27FC236}">
                      <a16:creationId xmlns:a16="http://schemas.microsoft.com/office/drawing/2014/main" id="{7F965F9D-367D-49C5-B515-D9A582179A69}"/>
                    </a:ext>
                  </a:extLst>
                </p14:cNvPr>
                <p14:cNvContentPartPr/>
                <p14:nvPr/>
              </p14:nvContentPartPr>
              <p14:xfrm>
                <a:off x="5972367" y="3900976"/>
                <a:ext cx="42480" cy="296640"/>
              </p14:xfrm>
            </p:contentPart>
          </mc:Choice>
          <mc:Fallback xmlns="">
            <p:pic>
              <p:nvPicPr>
                <p:cNvPr id="42188" name="Tinta 42187">
                  <a:extLst>
                    <a:ext uri="{FF2B5EF4-FFF2-40B4-BE49-F238E27FC236}">
                      <a16:creationId xmlns:a16="http://schemas.microsoft.com/office/drawing/2014/main" id="{7F965F9D-367D-49C5-B515-D9A582179A6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63727" y="3892336"/>
                  <a:ext cx="60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2189" name="Tinta 42188">
                  <a:extLst>
                    <a:ext uri="{FF2B5EF4-FFF2-40B4-BE49-F238E27FC236}">
                      <a16:creationId xmlns:a16="http://schemas.microsoft.com/office/drawing/2014/main" id="{C8BF834D-A7D5-44E3-BBC5-77DE7E8E0F32}"/>
                    </a:ext>
                  </a:extLst>
                </p14:cNvPr>
                <p14:cNvContentPartPr/>
                <p14:nvPr/>
              </p14:nvContentPartPr>
              <p14:xfrm>
                <a:off x="5993607" y="3937696"/>
                <a:ext cx="155160" cy="94320"/>
              </p14:xfrm>
            </p:contentPart>
          </mc:Choice>
          <mc:Fallback xmlns="">
            <p:pic>
              <p:nvPicPr>
                <p:cNvPr id="42189" name="Tinta 42188">
                  <a:extLst>
                    <a:ext uri="{FF2B5EF4-FFF2-40B4-BE49-F238E27FC236}">
                      <a16:creationId xmlns:a16="http://schemas.microsoft.com/office/drawing/2014/main" id="{C8BF834D-A7D5-44E3-BBC5-77DE7E8E0F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84607" y="3928696"/>
                  <a:ext cx="172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2190" name="Tinta 42189">
                  <a:extLst>
                    <a:ext uri="{FF2B5EF4-FFF2-40B4-BE49-F238E27FC236}">
                      <a16:creationId xmlns:a16="http://schemas.microsoft.com/office/drawing/2014/main" id="{B2434544-8CA4-42BB-8343-3220F3473087}"/>
                    </a:ext>
                  </a:extLst>
                </p14:cNvPr>
                <p14:cNvContentPartPr/>
                <p14:nvPr/>
              </p14:nvContentPartPr>
              <p14:xfrm>
                <a:off x="6007647" y="4018696"/>
                <a:ext cx="108360" cy="185760"/>
              </p14:xfrm>
            </p:contentPart>
          </mc:Choice>
          <mc:Fallback xmlns="">
            <p:pic>
              <p:nvPicPr>
                <p:cNvPr id="42190" name="Tinta 42189">
                  <a:extLst>
                    <a:ext uri="{FF2B5EF4-FFF2-40B4-BE49-F238E27FC236}">
                      <a16:creationId xmlns:a16="http://schemas.microsoft.com/office/drawing/2014/main" id="{B2434544-8CA4-42BB-8343-3220F347308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98647" y="4009696"/>
                  <a:ext cx="126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2191" name="Tinta 42190">
                  <a:extLst>
                    <a:ext uri="{FF2B5EF4-FFF2-40B4-BE49-F238E27FC236}">
                      <a16:creationId xmlns:a16="http://schemas.microsoft.com/office/drawing/2014/main" id="{785F4C27-A5A6-447B-B556-F51E6E539507}"/>
                    </a:ext>
                  </a:extLst>
                </p14:cNvPr>
                <p14:cNvContentPartPr/>
                <p14:nvPr/>
              </p14:nvContentPartPr>
              <p14:xfrm>
                <a:off x="6140847" y="4132816"/>
                <a:ext cx="117720" cy="191160"/>
              </p14:xfrm>
            </p:contentPart>
          </mc:Choice>
          <mc:Fallback xmlns="">
            <p:pic>
              <p:nvPicPr>
                <p:cNvPr id="42191" name="Tinta 42190">
                  <a:extLst>
                    <a:ext uri="{FF2B5EF4-FFF2-40B4-BE49-F238E27FC236}">
                      <a16:creationId xmlns:a16="http://schemas.microsoft.com/office/drawing/2014/main" id="{785F4C27-A5A6-447B-B556-F51E6E53950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31847" y="4123816"/>
                  <a:ext cx="135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2192" name="Tinta 42191">
                  <a:extLst>
                    <a:ext uri="{FF2B5EF4-FFF2-40B4-BE49-F238E27FC236}">
                      <a16:creationId xmlns:a16="http://schemas.microsoft.com/office/drawing/2014/main" id="{9357390D-4787-41EC-8F57-A16DB8D19AB3}"/>
                    </a:ext>
                  </a:extLst>
                </p14:cNvPr>
                <p14:cNvContentPartPr/>
                <p14:nvPr/>
              </p14:nvContentPartPr>
              <p14:xfrm>
                <a:off x="6279807" y="4251256"/>
                <a:ext cx="138960" cy="143640"/>
              </p14:xfrm>
            </p:contentPart>
          </mc:Choice>
          <mc:Fallback xmlns="">
            <p:pic>
              <p:nvPicPr>
                <p:cNvPr id="42192" name="Tinta 42191">
                  <a:extLst>
                    <a:ext uri="{FF2B5EF4-FFF2-40B4-BE49-F238E27FC236}">
                      <a16:creationId xmlns:a16="http://schemas.microsoft.com/office/drawing/2014/main" id="{9357390D-4787-41EC-8F57-A16DB8D19AB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71167" y="4242616"/>
                  <a:ext cx="156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18" name="Agrupar 42217">
            <a:extLst>
              <a:ext uri="{FF2B5EF4-FFF2-40B4-BE49-F238E27FC236}">
                <a16:creationId xmlns:a16="http://schemas.microsoft.com/office/drawing/2014/main" id="{FDAADC3F-1A9E-4EDD-8746-7532BC22B080}"/>
              </a:ext>
            </a:extLst>
          </p:cNvPr>
          <p:cNvGrpSpPr/>
          <p:nvPr/>
        </p:nvGrpSpPr>
        <p:grpSpPr>
          <a:xfrm>
            <a:off x="6708242" y="4451082"/>
            <a:ext cx="1598760" cy="726480"/>
            <a:chOff x="6723327" y="3804136"/>
            <a:chExt cx="159876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2194" name="Tinta 42193">
                  <a:extLst>
                    <a:ext uri="{FF2B5EF4-FFF2-40B4-BE49-F238E27FC236}">
                      <a16:creationId xmlns:a16="http://schemas.microsoft.com/office/drawing/2014/main" id="{02A2F7E0-33EE-4320-9C1D-0D4D085D14CB}"/>
                    </a:ext>
                  </a:extLst>
                </p14:cNvPr>
                <p14:cNvContentPartPr/>
                <p14:nvPr/>
              </p14:nvContentPartPr>
              <p14:xfrm>
                <a:off x="6782007" y="3804136"/>
                <a:ext cx="122400" cy="266400"/>
              </p14:xfrm>
            </p:contentPart>
          </mc:Choice>
          <mc:Fallback xmlns="">
            <p:pic>
              <p:nvPicPr>
                <p:cNvPr id="42194" name="Tinta 42193">
                  <a:extLst>
                    <a:ext uri="{FF2B5EF4-FFF2-40B4-BE49-F238E27FC236}">
                      <a16:creationId xmlns:a16="http://schemas.microsoft.com/office/drawing/2014/main" id="{02A2F7E0-33EE-4320-9C1D-0D4D085D14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73367" y="3795496"/>
                  <a:ext cx="140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2195" name="Tinta 42194">
                  <a:extLst>
                    <a:ext uri="{FF2B5EF4-FFF2-40B4-BE49-F238E27FC236}">
                      <a16:creationId xmlns:a16="http://schemas.microsoft.com/office/drawing/2014/main" id="{4BB7F142-F0A6-496E-896C-1C97C6109409}"/>
                    </a:ext>
                  </a:extLst>
                </p14:cNvPr>
                <p14:cNvContentPartPr/>
                <p14:nvPr/>
              </p14:nvContentPartPr>
              <p14:xfrm>
                <a:off x="6993327" y="3929416"/>
                <a:ext cx="2880" cy="187560"/>
              </p14:xfrm>
            </p:contentPart>
          </mc:Choice>
          <mc:Fallback xmlns="">
            <p:pic>
              <p:nvPicPr>
                <p:cNvPr id="42195" name="Tinta 42194">
                  <a:extLst>
                    <a:ext uri="{FF2B5EF4-FFF2-40B4-BE49-F238E27FC236}">
                      <a16:creationId xmlns:a16="http://schemas.microsoft.com/office/drawing/2014/main" id="{4BB7F142-F0A6-496E-896C-1C97C610940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84327" y="3920776"/>
                  <a:ext cx="20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2196" name="Tinta 42195">
                  <a:extLst>
                    <a:ext uri="{FF2B5EF4-FFF2-40B4-BE49-F238E27FC236}">
                      <a16:creationId xmlns:a16="http://schemas.microsoft.com/office/drawing/2014/main" id="{64AEBDA5-742E-4EEE-9061-2EEBE670EBA5}"/>
                    </a:ext>
                  </a:extLst>
                </p14:cNvPr>
                <p14:cNvContentPartPr/>
                <p14:nvPr/>
              </p14:nvContentPartPr>
              <p14:xfrm>
                <a:off x="6995487" y="3983056"/>
                <a:ext cx="117720" cy="39600"/>
              </p14:xfrm>
            </p:contentPart>
          </mc:Choice>
          <mc:Fallback xmlns="">
            <p:pic>
              <p:nvPicPr>
                <p:cNvPr id="42196" name="Tinta 42195">
                  <a:extLst>
                    <a:ext uri="{FF2B5EF4-FFF2-40B4-BE49-F238E27FC236}">
                      <a16:creationId xmlns:a16="http://schemas.microsoft.com/office/drawing/2014/main" id="{64AEBDA5-742E-4EEE-9061-2EEBE670EBA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986847" y="3974416"/>
                  <a:ext cx="135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2197" name="Tinta 42196">
                  <a:extLst>
                    <a:ext uri="{FF2B5EF4-FFF2-40B4-BE49-F238E27FC236}">
                      <a16:creationId xmlns:a16="http://schemas.microsoft.com/office/drawing/2014/main" id="{FFAFABED-A98C-4226-BA96-FA7D1CE9ED8F}"/>
                    </a:ext>
                  </a:extLst>
                </p14:cNvPr>
                <p14:cNvContentPartPr/>
                <p14:nvPr/>
              </p14:nvContentPartPr>
              <p14:xfrm>
                <a:off x="7107807" y="3912136"/>
                <a:ext cx="190800" cy="286560"/>
              </p14:xfrm>
            </p:contentPart>
          </mc:Choice>
          <mc:Fallback xmlns="">
            <p:pic>
              <p:nvPicPr>
                <p:cNvPr id="42197" name="Tinta 42196">
                  <a:extLst>
                    <a:ext uri="{FF2B5EF4-FFF2-40B4-BE49-F238E27FC236}">
                      <a16:creationId xmlns:a16="http://schemas.microsoft.com/office/drawing/2014/main" id="{FFAFABED-A98C-4226-BA96-FA7D1CE9ED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99167" y="3903136"/>
                  <a:ext cx="2084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2198" name="Tinta 42197">
                  <a:extLst>
                    <a:ext uri="{FF2B5EF4-FFF2-40B4-BE49-F238E27FC236}">
                      <a16:creationId xmlns:a16="http://schemas.microsoft.com/office/drawing/2014/main" id="{61B65106-EFFC-4FE9-A418-A7FD7B43365C}"/>
                    </a:ext>
                  </a:extLst>
                </p14:cNvPr>
                <p14:cNvContentPartPr/>
                <p14:nvPr/>
              </p14:nvContentPartPr>
              <p14:xfrm>
                <a:off x="7274847" y="3927616"/>
                <a:ext cx="156240" cy="184680"/>
              </p14:xfrm>
            </p:contentPart>
          </mc:Choice>
          <mc:Fallback xmlns="">
            <p:pic>
              <p:nvPicPr>
                <p:cNvPr id="42198" name="Tinta 42197">
                  <a:extLst>
                    <a:ext uri="{FF2B5EF4-FFF2-40B4-BE49-F238E27FC236}">
                      <a16:creationId xmlns:a16="http://schemas.microsoft.com/office/drawing/2014/main" id="{61B65106-EFFC-4FE9-A418-A7FD7B43365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65847" y="3918616"/>
                  <a:ext cx="173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2199" name="Tinta 42198">
                  <a:extLst>
                    <a:ext uri="{FF2B5EF4-FFF2-40B4-BE49-F238E27FC236}">
                      <a16:creationId xmlns:a16="http://schemas.microsoft.com/office/drawing/2014/main" id="{04D49209-F612-4DF2-915F-94098F1D4C47}"/>
                    </a:ext>
                  </a:extLst>
                </p14:cNvPr>
                <p14:cNvContentPartPr/>
                <p14:nvPr/>
              </p14:nvContentPartPr>
              <p14:xfrm>
                <a:off x="6758607" y="4172056"/>
                <a:ext cx="730080" cy="41760"/>
              </p14:xfrm>
            </p:contentPart>
          </mc:Choice>
          <mc:Fallback xmlns="">
            <p:pic>
              <p:nvPicPr>
                <p:cNvPr id="42199" name="Tinta 42198">
                  <a:extLst>
                    <a:ext uri="{FF2B5EF4-FFF2-40B4-BE49-F238E27FC236}">
                      <a16:creationId xmlns:a16="http://schemas.microsoft.com/office/drawing/2014/main" id="{04D49209-F612-4DF2-915F-94098F1D4C4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49607" y="4163056"/>
                  <a:ext cx="747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2200" name="Tinta 42199">
                  <a:extLst>
                    <a:ext uri="{FF2B5EF4-FFF2-40B4-BE49-F238E27FC236}">
                      <a16:creationId xmlns:a16="http://schemas.microsoft.com/office/drawing/2014/main" id="{6806A363-C69F-473B-A052-5A65E7675B7B}"/>
                    </a:ext>
                  </a:extLst>
                </p14:cNvPr>
                <p14:cNvContentPartPr/>
                <p14:nvPr/>
              </p14:nvContentPartPr>
              <p14:xfrm>
                <a:off x="6723327" y="4313536"/>
                <a:ext cx="281880" cy="141840"/>
              </p14:xfrm>
            </p:contentPart>
          </mc:Choice>
          <mc:Fallback xmlns="">
            <p:pic>
              <p:nvPicPr>
                <p:cNvPr id="42200" name="Tinta 42199">
                  <a:extLst>
                    <a:ext uri="{FF2B5EF4-FFF2-40B4-BE49-F238E27FC236}">
                      <a16:creationId xmlns:a16="http://schemas.microsoft.com/office/drawing/2014/main" id="{6806A363-C69F-473B-A052-5A65E7675B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14687" y="4304896"/>
                  <a:ext cx="299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2201" name="Tinta 42200">
                  <a:extLst>
                    <a:ext uri="{FF2B5EF4-FFF2-40B4-BE49-F238E27FC236}">
                      <a16:creationId xmlns:a16="http://schemas.microsoft.com/office/drawing/2014/main" id="{AA67F4B9-88F9-446B-975C-F854B5B63667}"/>
                    </a:ext>
                  </a:extLst>
                </p14:cNvPr>
                <p14:cNvContentPartPr/>
                <p14:nvPr/>
              </p14:nvContentPartPr>
              <p14:xfrm>
                <a:off x="6826647" y="4306696"/>
                <a:ext cx="139320" cy="179640"/>
              </p14:xfrm>
            </p:contentPart>
          </mc:Choice>
          <mc:Fallback xmlns="">
            <p:pic>
              <p:nvPicPr>
                <p:cNvPr id="42201" name="Tinta 42200">
                  <a:extLst>
                    <a:ext uri="{FF2B5EF4-FFF2-40B4-BE49-F238E27FC236}">
                      <a16:creationId xmlns:a16="http://schemas.microsoft.com/office/drawing/2014/main" id="{AA67F4B9-88F9-446B-975C-F854B5B6366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17647" y="4297696"/>
                  <a:ext cx="156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2202" name="Tinta 42201">
                  <a:extLst>
                    <a:ext uri="{FF2B5EF4-FFF2-40B4-BE49-F238E27FC236}">
                      <a16:creationId xmlns:a16="http://schemas.microsoft.com/office/drawing/2014/main" id="{F3A3EE95-6C05-4F48-8F5E-6EDC8B48B58B}"/>
                    </a:ext>
                  </a:extLst>
                </p14:cNvPr>
                <p14:cNvContentPartPr/>
                <p14:nvPr/>
              </p14:nvContentPartPr>
              <p14:xfrm>
                <a:off x="7035447" y="4341976"/>
                <a:ext cx="7560" cy="160920"/>
              </p14:xfrm>
            </p:contentPart>
          </mc:Choice>
          <mc:Fallback xmlns="">
            <p:pic>
              <p:nvPicPr>
                <p:cNvPr id="42202" name="Tinta 42201">
                  <a:extLst>
                    <a:ext uri="{FF2B5EF4-FFF2-40B4-BE49-F238E27FC236}">
                      <a16:creationId xmlns:a16="http://schemas.microsoft.com/office/drawing/2014/main" id="{F3A3EE95-6C05-4F48-8F5E-6EDC8B48B58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26807" y="4333336"/>
                  <a:ext cx="25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2203" name="Tinta 42202">
                  <a:extLst>
                    <a:ext uri="{FF2B5EF4-FFF2-40B4-BE49-F238E27FC236}">
                      <a16:creationId xmlns:a16="http://schemas.microsoft.com/office/drawing/2014/main" id="{FC05FE80-989A-4196-98CC-FDDBA974E976}"/>
                    </a:ext>
                  </a:extLst>
                </p14:cNvPr>
                <p14:cNvContentPartPr/>
                <p14:nvPr/>
              </p14:nvContentPartPr>
              <p14:xfrm>
                <a:off x="7030767" y="4416856"/>
                <a:ext cx="105840" cy="19080"/>
              </p14:xfrm>
            </p:contentPart>
          </mc:Choice>
          <mc:Fallback xmlns="">
            <p:pic>
              <p:nvPicPr>
                <p:cNvPr id="42203" name="Tinta 42202">
                  <a:extLst>
                    <a:ext uri="{FF2B5EF4-FFF2-40B4-BE49-F238E27FC236}">
                      <a16:creationId xmlns:a16="http://schemas.microsoft.com/office/drawing/2014/main" id="{FC05FE80-989A-4196-98CC-FDDBA974E97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22127" y="4408216"/>
                  <a:ext cx="123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2204" name="Tinta 42203">
                  <a:extLst>
                    <a:ext uri="{FF2B5EF4-FFF2-40B4-BE49-F238E27FC236}">
                      <a16:creationId xmlns:a16="http://schemas.microsoft.com/office/drawing/2014/main" id="{7BDE7483-030F-4DF4-BDDB-A97849334AB2}"/>
                    </a:ext>
                  </a:extLst>
                </p14:cNvPr>
                <p14:cNvContentPartPr/>
                <p14:nvPr/>
              </p14:nvContentPartPr>
              <p14:xfrm>
                <a:off x="7152807" y="4304896"/>
                <a:ext cx="3600" cy="202320"/>
              </p14:xfrm>
            </p:contentPart>
          </mc:Choice>
          <mc:Fallback xmlns="">
            <p:pic>
              <p:nvPicPr>
                <p:cNvPr id="42204" name="Tinta 42203">
                  <a:extLst>
                    <a:ext uri="{FF2B5EF4-FFF2-40B4-BE49-F238E27FC236}">
                      <a16:creationId xmlns:a16="http://schemas.microsoft.com/office/drawing/2014/main" id="{7BDE7483-030F-4DF4-BDDB-A97849334AB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44167" y="4295896"/>
                  <a:ext cx="21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2205" name="Tinta 42204">
                  <a:extLst>
                    <a:ext uri="{FF2B5EF4-FFF2-40B4-BE49-F238E27FC236}">
                      <a16:creationId xmlns:a16="http://schemas.microsoft.com/office/drawing/2014/main" id="{72528C8F-89AA-4EA7-93F8-79B2997C156C}"/>
                    </a:ext>
                  </a:extLst>
                </p14:cNvPr>
                <p14:cNvContentPartPr/>
                <p14:nvPr/>
              </p14:nvContentPartPr>
              <p14:xfrm>
                <a:off x="7152807" y="4442056"/>
                <a:ext cx="136440" cy="88560"/>
              </p14:xfrm>
            </p:contentPart>
          </mc:Choice>
          <mc:Fallback xmlns="">
            <p:pic>
              <p:nvPicPr>
                <p:cNvPr id="42205" name="Tinta 42204">
                  <a:extLst>
                    <a:ext uri="{FF2B5EF4-FFF2-40B4-BE49-F238E27FC236}">
                      <a16:creationId xmlns:a16="http://schemas.microsoft.com/office/drawing/2014/main" id="{72528C8F-89AA-4EA7-93F8-79B2997C156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44167" y="4433056"/>
                  <a:ext cx="154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2206" name="Tinta 42205">
                  <a:extLst>
                    <a:ext uri="{FF2B5EF4-FFF2-40B4-BE49-F238E27FC236}">
                      <a16:creationId xmlns:a16="http://schemas.microsoft.com/office/drawing/2014/main" id="{9E15AB99-DDE8-4785-84A7-FCDC64039DE1}"/>
                    </a:ext>
                  </a:extLst>
                </p14:cNvPr>
                <p14:cNvContentPartPr/>
                <p14:nvPr/>
              </p14:nvContentPartPr>
              <p14:xfrm>
                <a:off x="7270167" y="4339096"/>
                <a:ext cx="124920" cy="130680"/>
              </p14:xfrm>
            </p:contentPart>
          </mc:Choice>
          <mc:Fallback xmlns="">
            <p:pic>
              <p:nvPicPr>
                <p:cNvPr id="42206" name="Tinta 42205">
                  <a:extLst>
                    <a:ext uri="{FF2B5EF4-FFF2-40B4-BE49-F238E27FC236}">
                      <a16:creationId xmlns:a16="http://schemas.microsoft.com/office/drawing/2014/main" id="{9E15AB99-DDE8-4785-84A7-FCDC64039DE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61527" y="4330456"/>
                  <a:ext cx="142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2207" name="Tinta 42206">
                  <a:extLst>
                    <a:ext uri="{FF2B5EF4-FFF2-40B4-BE49-F238E27FC236}">
                      <a16:creationId xmlns:a16="http://schemas.microsoft.com/office/drawing/2014/main" id="{FBC0CB30-C0F2-461C-9476-15CEC55FE736}"/>
                    </a:ext>
                  </a:extLst>
                </p14:cNvPr>
                <p14:cNvContentPartPr/>
                <p14:nvPr/>
              </p14:nvContentPartPr>
              <p14:xfrm>
                <a:off x="7594167" y="4140016"/>
                <a:ext cx="127080" cy="10080"/>
              </p14:xfrm>
            </p:contentPart>
          </mc:Choice>
          <mc:Fallback xmlns="">
            <p:pic>
              <p:nvPicPr>
                <p:cNvPr id="42207" name="Tinta 42206">
                  <a:extLst>
                    <a:ext uri="{FF2B5EF4-FFF2-40B4-BE49-F238E27FC236}">
                      <a16:creationId xmlns:a16="http://schemas.microsoft.com/office/drawing/2014/main" id="{FBC0CB30-C0F2-461C-9476-15CEC55FE73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85167" y="4131376"/>
                  <a:ext cx="144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2208" name="Tinta 42207">
                  <a:extLst>
                    <a:ext uri="{FF2B5EF4-FFF2-40B4-BE49-F238E27FC236}">
                      <a16:creationId xmlns:a16="http://schemas.microsoft.com/office/drawing/2014/main" id="{BB2B70D1-A77A-413B-BEF5-41A9DA9356CE}"/>
                    </a:ext>
                  </a:extLst>
                </p14:cNvPr>
                <p14:cNvContentPartPr/>
                <p14:nvPr/>
              </p14:nvContentPartPr>
              <p14:xfrm>
                <a:off x="7566087" y="4072696"/>
                <a:ext cx="153000" cy="3960"/>
              </p14:xfrm>
            </p:contentPart>
          </mc:Choice>
          <mc:Fallback xmlns="">
            <p:pic>
              <p:nvPicPr>
                <p:cNvPr id="42208" name="Tinta 42207">
                  <a:extLst>
                    <a:ext uri="{FF2B5EF4-FFF2-40B4-BE49-F238E27FC236}">
                      <a16:creationId xmlns:a16="http://schemas.microsoft.com/office/drawing/2014/main" id="{BB2B70D1-A77A-413B-BEF5-41A9DA9356C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57087" y="4064056"/>
                  <a:ext cx="170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2210" name="Tinta 42209">
                  <a:extLst>
                    <a:ext uri="{FF2B5EF4-FFF2-40B4-BE49-F238E27FC236}">
                      <a16:creationId xmlns:a16="http://schemas.microsoft.com/office/drawing/2014/main" id="{FB6BDEC8-FDAF-4BF0-B363-10FD3F5A25F2}"/>
                    </a:ext>
                  </a:extLst>
                </p14:cNvPr>
                <p14:cNvContentPartPr/>
                <p14:nvPr/>
              </p14:nvContentPartPr>
              <p14:xfrm>
                <a:off x="7802607" y="3906376"/>
                <a:ext cx="21600" cy="305280"/>
              </p14:xfrm>
            </p:contentPart>
          </mc:Choice>
          <mc:Fallback xmlns="">
            <p:pic>
              <p:nvPicPr>
                <p:cNvPr id="42210" name="Tinta 42209">
                  <a:extLst>
                    <a:ext uri="{FF2B5EF4-FFF2-40B4-BE49-F238E27FC236}">
                      <a16:creationId xmlns:a16="http://schemas.microsoft.com/office/drawing/2014/main" id="{FB6BDEC8-FDAF-4BF0-B363-10FD3F5A25F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93967" y="3897736"/>
                  <a:ext cx="392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2211" name="Tinta 42210">
                  <a:extLst>
                    <a:ext uri="{FF2B5EF4-FFF2-40B4-BE49-F238E27FC236}">
                      <a16:creationId xmlns:a16="http://schemas.microsoft.com/office/drawing/2014/main" id="{78B6B3FA-2E28-4128-ADDC-F75445FFA362}"/>
                    </a:ext>
                  </a:extLst>
                </p14:cNvPr>
                <p14:cNvContentPartPr/>
                <p14:nvPr/>
              </p14:nvContentPartPr>
              <p14:xfrm>
                <a:off x="7807647" y="4012936"/>
                <a:ext cx="145800" cy="82800"/>
              </p14:xfrm>
            </p:contentPart>
          </mc:Choice>
          <mc:Fallback xmlns="">
            <p:pic>
              <p:nvPicPr>
                <p:cNvPr id="42211" name="Tinta 42210">
                  <a:extLst>
                    <a:ext uri="{FF2B5EF4-FFF2-40B4-BE49-F238E27FC236}">
                      <a16:creationId xmlns:a16="http://schemas.microsoft.com/office/drawing/2014/main" id="{78B6B3FA-2E28-4128-ADDC-F75445FFA36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98647" y="4004296"/>
                  <a:ext cx="163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2212" name="Tinta 42211">
                  <a:extLst>
                    <a:ext uri="{FF2B5EF4-FFF2-40B4-BE49-F238E27FC236}">
                      <a16:creationId xmlns:a16="http://schemas.microsoft.com/office/drawing/2014/main" id="{7876B543-3156-4269-A21D-D833255457EB}"/>
                    </a:ext>
                  </a:extLst>
                </p14:cNvPr>
                <p14:cNvContentPartPr/>
                <p14:nvPr/>
              </p14:nvContentPartPr>
              <p14:xfrm>
                <a:off x="7866327" y="4053976"/>
                <a:ext cx="99000" cy="133200"/>
              </p14:xfrm>
            </p:contentPart>
          </mc:Choice>
          <mc:Fallback xmlns="">
            <p:pic>
              <p:nvPicPr>
                <p:cNvPr id="42212" name="Tinta 42211">
                  <a:extLst>
                    <a:ext uri="{FF2B5EF4-FFF2-40B4-BE49-F238E27FC236}">
                      <a16:creationId xmlns:a16="http://schemas.microsoft.com/office/drawing/2014/main" id="{7876B543-3156-4269-A21D-D833255457E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57327" y="4045336"/>
                  <a:ext cx="116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2213" name="Tinta 42212">
                  <a:extLst>
                    <a:ext uri="{FF2B5EF4-FFF2-40B4-BE49-F238E27FC236}">
                      <a16:creationId xmlns:a16="http://schemas.microsoft.com/office/drawing/2014/main" id="{8D481513-7E67-4C95-8297-49DA927B4631}"/>
                    </a:ext>
                  </a:extLst>
                </p14:cNvPr>
                <p14:cNvContentPartPr/>
                <p14:nvPr/>
              </p14:nvContentPartPr>
              <p14:xfrm>
                <a:off x="7941927" y="4158736"/>
                <a:ext cx="32760" cy="211680"/>
              </p14:xfrm>
            </p:contentPart>
          </mc:Choice>
          <mc:Fallback xmlns="">
            <p:pic>
              <p:nvPicPr>
                <p:cNvPr id="42213" name="Tinta 42212">
                  <a:extLst>
                    <a:ext uri="{FF2B5EF4-FFF2-40B4-BE49-F238E27FC236}">
                      <a16:creationId xmlns:a16="http://schemas.microsoft.com/office/drawing/2014/main" id="{8D481513-7E67-4C95-8297-49DA927B46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932927" y="4150096"/>
                  <a:ext cx="50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2214" name="Tinta 42213">
                  <a:extLst>
                    <a:ext uri="{FF2B5EF4-FFF2-40B4-BE49-F238E27FC236}">
                      <a16:creationId xmlns:a16="http://schemas.microsoft.com/office/drawing/2014/main" id="{600159A3-5373-4D51-A55B-562031A4CD17}"/>
                    </a:ext>
                  </a:extLst>
                </p14:cNvPr>
                <p14:cNvContentPartPr/>
                <p14:nvPr/>
              </p14:nvContentPartPr>
              <p14:xfrm>
                <a:off x="7943727" y="4246576"/>
                <a:ext cx="127080" cy="28800"/>
              </p14:xfrm>
            </p:contentPart>
          </mc:Choice>
          <mc:Fallback xmlns="">
            <p:pic>
              <p:nvPicPr>
                <p:cNvPr id="42214" name="Tinta 42213">
                  <a:extLst>
                    <a:ext uri="{FF2B5EF4-FFF2-40B4-BE49-F238E27FC236}">
                      <a16:creationId xmlns:a16="http://schemas.microsoft.com/office/drawing/2014/main" id="{600159A3-5373-4D51-A55B-562031A4CD1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35087" y="4237576"/>
                  <a:ext cx="144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2215" name="Tinta 42214">
                  <a:extLst>
                    <a:ext uri="{FF2B5EF4-FFF2-40B4-BE49-F238E27FC236}">
                      <a16:creationId xmlns:a16="http://schemas.microsoft.com/office/drawing/2014/main" id="{FF8FB110-4210-475E-8150-7B71715DEDE8}"/>
                    </a:ext>
                  </a:extLst>
                </p14:cNvPr>
                <p14:cNvContentPartPr/>
                <p14:nvPr/>
              </p14:nvContentPartPr>
              <p14:xfrm>
                <a:off x="8061087" y="4153336"/>
                <a:ext cx="360" cy="248040"/>
              </p14:xfrm>
            </p:contentPart>
          </mc:Choice>
          <mc:Fallback xmlns="">
            <p:pic>
              <p:nvPicPr>
                <p:cNvPr id="42215" name="Tinta 42214">
                  <a:extLst>
                    <a:ext uri="{FF2B5EF4-FFF2-40B4-BE49-F238E27FC236}">
                      <a16:creationId xmlns:a16="http://schemas.microsoft.com/office/drawing/2014/main" id="{FF8FB110-4210-475E-8150-7B71715DEDE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52447" y="4144336"/>
                  <a:ext cx="18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2216" name="Tinta 42215">
                  <a:extLst>
                    <a:ext uri="{FF2B5EF4-FFF2-40B4-BE49-F238E27FC236}">
                      <a16:creationId xmlns:a16="http://schemas.microsoft.com/office/drawing/2014/main" id="{7A6A33A9-2449-4999-B661-F0121833F703}"/>
                    </a:ext>
                  </a:extLst>
                </p14:cNvPr>
                <p14:cNvContentPartPr/>
                <p14:nvPr/>
              </p14:nvContentPartPr>
              <p14:xfrm>
                <a:off x="8075127" y="4332616"/>
                <a:ext cx="204480" cy="142920"/>
              </p14:xfrm>
            </p:contentPart>
          </mc:Choice>
          <mc:Fallback xmlns="">
            <p:pic>
              <p:nvPicPr>
                <p:cNvPr id="42216" name="Tinta 42215">
                  <a:extLst>
                    <a:ext uri="{FF2B5EF4-FFF2-40B4-BE49-F238E27FC236}">
                      <a16:creationId xmlns:a16="http://schemas.microsoft.com/office/drawing/2014/main" id="{7A6A33A9-2449-4999-B661-F0121833F70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66487" y="4323976"/>
                  <a:ext cx="222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2217" name="Tinta 42216">
                  <a:extLst>
                    <a:ext uri="{FF2B5EF4-FFF2-40B4-BE49-F238E27FC236}">
                      <a16:creationId xmlns:a16="http://schemas.microsoft.com/office/drawing/2014/main" id="{439CF168-764A-4255-BE8F-A91B76B85205}"/>
                    </a:ext>
                  </a:extLst>
                </p14:cNvPr>
                <p14:cNvContentPartPr/>
                <p14:nvPr/>
              </p14:nvContentPartPr>
              <p14:xfrm>
                <a:off x="8173047" y="4084576"/>
                <a:ext cx="149040" cy="261720"/>
              </p14:xfrm>
            </p:contentPart>
          </mc:Choice>
          <mc:Fallback xmlns="">
            <p:pic>
              <p:nvPicPr>
                <p:cNvPr id="42217" name="Tinta 42216">
                  <a:extLst>
                    <a:ext uri="{FF2B5EF4-FFF2-40B4-BE49-F238E27FC236}">
                      <a16:creationId xmlns:a16="http://schemas.microsoft.com/office/drawing/2014/main" id="{439CF168-764A-4255-BE8F-A91B76B852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164407" y="4075936"/>
                  <a:ext cx="16668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2219" name="Tinta 42218">
                <a:extLst>
                  <a:ext uri="{FF2B5EF4-FFF2-40B4-BE49-F238E27FC236}">
                    <a16:creationId xmlns:a16="http://schemas.microsoft.com/office/drawing/2014/main" id="{D0CDE9F1-0313-462F-BE9B-1418BFCEB1C1}"/>
                  </a:ext>
                </a:extLst>
              </p14:cNvPr>
              <p14:cNvContentPartPr/>
              <p14:nvPr/>
            </p14:nvContentPartPr>
            <p14:xfrm>
              <a:off x="6241322" y="4042842"/>
              <a:ext cx="1089360" cy="505440"/>
            </p14:xfrm>
          </p:contentPart>
        </mc:Choice>
        <mc:Fallback xmlns="">
          <p:pic>
            <p:nvPicPr>
              <p:cNvPr id="42219" name="Tinta 42218">
                <a:extLst>
                  <a:ext uri="{FF2B5EF4-FFF2-40B4-BE49-F238E27FC236}">
                    <a16:creationId xmlns:a16="http://schemas.microsoft.com/office/drawing/2014/main" id="{D0CDE9F1-0313-462F-BE9B-1418BFCEB1C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232322" y="4033842"/>
                <a:ext cx="11070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2262" name="Tinta 42261">
                <a:extLst>
                  <a:ext uri="{FF2B5EF4-FFF2-40B4-BE49-F238E27FC236}">
                    <a16:creationId xmlns:a16="http://schemas.microsoft.com/office/drawing/2014/main" id="{819514A6-ABA2-4637-A8E2-836F767DEAE3}"/>
                  </a:ext>
                </a:extLst>
              </p14:cNvPr>
              <p14:cNvContentPartPr/>
              <p14:nvPr/>
            </p14:nvContentPartPr>
            <p14:xfrm>
              <a:off x="6161402" y="4271082"/>
              <a:ext cx="204480" cy="376200"/>
            </p14:xfrm>
          </p:contentPart>
        </mc:Choice>
        <mc:Fallback xmlns="">
          <p:pic>
            <p:nvPicPr>
              <p:cNvPr id="42262" name="Tinta 42261">
                <a:extLst>
                  <a:ext uri="{FF2B5EF4-FFF2-40B4-BE49-F238E27FC236}">
                    <a16:creationId xmlns:a16="http://schemas.microsoft.com/office/drawing/2014/main" id="{819514A6-ABA2-4637-A8E2-836F767DEAE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152762" y="4262082"/>
                <a:ext cx="222120" cy="39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264" name="Agrupar 42263">
            <a:extLst>
              <a:ext uri="{FF2B5EF4-FFF2-40B4-BE49-F238E27FC236}">
                <a16:creationId xmlns:a16="http://schemas.microsoft.com/office/drawing/2014/main" id="{9F765210-57D8-4518-B868-CEE3A2EC068C}"/>
              </a:ext>
            </a:extLst>
          </p:cNvPr>
          <p:cNvGrpSpPr/>
          <p:nvPr/>
        </p:nvGrpSpPr>
        <p:grpSpPr>
          <a:xfrm>
            <a:off x="6863042" y="3268482"/>
            <a:ext cx="2091600" cy="1296720"/>
            <a:chOff x="6878127" y="2621536"/>
            <a:chExt cx="2091600" cy="12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2240" name="Tinta 42239">
                  <a:extLst>
                    <a:ext uri="{FF2B5EF4-FFF2-40B4-BE49-F238E27FC236}">
                      <a16:creationId xmlns:a16="http://schemas.microsoft.com/office/drawing/2014/main" id="{0B3C1F8E-FEBF-4B55-8CAA-4D80E5AB4C0A}"/>
                    </a:ext>
                  </a:extLst>
                </p14:cNvPr>
                <p14:cNvContentPartPr/>
                <p14:nvPr/>
              </p14:nvContentPartPr>
              <p14:xfrm>
                <a:off x="7037607" y="2879656"/>
                <a:ext cx="155520" cy="180000"/>
              </p14:xfrm>
            </p:contentPart>
          </mc:Choice>
          <mc:Fallback xmlns="">
            <p:pic>
              <p:nvPicPr>
                <p:cNvPr id="42240" name="Tinta 42239">
                  <a:extLst>
                    <a:ext uri="{FF2B5EF4-FFF2-40B4-BE49-F238E27FC236}">
                      <a16:creationId xmlns:a16="http://schemas.microsoft.com/office/drawing/2014/main" id="{0B3C1F8E-FEBF-4B55-8CAA-4D80E5AB4C0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28607" y="2870656"/>
                  <a:ext cx="173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2241" name="Tinta 42240">
                  <a:extLst>
                    <a:ext uri="{FF2B5EF4-FFF2-40B4-BE49-F238E27FC236}">
                      <a16:creationId xmlns:a16="http://schemas.microsoft.com/office/drawing/2014/main" id="{8A85854D-2BD2-4A74-95E1-79F0D0E76B9E}"/>
                    </a:ext>
                  </a:extLst>
                </p14:cNvPr>
                <p14:cNvContentPartPr/>
                <p14:nvPr/>
              </p14:nvContentPartPr>
              <p14:xfrm>
                <a:off x="7221927" y="2885416"/>
                <a:ext cx="107640" cy="150840"/>
              </p14:xfrm>
            </p:contentPart>
          </mc:Choice>
          <mc:Fallback xmlns="">
            <p:pic>
              <p:nvPicPr>
                <p:cNvPr id="42241" name="Tinta 42240">
                  <a:extLst>
                    <a:ext uri="{FF2B5EF4-FFF2-40B4-BE49-F238E27FC236}">
                      <a16:creationId xmlns:a16="http://schemas.microsoft.com/office/drawing/2014/main" id="{8A85854D-2BD2-4A74-95E1-79F0D0E76B9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13287" y="2876416"/>
                  <a:ext cx="125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2242" name="Tinta 42241">
                  <a:extLst>
                    <a:ext uri="{FF2B5EF4-FFF2-40B4-BE49-F238E27FC236}">
                      <a16:creationId xmlns:a16="http://schemas.microsoft.com/office/drawing/2014/main" id="{B0768681-7983-429C-8665-B09315CA4A47}"/>
                    </a:ext>
                  </a:extLst>
                </p14:cNvPr>
                <p14:cNvContentPartPr/>
                <p14:nvPr/>
              </p14:nvContentPartPr>
              <p14:xfrm>
                <a:off x="7365207" y="2756176"/>
                <a:ext cx="273600" cy="279360"/>
              </p14:xfrm>
            </p:contentPart>
          </mc:Choice>
          <mc:Fallback xmlns="">
            <p:pic>
              <p:nvPicPr>
                <p:cNvPr id="42242" name="Tinta 42241">
                  <a:extLst>
                    <a:ext uri="{FF2B5EF4-FFF2-40B4-BE49-F238E27FC236}">
                      <a16:creationId xmlns:a16="http://schemas.microsoft.com/office/drawing/2014/main" id="{B0768681-7983-429C-8665-B09315CA4A4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56567" y="2747536"/>
                  <a:ext cx="2912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2243" name="Tinta 42242">
                  <a:extLst>
                    <a:ext uri="{FF2B5EF4-FFF2-40B4-BE49-F238E27FC236}">
                      <a16:creationId xmlns:a16="http://schemas.microsoft.com/office/drawing/2014/main" id="{A29A7CE6-4B6A-4B76-8181-FDB1B3F07A4E}"/>
                    </a:ext>
                  </a:extLst>
                </p14:cNvPr>
                <p14:cNvContentPartPr/>
                <p14:nvPr/>
              </p14:nvContentPartPr>
              <p14:xfrm>
                <a:off x="7608207" y="2621536"/>
                <a:ext cx="42480" cy="369000"/>
              </p14:xfrm>
            </p:contentPart>
          </mc:Choice>
          <mc:Fallback xmlns="">
            <p:pic>
              <p:nvPicPr>
                <p:cNvPr id="42243" name="Tinta 42242">
                  <a:extLst>
                    <a:ext uri="{FF2B5EF4-FFF2-40B4-BE49-F238E27FC236}">
                      <a16:creationId xmlns:a16="http://schemas.microsoft.com/office/drawing/2014/main" id="{A29A7CE6-4B6A-4B76-8181-FDB1B3F07A4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99207" y="2612896"/>
                  <a:ext cx="601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2244" name="Tinta 42243">
                  <a:extLst>
                    <a:ext uri="{FF2B5EF4-FFF2-40B4-BE49-F238E27FC236}">
                      <a16:creationId xmlns:a16="http://schemas.microsoft.com/office/drawing/2014/main" id="{F619B1F7-61E3-4578-A6AD-8CE340126C84}"/>
                    </a:ext>
                  </a:extLst>
                </p14:cNvPr>
                <p14:cNvContentPartPr/>
                <p14:nvPr/>
              </p14:nvContentPartPr>
              <p14:xfrm>
                <a:off x="7676967" y="2845816"/>
                <a:ext cx="122400" cy="102240"/>
              </p14:xfrm>
            </p:contentPart>
          </mc:Choice>
          <mc:Fallback xmlns="">
            <p:pic>
              <p:nvPicPr>
                <p:cNvPr id="42244" name="Tinta 42243">
                  <a:extLst>
                    <a:ext uri="{FF2B5EF4-FFF2-40B4-BE49-F238E27FC236}">
                      <a16:creationId xmlns:a16="http://schemas.microsoft.com/office/drawing/2014/main" id="{F619B1F7-61E3-4578-A6AD-8CE340126C8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68327" y="2837176"/>
                  <a:ext cx="140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2245" name="Tinta 42244">
                  <a:extLst>
                    <a:ext uri="{FF2B5EF4-FFF2-40B4-BE49-F238E27FC236}">
                      <a16:creationId xmlns:a16="http://schemas.microsoft.com/office/drawing/2014/main" id="{FE04DA99-AF28-4749-945D-351C1C6A5245}"/>
                    </a:ext>
                  </a:extLst>
                </p14:cNvPr>
                <p14:cNvContentPartPr/>
                <p14:nvPr/>
              </p14:nvContentPartPr>
              <p14:xfrm>
                <a:off x="7824207" y="2774896"/>
                <a:ext cx="113400" cy="243360"/>
              </p14:xfrm>
            </p:contentPart>
          </mc:Choice>
          <mc:Fallback xmlns="">
            <p:pic>
              <p:nvPicPr>
                <p:cNvPr id="42245" name="Tinta 42244">
                  <a:extLst>
                    <a:ext uri="{FF2B5EF4-FFF2-40B4-BE49-F238E27FC236}">
                      <a16:creationId xmlns:a16="http://schemas.microsoft.com/office/drawing/2014/main" id="{FE04DA99-AF28-4749-945D-351C1C6A524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815207" y="2766256"/>
                  <a:ext cx="1310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2247" name="Tinta 42246">
                  <a:extLst>
                    <a:ext uri="{FF2B5EF4-FFF2-40B4-BE49-F238E27FC236}">
                      <a16:creationId xmlns:a16="http://schemas.microsoft.com/office/drawing/2014/main" id="{23384C8E-3E5D-4376-BB08-7AB4E353F47A}"/>
                    </a:ext>
                  </a:extLst>
                </p14:cNvPr>
                <p14:cNvContentPartPr/>
                <p14:nvPr/>
              </p14:nvContentPartPr>
              <p14:xfrm>
                <a:off x="7018527" y="3111496"/>
                <a:ext cx="129960" cy="245880"/>
              </p14:xfrm>
            </p:contentPart>
          </mc:Choice>
          <mc:Fallback xmlns="">
            <p:pic>
              <p:nvPicPr>
                <p:cNvPr id="42247" name="Tinta 42246">
                  <a:extLst>
                    <a:ext uri="{FF2B5EF4-FFF2-40B4-BE49-F238E27FC236}">
                      <a16:creationId xmlns:a16="http://schemas.microsoft.com/office/drawing/2014/main" id="{23384C8E-3E5D-4376-BB08-7AB4E353F47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09527" y="3102856"/>
                  <a:ext cx="147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2248" name="Tinta 42247">
                  <a:extLst>
                    <a:ext uri="{FF2B5EF4-FFF2-40B4-BE49-F238E27FC236}">
                      <a16:creationId xmlns:a16="http://schemas.microsoft.com/office/drawing/2014/main" id="{2120BD30-6FA6-4B39-A377-6135E01F2DC3}"/>
                    </a:ext>
                  </a:extLst>
                </p14:cNvPr>
                <p14:cNvContentPartPr/>
                <p14:nvPr/>
              </p14:nvContentPartPr>
              <p14:xfrm>
                <a:off x="6878127" y="3188176"/>
                <a:ext cx="188280" cy="26640"/>
              </p14:xfrm>
            </p:contentPart>
          </mc:Choice>
          <mc:Fallback xmlns="">
            <p:pic>
              <p:nvPicPr>
                <p:cNvPr id="42248" name="Tinta 42247">
                  <a:extLst>
                    <a:ext uri="{FF2B5EF4-FFF2-40B4-BE49-F238E27FC236}">
                      <a16:creationId xmlns:a16="http://schemas.microsoft.com/office/drawing/2014/main" id="{2120BD30-6FA6-4B39-A377-6135E01F2DC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69487" y="3179536"/>
                  <a:ext cx="205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2249" name="Tinta 42248">
                  <a:extLst>
                    <a:ext uri="{FF2B5EF4-FFF2-40B4-BE49-F238E27FC236}">
                      <a16:creationId xmlns:a16="http://schemas.microsoft.com/office/drawing/2014/main" id="{744E4191-6FCC-49C2-B019-89383B3E953C}"/>
                    </a:ext>
                  </a:extLst>
                </p14:cNvPr>
                <p14:cNvContentPartPr/>
                <p14:nvPr/>
              </p14:nvContentPartPr>
              <p14:xfrm>
                <a:off x="7098807" y="3161536"/>
                <a:ext cx="254160" cy="201960"/>
              </p14:xfrm>
            </p:contentPart>
          </mc:Choice>
          <mc:Fallback xmlns="">
            <p:pic>
              <p:nvPicPr>
                <p:cNvPr id="42249" name="Tinta 42248">
                  <a:extLst>
                    <a:ext uri="{FF2B5EF4-FFF2-40B4-BE49-F238E27FC236}">
                      <a16:creationId xmlns:a16="http://schemas.microsoft.com/office/drawing/2014/main" id="{744E4191-6FCC-49C2-B019-89383B3E953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89807" y="3152536"/>
                  <a:ext cx="271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2250" name="Tinta 42249">
                  <a:extLst>
                    <a:ext uri="{FF2B5EF4-FFF2-40B4-BE49-F238E27FC236}">
                      <a16:creationId xmlns:a16="http://schemas.microsoft.com/office/drawing/2014/main" id="{E0D9C0D0-7D4C-4308-A0FC-40E6F67F438A}"/>
                    </a:ext>
                  </a:extLst>
                </p14:cNvPr>
                <p14:cNvContentPartPr/>
                <p14:nvPr/>
              </p14:nvContentPartPr>
              <p14:xfrm>
                <a:off x="7382847" y="3190336"/>
                <a:ext cx="355320" cy="137160"/>
              </p14:xfrm>
            </p:contentPart>
          </mc:Choice>
          <mc:Fallback xmlns="">
            <p:pic>
              <p:nvPicPr>
                <p:cNvPr id="42250" name="Tinta 42249">
                  <a:extLst>
                    <a:ext uri="{FF2B5EF4-FFF2-40B4-BE49-F238E27FC236}">
                      <a16:creationId xmlns:a16="http://schemas.microsoft.com/office/drawing/2014/main" id="{E0D9C0D0-7D4C-4308-A0FC-40E6F67F438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74207" y="3181336"/>
                  <a:ext cx="372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2252" name="Tinta 42251">
                  <a:extLst>
                    <a:ext uri="{FF2B5EF4-FFF2-40B4-BE49-F238E27FC236}">
                      <a16:creationId xmlns:a16="http://schemas.microsoft.com/office/drawing/2014/main" id="{B88574C2-9956-41C6-A643-F6990934C679}"/>
                    </a:ext>
                  </a:extLst>
                </p14:cNvPr>
                <p14:cNvContentPartPr/>
                <p14:nvPr/>
              </p14:nvContentPartPr>
              <p14:xfrm>
                <a:off x="7736727" y="2979016"/>
                <a:ext cx="394920" cy="342720"/>
              </p14:xfrm>
            </p:contentPart>
          </mc:Choice>
          <mc:Fallback xmlns="">
            <p:pic>
              <p:nvPicPr>
                <p:cNvPr id="42252" name="Tinta 42251">
                  <a:extLst>
                    <a:ext uri="{FF2B5EF4-FFF2-40B4-BE49-F238E27FC236}">
                      <a16:creationId xmlns:a16="http://schemas.microsoft.com/office/drawing/2014/main" id="{B88574C2-9956-41C6-A643-F6990934C67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28087" y="2970016"/>
                  <a:ext cx="412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2253" name="Tinta 42252">
                  <a:extLst>
                    <a:ext uri="{FF2B5EF4-FFF2-40B4-BE49-F238E27FC236}">
                      <a16:creationId xmlns:a16="http://schemas.microsoft.com/office/drawing/2014/main" id="{A7F7C325-01F9-42F1-95A3-654F8FAAC286}"/>
                    </a:ext>
                  </a:extLst>
                </p14:cNvPr>
                <p14:cNvContentPartPr/>
                <p14:nvPr/>
              </p14:nvContentPartPr>
              <p14:xfrm>
                <a:off x="8126967" y="3134896"/>
                <a:ext cx="490680" cy="176040"/>
              </p14:xfrm>
            </p:contentPart>
          </mc:Choice>
          <mc:Fallback xmlns="">
            <p:pic>
              <p:nvPicPr>
                <p:cNvPr id="42253" name="Tinta 42252">
                  <a:extLst>
                    <a:ext uri="{FF2B5EF4-FFF2-40B4-BE49-F238E27FC236}">
                      <a16:creationId xmlns:a16="http://schemas.microsoft.com/office/drawing/2014/main" id="{A7F7C325-01F9-42F1-95A3-654F8FAAC28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17967" y="3125896"/>
                  <a:ext cx="508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2254" name="Tinta 42253">
                  <a:extLst>
                    <a:ext uri="{FF2B5EF4-FFF2-40B4-BE49-F238E27FC236}">
                      <a16:creationId xmlns:a16="http://schemas.microsoft.com/office/drawing/2014/main" id="{EBE21EE2-3907-40E0-A009-268A78AED894}"/>
                    </a:ext>
                  </a:extLst>
                </p14:cNvPr>
                <p14:cNvContentPartPr/>
                <p14:nvPr/>
              </p14:nvContentPartPr>
              <p14:xfrm>
                <a:off x="8617287" y="3079816"/>
                <a:ext cx="360" cy="360"/>
              </p14:xfrm>
            </p:contentPart>
          </mc:Choice>
          <mc:Fallback xmlns="">
            <p:pic>
              <p:nvPicPr>
                <p:cNvPr id="42254" name="Tinta 42253">
                  <a:extLst>
                    <a:ext uri="{FF2B5EF4-FFF2-40B4-BE49-F238E27FC236}">
                      <a16:creationId xmlns:a16="http://schemas.microsoft.com/office/drawing/2014/main" id="{EBE21EE2-3907-40E0-A009-268A78AED89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608647" y="30711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2255" name="Tinta 42254">
                  <a:extLst>
                    <a:ext uri="{FF2B5EF4-FFF2-40B4-BE49-F238E27FC236}">
                      <a16:creationId xmlns:a16="http://schemas.microsoft.com/office/drawing/2014/main" id="{C23BC48B-C057-4648-A0D8-45693091776B}"/>
                    </a:ext>
                  </a:extLst>
                </p14:cNvPr>
                <p14:cNvContentPartPr/>
                <p14:nvPr/>
              </p14:nvContentPartPr>
              <p14:xfrm>
                <a:off x="8617287" y="3079816"/>
                <a:ext cx="159840" cy="207000"/>
              </p14:xfrm>
            </p:contentPart>
          </mc:Choice>
          <mc:Fallback xmlns="">
            <p:pic>
              <p:nvPicPr>
                <p:cNvPr id="42255" name="Tinta 42254">
                  <a:extLst>
                    <a:ext uri="{FF2B5EF4-FFF2-40B4-BE49-F238E27FC236}">
                      <a16:creationId xmlns:a16="http://schemas.microsoft.com/office/drawing/2014/main" id="{C23BC48B-C057-4648-A0D8-45693091776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608647" y="3071176"/>
                  <a:ext cx="177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2256" name="Tinta 42255">
                  <a:extLst>
                    <a:ext uri="{FF2B5EF4-FFF2-40B4-BE49-F238E27FC236}">
                      <a16:creationId xmlns:a16="http://schemas.microsoft.com/office/drawing/2014/main" id="{F9B71483-AFAE-482A-B57D-FD984CA5A00B}"/>
                    </a:ext>
                  </a:extLst>
                </p14:cNvPr>
                <p14:cNvContentPartPr/>
                <p14:nvPr/>
              </p14:nvContentPartPr>
              <p14:xfrm>
                <a:off x="8769927" y="3147136"/>
                <a:ext cx="92520" cy="180720"/>
              </p14:xfrm>
            </p:contentPart>
          </mc:Choice>
          <mc:Fallback xmlns="">
            <p:pic>
              <p:nvPicPr>
                <p:cNvPr id="42256" name="Tinta 42255">
                  <a:extLst>
                    <a:ext uri="{FF2B5EF4-FFF2-40B4-BE49-F238E27FC236}">
                      <a16:creationId xmlns:a16="http://schemas.microsoft.com/office/drawing/2014/main" id="{F9B71483-AFAE-482A-B57D-FD984CA5A00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60927" y="3138496"/>
                  <a:ext cx="110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2257" name="Tinta 42256">
                  <a:extLst>
                    <a:ext uri="{FF2B5EF4-FFF2-40B4-BE49-F238E27FC236}">
                      <a16:creationId xmlns:a16="http://schemas.microsoft.com/office/drawing/2014/main" id="{4A0D749D-DDDB-4B42-B142-AC49291F6127}"/>
                    </a:ext>
                  </a:extLst>
                </p14:cNvPr>
                <p14:cNvContentPartPr/>
                <p14:nvPr/>
              </p14:nvContentPartPr>
              <p14:xfrm>
                <a:off x="8884767" y="3094936"/>
                <a:ext cx="84960" cy="191160"/>
              </p14:xfrm>
            </p:contentPart>
          </mc:Choice>
          <mc:Fallback xmlns="">
            <p:pic>
              <p:nvPicPr>
                <p:cNvPr id="42257" name="Tinta 42256">
                  <a:extLst>
                    <a:ext uri="{FF2B5EF4-FFF2-40B4-BE49-F238E27FC236}">
                      <a16:creationId xmlns:a16="http://schemas.microsoft.com/office/drawing/2014/main" id="{4A0D749D-DDDB-4B42-B142-AC49291F612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876127" y="3085936"/>
                  <a:ext cx="102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2259" name="Tinta 42258">
                  <a:extLst>
                    <a:ext uri="{FF2B5EF4-FFF2-40B4-BE49-F238E27FC236}">
                      <a16:creationId xmlns:a16="http://schemas.microsoft.com/office/drawing/2014/main" id="{25ED45F8-B279-4AB9-928C-9266D9F5DEE8}"/>
                    </a:ext>
                  </a:extLst>
                </p14:cNvPr>
                <p14:cNvContentPartPr/>
                <p14:nvPr/>
              </p14:nvContentPartPr>
              <p14:xfrm>
                <a:off x="7910967" y="3115456"/>
                <a:ext cx="2880" cy="9720"/>
              </p14:xfrm>
            </p:contentPart>
          </mc:Choice>
          <mc:Fallback xmlns="">
            <p:pic>
              <p:nvPicPr>
                <p:cNvPr id="42259" name="Tinta 42258">
                  <a:extLst>
                    <a:ext uri="{FF2B5EF4-FFF2-40B4-BE49-F238E27FC236}">
                      <a16:creationId xmlns:a16="http://schemas.microsoft.com/office/drawing/2014/main" id="{25ED45F8-B279-4AB9-928C-9266D9F5DEE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01967" y="3106456"/>
                  <a:ext cx="20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2260" name="Tinta 42259">
                  <a:extLst>
                    <a:ext uri="{FF2B5EF4-FFF2-40B4-BE49-F238E27FC236}">
                      <a16:creationId xmlns:a16="http://schemas.microsoft.com/office/drawing/2014/main" id="{4BF46DF2-8907-4D75-9D50-D368201022B7}"/>
                    </a:ext>
                  </a:extLst>
                </p14:cNvPr>
                <p14:cNvContentPartPr/>
                <p14:nvPr/>
              </p14:nvContentPartPr>
              <p14:xfrm>
                <a:off x="8044527" y="3075856"/>
                <a:ext cx="167040" cy="52920"/>
              </p14:xfrm>
            </p:contentPart>
          </mc:Choice>
          <mc:Fallback xmlns="">
            <p:pic>
              <p:nvPicPr>
                <p:cNvPr id="42260" name="Tinta 42259">
                  <a:extLst>
                    <a:ext uri="{FF2B5EF4-FFF2-40B4-BE49-F238E27FC236}">
                      <a16:creationId xmlns:a16="http://schemas.microsoft.com/office/drawing/2014/main" id="{4BF46DF2-8907-4D75-9D50-D368201022B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35887" y="3067216"/>
                  <a:ext cx="184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2263" name="Tinta 42262">
                  <a:extLst>
                    <a:ext uri="{FF2B5EF4-FFF2-40B4-BE49-F238E27FC236}">
                      <a16:creationId xmlns:a16="http://schemas.microsoft.com/office/drawing/2014/main" id="{BCF96890-5244-4447-88CD-12D7EA5E30F4}"/>
                    </a:ext>
                  </a:extLst>
                </p14:cNvPr>
                <p14:cNvContentPartPr/>
                <p14:nvPr/>
              </p14:nvContentPartPr>
              <p14:xfrm>
                <a:off x="7317327" y="3363136"/>
                <a:ext cx="480240" cy="555120"/>
              </p14:xfrm>
            </p:contentPart>
          </mc:Choice>
          <mc:Fallback xmlns="">
            <p:pic>
              <p:nvPicPr>
                <p:cNvPr id="42263" name="Tinta 42262">
                  <a:extLst>
                    <a:ext uri="{FF2B5EF4-FFF2-40B4-BE49-F238E27FC236}">
                      <a16:creationId xmlns:a16="http://schemas.microsoft.com/office/drawing/2014/main" id="{BCF96890-5244-4447-88CD-12D7EA5E30F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308327" y="3354136"/>
                  <a:ext cx="497880" cy="57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403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37">
            <a:extLst>
              <a:ext uri="{FF2B5EF4-FFF2-40B4-BE49-F238E27FC236}">
                <a16:creationId xmlns:a16="http://schemas.microsoft.com/office/drawing/2014/main" id="{9561D730-7723-4870-8709-A731FD671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altLang="pt-BR" dirty="0"/>
              <a:t>Sistemas multifásicos nas separações homogêneas</a:t>
            </a:r>
          </a:p>
        </p:txBody>
      </p:sp>
      <p:sp>
        <p:nvSpPr>
          <p:cNvPr id="9219" name="Rectangle 439">
            <a:extLst>
              <a:ext uri="{FF2B5EF4-FFF2-40B4-BE49-F238E27FC236}">
                <a16:creationId xmlns:a16="http://schemas.microsoft.com/office/drawing/2014/main" id="{7ADBBACC-27E5-4049-888E-D88084673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pt-BR" altLang="pt-BR" dirty="0"/>
              <a:t>Na maior parte das separações, o coração da operação consiste de duas fases em contato</a:t>
            </a:r>
          </a:p>
          <a:p>
            <a:pPr lvl="1"/>
            <a:r>
              <a:rPr lang="pt-BR" altLang="pt-BR" dirty="0"/>
              <a:t>Transporte de componentes ocorre</a:t>
            </a:r>
          </a:p>
          <a:p>
            <a:pPr lvl="2"/>
            <a:r>
              <a:rPr lang="pt-BR" altLang="pt-BR" dirty="0"/>
              <a:t>entre fases</a:t>
            </a:r>
          </a:p>
          <a:p>
            <a:pPr lvl="2"/>
            <a:r>
              <a:rPr lang="pt-BR" altLang="pt-BR" dirty="0"/>
              <a:t>no sentido do equilíbrio termodinâmico (no equilíbrio o transporte cessa):</a:t>
            </a:r>
          </a:p>
          <a:p>
            <a:pPr lvl="1"/>
            <a:r>
              <a:rPr lang="pt-BR" altLang="pt-BR" dirty="0"/>
              <a:t>Termodinâmica permite escolher condições que favorecem o transporte preferencial de certos componentes, promovendo a separação</a:t>
            </a:r>
          </a:p>
          <a:p>
            <a:pPr lvl="2"/>
            <a:endParaRPr lang="pt-BR" altLang="pt-BR" dirty="0"/>
          </a:p>
          <a:p>
            <a:pPr lvl="1"/>
            <a:endParaRPr lang="pt-BR" altLang="pt-BR" dirty="0"/>
          </a:p>
        </p:txBody>
      </p:sp>
      <p:sp>
        <p:nvSpPr>
          <p:cNvPr id="9220" name="Espaço Reservado para Número de Slide 4">
            <a:extLst>
              <a:ext uri="{FF2B5EF4-FFF2-40B4-BE49-F238E27FC236}">
                <a16:creationId xmlns:a16="http://schemas.microsoft.com/office/drawing/2014/main" id="{CFAA3825-2424-4E02-BEB7-4833D5F00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836F37-8FA2-45C1-B3A7-B6E9259E9AE0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145" name="Retângulo 144">
            <a:extLst>
              <a:ext uri="{FF2B5EF4-FFF2-40B4-BE49-F238E27FC236}">
                <a16:creationId xmlns:a16="http://schemas.microsoft.com/office/drawing/2014/main" id="{7D8EFF92-BB1F-42ED-87B6-320A581E35A6}"/>
              </a:ext>
            </a:extLst>
          </p:cNvPr>
          <p:cNvSpPr/>
          <p:nvPr/>
        </p:nvSpPr>
        <p:spPr>
          <a:xfrm>
            <a:off x="649286" y="6090314"/>
            <a:ext cx="38465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Daí a importância do tema:  “Equilíbrio em sistemas multifásicos”</a:t>
            </a:r>
          </a:p>
        </p:txBody>
      </p:sp>
      <p:grpSp>
        <p:nvGrpSpPr>
          <p:cNvPr id="9222" name="Group 422">
            <a:extLst>
              <a:ext uri="{FF2B5EF4-FFF2-40B4-BE49-F238E27FC236}">
                <a16:creationId xmlns:a16="http://schemas.microsoft.com/office/drawing/2014/main" id="{B468857C-A203-493C-BD71-6B24EBCEFE53}"/>
              </a:ext>
            </a:extLst>
          </p:cNvPr>
          <p:cNvGrpSpPr>
            <a:grpSpLocks/>
          </p:cNvGrpSpPr>
          <p:nvPr/>
        </p:nvGrpSpPr>
        <p:grpSpPr bwMode="auto">
          <a:xfrm>
            <a:off x="6983594" y="4812561"/>
            <a:ext cx="287337" cy="360362"/>
            <a:chOff x="4240" y="2795"/>
            <a:chExt cx="181" cy="227"/>
          </a:xfrm>
        </p:grpSpPr>
        <p:sp>
          <p:nvSpPr>
            <p:cNvPr id="9359" name="Oval 416">
              <a:extLst>
                <a:ext uri="{FF2B5EF4-FFF2-40B4-BE49-F238E27FC236}">
                  <a16:creationId xmlns:a16="http://schemas.microsoft.com/office/drawing/2014/main" id="{5C776816-FBC3-41A6-A3B6-C2E6B61B0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977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60" name="Oval 418">
              <a:extLst>
                <a:ext uri="{FF2B5EF4-FFF2-40B4-BE49-F238E27FC236}">
                  <a16:creationId xmlns:a16="http://schemas.microsoft.com/office/drawing/2014/main" id="{D762CE54-5730-4FE2-9E98-BF4EEC562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79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61" name="Oval 419">
              <a:extLst>
                <a:ext uri="{FF2B5EF4-FFF2-40B4-BE49-F238E27FC236}">
                  <a16:creationId xmlns:a16="http://schemas.microsoft.com/office/drawing/2014/main" id="{62C068A0-C31C-47A4-99B5-3AA8ABA37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840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62" name="Oval 420">
              <a:extLst>
                <a:ext uri="{FF2B5EF4-FFF2-40B4-BE49-F238E27FC236}">
                  <a16:creationId xmlns:a16="http://schemas.microsoft.com/office/drawing/2014/main" id="{59D60FF3-4F6E-46BE-8884-4D14E8AF8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2931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223" name="Text Box 423">
            <a:extLst>
              <a:ext uri="{FF2B5EF4-FFF2-40B4-BE49-F238E27FC236}">
                <a16:creationId xmlns:a16="http://schemas.microsoft.com/office/drawing/2014/main" id="{FDAF0245-41F9-45D7-BC25-E234BCD9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734" y="4723175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600" b="1" i="1">
                <a:latin typeface="Lucida Sans" panose="020B0602030504020204" pitchFamily="34" charset="0"/>
                <a:cs typeface="Tahoma" panose="020B0604030504040204" pitchFamily="34" charset="0"/>
              </a:rPr>
              <a:t>Moléculas do componente I</a:t>
            </a:r>
          </a:p>
        </p:txBody>
      </p:sp>
      <p:grpSp>
        <p:nvGrpSpPr>
          <p:cNvPr id="9224" name="Group 424">
            <a:extLst>
              <a:ext uri="{FF2B5EF4-FFF2-40B4-BE49-F238E27FC236}">
                <a16:creationId xmlns:a16="http://schemas.microsoft.com/office/drawing/2014/main" id="{8C49DB7A-14F3-4BB9-9FCF-8AC103E50B9B}"/>
              </a:ext>
            </a:extLst>
          </p:cNvPr>
          <p:cNvGrpSpPr>
            <a:grpSpLocks/>
          </p:cNvGrpSpPr>
          <p:nvPr/>
        </p:nvGrpSpPr>
        <p:grpSpPr bwMode="auto">
          <a:xfrm>
            <a:off x="6984539" y="5424661"/>
            <a:ext cx="287337" cy="360363"/>
            <a:chOff x="4240" y="2795"/>
            <a:chExt cx="181" cy="227"/>
          </a:xfrm>
        </p:grpSpPr>
        <p:sp>
          <p:nvSpPr>
            <p:cNvPr id="9355" name="Oval 425">
              <a:extLst>
                <a:ext uri="{FF2B5EF4-FFF2-40B4-BE49-F238E27FC236}">
                  <a16:creationId xmlns:a16="http://schemas.microsoft.com/office/drawing/2014/main" id="{BD86EF17-49A0-4D82-A644-082FA5D80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977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56" name="Oval 426">
              <a:extLst>
                <a:ext uri="{FF2B5EF4-FFF2-40B4-BE49-F238E27FC236}">
                  <a16:creationId xmlns:a16="http://schemas.microsoft.com/office/drawing/2014/main" id="{5134BDE3-E608-4075-AB15-871548B06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795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57" name="Oval 427">
              <a:extLst>
                <a:ext uri="{FF2B5EF4-FFF2-40B4-BE49-F238E27FC236}">
                  <a16:creationId xmlns:a16="http://schemas.microsoft.com/office/drawing/2014/main" id="{364AC8A4-1003-4808-BE4B-1714D65C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840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58" name="Oval 428">
              <a:extLst>
                <a:ext uri="{FF2B5EF4-FFF2-40B4-BE49-F238E27FC236}">
                  <a16:creationId xmlns:a16="http://schemas.microsoft.com/office/drawing/2014/main" id="{C4F3479F-0E23-4FFA-A7CC-D43461438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2931"/>
              <a:ext cx="45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225" name="Text Box 429">
            <a:extLst>
              <a:ext uri="{FF2B5EF4-FFF2-40B4-BE49-F238E27FC236}">
                <a16:creationId xmlns:a16="http://schemas.microsoft.com/office/drawing/2014/main" id="{B112D501-9396-414F-9B24-6A110AB15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328" y="5388868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600" b="1" i="1" dirty="0">
                <a:latin typeface="Lucida Sans" panose="020B0602030504020204" pitchFamily="34" charset="0"/>
                <a:cs typeface="Tahoma" panose="020B0604030504040204" pitchFamily="34" charset="0"/>
              </a:rPr>
              <a:t>Moléculas do componente II</a:t>
            </a:r>
          </a:p>
        </p:txBody>
      </p:sp>
      <p:sp>
        <p:nvSpPr>
          <p:cNvPr id="9226" name="Rectangle 433">
            <a:extLst>
              <a:ext uri="{FF2B5EF4-FFF2-40B4-BE49-F238E27FC236}">
                <a16:creationId xmlns:a16="http://schemas.microsoft.com/office/drawing/2014/main" id="{E5ECC24E-1FD0-488F-AC0C-FB5BBBA4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346" y="4242124"/>
            <a:ext cx="433387" cy="3587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b="1" i="1">
              <a:latin typeface="Lucida Sans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Rectangle 434">
            <a:extLst>
              <a:ext uri="{FF2B5EF4-FFF2-40B4-BE49-F238E27FC236}">
                <a16:creationId xmlns:a16="http://schemas.microsoft.com/office/drawing/2014/main" id="{4EDD5802-B1AB-4AA8-B3D4-7FCF3B9FC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346" y="3800837"/>
            <a:ext cx="433388" cy="358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Sans" panose="020B0602030504020204" pitchFamily="34" charset="0"/>
                <a:cs typeface="Tahoma" panose="020B0604030504040204" pitchFamily="34" charset="0"/>
              </a:defRPr>
            </a:lvl9pPr>
          </a:lstStyle>
          <a:p>
            <a:pPr>
              <a:defRPr/>
            </a:pPr>
            <a:endParaRPr lang="pt-BR" altLang="pt-BR"/>
          </a:p>
        </p:txBody>
      </p:sp>
      <p:sp>
        <p:nvSpPr>
          <p:cNvPr id="9228" name="Text Box 435">
            <a:extLst>
              <a:ext uri="{FF2B5EF4-FFF2-40B4-BE49-F238E27FC236}">
                <a16:creationId xmlns:a16="http://schemas.microsoft.com/office/drawing/2014/main" id="{81594B8C-E9C7-421A-AFB6-E4520CA82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069" y="4196918"/>
            <a:ext cx="1868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600" b="1" i="1">
                <a:latin typeface="Lucida Sans" panose="020B0602030504020204" pitchFamily="34" charset="0"/>
                <a:cs typeface="Tahoma" panose="020B0604030504040204" pitchFamily="34" charset="0"/>
              </a:rPr>
              <a:t>Fase auxiliar</a:t>
            </a:r>
          </a:p>
        </p:txBody>
      </p:sp>
      <p:sp>
        <p:nvSpPr>
          <p:cNvPr id="9229" name="Text Box 436">
            <a:extLst>
              <a:ext uri="{FF2B5EF4-FFF2-40B4-BE49-F238E27FC236}">
                <a16:creationId xmlns:a16="http://schemas.microsoft.com/office/drawing/2014/main" id="{C36AE25B-61FF-4B6B-A2D5-51D523EBD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496" y="3730986"/>
            <a:ext cx="1797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 sz="1600" b="1" i="1" dirty="0">
                <a:latin typeface="Lucida Sans" panose="020B0602030504020204" pitchFamily="34" charset="0"/>
                <a:cs typeface="Tahoma" panose="020B0604030504040204" pitchFamily="34" charset="0"/>
              </a:rPr>
              <a:t>Fase principal</a:t>
            </a:r>
            <a:endParaRPr lang="pt-BR" altLang="pt-BR" sz="1600" b="1" i="1" dirty="0">
              <a:latin typeface="Lucida Sans" panose="020B060203050402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C0D1556-06DC-46BD-AD3B-E4A4987F61E2}"/>
              </a:ext>
            </a:extLst>
          </p:cNvPr>
          <p:cNvGrpSpPr/>
          <p:nvPr/>
        </p:nvGrpSpPr>
        <p:grpSpPr>
          <a:xfrm>
            <a:off x="7331558" y="1434767"/>
            <a:ext cx="1258888" cy="2148857"/>
            <a:chOff x="2108200" y="1762125"/>
            <a:chExt cx="1258888" cy="2148857"/>
          </a:xfrm>
        </p:grpSpPr>
        <p:sp>
          <p:nvSpPr>
            <p:cNvPr id="167" name="Rectangle 333">
              <a:extLst>
                <a:ext uri="{FF2B5EF4-FFF2-40B4-BE49-F238E27FC236}">
                  <a16:creationId xmlns:a16="http://schemas.microsoft.com/office/drawing/2014/main" id="{E44D4D09-EA23-4755-A3B3-73F7263B475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08200" y="1762125"/>
              <a:ext cx="1258888" cy="16430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Lucida Sans" panose="020B060203050402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9247" name="CaixaDeTexto 213">
              <a:extLst>
                <a:ext uri="{FF2B5EF4-FFF2-40B4-BE49-F238E27FC236}">
                  <a16:creationId xmlns:a16="http://schemas.microsoft.com/office/drawing/2014/main" id="{2BCF7D43-B32C-480B-9054-1B64BBDA4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579" y="3387934"/>
              <a:ext cx="1160025" cy="52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en-US" sz="1400" b="1" dirty="0">
                  <a:latin typeface="Calibri" panose="020F0502020204030204" pitchFamily="34" charset="0"/>
                  <a:cs typeface="Tahoma" panose="020B0604030504040204" pitchFamily="34" charset="0"/>
                </a:rPr>
                <a:t>Fases em contato</a:t>
              </a:r>
            </a:p>
          </p:txBody>
        </p:sp>
        <p:sp>
          <p:nvSpPr>
            <p:cNvPr id="9248" name="Rectangle 332">
              <a:extLst>
                <a:ext uri="{FF2B5EF4-FFF2-40B4-BE49-F238E27FC236}">
                  <a16:creationId xmlns:a16="http://schemas.microsoft.com/office/drawing/2014/main" id="{7EC46AE4-B27F-4953-8CA3-0CC17DB2FD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2188115" y="2069208"/>
              <a:ext cx="1045509" cy="108819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49" name="Oval 362">
              <a:extLst>
                <a:ext uri="{FF2B5EF4-FFF2-40B4-BE49-F238E27FC236}">
                  <a16:creationId xmlns:a16="http://schemas.microsoft.com/office/drawing/2014/main" id="{29716665-4947-4D5C-9006-07BF7DF58DE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74566" y="1818214"/>
              <a:ext cx="64396" cy="7535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50" name="Group 350">
              <a:extLst>
                <a:ext uri="{FF2B5EF4-FFF2-40B4-BE49-F238E27FC236}">
                  <a16:creationId xmlns:a16="http://schemas.microsoft.com/office/drawing/2014/main" id="{CAA648E5-87ED-4BF4-A44D-C2F8D5F72B5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389558" y="2150676"/>
              <a:ext cx="718370" cy="894170"/>
              <a:chOff x="567" y="1463"/>
              <a:chExt cx="502" cy="534"/>
            </a:xfrm>
          </p:grpSpPr>
          <p:grpSp>
            <p:nvGrpSpPr>
              <p:cNvPr id="9274" name="Group 351">
                <a:extLst>
                  <a:ext uri="{FF2B5EF4-FFF2-40B4-BE49-F238E27FC236}">
                    <a16:creationId xmlns:a16="http://schemas.microsoft.com/office/drawing/2014/main" id="{C8C79B3B-28A3-46FC-9C39-6FC88B5464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3" y="1463"/>
                <a:ext cx="366" cy="534"/>
                <a:chOff x="703" y="1463"/>
                <a:chExt cx="366" cy="534"/>
              </a:xfrm>
            </p:grpSpPr>
            <p:sp>
              <p:nvSpPr>
                <p:cNvPr id="9281" name="Oval 352">
                  <a:extLst>
                    <a:ext uri="{FF2B5EF4-FFF2-40B4-BE49-F238E27FC236}">
                      <a16:creationId xmlns:a16="http://schemas.microsoft.com/office/drawing/2014/main" id="{D1084BA0-F7E5-4704-A463-EFDCCADBB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706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82" name="Oval 353">
                  <a:extLst>
                    <a:ext uri="{FF2B5EF4-FFF2-40B4-BE49-F238E27FC236}">
                      <a16:creationId xmlns:a16="http://schemas.microsoft.com/office/drawing/2014/main" id="{68F4B6B6-05E5-4154-A479-7EB67B8384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842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83" name="Oval 354">
                  <a:extLst>
                    <a:ext uri="{FF2B5EF4-FFF2-40B4-BE49-F238E27FC236}">
                      <a16:creationId xmlns:a16="http://schemas.microsoft.com/office/drawing/2014/main" id="{1EC81AC9-1847-4B29-841F-B0263B97C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676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84" name="Oval 355">
                  <a:extLst>
                    <a:ext uri="{FF2B5EF4-FFF2-40B4-BE49-F238E27FC236}">
                      <a16:creationId xmlns:a16="http://schemas.microsoft.com/office/drawing/2014/main" id="{6BC655CF-DA52-4BBF-917E-70DCBFC56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" y="1762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85" name="Oval 356">
                  <a:extLst>
                    <a:ext uri="{FF2B5EF4-FFF2-40B4-BE49-F238E27FC236}">
                      <a16:creationId xmlns:a16="http://schemas.microsoft.com/office/drawing/2014/main" id="{0FC5096E-2FA8-49A0-96D7-D08958BA5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1" y="1888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86" name="Oval 357">
                  <a:extLst>
                    <a:ext uri="{FF2B5EF4-FFF2-40B4-BE49-F238E27FC236}">
                      <a16:creationId xmlns:a16="http://schemas.microsoft.com/office/drawing/2014/main" id="{7ED94EC9-FF88-477F-BBB2-69163F6D2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" y="1463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87" name="Oval 358">
                  <a:extLst>
                    <a:ext uri="{FF2B5EF4-FFF2-40B4-BE49-F238E27FC236}">
                      <a16:creationId xmlns:a16="http://schemas.microsoft.com/office/drawing/2014/main" id="{8FFE9EE9-A47D-4DC5-8202-5FAFAA966F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570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88" name="Oval 359">
                  <a:extLst>
                    <a:ext uri="{FF2B5EF4-FFF2-40B4-BE49-F238E27FC236}">
                      <a16:creationId xmlns:a16="http://schemas.microsoft.com/office/drawing/2014/main" id="{A110D910-5194-4519-B7B6-3745EE586E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" y="1678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89" name="Oval 352">
                  <a:extLst>
                    <a:ext uri="{FF2B5EF4-FFF2-40B4-BE49-F238E27FC236}">
                      <a16:creationId xmlns:a16="http://schemas.microsoft.com/office/drawing/2014/main" id="{24D846C5-C416-4FA1-8329-8741A55EB8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1952"/>
                  <a:ext cx="45" cy="4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275" name="Oval 360">
                <a:extLst>
                  <a:ext uri="{FF2B5EF4-FFF2-40B4-BE49-F238E27FC236}">
                    <a16:creationId xmlns:a16="http://schemas.microsoft.com/office/drawing/2014/main" id="{F1496A22-FEB1-4A09-A137-D8D57D57F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" y="1590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b="1" i="1">
                  <a:latin typeface="Lucida Sans" panose="020B06020305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76" name="Oval 361">
                <a:extLst>
                  <a:ext uri="{FF2B5EF4-FFF2-40B4-BE49-F238E27FC236}">
                    <a16:creationId xmlns:a16="http://schemas.microsoft.com/office/drawing/2014/main" id="{C3CBA3A6-1D09-48C3-A761-0FCFA4053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544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b="1" i="1">
                  <a:latin typeface="Lucida Sans" panose="020B06020305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77" name="Oval 362">
                <a:extLst>
                  <a:ext uri="{FF2B5EF4-FFF2-40B4-BE49-F238E27FC236}">
                    <a16:creationId xmlns:a16="http://schemas.microsoft.com/office/drawing/2014/main" id="{C81A8996-3EA0-40D6-8865-17CAE70C0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" y="1843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b="1" i="1">
                  <a:latin typeface="Lucida Sans" panose="020B06020305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78" name="Oval 363">
                <a:extLst>
                  <a:ext uri="{FF2B5EF4-FFF2-40B4-BE49-F238E27FC236}">
                    <a16:creationId xmlns:a16="http://schemas.microsoft.com/office/drawing/2014/main" id="{8B522412-C45F-4229-A364-7A56DF43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" y="1544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b="1" i="1">
                  <a:latin typeface="Lucida Sans" panose="020B06020305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79" name="Oval 364">
                <a:extLst>
                  <a:ext uri="{FF2B5EF4-FFF2-40B4-BE49-F238E27FC236}">
                    <a16:creationId xmlns:a16="http://schemas.microsoft.com/office/drawing/2014/main" id="{63060430-34F7-4453-9DB0-1A4FD483C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706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b="1" i="1">
                  <a:latin typeface="Lucida Sans" panose="020B06020305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80" name="Oval 364">
                <a:extLst>
                  <a:ext uri="{FF2B5EF4-FFF2-40B4-BE49-F238E27FC236}">
                    <a16:creationId xmlns:a16="http://schemas.microsoft.com/office/drawing/2014/main" id="{08F1E4BA-BBA6-48EC-AE94-ADAC9DE49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1907"/>
                <a:ext cx="45" cy="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b="1" i="1">
                  <a:latin typeface="Lucida Sans" panose="020B060203050402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251" name="Oval 338">
              <a:extLst>
                <a:ext uri="{FF2B5EF4-FFF2-40B4-BE49-F238E27FC236}">
                  <a16:creationId xmlns:a16="http://schemas.microsoft.com/office/drawing/2014/main" id="{061D6E74-33C3-48A4-A6FA-5711379851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266894" y="2753936"/>
              <a:ext cx="64396" cy="75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52" name="Oval 338">
              <a:extLst>
                <a:ext uri="{FF2B5EF4-FFF2-40B4-BE49-F238E27FC236}">
                  <a16:creationId xmlns:a16="http://schemas.microsoft.com/office/drawing/2014/main" id="{AD3C5A8E-CF11-4FF0-8884-20CE72BBE1B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8812" y="2253458"/>
              <a:ext cx="64396" cy="75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53" name="Oval 338">
              <a:extLst>
                <a:ext uri="{FF2B5EF4-FFF2-40B4-BE49-F238E27FC236}">
                  <a16:creationId xmlns:a16="http://schemas.microsoft.com/office/drawing/2014/main" id="{F676E0C9-E7FB-48EE-AF31-0B9CCBBC461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27081" y="3257787"/>
              <a:ext cx="64396" cy="75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54" name="Group 334">
              <a:extLst>
                <a:ext uri="{FF2B5EF4-FFF2-40B4-BE49-F238E27FC236}">
                  <a16:creationId xmlns:a16="http://schemas.microsoft.com/office/drawing/2014/main" id="{3B89B7EC-2DD6-4683-985C-4C1BC076ADB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178982" y="1803047"/>
              <a:ext cx="1151965" cy="1498655"/>
              <a:chOff x="505" y="1129"/>
              <a:chExt cx="805" cy="895"/>
            </a:xfrm>
          </p:grpSpPr>
          <p:grpSp>
            <p:nvGrpSpPr>
              <p:cNvPr id="9258" name="Group 335">
                <a:extLst>
                  <a:ext uri="{FF2B5EF4-FFF2-40B4-BE49-F238E27FC236}">
                    <a16:creationId xmlns:a16="http://schemas.microsoft.com/office/drawing/2014/main" id="{DFC4280D-0AC3-4782-81CE-0C645E965A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" y="1129"/>
                <a:ext cx="805" cy="804"/>
                <a:chOff x="460" y="1174"/>
                <a:chExt cx="805" cy="804"/>
              </a:xfrm>
            </p:grpSpPr>
            <p:sp>
              <p:nvSpPr>
                <p:cNvPr id="9265" name="Oval 336">
                  <a:extLst>
                    <a:ext uri="{FF2B5EF4-FFF2-40B4-BE49-F238E27FC236}">
                      <a16:creationId xmlns:a16="http://schemas.microsoft.com/office/drawing/2014/main" id="{2FC070A1-7B83-461C-A532-737E6EA0B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" y="1884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66" name="Oval 337">
                  <a:extLst>
                    <a:ext uri="{FF2B5EF4-FFF2-40B4-BE49-F238E27FC236}">
                      <a16:creationId xmlns:a16="http://schemas.microsoft.com/office/drawing/2014/main" id="{8248489D-245B-44BF-B3AD-3A6F9EB33B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927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67" name="Oval 338">
                  <a:extLst>
                    <a:ext uri="{FF2B5EF4-FFF2-40B4-BE49-F238E27FC236}">
                      <a16:creationId xmlns:a16="http://schemas.microsoft.com/office/drawing/2014/main" id="{96F69F8E-3573-4677-B8DF-DD2852762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220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68" name="Oval 339">
                  <a:extLst>
                    <a:ext uri="{FF2B5EF4-FFF2-40B4-BE49-F238E27FC236}">
                      <a16:creationId xmlns:a16="http://schemas.microsoft.com/office/drawing/2014/main" id="{F2934E96-B6DA-4C0A-AEF6-930E4CC85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" y="1356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69" name="Oval 340">
                  <a:extLst>
                    <a:ext uri="{FF2B5EF4-FFF2-40B4-BE49-F238E27FC236}">
                      <a16:creationId xmlns:a16="http://schemas.microsoft.com/office/drawing/2014/main" id="{79B8742F-2EE9-43C1-9F23-544D635965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9" y="1888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70" name="Oval 341">
                  <a:extLst>
                    <a:ext uri="{FF2B5EF4-FFF2-40B4-BE49-F238E27FC236}">
                      <a16:creationId xmlns:a16="http://schemas.microsoft.com/office/drawing/2014/main" id="{7B82BE00-E60A-4D6F-B075-40131251F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933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71" name="Oval 342">
                  <a:extLst>
                    <a:ext uri="{FF2B5EF4-FFF2-40B4-BE49-F238E27FC236}">
                      <a16:creationId xmlns:a16="http://schemas.microsoft.com/office/drawing/2014/main" id="{A39DD95D-71A6-4F95-AF7C-5CDA27595B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174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72" name="Oval 343">
                  <a:extLst>
                    <a:ext uri="{FF2B5EF4-FFF2-40B4-BE49-F238E27FC236}">
                      <a16:creationId xmlns:a16="http://schemas.microsoft.com/office/drawing/2014/main" id="{9BF516A7-33C4-4CAC-ACC8-9403B71FED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0" y="1310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73" name="Oval 337">
                  <a:extLst>
                    <a:ext uri="{FF2B5EF4-FFF2-40B4-BE49-F238E27FC236}">
                      <a16:creationId xmlns:a16="http://schemas.microsoft.com/office/drawing/2014/main" id="{216A7849-2044-4DB1-A743-2362BC3335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0" y="1796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pt-BR" altLang="pt-BR" b="1" i="1">
                    <a:latin typeface="Lucida Sans" panose="020B060203050402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259" name="Oval 344">
                <a:extLst>
                  <a:ext uri="{FF2B5EF4-FFF2-40B4-BE49-F238E27FC236}">
                    <a16:creationId xmlns:a16="http://schemas.microsoft.com/office/drawing/2014/main" id="{803A08EF-289A-4F6C-81C6-A24A90F4E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97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b="1" i="1">
                  <a:latin typeface="Lucida Sans" panose="020B06020305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60" name="Oval 345">
                <a:extLst>
                  <a:ext uri="{FF2B5EF4-FFF2-40B4-BE49-F238E27FC236}">
                    <a16:creationId xmlns:a16="http://schemas.microsoft.com/office/drawing/2014/main" id="{FFCA68A9-4BD0-41E4-B83D-0D78279A5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197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b="1" i="1">
                  <a:latin typeface="Lucida Sans" panose="020B06020305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61" name="Oval 346">
                <a:extLst>
                  <a:ext uri="{FF2B5EF4-FFF2-40B4-BE49-F238E27FC236}">
                    <a16:creationId xmlns:a16="http://schemas.microsoft.com/office/drawing/2014/main" id="{89B4039D-E8B9-4A82-B9F0-96D1283AC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797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b="1" i="1">
                  <a:latin typeface="Lucida Sans" panose="020B06020305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62" name="Oval 347">
                <a:extLst>
                  <a:ext uri="{FF2B5EF4-FFF2-40B4-BE49-F238E27FC236}">
                    <a16:creationId xmlns:a16="http://schemas.microsoft.com/office/drawing/2014/main" id="{E66DE32E-9E02-45FE-9613-EA9DD69EC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12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b="1" i="1">
                  <a:latin typeface="Lucida Sans" panose="020B06020305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63" name="Oval 348">
                <a:extLst>
                  <a:ext uri="{FF2B5EF4-FFF2-40B4-BE49-F238E27FC236}">
                    <a16:creationId xmlns:a16="http://schemas.microsoft.com/office/drawing/2014/main" id="{255BACB0-534B-42B0-9A93-F15D84427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" y="193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b="1" i="1">
                  <a:latin typeface="Lucida Sans" panose="020B060203050402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64" name="Oval 349">
                <a:extLst>
                  <a:ext uri="{FF2B5EF4-FFF2-40B4-BE49-F238E27FC236}">
                    <a16:creationId xmlns:a16="http://schemas.microsoft.com/office/drawing/2014/main" id="{7153832B-8017-4917-91B1-DEBDC4E4A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117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 b="1" i="1">
                  <a:latin typeface="Lucida Sans" panose="020B060203050402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255" name="Oval 362">
              <a:extLst>
                <a:ext uri="{FF2B5EF4-FFF2-40B4-BE49-F238E27FC236}">
                  <a16:creationId xmlns:a16="http://schemas.microsoft.com/office/drawing/2014/main" id="{2ECEE03F-7354-4A21-8CD0-581A0F823DA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27012" y="3257787"/>
              <a:ext cx="64396" cy="7535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56" name="Oval 340">
              <a:extLst>
                <a:ext uri="{FF2B5EF4-FFF2-40B4-BE49-F238E27FC236}">
                  <a16:creationId xmlns:a16="http://schemas.microsoft.com/office/drawing/2014/main" id="{6625101C-1812-4FD6-AA0E-59476CDF352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62685" y="2466022"/>
              <a:ext cx="64396" cy="75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57" name="Oval 338">
              <a:extLst>
                <a:ext uri="{FF2B5EF4-FFF2-40B4-BE49-F238E27FC236}">
                  <a16:creationId xmlns:a16="http://schemas.microsoft.com/office/drawing/2014/main" id="{F87AC26F-8472-4449-B353-76F5F04198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06745" y="2901266"/>
              <a:ext cx="64396" cy="75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 b="1" i="1">
                <a:latin typeface="Lucida Sans" panose="020B060203050402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" name="Imagem 4" descr="Uma imagem contendo foto, caneca, gato&#10;&#10;Descrição gerada automaticamente">
            <a:extLst>
              <a:ext uri="{FF2B5EF4-FFF2-40B4-BE49-F238E27FC236}">
                <a16:creationId xmlns:a16="http://schemas.microsoft.com/office/drawing/2014/main" id="{CAB6E34F-9A7D-4CB7-A99E-D5A89B3DD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32" y="1357298"/>
            <a:ext cx="2048553" cy="5153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E83EC-5489-4E0E-B31F-8B22018F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t>Exercício K: solução</a:t>
            </a:r>
          </a:p>
        </p:txBody>
      </p:sp>
      <p:sp>
        <p:nvSpPr>
          <p:cNvPr id="44035" name="Espaço Reservado para Conteúdo 2">
            <a:extLst>
              <a:ext uri="{FF2B5EF4-FFF2-40B4-BE49-F238E27FC236}">
                <a16:creationId xmlns:a16="http://schemas.microsoft.com/office/drawing/2014/main" id="{8CC37132-B735-4BE7-8D54-0FDC7F1B2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pt-BR" altLang="pt-BR"/>
              <a:t> </a:t>
            </a:r>
          </a:p>
          <a:p>
            <a:pPr marL="184150" lvl="1" indent="0">
              <a:buFont typeface="Arial" panose="020B0604020202020204" pitchFamily="34" charset="0"/>
              <a:buNone/>
            </a:pPr>
            <a:r>
              <a:rPr lang="pt-BR" altLang="pt-BR"/>
              <a:t>H: sistema heterogêneo (líquido e vapor), componentes  H</a:t>
            </a:r>
            <a:r>
              <a:rPr lang="pt-BR" altLang="pt-BR" baseline="-25000"/>
              <a:t>2</a:t>
            </a:r>
            <a:r>
              <a:rPr lang="pt-BR" altLang="pt-BR"/>
              <a:t>O e O</a:t>
            </a:r>
            <a:r>
              <a:rPr lang="pt-BR" altLang="pt-BR" baseline="-25000"/>
              <a:t>2</a:t>
            </a:r>
            <a:br>
              <a:rPr lang="pt-BR" altLang="pt-BR"/>
            </a:br>
            <a:r>
              <a:rPr lang="pt-BR" altLang="pt-BR"/>
              <a:t>H: fase vapor é gás ideal</a:t>
            </a:r>
            <a:br>
              <a:rPr lang="pt-BR" altLang="pt-BR"/>
            </a:br>
            <a:r>
              <a:rPr lang="pt-BR" altLang="pt-BR"/>
              <a:t>H: fase líquida é solução diluída ideal, i.e. O</a:t>
            </a:r>
            <a:r>
              <a:rPr lang="pt-BR" altLang="pt-BR" baseline="-25000"/>
              <a:t>2</a:t>
            </a:r>
            <a:r>
              <a:rPr lang="pt-BR" altLang="pt-BR"/>
              <a:t> segue Henry e H</a:t>
            </a:r>
            <a:r>
              <a:rPr lang="pt-BR" altLang="pt-BR" baseline="-25000"/>
              <a:t>2</a:t>
            </a:r>
            <a:r>
              <a:rPr lang="pt-BR" altLang="pt-BR"/>
              <a:t>O segue Raoult.</a:t>
            </a:r>
          </a:p>
          <a:p>
            <a:pPr marL="184150" lvl="1" indent="0">
              <a:buFont typeface="Arial" panose="020B0604020202020204" pitchFamily="34" charset="0"/>
              <a:buNone/>
            </a:pPr>
            <a:r>
              <a:rPr lang="pt-BR" altLang="pt-BR"/>
              <a:t>K</a:t>
            </a:r>
            <a:r>
              <a:rPr lang="pt-BR" altLang="pt-BR" baseline="-25000"/>
              <a:t>H2O</a:t>
            </a:r>
            <a:r>
              <a:rPr lang="pt-BR" altLang="pt-BR"/>
              <a:t> = P</a:t>
            </a:r>
            <a:r>
              <a:rPr lang="pt-BR" altLang="pt-BR" baseline="30000"/>
              <a:t>sat</a:t>
            </a:r>
            <a:r>
              <a:rPr lang="pt-BR" altLang="pt-BR" baseline="-25000"/>
              <a:t>H2O</a:t>
            </a:r>
            <a:r>
              <a:rPr lang="pt-BR" altLang="pt-BR"/>
              <a:t>/P = 0.032</a:t>
            </a:r>
            <a:br>
              <a:rPr lang="pt-BR" altLang="pt-BR"/>
            </a:br>
            <a:r>
              <a:rPr lang="pt-BR" altLang="pt-BR"/>
              <a:t>K</a:t>
            </a:r>
            <a:r>
              <a:rPr lang="pt-BR" altLang="pt-BR" baseline="-25000"/>
              <a:t>O2</a:t>
            </a:r>
            <a:r>
              <a:rPr lang="pt-BR" altLang="pt-BR"/>
              <a:t> = H</a:t>
            </a:r>
            <a:r>
              <a:rPr lang="pt-BR" altLang="pt-BR" baseline="-25000"/>
              <a:t>O2</a:t>
            </a:r>
            <a:r>
              <a:rPr lang="pt-BR" altLang="pt-BR"/>
              <a:t>/P = 4.38.10</a:t>
            </a:r>
            <a:r>
              <a:rPr lang="pt-BR" altLang="pt-BR" baseline="30000"/>
              <a:t>4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pt-BR" altLang="pt-BR"/>
              <a:t> </a:t>
            </a:r>
          </a:p>
          <a:p>
            <a:pPr marL="184150" lvl="1" indent="0">
              <a:buFont typeface="Arial" panose="020B0604020202020204" pitchFamily="34" charset="0"/>
              <a:buNone/>
            </a:pPr>
            <a:r>
              <a:rPr lang="pt-BR" altLang="pt-BR">
                <a:latin typeface="Symbol" panose="05050102010706020507" pitchFamily="18" charset="2"/>
              </a:rPr>
              <a:t>a</a:t>
            </a:r>
            <a:r>
              <a:rPr lang="pt-BR" altLang="pt-BR" baseline="-25000"/>
              <a:t>O2</a:t>
            </a:r>
            <a:r>
              <a:rPr lang="pt-BR" altLang="pt-BR"/>
              <a:t>,</a:t>
            </a:r>
            <a:r>
              <a:rPr lang="pt-BR" altLang="pt-BR" baseline="-25000"/>
              <a:t>H2O</a:t>
            </a:r>
            <a:r>
              <a:rPr lang="pt-BR" altLang="pt-BR"/>
              <a:t> = K</a:t>
            </a:r>
            <a:r>
              <a:rPr lang="pt-BR" altLang="pt-BR" baseline="-25000"/>
              <a:t>O2</a:t>
            </a:r>
            <a:r>
              <a:rPr lang="pt-BR" altLang="pt-BR"/>
              <a:t>/K</a:t>
            </a:r>
            <a:r>
              <a:rPr lang="pt-BR" altLang="pt-BR" baseline="-25000"/>
              <a:t>H2O</a:t>
            </a:r>
            <a:r>
              <a:rPr lang="pt-BR" altLang="pt-BR"/>
              <a:t> = 1,36.10</a:t>
            </a:r>
            <a:r>
              <a:rPr lang="pt-BR" altLang="pt-BR" baseline="30000"/>
              <a:t>6</a:t>
            </a:r>
            <a:r>
              <a:rPr lang="pt-BR" altLang="pt-BR"/>
              <a:t> (alfa definido de modo a ser &gt;1)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021667-6CD5-4D03-AB80-212DEA7B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/>
              <a:t>3. </a:t>
            </a:r>
          </a:p>
          <a:p>
            <a:pPr marL="184150" lvl="1" indent="0">
              <a:buFont typeface="Arial" panose="020B0604020202020204" pitchFamily="34" charset="0"/>
              <a:buNone/>
              <a:defRPr/>
            </a:pPr>
            <a:r>
              <a:rPr lang="pt-BR" dirty="0" err="1"/>
              <a:t>yi</a:t>
            </a:r>
            <a:r>
              <a:rPr lang="pt-BR" dirty="0"/>
              <a:t>=</a:t>
            </a:r>
            <a:r>
              <a:rPr lang="pt-BR" dirty="0" err="1"/>
              <a:t>Ki.xi</a:t>
            </a:r>
            <a:r>
              <a:rPr lang="pt-BR" dirty="0"/>
              <a:t> e soma(xi)=1, com i=H</a:t>
            </a:r>
            <a:r>
              <a:rPr lang="pt-BR" baseline="-25000" dirty="0"/>
              <a:t>2</a:t>
            </a:r>
            <a:r>
              <a:rPr lang="pt-BR" dirty="0"/>
              <a:t>O, O</a:t>
            </a:r>
            <a:r>
              <a:rPr lang="pt-BR" baseline="-25000" dirty="0"/>
              <a:t>2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São 4 </a:t>
            </a:r>
            <a:r>
              <a:rPr lang="pt-BR" dirty="0" err="1"/>
              <a:t>eqs</a:t>
            </a:r>
            <a:r>
              <a:rPr lang="pt-BR" dirty="0"/>
              <a:t> e 4 incógnitas. Como o líquido é praticamente água pura, pode-se simplificar:</a:t>
            </a:r>
          </a:p>
          <a:p>
            <a:pPr marL="184150" lvl="1" indent="0">
              <a:buFont typeface="Arial" panose="020B0604020202020204" pitchFamily="34" charset="0"/>
              <a:buNone/>
              <a:defRPr/>
            </a:pPr>
            <a:r>
              <a:rPr lang="pt-BR" dirty="0"/>
              <a:t>x</a:t>
            </a:r>
            <a:r>
              <a:rPr lang="pt-BR" baseline="-25000" dirty="0"/>
              <a:t>H2O</a:t>
            </a:r>
            <a:r>
              <a:rPr lang="pt-BR" dirty="0"/>
              <a:t>=1, logo y</a:t>
            </a:r>
            <a:r>
              <a:rPr lang="pt-BR" baseline="-25000" dirty="0"/>
              <a:t>H2O</a:t>
            </a:r>
            <a:r>
              <a:rPr lang="pt-BR" dirty="0"/>
              <a:t>=K</a:t>
            </a:r>
            <a:r>
              <a:rPr lang="pt-BR" baseline="-25000" dirty="0"/>
              <a:t>H2O</a:t>
            </a:r>
            <a:r>
              <a:rPr lang="pt-BR" dirty="0"/>
              <a:t>.x</a:t>
            </a:r>
            <a:r>
              <a:rPr lang="pt-BR" baseline="-25000" dirty="0"/>
              <a:t>H2O</a:t>
            </a:r>
            <a:r>
              <a:rPr lang="pt-BR" dirty="0"/>
              <a:t> = 0,032, y</a:t>
            </a:r>
            <a:r>
              <a:rPr lang="pt-BR" baseline="-25000" dirty="0"/>
              <a:t>O2</a:t>
            </a:r>
            <a:r>
              <a:rPr lang="pt-BR" dirty="0"/>
              <a:t>=1-y</a:t>
            </a:r>
            <a:r>
              <a:rPr lang="pt-BR" baseline="-25000" dirty="0"/>
              <a:t>H2O </a:t>
            </a:r>
            <a:r>
              <a:rPr lang="pt-BR" dirty="0"/>
              <a:t>= 0,968 mol/</a:t>
            </a:r>
            <a:r>
              <a:rPr lang="pt-BR" dirty="0" err="1"/>
              <a:t>mol</a:t>
            </a:r>
            <a:r>
              <a:rPr lang="pt-BR" baseline="-25000" dirty="0" err="1"/>
              <a:t>mistura</a:t>
            </a:r>
            <a:endParaRPr lang="pt-BR" baseline="-25000" dirty="0"/>
          </a:p>
          <a:p>
            <a:pPr marL="184150" lvl="1" indent="0">
              <a:buFont typeface="Arial" panose="020B0604020202020204" pitchFamily="34" charset="0"/>
              <a:buNone/>
              <a:defRPr/>
            </a:pPr>
            <a:r>
              <a:rPr lang="pt-BR" dirty="0"/>
              <a:t>x</a:t>
            </a:r>
            <a:r>
              <a:rPr lang="pt-BR" baseline="-25000" dirty="0"/>
              <a:t>O2</a:t>
            </a:r>
            <a:r>
              <a:rPr lang="pt-BR" dirty="0"/>
              <a:t>=y</a:t>
            </a:r>
            <a:r>
              <a:rPr lang="pt-BR" baseline="-25000" dirty="0"/>
              <a:t>O2</a:t>
            </a:r>
            <a:r>
              <a:rPr lang="pt-BR" dirty="0"/>
              <a:t>/K</a:t>
            </a:r>
            <a:r>
              <a:rPr lang="pt-BR" baseline="-25000" dirty="0"/>
              <a:t>O2</a:t>
            </a:r>
            <a:r>
              <a:rPr lang="pt-BR" dirty="0"/>
              <a:t>, logo x</a:t>
            </a:r>
            <a:r>
              <a:rPr lang="pt-BR" baseline="-25000" dirty="0"/>
              <a:t>O2</a:t>
            </a:r>
            <a:r>
              <a:rPr lang="pt-BR" dirty="0"/>
              <a:t>=0,968/4,38e4 = 2,21e-5 mol/</a:t>
            </a:r>
            <a:r>
              <a:rPr lang="pt-BR" dirty="0" err="1"/>
              <a:t>mol</a:t>
            </a:r>
            <a:r>
              <a:rPr lang="pt-BR" baseline="-25000" dirty="0" err="1"/>
              <a:t>mistura</a:t>
            </a:r>
            <a:endParaRPr lang="pt-BR" baseline="-25000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en-US" dirty="0"/>
          </a:p>
        </p:txBody>
      </p:sp>
      <p:sp>
        <p:nvSpPr>
          <p:cNvPr id="44037" name="Espaço Reservado para Número de Slide 4">
            <a:extLst>
              <a:ext uri="{FF2B5EF4-FFF2-40B4-BE49-F238E27FC236}">
                <a16:creationId xmlns:a16="http://schemas.microsoft.com/office/drawing/2014/main" id="{00A1B30F-E285-417C-8A10-AB7D252DE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E9894E-E308-445C-80A8-CCE2056BA69A}" type="slidenum">
              <a:rPr lang="en-US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44038" name="Agrupar 26">
            <a:extLst>
              <a:ext uri="{FF2B5EF4-FFF2-40B4-BE49-F238E27FC236}">
                <a16:creationId xmlns:a16="http://schemas.microsoft.com/office/drawing/2014/main" id="{22DBD8F1-396B-43F4-B926-AB7272B08FBD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4900613"/>
            <a:ext cx="3635375" cy="1917700"/>
            <a:chOff x="5220859" y="4900185"/>
            <a:chExt cx="3636034" cy="1918286"/>
          </a:xfrm>
        </p:grpSpPr>
        <p:sp>
          <p:nvSpPr>
            <p:cNvPr id="10" name="Oval 1031">
              <a:extLst>
                <a:ext uri="{FF2B5EF4-FFF2-40B4-BE49-F238E27FC236}">
                  <a16:creationId xmlns:a16="http://schemas.microsoft.com/office/drawing/2014/main" id="{A4BBB0D1-71ED-4A9C-A4EB-7605D18A1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859" y="5554435"/>
              <a:ext cx="1011420" cy="100201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pt-BR" altLang="pt-BR"/>
            </a:p>
          </p:txBody>
        </p:sp>
        <p:sp>
          <p:nvSpPr>
            <p:cNvPr id="44040" name="Arc 1029">
              <a:extLst>
                <a:ext uri="{FF2B5EF4-FFF2-40B4-BE49-F238E27FC236}">
                  <a16:creationId xmlns:a16="http://schemas.microsoft.com/office/drawing/2014/main" id="{AE03E035-77DF-4E77-AE32-E3BABB981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499" y="6101552"/>
              <a:ext cx="955830" cy="432048"/>
            </a:xfrm>
            <a:custGeom>
              <a:avLst/>
              <a:gdLst>
                <a:gd name="T0" fmla="*/ 0 w 43200"/>
                <a:gd name="T1" fmla="*/ 0 h 21600"/>
                <a:gd name="T2" fmla="*/ 0 w 43200"/>
                <a:gd name="T3" fmla="*/ 0 h 21600"/>
                <a:gd name="T4" fmla="*/ 0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43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Freeform 1032">
              <a:extLst>
                <a:ext uri="{FF2B5EF4-FFF2-40B4-BE49-F238E27FC236}">
                  <a16:creationId xmlns:a16="http://schemas.microsoft.com/office/drawing/2014/main" id="{5EF55E58-0FCC-4DB9-87A9-2FBC99E7F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478" y="5138383"/>
              <a:ext cx="762138" cy="711417"/>
            </a:xfrm>
            <a:custGeom>
              <a:avLst/>
              <a:gdLst>
                <a:gd name="T0" fmla="*/ 0 w 577"/>
                <a:gd name="T1" fmla="*/ 468 h 625"/>
                <a:gd name="T2" fmla="*/ 432 w 577"/>
                <a:gd name="T3" fmla="*/ 0 h 625"/>
                <a:gd name="T4" fmla="*/ 576 w 577"/>
                <a:gd name="T5" fmla="*/ 156 h 625"/>
                <a:gd name="T6" fmla="*/ 144 w 577"/>
                <a:gd name="T7" fmla="*/ 624 h 625"/>
                <a:gd name="T8" fmla="*/ 0 w 577"/>
                <a:gd name="T9" fmla="*/ 468 h 6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7"/>
                <a:gd name="T16" fmla="*/ 0 h 625"/>
                <a:gd name="T17" fmla="*/ 577 w 577"/>
                <a:gd name="T18" fmla="*/ 625 h 6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7" h="625">
                  <a:moveTo>
                    <a:pt x="0" y="468"/>
                  </a:moveTo>
                  <a:lnTo>
                    <a:pt x="432" y="0"/>
                  </a:lnTo>
                  <a:lnTo>
                    <a:pt x="576" y="156"/>
                  </a:lnTo>
                  <a:lnTo>
                    <a:pt x="144" y="624"/>
                  </a:lnTo>
                  <a:lnTo>
                    <a:pt x="0" y="468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2" name="Line 1033">
              <a:extLst>
                <a:ext uri="{FF2B5EF4-FFF2-40B4-BE49-F238E27FC236}">
                  <a16:creationId xmlns:a16="http://schemas.microsoft.com/office/drawing/2014/main" id="{4C5AD4CB-9108-4E13-B160-C1FC11754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5485" y="5312303"/>
              <a:ext cx="584197" cy="54531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43" name="Line 1037">
              <a:extLst>
                <a:ext uri="{FF2B5EF4-FFF2-40B4-BE49-F238E27FC236}">
                  <a16:creationId xmlns:a16="http://schemas.microsoft.com/office/drawing/2014/main" id="{30F99B77-6C0E-4AB5-AEB0-D40519EAF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9697" y="5148367"/>
              <a:ext cx="584197" cy="54531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44" name="Rectangle 1038">
              <a:extLst>
                <a:ext uri="{FF2B5EF4-FFF2-40B4-BE49-F238E27FC236}">
                  <a16:creationId xmlns:a16="http://schemas.microsoft.com/office/drawing/2014/main" id="{25B87010-6BD3-4A47-B970-A8AF5D265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467" y="4900185"/>
              <a:ext cx="1316426" cy="92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>
                  <a:latin typeface="Helvetica" panose="020B0604020202020204" pitchFamily="34" charset="0"/>
                </a:rPr>
                <a:t>Fase V </a:t>
              </a:r>
              <a:br>
                <a:rPr lang="pt-BR" altLang="pt-BR">
                  <a:latin typeface="Helvetica" panose="020B0604020202020204" pitchFamily="34" charset="0"/>
                </a:rPr>
              </a:br>
              <a:r>
                <a:rPr lang="pt-BR" altLang="pt-BR">
                  <a:latin typeface="Helvetica" panose="020B0604020202020204" pitchFamily="34" charset="0"/>
                </a:rPr>
                <a:t>y</a:t>
              </a:r>
              <a:r>
                <a:rPr lang="pt-BR" altLang="pt-BR" baseline="-25000">
                  <a:latin typeface="Helvetica" panose="020B0604020202020204" pitchFamily="34" charset="0"/>
                </a:rPr>
                <a:t>H2O</a:t>
              </a:r>
              <a:r>
                <a:rPr lang="pt-BR" altLang="pt-BR">
                  <a:latin typeface="Helvetica" panose="020B0604020202020204" pitchFamily="34" charset="0"/>
                </a:rPr>
                <a:t>=0,032</a:t>
              </a:r>
              <a:br>
                <a:rPr lang="pt-BR" altLang="pt-BR">
                  <a:latin typeface="Helvetica" panose="020B0604020202020204" pitchFamily="34" charset="0"/>
                </a:rPr>
              </a:br>
              <a:r>
                <a:rPr lang="pt-BR" altLang="pt-BR">
                  <a:latin typeface="Helvetica" panose="020B0604020202020204" pitchFamily="34" charset="0"/>
                </a:rPr>
                <a:t>y</a:t>
              </a:r>
              <a:r>
                <a:rPr lang="pt-BR" altLang="pt-BR" baseline="-25000">
                  <a:latin typeface="Helvetica" panose="020B0604020202020204" pitchFamily="34" charset="0"/>
                </a:rPr>
                <a:t>O2</a:t>
              </a:r>
              <a:r>
                <a:rPr lang="pt-BR" altLang="pt-BR">
                  <a:latin typeface="Helvetica" panose="020B0604020202020204" pitchFamily="34" charset="0"/>
                </a:rPr>
                <a:t>=0,968</a:t>
              </a:r>
            </a:p>
          </p:txBody>
        </p:sp>
        <p:sp>
          <p:nvSpPr>
            <p:cNvPr id="44045" name="Rectangle 1039">
              <a:extLst>
                <a:ext uri="{FF2B5EF4-FFF2-40B4-BE49-F238E27FC236}">
                  <a16:creationId xmlns:a16="http://schemas.microsoft.com/office/drawing/2014/main" id="{B3583961-6AA6-4EE2-BA7F-4EA621077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2007" y="4941169"/>
              <a:ext cx="939738" cy="61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pt-BR">
                  <a:latin typeface="Helvetica" panose="020B0604020202020204" pitchFamily="34" charset="0"/>
                </a:rPr>
                <a:t>T</a:t>
              </a:r>
              <a:r>
                <a:rPr lang="en-GB" altLang="pt-BR" baseline="30000">
                  <a:latin typeface="Helvetica" panose="020B0604020202020204" pitchFamily="34" charset="0"/>
                </a:rPr>
                <a:t>L</a:t>
              </a:r>
              <a:r>
                <a:rPr lang="en-GB" altLang="pt-BR">
                  <a:latin typeface="Helvetica" panose="020B0604020202020204" pitchFamily="34" charset="0"/>
                </a:rPr>
                <a:t> = T</a:t>
              </a:r>
              <a:r>
                <a:rPr lang="en-GB" altLang="pt-BR" baseline="30000">
                  <a:latin typeface="Helvetica" panose="020B0604020202020204" pitchFamily="34" charset="0"/>
                </a:rPr>
                <a:t>V</a:t>
              </a:r>
            </a:p>
            <a:p>
              <a:pPr algn="ctr"/>
              <a:r>
                <a:rPr lang="en-GB" altLang="pt-BR">
                  <a:latin typeface="Helvetica" panose="020B0604020202020204" pitchFamily="34" charset="0"/>
                </a:rPr>
                <a:t> P</a:t>
              </a:r>
              <a:r>
                <a:rPr lang="en-GB" altLang="pt-BR" baseline="30000">
                  <a:latin typeface="Helvetica" panose="020B0604020202020204" pitchFamily="34" charset="0"/>
                </a:rPr>
                <a:t>L</a:t>
              </a:r>
              <a:r>
                <a:rPr lang="en-GB" altLang="pt-BR">
                  <a:latin typeface="Helvetica" panose="020B0604020202020204" pitchFamily="34" charset="0"/>
                </a:rPr>
                <a:t> = P</a:t>
              </a:r>
              <a:r>
                <a:rPr lang="en-GB" altLang="pt-BR" baseline="30000">
                  <a:latin typeface="Helvetica" panose="020B0604020202020204" pitchFamily="34" charset="0"/>
                </a:rPr>
                <a:t>V</a:t>
              </a:r>
              <a:endParaRPr lang="en-GB" altLang="pt-BR">
                <a:latin typeface="Helvetica" panose="020B0604020202020204" pitchFamily="34" charset="0"/>
              </a:endParaRPr>
            </a:p>
          </p:txBody>
        </p:sp>
        <p:sp>
          <p:nvSpPr>
            <p:cNvPr id="44046" name="Rectangle 1046">
              <a:extLst>
                <a:ext uri="{FF2B5EF4-FFF2-40B4-BE49-F238E27FC236}">
                  <a16:creationId xmlns:a16="http://schemas.microsoft.com/office/drawing/2014/main" id="{6F0CE535-0066-4909-85F3-6279F9524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017" y="5894051"/>
              <a:ext cx="1482962" cy="92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>
                  <a:latin typeface="Helvetica" panose="020B0604020202020204" pitchFamily="34" charset="0"/>
                </a:rPr>
                <a:t>Fase L </a:t>
              </a:r>
              <a:br>
                <a:rPr lang="pt-BR" altLang="pt-BR">
                  <a:latin typeface="Helvetica" panose="020B0604020202020204" pitchFamily="34" charset="0"/>
                </a:rPr>
              </a:br>
              <a:r>
                <a:rPr lang="pt-BR" altLang="pt-BR">
                  <a:latin typeface="Helvetica" panose="020B0604020202020204" pitchFamily="34" charset="0"/>
                </a:rPr>
                <a:t>x</a:t>
              </a:r>
              <a:r>
                <a:rPr lang="pt-BR" altLang="pt-BR" baseline="-25000">
                  <a:latin typeface="Helvetica" panose="020B0604020202020204" pitchFamily="34" charset="0"/>
                </a:rPr>
                <a:t>H2O</a:t>
              </a:r>
              <a:r>
                <a:rPr lang="pt-BR" altLang="pt-BR">
                  <a:latin typeface="Helvetica" panose="020B0604020202020204" pitchFamily="34" charset="0"/>
                </a:rPr>
                <a:t>= 1</a:t>
              </a:r>
              <a:br>
                <a:rPr lang="pt-BR" altLang="pt-BR">
                  <a:latin typeface="Helvetica" panose="020B0604020202020204" pitchFamily="34" charset="0"/>
                </a:rPr>
              </a:br>
              <a:r>
                <a:rPr lang="pt-BR" altLang="pt-BR">
                  <a:latin typeface="Helvetica" panose="020B0604020202020204" pitchFamily="34" charset="0"/>
                </a:rPr>
                <a:t>x</a:t>
              </a:r>
              <a:r>
                <a:rPr lang="pt-BR" altLang="pt-BR" baseline="-25000">
                  <a:latin typeface="Helvetica" panose="020B0604020202020204" pitchFamily="34" charset="0"/>
                </a:rPr>
                <a:t>O2</a:t>
              </a:r>
              <a:r>
                <a:rPr lang="pt-BR" altLang="pt-BR">
                  <a:latin typeface="Helvetica" panose="020B0604020202020204" pitchFamily="34" charset="0"/>
                </a:rPr>
                <a:t>=</a:t>
              </a:r>
              <a:r>
                <a:rPr lang="pt-BR" altLang="pt-BR" sz="1600">
                  <a:latin typeface="Helvetica" panose="020B0604020202020204" pitchFamily="34" charset="0"/>
                </a:rPr>
                <a:t>2,21e-5</a:t>
              </a:r>
              <a:endParaRPr lang="pt-BR" altLang="pt-BR">
                <a:latin typeface="Helvetica" panose="020B0604020202020204" pitchFamily="34" charset="0"/>
              </a:endParaRPr>
            </a:p>
          </p:txBody>
        </p:sp>
        <p:sp useBgFill="1">
          <p:nvSpPr>
            <p:cNvPr id="44047" name="AutoShape 1047">
              <a:extLst>
                <a:ext uri="{FF2B5EF4-FFF2-40B4-BE49-F238E27FC236}">
                  <a16:creationId xmlns:a16="http://schemas.microsoft.com/office/drawing/2014/main" id="{19375E72-57AD-42F6-95E0-4644C8E674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946862" flipH="1" flipV="1">
              <a:off x="6518782" y="5009476"/>
              <a:ext cx="354219" cy="3324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3 w 21600"/>
                <a:gd name="T13" fmla="*/ 4512 h 21600"/>
                <a:gd name="T14" fmla="*/ 17087 w 21600"/>
                <a:gd name="T15" fmla="*/ 170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7" y="21600"/>
                  </a:lnTo>
                  <a:lnTo>
                    <a:pt x="162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48" name="Line 1048">
              <a:extLst>
                <a:ext uri="{FF2B5EF4-FFF2-40B4-BE49-F238E27FC236}">
                  <a16:creationId xmlns:a16="http://schemas.microsoft.com/office/drawing/2014/main" id="{A225E544-6D9E-4C6C-AB0A-35A7E4545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2167" y="5279287"/>
              <a:ext cx="1405900" cy="7115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049" name="Line 1044">
              <a:extLst>
                <a:ext uri="{FF2B5EF4-FFF2-40B4-BE49-F238E27FC236}">
                  <a16:creationId xmlns:a16="http://schemas.microsoft.com/office/drawing/2014/main" id="{5091439B-85E8-4667-8E06-6F40D6FD25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1542" y="6121738"/>
              <a:ext cx="1036532" cy="2288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991F8-1406-4A02-A8FA-418248B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t>Exemplo volatilidade relativa</a:t>
            </a:r>
          </a:p>
        </p:txBody>
      </p:sp>
      <p:sp>
        <p:nvSpPr>
          <p:cNvPr id="46083" name="Espaço Reservado para Conteúdo 2">
            <a:extLst>
              <a:ext uri="{FF2B5EF4-FFF2-40B4-BE49-F238E27FC236}">
                <a16:creationId xmlns:a16="http://schemas.microsoft.com/office/drawing/2014/main" id="{3ED07311-C2DF-4881-9E68-402E6A15F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r>
              <a:rPr lang="pt-BR" altLang="pt-BR"/>
              <a:t>Deseja-se separar isopentano de n-pentano por flash ou destilação.</a:t>
            </a:r>
          </a:p>
          <a:p>
            <a:pPr lvl="1"/>
            <a:r>
              <a:rPr lang="pt-BR" altLang="pt-BR"/>
              <a:t>Calcule a volatilidade relativa considerando L e V ideais, sendo dada a pressão de vapor do componente puro pela equação de Antoine modificada, com T em K e P</a:t>
            </a:r>
            <a:r>
              <a:rPr lang="pt-BR" altLang="pt-BR" baseline="30000"/>
              <a:t>s</a:t>
            </a:r>
            <a:r>
              <a:rPr lang="pt-BR" altLang="pt-BR"/>
              <a:t> em kPa</a:t>
            </a:r>
          </a:p>
        </p:txBody>
      </p:sp>
      <p:sp>
        <p:nvSpPr>
          <p:cNvPr id="46084" name="Espaço Reservado para Número de Slide 4">
            <a:extLst>
              <a:ext uri="{FF2B5EF4-FFF2-40B4-BE49-F238E27FC236}">
                <a16:creationId xmlns:a16="http://schemas.microsoft.com/office/drawing/2014/main" id="{3E2F9258-DC9E-409F-AC10-F98CEA6E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ECAC44-F3E1-4480-BA7C-4D610250BC7E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21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CAD3BEB-1374-4519-8C50-D94CB7D64093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5229225"/>
          <a:ext cx="381635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pt-BR" sz="1800" dirty="0"/>
                        <a:t>constante</a:t>
                      </a:r>
                      <a:endParaRPr lang="en-US" sz="1800" dirty="0"/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 err="1"/>
                        <a:t>isopentano</a:t>
                      </a:r>
                      <a:endParaRPr lang="en-US" sz="1800" dirty="0"/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N-pentano</a:t>
                      </a:r>
                      <a:endParaRPr lang="en-US" sz="1800" dirty="0"/>
                    </a:p>
                  </a:txBody>
                  <a:tcPr marL="91427" marR="91427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pt-BR" sz="180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13.6106</a:t>
                      </a:r>
                      <a:endParaRPr lang="en-US" sz="1800" dirty="0"/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13.9778</a:t>
                      </a:r>
                      <a:endParaRPr lang="en-US" sz="1800" dirty="0"/>
                    </a:p>
                  </a:txBody>
                  <a:tcPr marL="91427" marR="91427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pt-BR" sz="180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-2345.09</a:t>
                      </a:r>
                      <a:endParaRPr lang="en-US" sz="1800" dirty="0"/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-2554.60</a:t>
                      </a:r>
                      <a:endParaRPr lang="en-US" sz="1800" dirty="0"/>
                    </a:p>
                  </a:txBody>
                  <a:tcPr marL="91427" marR="91427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pt-BR" sz="1800" i="1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pt-BR" sz="180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-40.2128</a:t>
                      </a:r>
                      <a:endParaRPr lang="en-US" sz="1800" dirty="0"/>
                    </a:p>
                  </a:txBody>
                  <a:tcPr marL="91427" marR="91427"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-36.2529</a:t>
                      </a:r>
                      <a:endParaRPr lang="en-US" sz="1800" dirty="0"/>
                    </a:p>
                  </a:txBody>
                  <a:tcPr marL="91427" marR="91427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107" name="Object 58">
                <a:extLst>
                  <a:ext uri="{FF2B5EF4-FFF2-40B4-BE49-F238E27FC236}">
                    <a16:creationId xmlns:a16="http://schemas.microsoft.com/office/drawing/2014/main" id="{8C7C42BE-2CA2-4C90-A68B-7911D1C6110A}"/>
                  </a:ext>
                </a:extLst>
              </p:cNvPr>
              <p:cNvSpPr txBox="1"/>
              <p:nvPr/>
            </p:nvSpPr>
            <p:spPr bwMode="auto">
              <a:xfrm>
                <a:off x="1403350" y="4365625"/>
                <a:ext cx="2520578" cy="782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</m:e>
                      </m:fun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107" name="Object 58">
                <a:extLst>
                  <a:ext uri="{FF2B5EF4-FFF2-40B4-BE49-F238E27FC236}">
                    <a16:creationId xmlns:a16="http://schemas.microsoft.com/office/drawing/2014/main" id="{8C7C42BE-2CA2-4C90-A68B-7911D1C61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4365625"/>
                <a:ext cx="2520578" cy="782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108" name="Espaço Reservado para Conteúdo 9">
            <a:extLst>
              <a:ext uri="{FF2B5EF4-FFF2-40B4-BE49-F238E27FC236}">
                <a16:creationId xmlns:a16="http://schemas.microsoft.com/office/drawing/2014/main" id="{EDAD7745-1E97-4239-B7CA-C84677D76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marL="174625" lvl="1" indent="-174625">
              <a:lnSpc>
                <a:spcPts val="2800"/>
              </a:lnSpc>
              <a:spcBef>
                <a:spcPts val="1400"/>
              </a:spcBef>
              <a:buSzTx/>
              <a:buFont typeface="Arial" panose="020B0604020202020204" pitchFamily="34" charset="0"/>
              <a:buChar char="•"/>
            </a:pPr>
            <a:r>
              <a:rPr lang="pt-BR" altLang="pt-BR"/>
              <a:t>Um dos estágios está a 352 K e contém 10 mol% de isopentano na fase líquida.  Qual a composição da fase vapor?</a:t>
            </a:r>
          </a:p>
          <a:p>
            <a:pPr marL="174625" lvl="1" indent="-174625">
              <a:lnSpc>
                <a:spcPts val="2800"/>
              </a:lnSpc>
              <a:spcBef>
                <a:spcPts val="1400"/>
              </a:spcBef>
              <a:buSzTx/>
              <a:buFont typeface="Arial" panose="020B0604020202020204" pitchFamily="34" charset="0"/>
              <a:buChar char="•"/>
            </a:pPr>
            <a:r>
              <a:rPr lang="pt-BR" altLang="pt-BR"/>
              <a:t>A separação calculada é maior ou menor que no caso real mostrado abaixo?</a:t>
            </a:r>
          </a:p>
        </p:txBody>
      </p:sp>
      <p:graphicFrame>
        <p:nvGraphicFramePr>
          <p:cNvPr id="11" name="Espaço Reservado para Conteúdo 5">
            <a:extLst>
              <a:ext uri="{FF2B5EF4-FFF2-40B4-BE49-F238E27FC236}">
                <a16:creationId xmlns:a16="http://schemas.microsoft.com/office/drawing/2014/main" id="{97FAAAEE-6E4F-46A3-99C7-A11F6A7DE8A6}"/>
              </a:ext>
            </a:extLst>
          </p:cNvPr>
          <p:cNvGraphicFramePr>
            <a:graphicFrameLocks/>
          </p:cNvGraphicFramePr>
          <p:nvPr/>
        </p:nvGraphicFramePr>
        <p:xfrm>
          <a:off x="4932363" y="4076700"/>
          <a:ext cx="2343150" cy="259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88">
                <a:tc>
                  <a:txBody>
                    <a:bodyPr/>
                    <a:lstStyle/>
                    <a:p>
                      <a:r>
                        <a:rPr lang="pt-BR" sz="1800" dirty="0"/>
                        <a:t>T (K)</a:t>
                      </a:r>
                      <a:endParaRPr lang="en-US" sz="1800" dirty="0"/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Symbol" pitchFamily="18" charset="2"/>
                        </a:rPr>
                        <a:t>a</a:t>
                      </a:r>
                      <a:endParaRPr lang="en-US" sz="1800" dirty="0">
                        <a:latin typeface="Symbol" pitchFamily="18" charset="2"/>
                      </a:endParaRPr>
                    </a:p>
                  </a:txBody>
                  <a:tcPr marL="91461" marR="91461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pt-BR" sz="1800" dirty="0"/>
                        <a:t>325</a:t>
                      </a:r>
                      <a:endParaRPr lang="en-US" sz="1800" dirty="0"/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1.26</a:t>
                      </a:r>
                      <a:endParaRPr lang="en-US" sz="1800" dirty="0"/>
                    </a:p>
                  </a:txBody>
                  <a:tcPr marL="91461" marR="91461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pt-BR" sz="1800" dirty="0"/>
                        <a:t>339</a:t>
                      </a:r>
                      <a:endParaRPr lang="en-US" sz="1800" dirty="0"/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1.23</a:t>
                      </a:r>
                      <a:endParaRPr lang="en-US" sz="1800" dirty="0"/>
                    </a:p>
                  </a:txBody>
                  <a:tcPr marL="91461" marR="91461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pt-BR" sz="1800" dirty="0"/>
                        <a:t>352</a:t>
                      </a:r>
                      <a:endParaRPr lang="en-US" sz="1800" dirty="0"/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1.21</a:t>
                      </a:r>
                      <a:endParaRPr lang="en-US" sz="1800" dirty="0"/>
                    </a:p>
                  </a:txBody>
                  <a:tcPr marL="91461" marR="91461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pt-BR" sz="1800" dirty="0"/>
                        <a:t>366</a:t>
                      </a:r>
                      <a:endParaRPr lang="en-US" sz="1800" dirty="0"/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1.18</a:t>
                      </a:r>
                      <a:endParaRPr lang="en-US" sz="1800" dirty="0"/>
                    </a:p>
                  </a:txBody>
                  <a:tcPr marL="91461" marR="91461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pt-BR" sz="1800" dirty="0"/>
                        <a:t>380</a:t>
                      </a:r>
                      <a:endParaRPr lang="en-US" sz="1800" dirty="0"/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1.16</a:t>
                      </a:r>
                      <a:endParaRPr lang="en-US" sz="1800" dirty="0"/>
                    </a:p>
                  </a:txBody>
                  <a:tcPr marL="91461" marR="91461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pt-BR" sz="1800" dirty="0"/>
                        <a:t>394</a:t>
                      </a:r>
                      <a:endParaRPr lang="en-US" sz="1800" dirty="0"/>
                    </a:p>
                  </a:txBody>
                  <a:tcPr marL="91461" marR="91461" marT="45719" marB="45719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1.14</a:t>
                      </a:r>
                      <a:endParaRPr lang="en-US" sz="1800" dirty="0"/>
                    </a:p>
                  </a:txBody>
                  <a:tcPr marL="91461" marR="91461"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D6BF56-70B5-4D12-9666-2FEF3775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t>Solução</a:t>
            </a:r>
          </a:p>
        </p:txBody>
      </p:sp>
      <p:sp>
        <p:nvSpPr>
          <p:cNvPr id="48131" name="Espaço Reservado para Conteúdo 4">
            <a:extLst>
              <a:ext uri="{FF2B5EF4-FFF2-40B4-BE49-F238E27FC236}">
                <a16:creationId xmlns:a16="http://schemas.microsoft.com/office/drawing/2014/main" id="{BD184B14-E834-410B-A8F7-5328E1949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lvl="2"/>
            <a:r>
              <a:rPr lang="pt-BR" altLang="pt-BR" dirty="0"/>
              <a:t>Cálculo da volatilidade relativa para sistema ideal</a:t>
            </a:r>
          </a:p>
          <a:p>
            <a:pPr lvl="2"/>
            <a:endParaRPr lang="pt-BR" altLang="pt-BR" dirty="0"/>
          </a:p>
          <a:p>
            <a:endParaRPr lang="pt-BR" altLang="pt-BR" dirty="0"/>
          </a:p>
          <a:p>
            <a:pPr lvl="2"/>
            <a:r>
              <a:rPr lang="pt-BR" altLang="pt-BR" dirty="0"/>
              <a:t>Como  </a:t>
            </a:r>
            <a:r>
              <a:rPr lang="pt-BR" altLang="pt-BR" i="1" dirty="0">
                <a:latin typeface="Symbol" panose="05050102010706020507" pitchFamily="18" charset="2"/>
              </a:rPr>
              <a:t>a </a:t>
            </a:r>
            <a:r>
              <a:rPr lang="pt-BR" altLang="pt-BR" i="1" dirty="0"/>
              <a:t>&gt;1,</a:t>
            </a:r>
            <a:r>
              <a:rPr lang="pt-BR" altLang="pt-BR" dirty="0"/>
              <a:t> i é o componente com maior pressão de vapor, no caso o </a:t>
            </a:r>
            <a:r>
              <a:rPr lang="pt-BR" altLang="pt-BR" dirty="0" err="1"/>
              <a:t>isopentano</a:t>
            </a:r>
            <a:r>
              <a:rPr lang="pt-BR" altLang="pt-BR" dirty="0"/>
              <a:t>. Usando as correlações para pressão de vapor dadas:</a:t>
            </a:r>
            <a:endParaRPr lang="pt-BR" altLang="pt-BR" i="1" dirty="0"/>
          </a:p>
          <a:p>
            <a:endParaRPr lang="pt-BR" altLang="pt-BR" dirty="0"/>
          </a:p>
          <a:p>
            <a:endParaRPr lang="pt-BR" altLang="pt-BR" dirty="0"/>
          </a:p>
        </p:txBody>
      </p:sp>
      <p:sp>
        <p:nvSpPr>
          <p:cNvPr id="48132" name="Espaço Reservado para Conteúdo 5">
            <a:extLst>
              <a:ext uri="{FF2B5EF4-FFF2-40B4-BE49-F238E27FC236}">
                <a16:creationId xmlns:a16="http://schemas.microsoft.com/office/drawing/2014/main" id="{E9937348-48EA-43F5-B9DE-F69C3BDEB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lvl="2"/>
            <a:r>
              <a:rPr lang="pt-BR" altLang="pt-BR" dirty="0"/>
              <a:t>Pela correlação, a 352 K </a:t>
            </a:r>
            <a:r>
              <a:rPr lang="pt-BR" altLang="pt-BR" dirty="0">
                <a:latin typeface="Symbol" panose="05050102010706020507" pitchFamily="18" charset="2"/>
              </a:rPr>
              <a:t>a</a:t>
            </a:r>
            <a:r>
              <a:rPr lang="pt-BR" altLang="pt-BR" dirty="0"/>
              <a:t>=1,224</a:t>
            </a:r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pPr lvl="2"/>
            <a:r>
              <a:rPr lang="pt-BR" altLang="pt-BR" dirty="0"/>
              <a:t>Aplicando a eq. acima para x</a:t>
            </a:r>
            <a:r>
              <a:rPr lang="pt-BR" altLang="pt-BR" baseline="-25000" dirty="0"/>
              <a:t>i</a:t>
            </a:r>
            <a:r>
              <a:rPr lang="pt-BR" altLang="pt-BR" dirty="0"/>
              <a:t>=0.1:</a:t>
            </a:r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pPr lvl="2"/>
            <a:r>
              <a:rPr lang="pt-BR" altLang="pt-BR" dirty="0"/>
              <a:t>O vapor é ligeiramente mais rico em </a:t>
            </a:r>
            <a:r>
              <a:rPr lang="pt-BR" altLang="pt-BR" dirty="0" err="1"/>
              <a:t>isopentano</a:t>
            </a:r>
            <a:r>
              <a:rPr lang="pt-BR" altLang="pt-BR" dirty="0"/>
              <a:t> que o líquido. Por isso, usam-se muitos estágios (&gt; 100 !).</a:t>
            </a:r>
          </a:p>
          <a:p>
            <a:pPr lvl="2"/>
            <a:r>
              <a:rPr lang="pt-BR" altLang="pt-BR" dirty="0"/>
              <a:t>Se considerarmos o valor experimental de 1.21 </a:t>
            </a:r>
            <a:r>
              <a:rPr lang="pt-BR" altLang="pt-BR" dirty="0">
                <a:latin typeface="Symbol" panose="05050102010706020507" pitchFamily="18" charset="2"/>
              </a:rPr>
              <a:t>a</a:t>
            </a:r>
            <a:r>
              <a:rPr lang="pt-BR" altLang="pt-BR" dirty="0"/>
              <a:t>:</a:t>
            </a:r>
          </a:p>
          <a:p>
            <a:pPr lvl="2"/>
            <a:r>
              <a:rPr lang="pt-BR" altLang="pt-BR" dirty="0"/>
              <a:t>Logo o comportamento ideal é próximo da realidade, mas é perigosamente distante para muitos estágios</a:t>
            </a:r>
          </a:p>
        </p:txBody>
      </p:sp>
      <p:sp>
        <p:nvSpPr>
          <p:cNvPr id="48133" name="Espaço Reservado para Número de Slide 4">
            <a:extLst>
              <a:ext uri="{FF2B5EF4-FFF2-40B4-BE49-F238E27FC236}">
                <a16:creationId xmlns:a16="http://schemas.microsoft.com/office/drawing/2014/main" id="{59B08EF7-1425-4D9E-8486-B3174885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7C3D9E-0EAE-43C1-9FF1-76916AF7DA80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22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0E63F1F-39BA-47BA-B0D2-18DB3704F572}"/>
              </a:ext>
            </a:extLst>
          </p:cNvPr>
          <p:cNvGraphicFramePr/>
          <p:nvPr/>
        </p:nvGraphicFramePr>
        <p:xfrm>
          <a:off x="611560" y="4221088"/>
          <a:ext cx="3744416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9DF30A88-07E2-49CA-94F4-A0E2F65074FC}"/>
              </a:ext>
            </a:extLst>
          </p:cNvPr>
          <p:cNvSpPr/>
          <p:nvPr/>
        </p:nvSpPr>
        <p:spPr>
          <a:xfrm rot="16200000">
            <a:off x="2828398" y="4442619"/>
            <a:ext cx="346075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altLang="pt-BR" dirty="0">
                <a:latin typeface="+mj-lt"/>
              </a:rPr>
              <a:t>Propriedade de componente puro</a:t>
            </a:r>
            <a:endParaRPr lang="pt-BR" dirty="0">
              <a:latin typeface="+mj-lt"/>
            </a:endParaRPr>
          </a:p>
        </p:txBody>
      </p:sp>
      <p:sp>
        <p:nvSpPr>
          <p:cNvPr id="10" name="Forma livre 9">
            <a:extLst>
              <a:ext uri="{FF2B5EF4-FFF2-40B4-BE49-F238E27FC236}">
                <a16:creationId xmlns:a16="http://schemas.microsoft.com/office/drawing/2014/main" id="{81C5E1B0-E0F6-45FB-957A-CBC0ADE2506B}"/>
              </a:ext>
            </a:extLst>
          </p:cNvPr>
          <p:cNvSpPr/>
          <p:nvPr/>
        </p:nvSpPr>
        <p:spPr>
          <a:xfrm rot="10800000" flipH="1" flipV="1">
            <a:off x="4003447" y="2540000"/>
            <a:ext cx="555326" cy="334755"/>
          </a:xfrm>
          <a:custGeom>
            <a:avLst/>
            <a:gdLst>
              <a:gd name="connsiteX0" fmla="*/ 775253 w 775253"/>
              <a:gd name="connsiteY0" fmla="*/ 129209 h 140805"/>
              <a:gd name="connsiteX1" fmla="*/ 268357 w 775253"/>
              <a:gd name="connsiteY1" fmla="*/ 119270 h 140805"/>
              <a:gd name="connsiteX2" fmla="*/ 0 w 775253"/>
              <a:gd name="connsiteY2" fmla="*/ 0 h 140805"/>
              <a:gd name="connsiteX3" fmla="*/ 0 w 775253"/>
              <a:gd name="connsiteY3" fmla="*/ 0 h 140805"/>
              <a:gd name="connsiteX0" fmla="*/ 775253 w 775253"/>
              <a:gd name="connsiteY0" fmla="*/ 978191 h 983987"/>
              <a:gd name="connsiteX1" fmla="*/ 193793 w 775253"/>
              <a:gd name="connsiteY1" fmla="*/ 21534 h 983987"/>
              <a:gd name="connsiteX2" fmla="*/ 0 w 775253"/>
              <a:gd name="connsiteY2" fmla="*/ 848982 h 983987"/>
              <a:gd name="connsiteX3" fmla="*/ 0 w 775253"/>
              <a:gd name="connsiteY3" fmla="*/ 848982 h 983987"/>
              <a:gd name="connsiteX0" fmla="*/ 756733 w 756733"/>
              <a:gd name="connsiteY0" fmla="*/ 1319996 h 1325795"/>
              <a:gd name="connsiteX1" fmla="*/ 193793 w 756733"/>
              <a:gd name="connsiteY1" fmla="*/ 70364 h 1325795"/>
              <a:gd name="connsiteX2" fmla="*/ 0 w 756733"/>
              <a:gd name="connsiteY2" fmla="*/ 897812 h 1325795"/>
              <a:gd name="connsiteX3" fmla="*/ 0 w 756733"/>
              <a:gd name="connsiteY3" fmla="*/ 897812 h 1325795"/>
              <a:gd name="connsiteX0" fmla="*/ 756733 w 756733"/>
              <a:gd name="connsiteY0" fmla="*/ 1104056 h 1109855"/>
              <a:gd name="connsiteX1" fmla="*/ 189287 w 756733"/>
              <a:gd name="connsiteY1" fmla="*/ 70364 h 1109855"/>
              <a:gd name="connsiteX2" fmla="*/ 0 w 756733"/>
              <a:gd name="connsiteY2" fmla="*/ 681872 h 1109855"/>
              <a:gd name="connsiteX3" fmla="*/ 0 w 756733"/>
              <a:gd name="connsiteY3" fmla="*/ 681872 h 1109855"/>
              <a:gd name="connsiteX0" fmla="*/ 756733 w 846800"/>
              <a:gd name="connsiteY0" fmla="*/ 1140046 h 1528263"/>
              <a:gd name="connsiteX1" fmla="*/ 752226 w 846800"/>
              <a:gd name="connsiteY1" fmla="*/ 1355981 h 1528263"/>
              <a:gd name="connsiteX2" fmla="*/ 189287 w 846800"/>
              <a:gd name="connsiteY2" fmla="*/ 106354 h 1528263"/>
              <a:gd name="connsiteX3" fmla="*/ 0 w 846800"/>
              <a:gd name="connsiteY3" fmla="*/ 717862 h 1528263"/>
              <a:gd name="connsiteX4" fmla="*/ 0 w 846800"/>
              <a:gd name="connsiteY4" fmla="*/ 717862 h 1528263"/>
              <a:gd name="connsiteX0" fmla="*/ 756733 w 846800"/>
              <a:gd name="connsiteY0" fmla="*/ 1140046 h 1528263"/>
              <a:gd name="connsiteX1" fmla="*/ 752226 w 846800"/>
              <a:gd name="connsiteY1" fmla="*/ 1355981 h 1528263"/>
              <a:gd name="connsiteX2" fmla="*/ 189287 w 846800"/>
              <a:gd name="connsiteY2" fmla="*/ 106354 h 1528263"/>
              <a:gd name="connsiteX3" fmla="*/ 0 w 846800"/>
              <a:gd name="connsiteY3" fmla="*/ 717862 h 1528263"/>
              <a:gd name="connsiteX4" fmla="*/ 0 w 846800"/>
              <a:gd name="connsiteY4" fmla="*/ 717862 h 1528263"/>
              <a:gd name="connsiteX0" fmla="*/ 756733 w 756733"/>
              <a:gd name="connsiteY0" fmla="*/ 1117074 h 1367470"/>
              <a:gd name="connsiteX1" fmla="*/ 612925 w 756733"/>
              <a:gd name="connsiteY1" fmla="*/ 1195187 h 1367470"/>
              <a:gd name="connsiteX2" fmla="*/ 189287 w 756733"/>
              <a:gd name="connsiteY2" fmla="*/ 83382 h 1367470"/>
              <a:gd name="connsiteX3" fmla="*/ 0 w 756733"/>
              <a:gd name="connsiteY3" fmla="*/ 694890 h 1367470"/>
              <a:gd name="connsiteX4" fmla="*/ 0 w 756733"/>
              <a:gd name="connsiteY4" fmla="*/ 694890 h 1367470"/>
              <a:gd name="connsiteX0" fmla="*/ 756733 w 805058"/>
              <a:gd name="connsiteY0" fmla="*/ 1117074 h 1394461"/>
              <a:gd name="connsiteX1" fmla="*/ 612925 w 805058"/>
              <a:gd name="connsiteY1" fmla="*/ 1195187 h 1394461"/>
              <a:gd name="connsiteX2" fmla="*/ 189287 w 805058"/>
              <a:gd name="connsiteY2" fmla="*/ 83382 h 1394461"/>
              <a:gd name="connsiteX3" fmla="*/ 0 w 805058"/>
              <a:gd name="connsiteY3" fmla="*/ 694890 h 1394461"/>
              <a:gd name="connsiteX4" fmla="*/ 0 w 805058"/>
              <a:gd name="connsiteY4" fmla="*/ 694890 h 1394461"/>
              <a:gd name="connsiteX0" fmla="*/ 756733 w 766546"/>
              <a:gd name="connsiteY0" fmla="*/ 1100228 h 1276542"/>
              <a:gd name="connsiteX1" fmla="*/ 574413 w 766546"/>
              <a:gd name="connsiteY1" fmla="*/ 1077269 h 1276542"/>
              <a:gd name="connsiteX2" fmla="*/ 189287 w 766546"/>
              <a:gd name="connsiteY2" fmla="*/ 66536 h 1276542"/>
              <a:gd name="connsiteX3" fmla="*/ 0 w 766546"/>
              <a:gd name="connsiteY3" fmla="*/ 678044 h 1276542"/>
              <a:gd name="connsiteX4" fmla="*/ 0 w 766546"/>
              <a:gd name="connsiteY4" fmla="*/ 678044 h 1276542"/>
              <a:gd name="connsiteX0" fmla="*/ 756733 w 756733"/>
              <a:gd name="connsiteY0" fmla="*/ 1100228 h 1225353"/>
              <a:gd name="connsiteX1" fmla="*/ 574413 w 756733"/>
              <a:gd name="connsiteY1" fmla="*/ 1077269 h 1225353"/>
              <a:gd name="connsiteX2" fmla="*/ 189287 w 756733"/>
              <a:gd name="connsiteY2" fmla="*/ 66536 h 1225353"/>
              <a:gd name="connsiteX3" fmla="*/ 0 w 756733"/>
              <a:gd name="connsiteY3" fmla="*/ 678044 h 1225353"/>
              <a:gd name="connsiteX4" fmla="*/ 0 w 756733"/>
              <a:gd name="connsiteY4" fmla="*/ 678044 h 1225353"/>
              <a:gd name="connsiteX0" fmla="*/ 756733 w 766546"/>
              <a:gd name="connsiteY0" fmla="*/ 1100228 h 1276542"/>
              <a:gd name="connsiteX1" fmla="*/ 574413 w 766546"/>
              <a:gd name="connsiteY1" fmla="*/ 1077269 h 1276542"/>
              <a:gd name="connsiteX2" fmla="*/ 189287 w 766546"/>
              <a:gd name="connsiteY2" fmla="*/ 66536 h 1276542"/>
              <a:gd name="connsiteX3" fmla="*/ 0 w 766546"/>
              <a:gd name="connsiteY3" fmla="*/ 678044 h 1276542"/>
              <a:gd name="connsiteX4" fmla="*/ 0 w 766546"/>
              <a:gd name="connsiteY4" fmla="*/ 678044 h 1276542"/>
              <a:gd name="connsiteX0" fmla="*/ 756733 w 766546"/>
              <a:gd name="connsiteY0" fmla="*/ 1100228 h 1276542"/>
              <a:gd name="connsiteX1" fmla="*/ 574413 w 766546"/>
              <a:gd name="connsiteY1" fmla="*/ 1077269 h 1276542"/>
              <a:gd name="connsiteX2" fmla="*/ 189287 w 766546"/>
              <a:gd name="connsiteY2" fmla="*/ 66536 h 1276542"/>
              <a:gd name="connsiteX3" fmla="*/ 0 w 766546"/>
              <a:gd name="connsiteY3" fmla="*/ 678044 h 1276542"/>
              <a:gd name="connsiteX4" fmla="*/ 0 w 766546"/>
              <a:gd name="connsiteY4" fmla="*/ 678044 h 1276542"/>
              <a:gd name="connsiteX0" fmla="*/ 756733 w 756733"/>
              <a:gd name="connsiteY0" fmla="*/ 1100228 h 1111838"/>
              <a:gd name="connsiteX1" fmla="*/ 574413 w 756733"/>
              <a:gd name="connsiteY1" fmla="*/ 1077269 h 1111838"/>
              <a:gd name="connsiteX2" fmla="*/ 189287 w 756733"/>
              <a:gd name="connsiteY2" fmla="*/ 66536 h 1111838"/>
              <a:gd name="connsiteX3" fmla="*/ 0 w 756733"/>
              <a:gd name="connsiteY3" fmla="*/ 678044 h 1111838"/>
              <a:gd name="connsiteX4" fmla="*/ 0 w 756733"/>
              <a:gd name="connsiteY4" fmla="*/ 678044 h 1111838"/>
              <a:gd name="connsiteX0" fmla="*/ 756733 w 756733"/>
              <a:gd name="connsiteY0" fmla="*/ 1100228 h 1100227"/>
              <a:gd name="connsiteX1" fmla="*/ 574413 w 756733"/>
              <a:gd name="connsiteY1" fmla="*/ 1077269 h 1100227"/>
              <a:gd name="connsiteX2" fmla="*/ 189287 w 756733"/>
              <a:gd name="connsiteY2" fmla="*/ 66536 h 1100227"/>
              <a:gd name="connsiteX3" fmla="*/ 0 w 756733"/>
              <a:gd name="connsiteY3" fmla="*/ 678044 h 1100227"/>
              <a:gd name="connsiteX4" fmla="*/ 0 w 756733"/>
              <a:gd name="connsiteY4" fmla="*/ 678044 h 1100227"/>
              <a:gd name="connsiteX0" fmla="*/ 756733 w 756733"/>
              <a:gd name="connsiteY0" fmla="*/ 1100228 h 1100227"/>
              <a:gd name="connsiteX1" fmla="*/ 574413 w 756733"/>
              <a:gd name="connsiteY1" fmla="*/ 1077269 h 1100227"/>
              <a:gd name="connsiteX2" fmla="*/ 189287 w 756733"/>
              <a:gd name="connsiteY2" fmla="*/ 66536 h 1100227"/>
              <a:gd name="connsiteX3" fmla="*/ 0 w 756733"/>
              <a:gd name="connsiteY3" fmla="*/ 678044 h 1100227"/>
              <a:gd name="connsiteX4" fmla="*/ 0 w 756733"/>
              <a:gd name="connsiteY4" fmla="*/ 678044 h 1100227"/>
              <a:gd name="connsiteX0" fmla="*/ 756733 w 756733"/>
              <a:gd name="connsiteY0" fmla="*/ 1083382 h 1083381"/>
              <a:gd name="connsiteX1" fmla="*/ 535901 w 756733"/>
              <a:gd name="connsiteY1" fmla="*/ 959347 h 1083381"/>
              <a:gd name="connsiteX2" fmla="*/ 189287 w 756733"/>
              <a:gd name="connsiteY2" fmla="*/ 49690 h 1083381"/>
              <a:gd name="connsiteX3" fmla="*/ 0 w 756733"/>
              <a:gd name="connsiteY3" fmla="*/ 661198 h 1083381"/>
              <a:gd name="connsiteX4" fmla="*/ 0 w 756733"/>
              <a:gd name="connsiteY4" fmla="*/ 661198 h 1083381"/>
              <a:gd name="connsiteX0" fmla="*/ 756733 w 756733"/>
              <a:gd name="connsiteY0" fmla="*/ 1083382 h 1083381"/>
              <a:gd name="connsiteX1" fmla="*/ 189287 w 756733"/>
              <a:gd name="connsiteY1" fmla="*/ 49690 h 1083381"/>
              <a:gd name="connsiteX2" fmla="*/ 0 w 756733"/>
              <a:gd name="connsiteY2" fmla="*/ 661198 h 1083381"/>
              <a:gd name="connsiteX3" fmla="*/ 0 w 756733"/>
              <a:gd name="connsiteY3" fmla="*/ 661198 h 1083381"/>
              <a:gd name="connsiteX0" fmla="*/ 756733 w 756733"/>
              <a:gd name="connsiteY0" fmla="*/ 1083382 h 1083381"/>
              <a:gd name="connsiteX1" fmla="*/ 189287 w 756733"/>
              <a:gd name="connsiteY1" fmla="*/ 49690 h 1083381"/>
              <a:gd name="connsiteX2" fmla="*/ 0 w 756733"/>
              <a:gd name="connsiteY2" fmla="*/ 661198 h 1083381"/>
              <a:gd name="connsiteX3" fmla="*/ 0 w 756733"/>
              <a:gd name="connsiteY3" fmla="*/ 661198 h 1083381"/>
              <a:gd name="connsiteX0" fmla="*/ 756733 w 756733"/>
              <a:gd name="connsiteY0" fmla="*/ 748720 h 748719"/>
              <a:gd name="connsiteX1" fmla="*/ 331146 w 756733"/>
              <a:gd name="connsiteY1" fmla="*/ 6871 h 748719"/>
              <a:gd name="connsiteX2" fmla="*/ 0 w 756733"/>
              <a:gd name="connsiteY2" fmla="*/ 326536 h 748719"/>
              <a:gd name="connsiteX3" fmla="*/ 0 w 756733"/>
              <a:gd name="connsiteY3" fmla="*/ 326536 h 748719"/>
              <a:gd name="connsiteX0" fmla="*/ 756733 w 756733"/>
              <a:gd name="connsiteY0" fmla="*/ 748720 h 748719"/>
              <a:gd name="connsiteX1" fmla="*/ 331146 w 756733"/>
              <a:gd name="connsiteY1" fmla="*/ 6871 h 748719"/>
              <a:gd name="connsiteX2" fmla="*/ 0 w 756733"/>
              <a:gd name="connsiteY2" fmla="*/ 326536 h 748719"/>
              <a:gd name="connsiteX3" fmla="*/ 0 w 756733"/>
              <a:gd name="connsiteY3" fmla="*/ 326536 h 748719"/>
              <a:gd name="connsiteX0" fmla="*/ 756733 w 756733"/>
              <a:gd name="connsiteY0" fmla="*/ 535787 h 535786"/>
              <a:gd name="connsiteX1" fmla="*/ 346078 w 756733"/>
              <a:gd name="connsiteY1" fmla="*/ 32718 h 535786"/>
              <a:gd name="connsiteX2" fmla="*/ 0 w 756733"/>
              <a:gd name="connsiteY2" fmla="*/ 113603 h 535786"/>
              <a:gd name="connsiteX3" fmla="*/ 0 w 756733"/>
              <a:gd name="connsiteY3" fmla="*/ 113603 h 535786"/>
              <a:gd name="connsiteX0" fmla="*/ 756733 w 756733"/>
              <a:gd name="connsiteY0" fmla="*/ 538090 h 538089"/>
              <a:gd name="connsiteX1" fmla="*/ 346078 w 756733"/>
              <a:gd name="connsiteY1" fmla="*/ 35021 h 538089"/>
              <a:gd name="connsiteX2" fmla="*/ 0 w 756733"/>
              <a:gd name="connsiteY2" fmla="*/ 115906 h 538089"/>
              <a:gd name="connsiteX3" fmla="*/ 0 w 756733"/>
              <a:gd name="connsiteY3" fmla="*/ 115906 h 538089"/>
              <a:gd name="connsiteX0" fmla="*/ 756733 w 756733"/>
              <a:gd name="connsiteY0" fmla="*/ 538090 h 538089"/>
              <a:gd name="connsiteX1" fmla="*/ 346078 w 756733"/>
              <a:gd name="connsiteY1" fmla="*/ 35021 h 538089"/>
              <a:gd name="connsiteX2" fmla="*/ 0 w 756733"/>
              <a:gd name="connsiteY2" fmla="*/ 115906 h 538089"/>
              <a:gd name="connsiteX3" fmla="*/ 0 w 756733"/>
              <a:gd name="connsiteY3" fmla="*/ 115906 h 538089"/>
              <a:gd name="connsiteX0" fmla="*/ 756733 w 756733"/>
              <a:gd name="connsiteY0" fmla="*/ 899748 h 899747"/>
              <a:gd name="connsiteX1" fmla="*/ 346078 w 756733"/>
              <a:gd name="connsiteY1" fmla="*/ 396679 h 899747"/>
              <a:gd name="connsiteX2" fmla="*/ 0 w 756733"/>
              <a:gd name="connsiteY2" fmla="*/ 477564 h 899747"/>
              <a:gd name="connsiteX3" fmla="*/ 395712 w 756733"/>
              <a:gd name="connsiteY3" fmla="*/ 0 h 899747"/>
              <a:gd name="connsiteX0" fmla="*/ 429866 w 429866"/>
              <a:gd name="connsiteY0" fmla="*/ 899748 h 899747"/>
              <a:gd name="connsiteX1" fmla="*/ 19211 w 429866"/>
              <a:gd name="connsiteY1" fmla="*/ 396679 h 899747"/>
              <a:gd name="connsiteX2" fmla="*/ 68845 w 429866"/>
              <a:gd name="connsiteY2" fmla="*/ 0 h 899747"/>
              <a:gd name="connsiteX0" fmla="*/ 809279 w 809279"/>
              <a:gd name="connsiteY0" fmla="*/ 527167 h 527166"/>
              <a:gd name="connsiteX1" fmla="*/ 398624 w 809279"/>
              <a:gd name="connsiteY1" fmla="*/ 24098 h 527166"/>
              <a:gd name="connsiteX2" fmla="*/ 284 w 809279"/>
              <a:gd name="connsiteY2" fmla="*/ 25385 h 527166"/>
              <a:gd name="connsiteX0" fmla="*/ 808995 w 808995"/>
              <a:gd name="connsiteY0" fmla="*/ 583202 h 583201"/>
              <a:gd name="connsiteX1" fmla="*/ 398340 w 808995"/>
              <a:gd name="connsiteY1" fmla="*/ 80133 h 583201"/>
              <a:gd name="connsiteX2" fmla="*/ 0 w 808995"/>
              <a:gd name="connsiteY2" fmla="*/ 81420 h 583201"/>
              <a:gd name="connsiteX0" fmla="*/ 808995 w 808995"/>
              <a:gd name="connsiteY0" fmla="*/ 501782 h 501781"/>
              <a:gd name="connsiteX1" fmla="*/ 0 w 808995"/>
              <a:gd name="connsiteY1" fmla="*/ 0 h 501781"/>
              <a:gd name="connsiteX0" fmla="*/ 808995 w 808995"/>
              <a:gd name="connsiteY0" fmla="*/ 501782 h 501781"/>
              <a:gd name="connsiteX1" fmla="*/ 0 w 808995"/>
              <a:gd name="connsiteY1" fmla="*/ 0 h 501781"/>
              <a:gd name="connsiteX0" fmla="*/ 808995 w 808995"/>
              <a:gd name="connsiteY0" fmla="*/ 506684 h 506683"/>
              <a:gd name="connsiteX1" fmla="*/ 0 w 808995"/>
              <a:gd name="connsiteY1" fmla="*/ 4902 h 50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8995" h="506683">
                <a:moveTo>
                  <a:pt x="808995" y="506684"/>
                </a:moveTo>
                <a:cubicBezTo>
                  <a:pt x="457201" y="-5482"/>
                  <a:pt x="321929" y="-13556"/>
                  <a:pt x="0" y="4902"/>
                </a:cubicBezTo>
              </a:path>
            </a:pathLst>
          </a:custGeom>
          <a:ln w="28575">
            <a:solidFill>
              <a:srgbClr val="99CC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8" name="Object 3">
                <a:extLst>
                  <a:ext uri="{FF2B5EF4-FFF2-40B4-BE49-F238E27FC236}">
                    <a16:creationId xmlns:a16="http://schemas.microsoft.com/office/drawing/2014/main" id="{F22FE129-E977-4F0B-8C01-CD35BF2231FE}"/>
                  </a:ext>
                </a:extLst>
              </p:cNvPr>
              <p:cNvSpPr txBox="1"/>
              <p:nvPr/>
            </p:nvSpPr>
            <p:spPr bwMode="auto">
              <a:xfrm>
                <a:off x="5357699" y="1664284"/>
                <a:ext cx="2074862" cy="10259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138" name="Object 3">
                <a:extLst>
                  <a:ext uri="{FF2B5EF4-FFF2-40B4-BE49-F238E27FC236}">
                    <a16:creationId xmlns:a16="http://schemas.microsoft.com/office/drawing/2014/main" id="{F22FE129-E977-4F0B-8C01-CD35BF22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7699" y="1664284"/>
                <a:ext cx="2074862" cy="102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9" name="Object 8">
                <a:extLst>
                  <a:ext uri="{FF2B5EF4-FFF2-40B4-BE49-F238E27FC236}">
                    <a16:creationId xmlns:a16="http://schemas.microsoft.com/office/drawing/2014/main" id="{15EFAFC5-0718-4C6B-A4AA-FBF57C3618F7}"/>
                  </a:ext>
                </a:extLst>
              </p:cNvPr>
              <p:cNvSpPr txBox="1"/>
              <p:nvPr/>
            </p:nvSpPr>
            <p:spPr bwMode="auto">
              <a:xfrm>
                <a:off x="5292725" y="2997200"/>
                <a:ext cx="2074863" cy="99018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1.22=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139" name="Object 8">
                <a:extLst>
                  <a:ext uri="{FF2B5EF4-FFF2-40B4-BE49-F238E27FC236}">
                    <a16:creationId xmlns:a16="http://schemas.microsoft.com/office/drawing/2014/main" id="{15EFAFC5-0718-4C6B-A4AA-FBF57C361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25" y="2997200"/>
                <a:ext cx="2074863" cy="990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40" name="Object 5">
                <a:extLst>
                  <a:ext uri="{FF2B5EF4-FFF2-40B4-BE49-F238E27FC236}">
                    <a16:creationId xmlns:a16="http://schemas.microsoft.com/office/drawing/2014/main" id="{7BDD454E-3CAA-4C7C-875D-EBDC0DE258F2}"/>
                  </a:ext>
                </a:extLst>
              </p:cNvPr>
              <p:cNvSpPr txBox="1"/>
              <p:nvPr/>
            </p:nvSpPr>
            <p:spPr bwMode="auto">
              <a:xfrm>
                <a:off x="7599363" y="3141663"/>
                <a:ext cx="1200150" cy="4143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=0.120</m:t>
                      </m:r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48140" name="Object 5">
                <a:extLst>
                  <a:ext uri="{FF2B5EF4-FFF2-40B4-BE49-F238E27FC236}">
                    <a16:creationId xmlns:a16="http://schemas.microsoft.com/office/drawing/2014/main" id="{7BDD454E-3CAA-4C7C-875D-EBDC0DE25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9363" y="3141663"/>
                <a:ext cx="1200150" cy="414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41" name="Object 10">
                <a:extLst>
                  <a:ext uri="{FF2B5EF4-FFF2-40B4-BE49-F238E27FC236}">
                    <a16:creationId xmlns:a16="http://schemas.microsoft.com/office/drawing/2014/main" id="{A8D5A8AC-CC0E-466C-9A19-33B7E0EEB9B5}"/>
                  </a:ext>
                </a:extLst>
              </p:cNvPr>
              <p:cNvSpPr txBox="1"/>
              <p:nvPr/>
            </p:nvSpPr>
            <p:spPr bwMode="auto">
              <a:xfrm>
                <a:off x="7524750" y="5157788"/>
                <a:ext cx="1200150" cy="4143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=0.119</m:t>
                      </m:r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48141" name="Object 10">
                <a:extLst>
                  <a:ext uri="{FF2B5EF4-FFF2-40B4-BE49-F238E27FC236}">
                    <a16:creationId xmlns:a16="http://schemas.microsoft.com/office/drawing/2014/main" id="{A8D5A8AC-CC0E-466C-9A19-33B7E0EEB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750" y="5157788"/>
                <a:ext cx="1200150" cy="414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A7D798F-5BE4-4B52-8331-3FEAD53982A5}"/>
                  </a:ext>
                </a:extLst>
              </p:cNvPr>
              <p:cNvSpPr txBox="1"/>
              <p:nvPr/>
            </p:nvSpPr>
            <p:spPr>
              <a:xfrm>
                <a:off x="802865" y="1994932"/>
                <a:ext cx="3515135" cy="1031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𝑠𝑎𝑡</m:t>
                                </m:r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𝑠𝑎𝑡</m:t>
                                </m:r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den>
                    </m:f>
                  </m:oMath>
                </a14:m>
                <a:r>
                  <a:rPr lang="pt-BR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A7D798F-5BE4-4B52-8331-3FEAD5398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65" y="1994932"/>
                <a:ext cx="3515135" cy="10316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>
            <a:extLst>
              <a:ext uri="{FF2B5EF4-FFF2-40B4-BE49-F238E27FC236}">
                <a16:creationId xmlns:a16="http://schemas.microsoft.com/office/drawing/2014/main" id="{181D2B2A-E23E-4DD0-931A-373552DC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Modelos termodinâmicos para fugacidade: equações de estado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84AEBB9A-8062-4FF5-8F88-38212A72C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/>
            <a:r>
              <a:rPr lang="pt-BR" altLang="pt-BR"/>
              <a:t>van der Waals para substancias misturas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pt-BR" altLang="pt-BR"/>
              <a:t>Onde </a:t>
            </a:r>
            <a:r>
              <a:rPr lang="pt-BR" altLang="pt-BR" i="1"/>
              <a:t>m</a:t>
            </a:r>
            <a:r>
              <a:rPr lang="pt-BR" altLang="pt-BR"/>
              <a:t> se refere à mistura e </a:t>
            </a:r>
            <a:r>
              <a:rPr lang="pt-BR" altLang="pt-BR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/>
              <a:t>, bi são os parâmetros da equação para o componente i puro.</a:t>
            </a:r>
          </a:p>
        </p:txBody>
      </p:sp>
      <p:sp>
        <p:nvSpPr>
          <p:cNvPr id="55300" name="Content Placeholder 3">
            <a:extLst>
              <a:ext uri="{FF2B5EF4-FFF2-40B4-BE49-F238E27FC236}">
                <a16:creationId xmlns:a16="http://schemas.microsoft.com/office/drawing/2014/main" id="{F681CE62-1421-4409-BB49-CFEF0099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/>
              <a:t>Outros modelos de equação de estado</a:t>
            </a:r>
          </a:p>
          <a:p>
            <a:pPr lvl="1" eaLnBrk="1" hangingPunct="1">
              <a:defRPr/>
            </a:pPr>
            <a:r>
              <a:rPr lang="pt-BR" altLang="pt-BR" dirty="0" err="1"/>
              <a:t>Redlich</a:t>
            </a:r>
            <a:r>
              <a:rPr lang="pt-BR" altLang="pt-BR" dirty="0"/>
              <a:t> </a:t>
            </a:r>
            <a:r>
              <a:rPr lang="pt-BR" altLang="pt-BR" dirty="0" err="1"/>
              <a:t>Kwong</a:t>
            </a: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 err="1"/>
              <a:t>Peng</a:t>
            </a:r>
            <a:r>
              <a:rPr lang="pt-BR" altLang="pt-BR" dirty="0"/>
              <a:t>-Robinson,</a:t>
            </a:r>
          </a:p>
          <a:p>
            <a:pPr lvl="1" eaLnBrk="1" hangingPunct="1">
              <a:defRPr/>
            </a:pPr>
            <a:r>
              <a:rPr lang="pt-BR" altLang="pt-BR" dirty="0"/>
              <a:t>etc.</a:t>
            </a:r>
          </a:p>
          <a:p>
            <a:pPr lvl="1" eaLnBrk="1" hangingPunct="1">
              <a:defRPr/>
            </a:pPr>
            <a:r>
              <a:rPr lang="pt-BR" altLang="pt-BR" dirty="0"/>
              <a:t>Fator de compressibilidade</a:t>
            </a:r>
          </a:p>
          <a:p>
            <a:pPr lvl="1" eaLnBrk="1" hangingPunct="1">
              <a:defRPr/>
            </a:pPr>
            <a:endParaRPr lang="pt-BR" altLang="pt-BR" dirty="0"/>
          </a:p>
          <a:p>
            <a:pPr lvl="1" eaLnBrk="1" hangingPunct="1">
              <a:defRPr/>
            </a:pPr>
            <a:endParaRPr lang="pt-BR" altLang="pt-BR" dirty="0"/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pt-BR" altLang="pt-BR" dirty="0"/>
              <a:t>Ver </a:t>
            </a:r>
            <a:r>
              <a:rPr lang="pt-BR" altLang="pt-BR" dirty="0" err="1"/>
              <a:t>Seader</a:t>
            </a:r>
            <a:r>
              <a:rPr lang="pt-BR" altLang="pt-BR" dirty="0"/>
              <a:t> &amp; Henley, Tabela 2.5, p.55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pt-BR" altLang="pt-BR" dirty="0"/>
          </a:p>
        </p:txBody>
      </p:sp>
      <p:sp>
        <p:nvSpPr>
          <p:cNvPr id="49157" name="Slide Number Placeholder 4">
            <a:extLst>
              <a:ext uri="{FF2B5EF4-FFF2-40B4-BE49-F238E27FC236}">
                <a16:creationId xmlns:a16="http://schemas.microsoft.com/office/drawing/2014/main" id="{EDFD78FC-B82C-4578-867E-B2BC44F1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E0E1B2-2EDA-4BC0-BF97-7DBF46977DF0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23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9158" name="Object 2">
            <a:extLst>
              <a:ext uri="{FF2B5EF4-FFF2-40B4-BE49-F238E27FC236}">
                <a16:creationId xmlns:a16="http://schemas.microsoft.com/office/drawing/2014/main" id="{A9AD5B6B-52F0-474D-A147-D7CB7C6CD5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9975" y="2995613"/>
          <a:ext cx="2413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3000" imgH="1930400" progId="">
                  <p:embed/>
                </p:oleObj>
              </mc:Choice>
              <mc:Fallback>
                <p:oleObj name="Equation" r:id="rId3" imgW="2413000" imgH="1930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2995613"/>
                        <a:ext cx="24130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4A0A650-4C17-41AF-B940-DCE7A3291D4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5830" y="2233481"/>
            <a:ext cx="2190600" cy="6910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1AFFF9-5BEB-4EE7-929D-CDABE7CE87F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46663" y="3928481"/>
            <a:ext cx="970843" cy="63164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1">
            <a:extLst>
              <a:ext uri="{FF2B5EF4-FFF2-40B4-BE49-F238E27FC236}">
                <a16:creationId xmlns:a16="http://schemas.microsoft.com/office/drawing/2014/main" id="{B988F1EC-A9FE-4457-88E8-61A26CA7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Modelos termodinâmicos para fugacidade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A8E7BD34-5AC5-4822-AA22-49BB5D70A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/>
            <a:r>
              <a:rPr lang="pt-BR" altLang="pt-BR"/>
              <a:t>O coeficiente de fugacidade é obtido a partir de equações de estado por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marL="457200" lvl="1" indent="0" eaLnBrk="1" hangingPunct="1"/>
            <a:endParaRPr lang="pt-BR" altLang="pt-BR"/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pt-BR" altLang="pt-BR"/>
              <a:t>é obtido por uma equação de estado explícita em V</a:t>
            </a:r>
          </a:p>
        </p:txBody>
      </p:sp>
      <p:sp>
        <p:nvSpPr>
          <p:cNvPr id="51204" name="Content Placeholder 3">
            <a:extLst>
              <a:ext uri="{FF2B5EF4-FFF2-40B4-BE49-F238E27FC236}">
                <a16:creationId xmlns:a16="http://schemas.microsoft.com/office/drawing/2014/main" id="{105521A7-EA0C-4C60-9469-DC298F52E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eaLnBrk="1" hangingPunct="1"/>
            <a:r>
              <a:rPr lang="pt-BR" altLang="pt-BR"/>
              <a:t>Caso a equação de estado seja explícita em P</a:t>
            </a:r>
          </a:p>
          <a:p>
            <a:pPr lvl="1" eaLnBrk="1" hangingPunct="1"/>
            <a:endParaRPr lang="pt-BR" altLang="pt-BR"/>
          </a:p>
          <a:p>
            <a:pPr lvl="1" eaLnBrk="1" hangingPunct="1"/>
            <a:endParaRPr lang="pt-BR" altLang="pt-BR"/>
          </a:p>
          <a:p>
            <a:pPr lvl="1" eaLnBrk="1" hangingPunct="1"/>
            <a:endParaRPr lang="pt-BR" altLang="pt-BR"/>
          </a:p>
          <a:p>
            <a:pPr lvl="1" eaLnBrk="1" hangingPunct="1"/>
            <a:endParaRPr lang="pt-BR" altLang="pt-BR"/>
          </a:p>
          <a:p>
            <a:pPr lvl="1" eaLnBrk="1" hangingPunct="1"/>
            <a:endParaRPr lang="pt-BR" altLang="pt-BR"/>
          </a:p>
          <a:p>
            <a:pPr lvl="1" eaLnBrk="1" hangingPunct="1"/>
            <a:endParaRPr lang="pt-BR" altLang="pt-BR"/>
          </a:p>
          <a:p>
            <a:pPr eaLnBrk="1" hangingPunct="1"/>
            <a:r>
              <a:rPr lang="pt-BR" altLang="pt-BR"/>
              <a:t>Equação de estado do fator de compressibilidade:</a:t>
            </a:r>
          </a:p>
          <a:p>
            <a:pPr lvl="1" eaLnBrk="1" hangingPunct="1"/>
            <a:endParaRPr lang="pt-BR" altLang="pt-BR"/>
          </a:p>
          <a:p>
            <a:pPr eaLnBrk="1" hangingPunct="1"/>
            <a:endParaRPr lang="pt-BR" altLang="pt-BR"/>
          </a:p>
        </p:txBody>
      </p:sp>
      <p:sp>
        <p:nvSpPr>
          <p:cNvPr id="51205" name="Slide Number Placeholder 4">
            <a:extLst>
              <a:ext uri="{FF2B5EF4-FFF2-40B4-BE49-F238E27FC236}">
                <a16:creationId xmlns:a16="http://schemas.microsoft.com/office/drawing/2014/main" id="{C1729644-3165-45E1-A972-D168FE75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01A147-4098-48CE-A962-45AC72BCC806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24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1206" name="Object 2">
            <a:extLst>
              <a:ext uri="{FF2B5EF4-FFF2-40B4-BE49-F238E27FC236}">
                <a16:creationId xmlns:a16="http://schemas.microsoft.com/office/drawing/2014/main" id="{99C33AC7-BD00-4EBD-8E33-B1B9B7C184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781300"/>
          <a:ext cx="3098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800" imgH="889000" progId="">
                  <p:embed/>
                </p:oleObj>
              </mc:Choice>
              <mc:Fallback>
                <p:oleObj name="Equation" r:id="rId2" imgW="3098800" imgH="889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81300"/>
                        <a:ext cx="3098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3">
            <a:extLst>
              <a:ext uri="{FF2B5EF4-FFF2-40B4-BE49-F238E27FC236}">
                <a16:creationId xmlns:a16="http://schemas.microsoft.com/office/drawing/2014/main" id="{74DE1069-78CE-4ACC-AA1D-FF3C3984EC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925" y="4173538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668" imgH="368140" progId="">
                  <p:embed/>
                </p:oleObj>
              </mc:Choice>
              <mc:Fallback>
                <p:oleObj name="Equation" r:id="rId4" imgW="304668" imgH="3681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4173538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4">
            <a:extLst>
              <a:ext uri="{FF2B5EF4-FFF2-40B4-BE49-F238E27FC236}">
                <a16:creationId xmlns:a16="http://schemas.microsoft.com/office/drawing/2014/main" id="{6A4E383C-B249-48F6-A720-76C1C0EC4C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338" y="2312988"/>
          <a:ext cx="36576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57600" imgH="2044700" progId="">
                  <p:embed/>
                </p:oleObj>
              </mc:Choice>
              <mc:Fallback>
                <p:oleObj name="Equation" r:id="rId6" imgW="3657600" imgH="20447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2312988"/>
                        <a:ext cx="3657600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209" name="Object 19">
                <a:extLst>
                  <a:ext uri="{FF2B5EF4-FFF2-40B4-BE49-F238E27FC236}">
                    <a16:creationId xmlns:a16="http://schemas.microsoft.com/office/drawing/2014/main" id="{CBD9E544-2CAC-4E79-9773-1C2550D59DCA}"/>
                  </a:ext>
                </a:extLst>
              </p:cNvPr>
              <p:cNvSpPr txBox="1"/>
              <p:nvPr/>
            </p:nvSpPr>
            <p:spPr bwMode="auto">
              <a:xfrm>
                <a:off x="5208588" y="5661025"/>
                <a:ext cx="3213100" cy="5445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pos m:val="top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ba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−....]</m:t>
                      </m:r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51209" name="Object 19">
                <a:extLst>
                  <a:ext uri="{FF2B5EF4-FFF2-40B4-BE49-F238E27FC236}">
                    <a16:creationId xmlns:a16="http://schemas.microsoft.com/office/drawing/2014/main" id="{CBD9E544-2CAC-4E79-9773-1C2550D59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8588" y="5661025"/>
                <a:ext cx="3213100" cy="5445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1">
            <a:extLst>
              <a:ext uri="{FF2B5EF4-FFF2-40B4-BE49-F238E27FC236}">
                <a16:creationId xmlns:a16="http://schemas.microsoft.com/office/drawing/2014/main" id="{25CEDC79-F45F-43AF-B020-A0711F00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Exemplo de aplicação </a:t>
            </a:r>
            <a:br>
              <a:rPr/>
            </a:br>
            <a:r>
              <a:t>Modelo termodinâmico de Wilson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B5DD5F73-5D77-4202-A348-42AB9ABA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21BADA-6928-4E01-A556-24677EF71AC4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25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52263F87-6364-4F31-8B09-A5F5F0FEA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856932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3">
            <a:extLst>
              <a:ext uri="{FF2B5EF4-FFF2-40B4-BE49-F238E27FC236}">
                <a16:creationId xmlns:a16="http://schemas.microsoft.com/office/drawing/2014/main" id="{6010A168-241A-4ADF-809E-9E0BFD023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1209675"/>
            <a:ext cx="4281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Cálculo de </a:t>
            </a:r>
            <a:r>
              <a:rPr lang="pt-BR" altLang="pt-BR">
                <a:cs typeface="Times New Roman" panose="02020603050405020304" pitchFamily="18" charset="0"/>
              </a:rPr>
              <a:t>γ</a:t>
            </a:r>
            <a:r>
              <a:rPr lang="pt-BR" altLang="pt-BR"/>
              <a:t> a partir de dados experimentais</a:t>
            </a:r>
          </a:p>
          <a:p>
            <a:endParaRPr lang="pt-BR" altLang="pt-BR"/>
          </a:p>
          <a:p>
            <a:r>
              <a:rPr lang="pt-BR" altLang="pt-BR"/>
              <a:t>Equação de Wilson: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0" name="Object 2">
                <a:extLst>
                  <a:ext uri="{FF2B5EF4-FFF2-40B4-BE49-F238E27FC236}">
                    <a16:creationId xmlns:a16="http://schemas.microsoft.com/office/drawing/2014/main" id="{E6DCE351-1D41-41E0-ACC6-EEAF86CF636B}"/>
                  </a:ext>
                </a:extLst>
              </p:cNvPr>
              <p:cNvSpPr txBox="1"/>
              <p:nvPr/>
            </p:nvSpPr>
            <p:spPr bwMode="auto">
              <a:xfrm>
                <a:off x="3275013" y="1196975"/>
                <a:ext cx="5329237" cy="1168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func>
                        <m:func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eqArr>
                                    <m:eqArr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&amp;2</m:t>
                                      </m:r>
                                    </m:e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</m:e>
                                  </m:eqArr>
                                </m:sub>
                              </m:sSub>
                            </m:den>
                          </m:f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eqArr>
                                    <m:eqArr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&amp;1</m:t>
                                      </m:r>
                                    </m:e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</m:e>
                                  </m:eqAr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52230" name="Object 2">
                <a:extLst>
                  <a:ext uri="{FF2B5EF4-FFF2-40B4-BE49-F238E27FC236}">
                    <a16:creationId xmlns:a16="http://schemas.microsoft.com/office/drawing/2014/main" id="{E6DCE351-1D41-41E0-ACC6-EEAF86CF6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013" y="1196975"/>
                <a:ext cx="5329237" cy="1168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31" name="Text Box 6">
            <a:extLst>
              <a:ext uri="{FF2B5EF4-FFF2-40B4-BE49-F238E27FC236}">
                <a16:creationId xmlns:a16="http://schemas.microsoft.com/office/drawing/2014/main" id="{77563187-AD98-4B43-B8FF-795A7A9AA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89138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>
                <a:latin typeface="Symbol" panose="05050102010706020507" pitchFamily="18" charset="2"/>
              </a:rPr>
              <a:t>L</a:t>
            </a:r>
            <a:r>
              <a:rPr lang="pt-BR" altLang="pt-BR" sz="2000" baseline="-25000">
                <a:latin typeface="Symbol" panose="05050102010706020507" pitchFamily="18" charset="2"/>
              </a:rPr>
              <a:t>12</a:t>
            </a:r>
            <a:r>
              <a:rPr lang="pt-BR" altLang="pt-BR" sz="2000">
                <a:latin typeface="Symbol" panose="05050102010706020507" pitchFamily="18" charset="2"/>
              </a:rPr>
              <a:t>, L</a:t>
            </a:r>
            <a:r>
              <a:rPr lang="pt-BR" altLang="pt-BR" sz="2000" baseline="-25000"/>
              <a:t>21</a:t>
            </a:r>
            <a:r>
              <a:rPr lang="pt-BR" altLang="pt-BR" sz="2000"/>
              <a:t>= f(T)</a:t>
            </a:r>
            <a:endParaRPr lang="pt-BR" altLang="pt-BR" sz="2000">
              <a:latin typeface="Symbol" panose="05050102010706020507" pitchFamily="18" charset="2"/>
            </a:endParaRPr>
          </a:p>
        </p:txBody>
      </p:sp>
      <p:sp>
        <p:nvSpPr>
          <p:cNvPr id="52232" name="TextBox 9">
            <a:extLst>
              <a:ext uri="{FF2B5EF4-FFF2-40B4-BE49-F238E27FC236}">
                <a16:creationId xmlns:a16="http://schemas.microsoft.com/office/drawing/2014/main" id="{ACB0102A-0D9B-45CB-9F26-53132689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6488113"/>
            <a:ext cx="234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Fonte: Derenzo (2004)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98355-7066-4287-9E6B-9E5219E29DB2}"/>
              </a:ext>
            </a:extLst>
          </p:cNvPr>
          <p:cNvSpPr txBox="1"/>
          <p:nvPr/>
        </p:nvSpPr>
        <p:spPr>
          <a:xfrm>
            <a:off x="3429000" y="2500313"/>
            <a:ext cx="2643188" cy="9239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pt-BR" dirty="0"/>
              <a:t>Solubilidade do ácido </a:t>
            </a:r>
            <a:r>
              <a:rPr lang="pt-BR" dirty="0" err="1"/>
              <a:t>adípico</a:t>
            </a:r>
            <a:r>
              <a:rPr lang="pt-BR" dirty="0"/>
              <a:t> em diversos solventes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>
            <a:extLst>
              <a:ext uri="{FF2B5EF4-FFF2-40B4-BE49-F238E27FC236}">
                <a16:creationId xmlns:a16="http://schemas.microsoft.com/office/drawing/2014/main" id="{71E195B8-5AC7-4F91-A7FB-CC061DD3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Exemplo de aplicação</a:t>
            </a:r>
            <a:br>
              <a:rPr/>
            </a:br>
            <a:r>
              <a:t>Modelo termodinâmico UNIFAC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5560F81A-EF02-4596-A9A9-5AD8CDB9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DF7E5D-56E4-49FE-8A04-C483C524B034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26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4276" name="Text Box 3">
            <a:extLst>
              <a:ext uri="{FF2B5EF4-FFF2-40B4-BE49-F238E27FC236}">
                <a16:creationId xmlns:a16="http://schemas.microsoft.com/office/drawing/2014/main" id="{A4C894AA-46BE-4892-B499-9FD27F57C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1273175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Predição de </a:t>
            </a:r>
            <a:r>
              <a:rPr lang="pt-BR" altLang="pt-BR">
                <a:cs typeface="Times New Roman" panose="02020603050405020304" pitchFamily="18" charset="0"/>
              </a:rPr>
              <a:t>γ </a:t>
            </a:r>
            <a:r>
              <a:rPr lang="pt-BR" altLang="pt-BR"/>
              <a:t>– Método UNIFAC</a:t>
            </a:r>
          </a:p>
        </p:txBody>
      </p:sp>
      <p:pic>
        <p:nvPicPr>
          <p:cNvPr id="54277" name="Picture 4">
            <a:extLst>
              <a:ext uri="{FF2B5EF4-FFF2-40B4-BE49-F238E27FC236}">
                <a16:creationId xmlns:a16="http://schemas.microsoft.com/office/drawing/2014/main" id="{7EF96D1F-A15F-4C67-9AA8-674E35FFB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6264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7">
            <a:extLst>
              <a:ext uri="{FF2B5EF4-FFF2-40B4-BE49-F238E27FC236}">
                <a16:creationId xmlns:a16="http://schemas.microsoft.com/office/drawing/2014/main" id="{5C2E175F-42D3-402A-B164-33206C92C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4071938"/>
            <a:ext cx="2786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Prevê a sequência de solubilidades sem experimentos</a:t>
            </a:r>
          </a:p>
        </p:txBody>
      </p:sp>
      <p:sp>
        <p:nvSpPr>
          <p:cNvPr id="54279" name="TextBox 9">
            <a:extLst>
              <a:ext uri="{FF2B5EF4-FFF2-40B4-BE49-F238E27FC236}">
                <a16:creationId xmlns:a16="http://schemas.microsoft.com/office/drawing/2014/main" id="{83C19F93-7B4D-4125-B79B-1C9EDD2F2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6488113"/>
            <a:ext cx="234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Fonte: Derenzo (2004)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70D91BDB-F4C6-48D7-838B-CA7A4C00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Exemplo de aplicação</a:t>
            </a:r>
            <a:br>
              <a:rPr/>
            </a:br>
            <a:r>
              <a:t>Modelo termodinâmico - Pitzer</a:t>
            </a:r>
          </a:p>
        </p:txBody>
      </p:sp>
      <p:sp>
        <p:nvSpPr>
          <p:cNvPr id="56323" name="Slide Number Placeholder 2">
            <a:extLst>
              <a:ext uri="{FF2B5EF4-FFF2-40B4-BE49-F238E27FC236}">
                <a16:creationId xmlns:a16="http://schemas.microsoft.com/office/drawing/2014/main" id="{76B5DD85-0064-4C91-A887-C7DB5CAD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D18393-6271-4D5E-8B4A-A8A3DC318830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27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6324" name="Picture 2">
            <a:extLst>
              <a:ext uri="{FF2B5EF4-FFF2-40B4-BE49-F238E27FC236}">
                <a16:creationId xmlns:a16="http://schemas.microsoft.com/office/drawing/2014/main" id="{C58D7C30-8D6B-46CB-9CD3-0CE88B82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4"/>
          <a:stretch>
            <a:fillRect/>
          </a:stretch>
        </p:blipFill>
        <p:spPr bwMode="auto">
          <a:xfrm>
            <a:off x="1619250" y="1377950"/>
            <a:ext cx="5495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4">
            <a:extLst>
              <a:ext uri="{FF2B5EF4-FFF2-40B4-BE49-F238E27FC236}">
                <a16:creationId xmlns:a16="http://schemas.microsoft.com/office/drawing/2014/main" id="{69DB205B-D4F4-4997-87D3-FD90A3379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6165850"/>
            <a:ext cx="8748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200" b="1"/>
              <a:t>MgSO4 + H2O System at Eutectic Conditions and Thermodynamic Solubility Products of MgSO4â12H2O(s) and MgSO4â7H2O(s)</a:t>
            </a:r>
          </a:p>
          <a:p>
            <a:r>
              <a:rPr lang="pt-BR" altLang="pt-BR" sz="1200" b="1"/>
              <a:t>V Pillay, RS Gaertner, C Himawan, MM Seckler, AE Lewis  and GJ Witkamp. </a:t>
            </a:r>
            <a:r>
              <a:rPr lang="pt-BR" altLang="pt-BR" sz="1200" i="1"/>
              <a:t>J. Chem. Eng. Data </a:t>
            </a:r>
            <a:r>
              <a:rPr lang="pt-BR" altLang="pt-BR" sz="1200" b="1" i="1"/>
              <a:t>2005, 50, 551-555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0EBACDD5-5026-4A6B-BF35-8BE154288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altLang="pt-BR"/>
              <a:t>Exemplo – uso de modelo termodinâmico para extrapolar dados experimentais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0333B9C-619D-4699-B2AA-957ED3359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r>
              <a:rPr lang="pt-BR" altLang="pt-BR"/>
              <a:t>Deseja-se determinar os coeficientes de atividade em misturas etanol/n-hexano a 1 atm e 58</a:t>
            </a:r>
            <a:r>
              <a:rPr lang="pt-BR" altLang="pt-BR" baseline="30000"/>
              <a:t>o</a:t>
            </a:r>
            <a:r>
              <a:rPr lang="pt-BR" altLang="pt-BR"/>
              <a:t>C em várias composições.</a:t>
            </a:r>
          </a:p>
          <a:p>
            <a:r>
              <a:rPr lang="pt-BR" altLang="pt-BR"/>
              <a:t>São conhecidas pressões de vapor dos compostos puros a 58</a:t>
            </a:r>
            <a:r>
              <a:rPr lang="pt-BR" altLang="pt-BR" baseline="30000"/>
              <a:t>o</a:t>
            </a:r>
            <a:r>
              <a:rPr lang="pt-BR" altLang="pt-BR"/>
              <a:t>C Ps</a:t>
            </a:r>
            <a:r>
              <a:rPr lang="pt-BR" altLang="pt-BR" baseline="-25000"/>
              <a:t>E</a:t>
            </a:r>
            <a:r>
              <a:rPr lang="pt-BR" altLang="pt-BR"/>
              <a:t>=0.426, Ps</a:t>
            </a:r>
            <a:r>
              <a:rPr lang="pt-BR" altLang="pt-BR" baseline="-25000"/>
              <a:t>H</a:t>
            </a:r>
            <a:r>
              <a:rPr lang="pt-BR" altLang="pt-BR"/>
              <a:t>=0.700 atm</a:t>
            </a:r>
          </a:p>
          <a:p>
            <a:r>
              <a:rPr lang="pt-BR" altLang="pt-BR"/>
              <a:t>Sabe-se ainda que esta mistura forma um azeótropo a 1 atm e 58</a:t>
            </a:r>
            <a:r>
              <a:rPr lang="pt-BR" altLang="pt-BR" baseline="30000"/>
              <a:t>o</a:t>
            </a:r>
            <a:r>
              <a:rPr lang="pt-BR" altLang="pt-BR"/>
              <a:t>C com composição</a:t>
            </a:r>
          </a:p>
          <a:p>
            <a:pPr marL="192088" lvl="1" indent="0">
              <a:buFont typeface="Arial" panose="020B0604020202020204" pitchFamily="34" charset="0"/>
              <a:buNone/>
            </a:pPr>
            <a:r>
              <a:rPr lang="pt-BR" altLang="pt-BR"/>
              <a:t>x</a:t>
            </a:r>
            <a:r>
              <a:rPr lang="pt-BR" altLang="pt-BR" baseline="-25000"/>
              <a:t>E</a:t>
            </a:r>
            <a:r>
              <a:rPr lang="pt-BR" altLang="pt-BR"/>
              <a:t>=y</a:t>
            </a:r>
            <a:r>
              <a:rPr lang="pt-BR" altLang="pt-BR" baseline="-25000"/>
              <a:t>E</a:t>
            </a:r>
            <a:r>
              <a:rPr lang="pt-BR" altLang="pt-BR"/>
              <a:t>=0.332 (x</a:t>
            </a:r>
            <a:r>
              <a:rPr lang="pt-BR" altLang="pt-BR" baseline="-25000"/>
              <a:t>H</a:t>
            </a:r>
            <a:r>
              <a:rPr lang="pt-BR" altLang="pt-BR"/>
              <a:t>=y</a:t>
            </a:r>
            <a:r>
              <a:rPr lang="pt-BR" altLang="pt-BR" baseline="-25000"/>
              <a:t>H</a:t>
            </a:r>
            <a:r>
              <a:rPr lang="pt-BR" altLang="pt-BR"/>
              <a:t>=0.668)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7B94E344-E0AF-4091-93C7-A9659E01D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>
              <a:defRPr/>
            </a:pPr>
            <a:r>
              <a:rPr lang="pt-BR" altLang="pt-BR" dirty="0"/>
              <a:t>Solução</a:t>
            </a:r>
          </a:p>
          <a:p>
            <a:pPr lvl="1">
              <a:defRPr/>
            </a:pPr>
            <a:r>
              <a:rPr lang="pt-BR" altLang="pt-BR" dirty="0"/>
              <a:t>Para saber se mistura líquida é solução ideal, consultamos tabelas 2.7 e 2.8, p.54 e 55 </a:t>
            </a:r>
            <a:r>
              <a:rPr lang="pt-BR" altLang="pt-BR" dirty="0" err="1"/>
              <a:t>Seader</a:t>
            </a:r>
            <a:r>
              <a:rPr lang="pt-BR" altLang="pt-BR" dirty="0"/>
              <a:t> &amp; Henley:</a:t>
            </a:r>
          </a:p>
          <a:p>
            <a:pPr lvl="2">
              <a:defRPr/>
            </a:pPr>
            <a:r>
              <a:rPr lang="pt-BR" altLang="pt-BR" dirty="0"/>
              <a:t>Etanol é classe II</a:t>
            </a:r>
          </a:p>
          <a:p>
            <a:pPr lvl="2">
              <a:defRPr/>
            </a:pPr>
            <a:r>
              <a:rPr lang="pt-BR" altLang="pt-BR" dirty="0"/>
              <a:t>n-hexano é classe V</a:t>
            </a:r>
          </a:p>
          <a:p>
            <a:pPr lvl="2">
              <a:defRPr/>
            </a:pPr>
            <a:r>
              <a:rPr lang="pt-BR" altLang="pt-BR" dirty="0"/>
              <a:t>II + V forma desvio positivo (</a:t>
            </a:r>
            <a:r>
              <a:rPr lang="pt-BR" altLang="pt-BR" dirty="0" err="1">
                <a:latin typeface="Symbol" panose="05050102010706020507" pitchFamily="18" charset="2"/>
              </a:rPr>
              <a:t>g</a:t>
            </a:r>
            <a:r>
              <a:rPr lang="pt-BR" altLang="pt-BR" baseline="-25000" dirty="0" err="1"/>
              <a:t>iL</a:t>
            </a:r>
            <a:r>
              <a:rPr lang="pt-BR" altLang="pt-BR" dirty="0"/>
              <a:t>&gt;1)</a:t>
            </a:r>
          </a:p>
          <a:p>
            <a:pPr marL="276225" lvl="2" indent="0">
              <a:buFont typeface="Arial" panose="020B0604020202020204" pitchFamily="34" charset="0"/>
              <a:buNone/>
              <a:defRPr/>
            </a:pPr>
            <a:r>
              <a:rPr lang="pt-BR" altLang="pt-BR" dirty="0">
                <a:sym typeface="Wingdings" panose="05000000000000000000" pitchFamily="2" charset="2"/>
              </a:rPr>
              <a:t> Líquido é real</a:t>
            </a:r>
            <a:endParaRPr lang="pt-BR" altLang="pt-BR" dirty="0"/>
          </a:p>
          <a:p>
            <a:pPr lvl="1">
              <a:defRPr/>
            </a:pPr>
            <a:r>
              <a:rPr lang="pt-BR" altLang="pt-BR" dirty="0"/>
              <a:t>Gás é ideal?  P &lt; 5 </a:t>
            </a:r>
            <a:r>
              <a:rPr lang="pt-BR" altLang="pt-BR" dirty="0" err="1"/>
              <a:t>atm</a:t>
            </a:r>
            <a:r>
              <a:rPr lang="pt-BR" altLang="pt-BR" dirty="0"/>
              <a:t> </a:t>
            </a:r>
            <a:r>
              <a:rPr lang="pt-BR" altLang="pt-BR" dirty="0">
                <a:sym typeface="Wingdings" panose="05000000000000000000" pitchFamily="2" charset="2"/>
              </a:rPr>
              <a:t> </a:t>
            </a:r>
            <a:r>
              <a:rPr lang="pt-BR" altLang="pt-BR" dirty="0"/>
              <a:t>sim </a:t>
            </a:r>
          </a:p>
          <a:p>
            <a:pPr lvl="1">
              <a:defRPr/>
            </a:pPr>
            <a:endParaRPr lang="pt-BR" altLang="pt-BR" dirty="0"/>
          </a:p>
          <a:p>
            <a:pPr lvl="1">
              <a:defRPr/>
            </a:pPr>
            <a:endParaRPr lang="pt-BR" alt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8">
            <a:extLst>
              <a:ext uri="{FF2B5EF4-FFF2-40B4-BE49-F238E27FC236}">
                <a16:creationId xmlns:a16="http://schemas.microsoft.com/office/drawing/2014/main" id="{DC0BE6A6-6FE3-4BE5-BBB0-964879B8B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t>Exemplo</a:t>
            </a:r>
          </a:p>
        </p:txBody>
      </p:sp>
      <p:sp>
        <p:nvSpPr>
          <p:cNvPr id="59395" name="Rectangle 9">
            <a:extLst>
              <a:ext uri="{FF2B5EF4-FFF2-40B4-BE49-F238E27FC236}">
                <a16:creationId xmlns:a16="http://schemas.microsoft.com/office/drawing/2014/main" id="{71067DEE-57B7-4654-B043-2D849CE4F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r>
              <a:rPr lang="pt-BR" altLang="pt-BR"/>
              <a:t>Logo, usamos expressão para K com líquido real e gás ideal:</a:t>
            </a:r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r>
              <a:rPr lang="pt-BR" altLang="pt-BR"/>
              <a:t>No azeótropo</a:t>
            </a:r>
            <a:br>
              <a:rPr lang="pt-BR" altLang="pt-BR"/>
            </a:br>
            <a:r>
              <a:rPr lang="pt-BR" altLang="pt-BR"/>
              <a:t>logo</a:t>
            </a:r>
          </a:p>
        </p:txBody>
      </p:sp>
      <p:sp>
        <p:nvSpPr>
          <p:cNvPr id="59396" name="Rectangle 10">
            <a:extLst>
              <a:ext uri="{FF2B5EF4-FFF2-40B4-BE49-F238E27FC236}">
                <a16:creationId xmlns:a16="http://schemas.microsoft.com/office/drawing/2014/main" id="{7E18FFAE-441C-4210-8F5D-A3DB4E621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r>
              <a:rPr lang="pt-BR" altLang="pt-BR"/>
              <a:t>Substituímos os valores conhecidos de </a:t>
            </a:r>
            <a:r>
              <a:rPr lang="pt-BR" altLang="pt-BR">
                <a:latin typeface="Symbol" panose="05050102010706020507" pitchFamily="18" charset="2"/>
              </a:rPr>
              <a:t>g</a:t>
            </a:r>
            <a:r>
              <a:rPr lang="pt-BR" altLang="pt-BR" baseline="-25000"/>
              <a:t>E</a:t>
            </a:r>
            <a:r>
              <a:rPr lang="pt-BR" altLang="pt-BR"/>
              <a:t> e </a:t>
            </a:r>
            <a:r>
              <a:rPr lang="pt-BR" altLang="pt-BR">
                <a:latin typeface="Symbol" panose="05050102010706020507" pitchFamily="18" charset="2"/>
              </a:rPr>
              <a:t>g</a:t>
            </a:r>
            <a:r>
              <a:rPr lang="pt-BR" altLang="pt-BR" sz="2000" baseline="-25000"/>
              <a:t>L</a:t>
            </a:r>
            <a:r>
              <a:rPr lang="pt-BR" altLang="pt-BR"/>
              <a:t> num modelo termodinâmico adequado, p.ex. Wilson, que tem 2 parâmetros:</a:t>
            </a:r>
          </a:p>
          <a:p>
            <a:endParaRPr lang="pt-BR" altLang="pt-BR"/>
          </a:p>
          <a:p>
            <a:endParaRPr lang="pt-BR" altLang="pt-BR"/>
          </a:p>
          <a:p>
            <a:r>
              <a:rPr lang="pt-BR" altLang="pt-BR"/>
              <a:t>Os parâmetros do modelo resultam:</a:t>
            </a:r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</p:txBody>
      </p:sp>
      <p:sp>
        <p:nvSpPr>
          <p:cNvPr id="59397" name="Espaço Reservado para Número de Slide 4">
            <a:extLst>
              <a:ext uri="{FF2B5EF4-FFF2-40B4-BE49-F238E27FC236}">
                <a16:creationId xmlns:a16="http://schemas.microsoft.com/office/drawing/2014/main" id="{1A3DF0F7-F6CA-4778-9B34-98EFCF6D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CBEBCF-A1D3-4E51-9371-5BF85776995D}" type="slidenum">
              <a:rPr lang="pt-BR" altLang="pt-BR"/>
              <a:pPr/>
              <a:t>29</a:t>
            </a:fld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8" name="Object 6">
                <a:extLst>
                  <a:ext uri="{FF2B5EF4-FFF2-40B4-BE49-F238E27FC236}">
                    <a16:creationId xmlns:a16="http://schemas.microsoft.com/office/drawing/2014/main" id="{2A0CA7A2-DA14-4872-B193-D13D33988189}"/>
                  </a:ext>
                </a:extLst>
              </p:cNvPr>
              <p:cNvSpPr txBox="1"/>
              <p:nvPr/>
            </p:nvSpPr>
            <p:spPr bwMode="auto">
              <a:xfrm>
                <a:off x="841375" y="2133600"/>
                <a:ext cx="1652588" cy="8350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59398" name="Object 6">
                <a:extLst>
                  <a:ext uri="{FF2B5EF4-FFF2-40B4-BE49-F238E27FC236}">
                    <a16:creationId xmlns:a16="http://schemas.microsoft.com/office/drawing/2014/main" id="{2A0CA7A2-DA14-4872-B193-D13D33988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375" y="2133600"/>
                <a:ext cx="1652588" cy="835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399" name="Object 11">
                <a:extLst>
                  <a:ext uri="{FF2B5EF4-FFF2-40B4-BE49-F238E27FC236}">
                    <a16:creationId xmlns:a16="http://schemas.microsoft.com/office/drawing/2014/main" id="{5E2C8FD7-7E9C-4B01-8809-5577683CEF91}"/>
                  </a:ext>
                </a:extLst>
              </p:cNvPr>
              <p:cNvSpPr txBox="1"/>
              <p:nvPr/>
            </p:nvSpPr>
            <p:spPr bwMode="auto">
              <a:xfrm>
                <a:off x="1417638" y="5576888"/>
                <a:ext cx="2657475" cy="947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=1/0.426=2.35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=1/0.7=1.43</m:t>
                      </m:r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59399" name="Object 11">
                <a:extLst>
                  <a:ext uri="{FF2B5EF4-FFF2-40B4-BE49-F238E27FC236}">
                    <a16:creationId xmlns:a16="http://schemas.microsoft.com/office/drawing/2014/main" id="{5E2C8FD7-7E9C-4B01-8809-5577683CE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7638" y="5576888"/>
                <a:ext cx="2657475" cy="9477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400" name="Object 12">
                <a:extLst>
                  <a:ext uri="{FF2B5EF4-FFF2-40B4-BE49-F238E27FC236}">
                    <a16:creationId xmlns:a16="http://schemas.microsoft.com/office/drawing/2014/main" id="{FAF181B3-13E5-4712-AEE0-7DE6ED9DE23A}"/>
                  </a:ext>
                </a:extLst>
              </p:cNvPr>
              <p:cNvSpPr txBox="1"/>
              <p:nvPr/>
            </p:nvSpPr>
            <p:spPr bwMode="auto">
              <a:xfrm>
                <a:off x="865188" y="2971800"/>
                <a:ext cx="3201987" cy="1576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∗0.426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∗0.700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59400" name="Object 12">
                <a:extLst>
                  <a:ext uri="{FF2B5EF4-FFF2-40B4-BE49-F238E27FC236}">
                    <a16:creationId xmlns:a16="http://schemas.microsoft.com/office/drawing/2014/main" id="{FAF181B3-13E5-4712-AEE0-7DE6ED9DE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188" y="2971800"/>
                <a:ext cx="3201987" cy="1576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401" name="Object 13">
                <a:extLst>
                  <a:ext uri="{FF2B5EF4-FFF2-40B4-BE49-F238E27FC236}">
                    <a16:creationId xmlns:a16="http://schemas.microsoft.com/office/drawing/2014/main" id="{91ECFD50-F7C2-4DB5-9C24-B08D844282C4}"/>
                  </a:ext>
                </a:extLst>
              </p:cNvPr>
              <p:cNvSpPr txBox="1"/>
              <p:nvPr/>
            </p:nvSpPr>
            <p:spPr bwMode="auto">
              <a:xfrm>
                <a:off x="4976813" y="3279775"/>
                <a:ext cx="3810000" cy="971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fun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𝐻𝐸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𝐸𝐻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fun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𝐻𝐸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𝐸𝐻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59401" name="Object 13">
                <a:extLst>
                  <a:ext uri="{FF2B5EF4-FFF2-40B4-BE49-F238E27FC236}">
                    <a16:creationId xmlns:a16="http://schemas.microsoft.com/office/drawing/2014/main" id="{91ECFD50-F7C2-4DB5-9C24-B08D84428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6813" y="3279775"/>
                <a:ext cx="3810000" cy="971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402" name="Object 8">
            <a:extLst>
              <a:ext uri="{FF2B5EF4-FFF2-40B4-BE49-F238E27FC236}">
                <a16:creationId xmlns:a16="http://schemas.microsoft.com/office/drawing/2014/main" id="{DEC0DFC8-AD35-430D-8D02-EF4F25C151AD}"/>
              </a:ext>
            </a:extLst>
          </p:cNvPr>
          <p:cNvGraphicFramePr>
            <a:graphicFrameLocks/>
          </p:cNvGraphicFramePr>
          <p:nvPr/>
        </p:nvGraphicFramePr>
        <p:xfrm>
          <a:off x="4946650" y="5310188"/>
          <a:ext cx="160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058" imgH="203112" progId="Equation.3">
                  <p:embed/>
                </p:oleObj>
              </mc:Choice>
              <mc:Fallback>
                <p:oleObj name="Equation" r:id="rId7" imgW="787058" imgH="203112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5310188"/>
                        <a:ext cx="160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9">
            <a:extLst>
              <a:ext uri="{FF2B5EF4-FFF2-40B4-BE49-F238E27FC236}">
                <a16:creationId xmlns:a16="http://schemas.microsoft.com/office/drawing/2014/main" id="{595DCA0A-62C2-452C-A7BB-3BAC16B7EEA4}"/>
              </a:ext>
            </a:extLst>
          </p:cNvPr>
          <p:cNvGraphicFramePr>
            <a:graphicFrameLocks/>
          </p:cNvGraphicFramePr>
          <p:nvPr/>
        </p:nvGraphicFramePr>
        <p:xfrm>
          <a:off x="7080250" y="5310188"/>
          <a:ext cx="160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058" imgH="203112" progId="Equation.3">
                  <p:embed/>
                </p:oleObj>
              </mc:Choice>
              <mc:Fallback>
                <p:oleObj name="Equation" r:id="rId9" imgW="787058" imgH="203112" progId="Equation.3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5310188"/>
                        <a:ext cx="160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724E1DB7-9DAB-4D73-9827-748183F3EAD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77668" y="4966407"/>
            <a:ext cx="918521" cy="338554"/>
          </a:xfrm>
          <a:prstGeom prst="rect">
            <a:avLst/>
          </a:prstGeom>
          <a:blipFill>
            <a:blip r:embed="rId11"/>
            <a:stretch>
              <a:fillRect l="-6623" r="-5960" b="-16364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42BECBD-365B-447E-B86F-C8B44C95950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5962" y="4951466"/>
            <a:ext cx="940065" cy="338554"/>
          </a:xfrm>
          <a:prstGeom prst="rect">
            <a:avLst/>
          </a:prstGeom>
          <a:blipFill>
            <a:blip r:embed="rId12"/>
            <a:stretch>
              <a:fillRect l="-6494" r="-5844" b="-16071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9">
            <a:extLst>
              <a:ext uri="{FF2B5EF4-FFF2-40B4-BE49-F238E27FC236}">
                <a16:creationId xmlns:a16="http://schemas.microsoft.com/office/drawing/2014/main" id="{0E99DE35-F993-4AE9-9C72-F02C8C0FF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Como reconhecer o equilíbrio em sistemas multifásicos</a:t>
            </a:r>
          </a:p>
        </p:txBody>
      </p:sp>
      <p:sp>
        <p:nvSpPr>
          <p:cNvPr id="11267" name="Rectangle 10">
            <a:extLst>
              <a:ext uri="{FF2B5EF4-FFF2-40B4-BE49-F238E27FC236}">
                <a16:creationId xmlns:a16="http://schemas.microsoft.com/office/drawing/2014/main" id="{393C6EE6-0366-4235-8DAA-DC7A0C7EA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/>
            <a:r>
              <a:rPr lang="pt-BR" altLang="pt-BR" dirty="0"/>
              <a:t>Para um sistema fechado</a:t>
            </a:r>
          </a:p>
          <a:p>
            <a:pPr lvl="1" eaLnBrk="1" hangingPunct="1"/>
            <a:r>
              <a:rPr lang="pt-BR" altLang="pt-BR" dirty="0"/>
              <a:t>com </a:t>
            </a:r>
            <a:r>
              <a:rPr lang="pt-BR" altLang="pt-BR" dirty="0">
                <a:latin typeface="Symbol" panose="05050102010706020507" pitchFamily="18" charset="2"/>
              </a:rPr>
              <a:t>p</a:t>
            </a:r>
            <a:r>
              <a:rPr lang="pt-BR" altLang="pt-BR" dirty="0"/>
              <a:t> fases (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V,L</a:t>
            </a:r>
            <a:r>
              <a:rPr lang="pt-BR" altLang="pt-BR" dirty="0"/>
              <a:t>...</a:t>
            </a:r>
            <a:r>
              <a:rPr lang="pt-BR" altLang="pt-BR" dirty="0">
                <a:latin typeface="Symbol" panose="05050102010706020507" pitchFamily="18" charset="2"/>
              </a:rPr>
              <a:t>)</a:t>
            </a:r>
            <a:r>
              <a:rPr lang="pt-BR" altLang="pt-BR" dirty="0"/>
              <a:t> e </a:t>
            </a:r>
          </a:p>
          <a:p>
            <a:pPr lvl="1" eaLnBrk="1" hangingPunct="1"/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dirty="0"/>
              <a:t> componentes (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i=1...n</a:t>
            </a:r>
            <a:r>
              <a:rPr lang="pt-BR" altLang="pt-BR" dirty="0"/>
              <a:t>) , </a:t>
            </a:r>
          </a:p>
          <a:p>
            <a:pPr lvl="1" eaLnBrk="1" hangingPunct="1"/>
            <a:r>
              <a:rPr lang="pt-BR" altLang="pt-BR" dirty="0"/>
              <a:t>com troca livre de energia e de massa entre as fases para os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i="1" dirty="0"/>
              <a:t> </a:t>
            </a:r>
            <a:r>
              <a:rPr lang="pt-BR" altLang="pt-BR" dirty="0"/>
              <a:t>componentes</a:t>
            </a:r>
          </a:p>
          <a:p>
            <a:pPr eaLnBrk="1" hangingPunct="1"/>
            <a:r>
              <a:rPr lang="pt-BR" altLang="pt-BR" dirty="0"/>
              <a:t>A condição de equilíbrio estável impõe: 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</p:txBody>
      </p:sp>
      <p:sp>
        <p:nvSpPr>
          <p:cNvPr id="11268" name="Espaço Reservado para Conteúdo 4">
            <a:extLst>
              <a:ext uri="{FF2B5EF4-FFF2-40B4-BE49-F238E27FC236}">
                <a16:creationId xmlns:a16="http://schemas.microsoft.com/office/drawing/2014/main" id="{262F4374-9679-48BD-992A-806F24822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r>
              <a:rPr lang="pt-BR" altLang="pt-BR"/>
              <a:t>Limitações do potencial químico </a:t>
            </a:r>
            <a:r>
              <a:rPr lang="pt-BR" altLang="pt-BR" i="1">
                <a:latin typeface="Symbol" panose="05050102010706020507" pitchFamily="18" charset="2"/>
              </a:rPr>
              <a:t>m</a:t>
            </a:r>
            <a:r>
              <a:rPr lang="pt-BR" altLang="pt-BR"/>
              <a:t> :</a:t>
            </a:r>
          </a:p>
          <a:p>
            <a:pPr lvl="1"/>
            <a:r>
              <a:rPr lang="pt-BR" altLang="pt-BR"/>
              <a:t>Não é quantidade absoluta</a:t>
            </a:r>
          </a:p>
          <a:p>
            <a:pPr lvl="1"/>
            <a:r>
              <a:rPr lang="pt-BR" altLang="pt-BR"/>
              <a:t>Quando P </a:t>
            </a:r>
            <a:r>
              <a:rPr lang="pt-BR" altLang="pt-BR">
                <a:sym typeface="Wingdings" panose="05000000000000000000" pitchFamily="2" charset="2"/>
              </a:rPr>
              <a:t> </a:t>
            </a:r>
            <a:r>
              <a:rPr lang="pt-BR" altLang="pt-BR"/>
              <a:t>0, </a:t>
            </a:r>
            <a:r>
              <a:rPr lang="pt-BR" altLang="pt-BR">
                <a:latin typeface="Symbol" panose="05050102010706020507" pitchFamily="18" charset="2"/>
              </a:rPr>
              <a:t>m</a:t>
            </a:r>
            <a:r>
              <a:rPr lang="pt-BR" altLang="pt-BR"/>
              <a:t> </a:t>
            </a:r>
            <a:r>
              <a:rPr lang="pt-BR" altLang="pt-BR">
                <a:sym typeface="Wingdings" panose="05000000000000000000" pitchFamily="2" charset="2"/>
              </a:rPr>
              <a:t> - </a:t>
            </a:r>
            <a:r>
              <a:rPr lang="pt-BR" altLang="pt-BR">
                <a:sym typeface="Symbol" panose="05050102010706020507" pitchFamily="18" charset="2"/>
              </a:rPr>
              <a:t></a:t>
            </a:r>
            <a:endParaRPr lang="pt-BR" altLang="pt-BR">
              <a:sym typeface="Wingdings" panose="05000000000000000000" pitchFamily="2" charset="2"/>
            </a:endParaRPr>
          </a:p>
          <a:p>
            <a:pPr lvl="1"/>
            <a:r>
              <a:rPr lang="pt-BR" altLang="pt-BR"/>
              <a:t>Quando x</a:t>
            </a:r>
            <a:r>
              <a:rPr lang="pt-BR" altLang="pt-BR" baseline="-25000"/>
              <a:t>i</a:t>
            </a:r>
            <a:r>
              <a:rPr lang="pt-BR" altLang="pt-BR"/>
              <a:t> </a:t>
            </a:r>
            <a:r>
              <a:rPr lang="pt-BR" altLang="pt-BR">
                <a:sym typeface="Wingdings" panose="05000000000000000000" pitchFamily="2" charset="2"/>
              </a:rPr>
              <a:t> </a:t>
            </a:r>
            <a:r>
              <a:rPr lang="pt-BR" altLang="pt-BR"/>
              <a:t>0, </a:t>
            </a:r>
            <a:r>
              <a:rPr lang="pt-BR" altLang="pt-BR">
                <a:latin typeface="Symbol" panose="05050102010706020507" pitchFamily="18" charset="2"/>
              </a:rPr>
              <a:t>m</a:t>
            </a:r>
            <a:r>
              <a:rPr lang="pt-BR" altLang="pt-BR"/>
              <a:t> </a:t>
            </a:r>
            <a:r>
              <a:rPr lang="pt-BR" altLang="pt-BR">
                <a:sym typeface="Wingdings" panose="05000000000000000000" pitchFamily="2" charset="2"/>
              </a:rPr>
              <a:t> - </a:t>
            </a:r>
            <a:r>
              <a:rPr lang="pt-BR" altLang="pt-BR">
                <a:sym typeface="Symbol" panose="05050102010706020507" pitchFamily="18" charset="2"/>
              </a:rPr>
              <a:t></a:t>
            </a:r>
            <a:endParaRPr lang="pt-BR" altLang="pt-BR">
              <a:sym typeface="Wingdings" panose="05000000000000000000" pitchFamily="2" charset="2"/>
            </a:endParaRPr>
          </a:p>
          <a:p>
            <a:pPr lvl="1"/>
            <a:r>
              <a:rPr lang="pt-BR" altLang="pt-BR"/>
              <a:t>Não pode ser medido diretamente</a:t>
            </a:r>
          </a:p>
          <a:p>
            <a:r>
              <a:rPr lang="pt-BR" altLang="pt-BR"/>
              <a:t>Para evitar esses problemas, duas grandezas alternativas são definidas</a:t>
            </a:r>
          </a:p>
          <a:p>
            <a:pPr lvl="1"/>
            <a:r>
              <a:rPr lang="pt-BR" altLang="pt-BR"/>
              <a:t>Fugacidade: empregada para gases</a:t>
            </a:r>
          </a:p>
          <a:p>
            <a:pPr lvl="1"/>
            <a:r>
              <a:rPr lang="pt-BR" altLang="pt-BR"/>
              <a:t>Atividade: para líquidos</a:t>
            </a:r>
          </a:p>
          <a:p>
            <a:endParaRPr lang="pt-BR" altLang="pt-BR"/>
          </a:p>
        </p:txBody>
      </p:sp>
      <p:sp>
        <p:nvSpPr>
          <p:cNvPr id="11269" name="Espaço Reservado para Número de Slide 3">
            <a:extLst>
              <a:ext uri="{FF2B5EF4-FFF2-40B4-BE49-F238E27FC236}">
                <a16:creationId xmlns:a16="http://schemas.microsoft.com/office/drawing/2014/main" id="{7C302EA4-3D7F-416D-81E0-7CADFD42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A81EB5-7937-407D-B606-D82426D3E9FC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270" name="Object 6">
            <a:extLst>
              <a:ext uri="{FF2B5EF4-FFF2-40B4-BE49-F238E27FC236}">
                <a16:creationId xmlns:a16="http://schemas.microsoft.com/office/drawing/2014/main" id="{3D39D1D2-3162-4018-8814-98476A9CA96E}"/>
              </a:ext>
            </a:extLst>
          </p:cNvPr>
          <p:cNvSpPr txBox="1"/>
          <p:nvPr/>
        </p:nvSpPr>
        <p:spPr bwMode="auto">
          <a:xfrm>
            <a:off x="755650" y="5803900"/>
            <a:ext cx="3011488" cy="622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Object 5">
                <a:extLst>
                  <a:ext uri="{FF2B5EF4-FFF2-40B4-BE49-F238E27FC236}">
                    <a16:creationId xmlns:a16="http://schemas.microsoft.com/office/drawing/2014/main" id="{F29310FF-A627-4F0D-872D-FA17360A351C}"/>
                  </a:ext>
                </a:extLst>
              </p:cNvPr>
              <p:cNvSpPr txBox="1"/>
              <p:nvPr/>
            </p:nvSpPr>
            <p:spPr bwMode="auto">
              <a:xfrm>
                <a:off x="755650" y="4589463"/>
                <a:ext cx="3168278" cy="12144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=...=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=...=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r>
                      <a:rPr lang="pt-B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pt-B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=...=</m:t>
                    </m:r>
                    <m:sSubSup>
                      <m:sSubSupPr>
                        <m:ctrlP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pt-BR" sz="2000" dirty="0"/>
                  <a:t>  </a:t>
                </a:r>
                <a:r>
                  <a:rPr lang="pt-BR" sz="2000" i="1" dirty="0"/>
                  <a:t>i=1..n’</a:t>
                </a:r>
              </a:p>
            </p:txBody>
          </p:sp>
        </mc:Choice>
        <mc:Fallback xmlns="">
          <p:sp>
            <p:nvSpPr>
              <p:cNvPr id="11271" name="Object 5">
                <a:extLst>
                  <a:ext uri="{FF2B5EF4-FFF2-40B4-BE49-F238E27FC236}">
                    <a16:creationId xmlns:a16="http://schemas.microsoft.com/office/drawing/2014/main" id="{F29310FF-A627-4F0D-872D-FA17360A3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4589463"/>
                <a:ext cx="3168278" cy="1214414"/>
              </a:xfrm>
              <a:prstGeom prst="rect">
                <a:avLst/>
              </a:prstGeom>
              <a:blipFill>
                <a:blip r:embed="rId3"/>
                <a:stretch>
                  <a:fillRect r="-13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94E24271-E048-4565-ABC2-FE881EEE8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260350"/>
            <a:ext cx="4138612" cy="6454775"/>
          </a:xfrm>
        </p:spPr>
        <p:txBody>
          <a:bodyPr/>
          <a:lstStyle/>
          <a:p>
            <a:r>
              <a:rPr lang="pt-BR" altLang="pt-BR"/>
              <a:t>O modelo nos fornece os coeficientes de atividade em função da composição</a:t>
            </a:r>
          </a:p>
          <a:p>
            <a:pPr lvl="1"/>
            <a:r>
              <a:rPr lang="pt-BR" altLang="pt-BR"/>
              <a:t>A Figura ao lado mostra que o modelo de Wilson representa bem os dados experimentais.</a:t>
            </a:r>
          </a:p>
          <a:p>
            <a:r>
              <a:rPr lang="pt-BR" altLang="pt-BR"/>
              <a:t>Com o modelo, pode-se calcular </a:t>
            </a:r>
            <a:r>
              <a:rPr lang="pt-BR" altLang="pt-BR" i="1">
                <a:latin typeface="Symbol" panose="05050102010706020507" pitchFamily="18" charset="2"/>
              </a:rPr>
              <a:t>a</a:t>
            </a:r>
            <a:r>
              <a:rPr lang="pt-BR" altLang="pt-BR"/>
              <a:t> para qualquer composição</a:t>
            </a:r>
          </a:p>
          <a:p>
            <a:pPr lvl="1"/>
            <a:r>
              <a:rPr lang="pt-BR" altLang="pt-BR"/>
              <a:t>Tomemos por exemplo uma fase líquida com 10% em etanol: </a:t>
            </a:r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</p:txBody>
      </p:sp>
      <p:sp>
        <p:nvSpPr>
          <p:cNvPr id="61443" name="Espaço Reservado para Número de Slide 4">
            <a:extLst>
              <a:ext uri="{FF2B5EF4-FFF2-40B4-BE49-F238E27FC236}">
                <a16:creationId xmlns:a16="http://schemas.microsoft.com/office/drawing/2014/main" id="{15A42C69-E834-4C3A-8E6D-D7B3BDFF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6EB520-0201-4E47-A9C3-D18A480A3E5D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9A418F-BE04-4032-9EA4-1B9FE7C0745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4269" y="4581128"/>
            <a:ext cx="2506071" cy="8000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FB3BF9C-D6A6-409F-A498-6864FC073B8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4269" y="5717490"/>
            <a:ext cx="2479077" cy="552587"/>
          </a:xfrm>
          <a:prstGeom prst="rect">
            <a:avLst/>
          </a:prstGeom>
          <a:blipFill>
            <a:blip r:embed="rId4"/>
            <a:stretch>
              <a:fillRect t="-4396" r="-6650" b="-12088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grpSp>
        <p:nvGrpSpPr>
          <p:cNvPr id="61446" name="Agrupar 12">
            <a:extLst>
              <a:ext uri="{FF2B5EF4-FFF2-40B4-BE49-F238E27FC236}">
                <a16:creationId xmlns:a16="http://schemas.microsoft.com/office/drawing/2014/main" id="{D1E9161B-FD32-43A7-B656-E3AC85D2F5C7}"/>
              </a:ext>
            </a:extLst>
          </p:cNvPr>
          <p:cNvGrpSpPr>
            <a:grpSpLocks/>
          </p:cNvGrpSpPr>
          <p:nvPr/>
        </p:nvGrpSpPr>
        <p:grpSpPr bwMode="auto">
          <a:xfrm>
            <a:off x="4271963" y="201613"/>
            <a:ext cx="4832350" cy="6572250"/>
            <a:chOff x="4271938" y="201612"/>
            <a:chExt cx="4831839" cy="6572250"/>
          </a:xfrm>
        </p:grpSpPr>
        <p:pic>
          <p:nvPicPr>
            <p:cNvPr id="61448" name="Imagem 4">
              <a:extLst>
                <a:ext uri="{FF2B5EF4-FFF2-40B4-BE49-F238E27FC236}">
                  <a16:creationId xmlns:a16="http://schemas.microsoft.com/office/drawing/2014/main" id="{34298DAE-4993-4F31-953B-D3817319A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938" y="201612"/>
              <a:ext cx="4772025" cy="657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7A3E178C-CEC2-474E-B429-CD33FD775C44}"/>
                </a:ext>
              </a:extLst>
            </p:cNvPr>
            <p:cNvSpPr txBox="1"/>
            <p:nvPr/>
          </p:nvSpPr>
          <p:spPr>
            <a:xfrm>
              <a:off x="4898934" y="5835649"/>
              <a:ext cx="431754" cy="252413"/>
            </a:xfrm>
            <a:prstGeom prst="rect">
              <a:avLst/>
            </a:prstGeom>
            <a:solidFill>
              <a:srgbClr val="FFFFFF"/>
            </a:solidFill>
          </p:spPr>
          <p:txBody>
            <a:bodyPr lIns="72000" tIns="0" rIns="72000" bIns="36000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pt-BR" sz="1400" dirty="0">
                  <a:latin typeface="+mj-lt"/>
                </a:rPr>
                <a:t>0.0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3447FE8-E721-4B72-9FB9-3A8FD5C1F6FE}"/>
                </a:ext>
              </a:extLst>
            </p:cNvPr>
            <p:cNvSpPr txBox="1"/>
            <p:nvPr/>
          </p:nvSpPr>
          <p:spPr>
            <a:xfrm>
              <a:off x="5767205" y="5835649"/>
              <a:ext cx="431754" cy="252413"/>
            </a:xfrm>
            <a:prstGeom prst="rect">
              <a:avLst/>
            </a:prstGeom>
            <a:solidFill>
              <a:srgbClr val="FFFFFF"/>
            </a:solidFill>
          </p:spPr>
          <p:txBody>
            <a:bodyPr lIns="72000" tIns="0" rIns="72000" bIns="36000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pt-BR" sz="1400" dirty="0">
                  <a:latin typeface="+mj-lt"/>
                </a:rPr>
                <a:t>0.2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3797C85B-81B3-4B8D-80BD-4AB9B4A38FA1}"/>
                </a:ext>
              </a:extLst>
            </p:cNvPr>
            <p:cNvSpPr txBox="1"/>
            <p:nvPr/>
          </p:nvSpPr>
          <p:spPr>
            <a:xfrm>
              <a:off x="6481504" y="5835649"/>
              <a:ext cx="431754" cy="252413"/>
            </a:xfrm>
            <a:prstGeom prst="rect">
              <a:avLst/>
            </a:prstGeom>
            <a:solidFill>
              <a:srgbClr val="FFFFFF"/>
            </a:solidFill>
          </p:spPr>
          <p:txBody>
            <a:bodyPr lIns="72000" tIns="0" rIns="72000" bIns="36000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pt-BR" sz="1400" dirty="0">
                  <a:latin typeface="+mj-lt"/>
                </a:rPr>
                <a:t>0.4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720B9841-3B86-489B-9108-FF26A69B9DF1}"/>
                </a:ext>
              </a:extLst>
            </p:cNvPr>
            <p:cNvSpPr txBox="1"/>
            <p:nvPr/>
          </p:nvSpPr>
          <p:spPr>
            <a:xfrm>
              <a:off x="7219613" y="5841999"/>
              <a:ext cx="431754" cy="250825"/>
            </a:xfrm>
            <a:prstGeom prst="rect">
              <a:avLst/>
            </a:prstGeom>
            <a:solidFill>
              <a:srgbClr val="FFFFFF"/>
            </a:solidFill>
          </p:spPr>
          <p:txBody>
            <a:bodyPr lIns="72000" tIns="0" rIns="72000" bIns="36000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pt-BR" sz="1400" dirty="0">
                  <a:latin typeface="+mj-lt"/>
                </a:rPr>
                <a:t>0.6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3D824870-BB09-4BEB-AB23-A3CB25DE4FBE}"/>
                </a:ext>
              </a:extLst>
            </p:cNvPr>
            <p:cNvSpPr txBox="1"/>
            <p:nvPr/>
          </p:nvSpPr>
          <p:spPr>
            <a:xfrm>
              <a:off x="7957723" y="5835649"/>
              <a:ext cx="431754" cy="252413"/>
            </a:xfrm>
            <a:prstGeom prst="rect">
              <a:avLst/>
            </a:prstGeom>
            <a:solidFill>
              <a:srgbClr val="FFFFFF"/>
            </a:solidFill>
          </p:spPr>
          <p:txBody>
            <a:bodyPr lIns="72000" tIns="0" rIns="72000" bIns="36000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pt-BR" sz="1400" dirty="0">
                  <a:latin typeface="+mj-lt"/>
                </a:rPr>
                <a:t>0.8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395257F7-A826-47E1-9F1B-0CA01A91F074}"/>
                </a:ext>
              </a:extLst>
            </p:cNvPr>
            <p:cNvSpPr txBox="1"/>
            <p:nvPr/>
          </p:nvSpPr>
          <p:spPr>
            <a:xfrm>
              <a:off x="8672023" y="5835649"/>
              <a:ext cx="431754" cy="252413"/>
            </a:xfrm>
            <a:prstGeom prst="rect">
              <a:avLst/>
            </a:prstGeom>
            <a:solidFill>
              <a:srgbClr val="FFFFFF"/>
            </a:solidFill>
          </p:spPr>
          <p:txBody>
            <a:bodyPr lIns="72000" tIns="0" rIns="72000" bIns="36000">
              <a:spAutoFit/>
            </a:bodyPr>
            <a:lstStyle/>
            <a:p>
              <a:pPr>
                <a:tabLst>
                  <a:tab pos="450850" algn="l"/>
                </a:tabLst>
                <a:defRPr/>
              </a:pPr>
              <a:r>
                <a:rPr lang="pt-BR" sz="1400" dirty="0">
                  <a:latin typeface="+mj-lt"/>
                </a:rPr>
                <a:t>1.0</a:t>
              </a:r>
            </a:p>
          </p:txBody>
        </p:sp>
      </p:grp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69C94D7-9FE4-49FE-A0AB-4854B3AA759B}"/>
              </a:ext>
            </a:extLst>
          </p:cNvPr>
          <p:cNvCxnSpPr/>
          <p:nvPr/>
        </p:nvCxnSpPr>
        <p:spPr>
          <a:xfrm flipV="1">
            <a:off x="5580063" y="1484313"/>
            <a:ext cx="0" cy="4351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83E4A887-2CA7-4915-9467-65310BF87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t>Resumo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AA0C180-86A0-42C7-A1D0-0A4C99515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/>
              <a:t>Processos de separação envolvem o contato entre duas fases. Se o tempo de contato for longo, o sistema bifásico encontra-se em equilíbrio, logo as composições das fases correspondem ao coeficiente de distribuição K</a:t>
            </a:r>
            <a:r>
              <a:rPr lang="pt-BR" altLang="pt-BR" baseline="-25000" dirty="0"/>
              <a:t>i</a:t>
            </a:r>
            <a:r>
              <a:rPr lang="pt-BR" altLang="pt-BR" dirty="0"/>
              <a:t> </a:t>
            </a:r>
            <a:r>
              <a:rPr lang="pt-BR" altLang="pt-BR" dirty="0">
                <a:latin typeface="Symbol" panose="05050102010706020507" pitchFamily="18" charset="2"/>
                <a:sym typeface="Symbol" panose="05050102010706020507" pitchFamily="18" charset="2"/>
              </a:rPr>
              <a:t></a:t>
            </a:r>
            <a:r>
              <a:rPr lang="pt-BR" altLang="pt-BR" dirty="0"/>
              <a:t> </a:t>
            </a:r>
            <a:r>
              <a:rPr lang="pt-BR" altLang="pt-BR" dirty="0" err="1"/>
              <a:t>y</a:t>
            </a:r>
            <a:r>
              <a:rPr lang="pt-BR" altLang="pt-BR" baseline="-25000" dirty="0" err="1"/>
              <a:t>i</a:t>
            </a:r>
            <a:r>
              <a:rPr lang="pt-BR" altLang="pt-BR" dirty="0"/>
              <a:t>/x</a:t>
            </a:r>
            <a:r>
              <a:rPr lang="pt-BR" altLang="pt-BR" baseline="-25000" dirty="0"/>
              <a:t>i</a:t>
            </a:r>
            <a:r>
              <a:rPr lang="pt-BR" altLang="pt-BR" dirty="0"/>
              <a:t> , sendo</a:t>
            </a:r>
            <a:endParaRPr lang="pt-BR" altLang="pt-BR" baseline="-25000" dirty="0"/>
          </a:p>
          <a:p>
            <a:pPr eaLnBrk="1" hangingPunct="1">
              <a:defRPr/>
            </a:pPr>
            <a:endParaRPr lang="pt-BR" altLang="pt-BR" dirty="0"/>
          </a:p>
          <a:p>
            <a:pPr eaLnBrk="1" hangingPunct="1">
              <a:defRPr/>
            </a:pPr>
            <a:endParaRPr lang="pt-BR" altLang="pt-BR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altLang="pt-BR" dirty="0"/>
              <a:t>  e o valor de K é determinado pela equação acima e por modelos termodinâmicos para </a:t>
            </a:r>
            <a:r>
              <a:rPr lang="pt-BR" altLang="pt-BR" i="1" dirty="0" err="1">
                <a:latin typeface="Symbol" panose="05050102010706020507" pitchFamily="18" charset="2"/>
              </a:rPr>
              <a:t>f</a:t>
            </a:r>
            <a:r>
              <a:rPr lang="pt-BR" altLang="pt-BR" i="1" baseline="-25000" dirty="0" err="1">
                <a:latin typeface="Symbol" panose="05050102010706020507" pitchFamily="18" charset="2"/>
              </a:rPr>
              <a:t>i</a:t>
            </a:r>
            <a:r>
              <a:rPr lang="pt-BR" altLang="pt-BR" dirty="0"/>
              <a:t> e </a:t>
            </a:r>
            <a:r>
              <a:rPr lang="pt-BR" altLang="pt-BR" i="1" dirty="0" err="1">
                <a:latin typeface="Symbol" panose="05050102010706020507" pitchFamily="18" charset="2"/>
              </a:rPr>
              <a:t>g</a:t>
            </a:r>
            <a:r>
              <a:rPr lang="pt-BR" altLang="pt-BR" i="1" baseline="-25000" dirty="0" err="1">
                <a:latin typeface="Symbol" panose="05050102010706020507" pitchFamily="18" charset="2"/>
              </a:rPr>
              <a:t>i</a:t>
            </a:r>
            <a:r>
              <a:rPr lang="pt-BR" altLang="pt-BR" dirty="0"/>
              <a:t> em cada fase</a:t>
            </a:r>
          </a:p>
          <a:p>
            <a:pPr lvl="1" eaLnBrk="1" hangingPunct="1">
              <a:defRPr/>
            </a:pPr>
            <a:r>
              <a:rPr lang="pt-BR" altLang="pt-BR" i="1" dirty="0"/>
              <a:t>Equações de estado fornecem coeficientes de fugacidade</a:t>
            </a:r>
          </a:p>
          <a:p>
            <a:pPr lvl="1" eaLnBrk="1" hangingPunct="1">
              <a:defRPr/>
            </a:pPr>
            <a:r>
              <a:rPr lang="pt-BR" altLang="pt-BR" i="1" dirty="0"/>
              <a:t>Modelos para coeficiente de atividade</a:t>
            </a:r>
          </a:p>
          <a:p>
            <a:pPr eaLnBrk="1" hangingPunct="1">
              <a:defRPr/>
            </a:pPr>
            <a:r>
              <a:rPr lang="pt-BR" altLang="pt-BR" dirty="0"/>
              <a:t>Para gás ideal e solução ideal, os modelos termodinâmicos dependem apenas de propriedades físicas dos componentes puros, para os quais há ampla base de dados disponíveis.</a:t>
            </a:r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BA9DAC51-DBD5-47F1-AC99-8B9C2EB3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0AA2A9-5BA6-49F4-A717-B9718D64C38A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31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3" name="Object 41">
                <a:extLst>
                  <a:ext uri="{FF2B5EF4-FFF2-40B4-BE49-F238E27FC236}">
                    <a16:creationId xmlns:a16="http://schemas.microsoft.com/office/drawing/2014/main" id="{9255F493-D89C-4D60-A00C-8A731173004B}"/>
                  </a:ext>
                </a:extLst>
              </p:cNvPr>
              <p:cNvSpPr txBox="1"/>
              <p:nvPr/>
            </p:nvSpPr>
            <p:spPr bwMode="auto">
              <a:xfrm>
                <a:off x="2051720" y="2780928"/>
                <a:ext cx="3444875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bSup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bSup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63493" name="Object 41">
                <a:extLst>
                  <a:ext uri="{FF2B5EF4-FFF2-40B4-BE49-F238E27FC236}">
                    <a16:creationId xmlns:a16="http://schemas.microsoft.com/office/drawing/2014/main" id="{9255F493-D89C-4D60-A00C-8A7311730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2780928"/>
                <a:ext cx="3444875" cy="1003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>
            <a:extLst>
              <a:ext uri="{FF2B5EF4-FFF2-40B4-BE49-F238E27FC236}">
                <a16:creationId xmlns:a16="http://schemas.microsoft.com/office/drawing/2014/main" id="{96110FF4-4DB1-499B-B796-318F3051A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t>Definição de fugacidade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FC21F5D-7E71-4BCC-ACF9-0D2EC92B4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lvl="1"/>
            <a:r>
              <a:rPr lang="pt-BR" altLang="pt-BR" dirty="0"/>
              <a:t>Definição: </a:t>
            </a:r>
            <a:r>
              <a:rPr lang="pt-BR" altLang="pt-BR" b="1" i="1" dirty="0">
                <a:solidFill>
                  <a:schemeClr val="accent2"/>
                </a:solidFill>
              </a:rPr>
              <a:t>fugacidade parcial </a:t>
            </a:r>
            <a:r>
              <a:rPr lang="pt-BR" altLang="pt-BR" dirty="0"/>
              <a:t>do componente i numa mistura:</a:t>
            </a:r>
            <a:endParaRPr lang="pt-BR" altLang="pt-BR" dirty="0">
              <a:sym typeface="Symbol" panose="05050102010706020507" pitchFamily="18" charset="2"/>
            </a:endParaRPr>
          </a:p>
          <a:p>
            <a:pPr lvl="1"/>
            <a:endParaRPr lang="pt-BR" altLang="pt-BR" dirty="0">
              <a:sym typeface="Symbol" panose="05050102010706020507" pitchFamily="18" charset="2"/>
            </a:endParaRPr>
          </a:p>
          <a:p>
            <a:pPr lvl="1"/>
            <a:r>
              <a:rPr lang="pt-BR" altLang="pt-BR" dirty="0"/>
              <a:t>As condições para equilíbrio ficam (prova-se):</a:t>
            </a:r>
          </a:p>
        </p:txBody>
      </p:sp>
      <p:sp>
        <p:nvSpPr>
          <p:cNvPr id="13316" name="Espaço Reservado para Conteúdo 5">
            <a:extLst>
              <a:ext uri="{FF2B5EF4-FFF2-40B4-BE49-F238E27FC236}">
                <a16:creationId xmlns:a16="http://schemas.microsoft.com/office/drawing/2014/main" id="{48219051-17EA-4232-BA40-C02F4FF91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lvl="1" eaLnBrk="1" hangingPunct="1"/>
            <a:r>
              <a:rPr lang="pt-BR" altLang="pt-BR" dirty="0">
                <a:sym typeface="Symbol" panose="05050102010706020507" pitchFamily="18" charset="2"/>
              </a:rPr>
              <a:t>Para sistemas ideais</a:t>
            </a:r>
          </a:p>
          <a:p>
            <a:pPr eaLnBrk="1" hangingPunct="1"/>
            <a:endParaRPr lang="pt-BR" altLang="pt-BR" dirty="0">
              <a:sym typeface="Symbol" panose="05050102010706020507" pitchFamily="18" charset="2"/>
            </a:endParaRPr>
          </a:p>
          <a:p>
            <a:pPr eaLnBrk="1" hangingPunct="1"/>
            <a:endParaRPr lang="pt-BR" altLang="pt-BR" dirty="0">
              <a:sym typeface="Symbol" panose="05050102010706020507" pitchFamily="18" charset="2"/>
            </a:endParaRPr>
          </a:p>
          <a:p>
            <a:pPr eaLnBrk="1" hangingPunct="1"/>
            <a:endParaRPr lang="pt-BR" altLang="pt-BR" dirty="0">
              <a:sym typeface="Symbol" panose="05050102010706020507" pitchFamily="18" charset="2"/>
            </a:endParaRPr>
          </a:p>
          <a:p>
            <a:pPr eaLnBrk="1" hangingPunct="1"/>
            <a:endParaRPr lang="pt-BR" altLang="pt-BR" dirty="0">
              <a:sym typeface="Symbol" panose="05050102010706020507" pitchFamily="18" charset="2"/>
            </a:endParaRPr>
          </a:p>
          <a:p>
            <a:pPr lvl="1" eaLnBrk="1" hangingPunct="1"/>
            <a:endParaRPr lang="pt-BR" altLang="pt-BR" dirty="0">
              <a:sym typeface="Symbol" panose="05050102010706020507" pitchFamily="18" charset="2"/>
            </a:endParaRPr>
          </a:p>
          <a:p>
            <a:pPr lvl="1" eaLnBrk="1" hangingPunct="1"/>
            <a:r>
              <a:rPr lang="pt-BR" altLang="pt-BR" dirty="0">
                <a:sym typeface="Symbol" panose="05050102010706020507" pitchFamily="18" charset="2"/>
              </a:rPr>
              <a:t>Para expressar o afastamento da idealidade, foram definidos os </a:t>
            </a:r>
            <a:r>
              <a:rPr lang="pt-BR" altLang="pt-BR" b="1" i="1" dirty="0">
                <a:solidFill>
                  <a:schemeClr val="accent2"/>
                </a:solidFill>
                <a:sym typeface="Symbol" panose="05050102010706020507" pitchFamily="18" charset="2"/>
              </a:rPr>
              <a:t>coeficientes de fugacidade</a:t>
            </a:r>
            <a:r>
              <a:rPr lang="pt-BR" altLang="pt-BR" dirty="0">
                <a:sym typeface="Symbol" panose="05050102010706020507" pitchFamily="18" charset="2"/>
              </a:rPr>
              <a:t>. </a:t>
            </a:r>
          </a:p>
          <a:p>
            <a:endParaRPr lang="pt-BR" altLang="pt-BR" dirty="0"/>
          </a:p>
        </p:txBody>
      </p:sp>
      <p:sp>
        <p:nvSpPr>
          <p:cNvPr id="13317" name="Espaço Reservado para Número de Slide 3">
            <a:extLst>
              <a:ext uri="{FF2B5EF4-FFF2-40B4-BE49-F238E27FC236}">
                <a16:creationId xmlns:a16="http://schemas.microsoft.com/office/drawing/2014/main" id="{40446C22-119D-4C1B-B9A8-DD643380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EE7AD8-08F0-451D-8363-A677DB0783A8}" type="slidenum">
              <a:rPr lang="pt-BR" altLang="pt-BR"/>
              <a:pPr/>
              <a:t>4</a:t>
            </a:fld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Object 4">
                <a:extLst>
                  <a:ext uri="{FF2B5EF4-FFF2-40B4-BE49-F238E27FC236}">
                    <a16:creationId xmlns:a16="http://schemas.microsoft.com/office/drawing/2014/main" id="{0324EF8D-6BF6-42A6-BEE5-013EA1EC8EEE}"/>
                  </a:ext>
                </a:extLst>
              </p:cNvPr>
              <p:cNvSpPr txBox="1"/>
              <p:nvPr/>
            </p:nvSpPr>
            <p:spPr bwMode="auto">
              <a:xfrm>
                <a:off x="917910" y="1934813"/>
                <a:ext cx="2794000" cy="773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ba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unc>
                        <m:func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3318" name="Object 4">
                <a:extLst>
                  <a:ext uri="{FF2B5EF4-FFF2-40B4-BE49-F238E27FC236}">
                    <a16:creationId xmlns:a16="http://schemas.microsoft.com/office/drawing/2014/main" id="{0324EF8D-6BF6-42A6-BEE5-013EA1EC8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7910" y="1934813"/>
                <a:ext cx="2794000" cy="7731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" name="Object 5">
                <a:extLst>
                  <a:ext uri="{FF2B5EF4-FFF2-40B4-BE49-F238E27FC236}">
                    <a16:creationId xmlns:a16="http://schemas.microsoft.com/office/drawing/2014/main" id="{DB3607EE-3AD9-4CF5-A065-F25A120B86F0}"/>
                  </a:ext>
                </a:extLst>
              </p:cNvPr>
              <p:cNvSpPr txBox="1"/>
              <p:nvPr/>
            </p:nvSpPr>
            <p:spPr bwMode="auto">
              <a:xfrm>
                <a:off x="883364" y="3336926"/>
                <a:ext cx="3038475" cy="1259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pos m:val="top"/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pos m:val="top"/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=...=</m:t>
                      </m:r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pos m:val="top"/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  <m:oMath xmlns:m="http://schemas.openxmlformats.org/officeDocument/2006/math"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=...=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=...=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3319" name="Object 5">
                <a:extLst>
                  <a:ext uri="{FF2B5EF4-FFF2-40B4-BE49-F238E27FC236}">
                    <a16:creationId xmlns:a16="http://schemas.microsoft.com/office/drawing/2014/main" id="{DB3607EE-3AD9-4CF5-A065-F25A120B8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364" y="3336926"/>
                <a:ext cx="3038475" cy="1259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Object 4">
                <a:extLst>
                  <a:ext uri="{FF2B5EF4-FFF2-40B4-BE49-F238E27FC236}">
                    <a16:creationId xmlns:a16="http://schemas.microsoft.com/office/drawing/2014/main" id="{E471602B-3830-45C8-8336-00C6E83BAA94}"/>
                  </a:ext>
                </a:extLst>
              </p:cNvPr>
              <p:cNvSpPr txBox="1"/>
              <p:nvPr/>
            </p:nvSpPr>
            <p:spPr bwMode="auto">
              <a:xfrm>
                <a:off x="5192613" y="5469889"/>
                <a:ext cx="1292226" cy="625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3321" name="Object 4">
                <a:extLst>
                  <a:ext uri="{FF2B5EF4-FFF2-40B4-BE49-F238E27FC236}">
                    <a16:creationId xmlns:a16="http://schemas.microsoft.com/office/drawing/2014/main" id="{E471602B-3830-45C8-8336-00C6E83BA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2613" y="5469889"/>
                <a:ext cx="1292226" cy="6254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2" name="Object 21">
                <a:extLst>
                  <a:ext uri="{FF2B5EF4-FFF2-40B4-BE49-F238E27FC236}">
                    <a16:creationId xmlns:a16="http://schemas.microsoft.com/office/drawing/2014/main" id="{B9207DC8-8E6F-45FD-9017-43087F1E2E82}"/>
                  </a:ext>
                </a:extLst>
              </p:cNvPr>
              <p:cNvSpPr txBox="1"/>
              <p:nvPr/>
            </p:nvSpPr>
            <p:spPr bwMode="auto">
              <a:xfrm>
                <a:off x="7055743" y="5349239"/>
                <a:ext cx="1292225" cy="1011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ba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sz="2000"/>
              </a:p>
            </p:txBody>
          </p:sp>
        </mc:Choice>
        <mc:Fallback xmlns="">
          <p:sp>
            <p:nvSpPr>
              <p:cNvPr id="13322" name="Object 21">
                <a:extLst>
                  <a:ext uri="{FF2B5EF4-FFF2-40B4-BE49-F238E27FC236}">
                    <a16:creationId xmlns:a16="http://schemas.microsoft.com/office/drawing/2014/main" id="{B9207DC8-8E6F-45FD-9017-43087F1E2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5743" y="5349239"/>
                <a:ext cx="1292225" cy="10112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3A2EDA19-2632-401B-A084-44A7D0ADDF2B}"/>
              </a:ext>
            </a:extLst>
          </p:cNvPr>
          <p:cNvSpPr txBox="1"/>
          <p:nvPr/>
        </p:nvSpPr>
        <p:spPr>
          <a:xfrm flipH="1">
            <a:off x="5076226" y="3711445"/>
            <a:ext cx="34131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pt-BR" dirty="0"/>
              <a:t>Fugacidade é uma </a:t>
            </a:r>
            <a:r>
              <a:rPr lang="pt-BR" dirty="0" err="1"/>
              <a:t>pseudopressão</a:t>
            </a:r>
            <a:endParaRPr lang="pt-BR" dirty="0"/>
          </a:p>
        </p:txBody>
      </p: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33014AED-29BC-442D-BECF-E9CCE97DD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93141"/>
              </p:ext>
            </p:extLst>
          </p:nvPr>
        </p:nvGraphicFramePr>
        <p:xfrm>
          <a:off x="4687197" y="1924052"/>
          <a:ext cx="4104149" cy="172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1421585059"/>
                    </a:ext>
                  </a:extLst>
                </a:gridCol>
                <a:gridCol w="935797">
                  <a:extLst>
                    <a:ext uri="{9D8B030D-6E8A-4147-A177-3AD203B41FA5}">
                      <a16:colId xmlns:a16="http://schemas.microsoft.com/office/drawing/2014/main" val="30976147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93647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25056729"/>
                    </a:ext>
                  </a:extLst>
                </a:gridCol>
              </a:tblGrid>
              <a:tr h="51510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SISTEMA</a:t>
                      </a: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FLUIDO</a:t>
                      </a:r>
                      <a:r>
                        <a:rPr lang="pt-BR" sz="1600" baseline="0" dirty="0"/>
                        <a:t> REAL</a:t>
                      </a:r>
                      <a:endParaRPr lang="pt-BR" sz="1600" dirty="0"/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GÁS</a:t>
                      </a:r>
                      <a:r>
                        <a:rPr lang="pt-BR" sz="1600" baseline="0" dirty="0"/>
                        <a:t> IDEAL</a:t>
                      </a:r>
                      <a:endParaRPr lang="pt-BR" sz="1600" dirty="0"/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/>
                        <a:t>LÍQUIDO IDEAL</a:t>
                      </a:r>
                      <a:endParaRPr lang="pt-BR" sz="1600" dirty="0"/>
                    </a:p>
                  </a:txBody>
                  <a:tcPr marL="91441" marR="91441" marT="45730" marB="45730"/>
                </a:tc>
                <a:extLst>
                  <a:ext uri="{0D108BD9-81ED-4DB2-BD59-A6C34878D82A}">
                    <a16:rowId xmlns:a16="http://schemas.microsoft.com/office/drawing/2014/main" val="3175086895"/>
                  </a:ext>
                </a:extLst>
              </a:tr>
              <a:tr h="620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dirty="0"/>
                        <a:t>Subst. </a:t>
                      </a:r>
                      <a:r>
                        <a:rPr lang="pt-BR" sz="1800" i="1" baseline="0" dirty="0"/>
                        <a:t>pura</a:t>
                      </a:r>
                      <a:endParaRPr lang="pt-BR" sz="1800" i="1" dirty="0"/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endParaRPr lang="pt-BR" sz="1800" i="1" dirty="0"/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endParaRPr lang="pt-BR" sz="1800" i="1" dirty="0"/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/>
                    </a:p>
                  </a:txBody>
                  <a:tcPr marL="91441" marR="91441" marT="45730" marB="45730"/>
                </a:tc>
                <a:extLst>
                  <a:ext uri="{0D108BD9-81ED-4DB2-BD59-A6C34878D82A}">
                    <a16:rowId xmlns:a16="http://schemas.microsoft.com/office/drawing/2014/main" val="3654065601"/>
                  </a:ext>
                </a:extLst>
              </a:tr>
              <a:tr h="504097">
                <a:tc>
                  <a:txBody>
                    <a:bodyPr/>
                    <a:lstStyle/>
                    <a:p>
                      <a:pPr algn="ctr"/>
                      <a:r>
                        <a:rPr lang="pt-BR" sz="1800" i="1" dirty="0"/>
                        <a:t>Mistura </a:t>
                      </a: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endParaRPr lang="pt-BR" sz="1800" i="1" dirty="0"/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endParaRPr lang="pt-BR" sz="1800" i="1" dirty="0"/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/>
                    </a:p>
                  </a:txBody>
                  <a:tcPr marL="91441" marR="91441" marT="45730" marB="45730"/>
                </a:tc>
                <a:extLst>
                  <a:ext uri="{0D108BD9-81ED-4DB2-BD59-A6C34878D82A}">
                    <a16:rowId xmlns:a16="http://schemas.microsoft.com/office/drawing/2014/main" val="13198240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57EAA7C3-7075-45E5-BA05-8305D2453514}"/>
                  </a:ext>
                </a:extLst>
              </p:cNvPr>
              <p:cNvSpPr txBox="1"/>
              <p:nvPr/>
            </p:nvSpPr>
            <p:spPr bwMode="auto">
              <a:xfrm>
                <a:off x="6009377" y="2568840"/>
                <a:ext cx="358774" cy="5032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57EAA7C3-7075-45E5-BA05-8305D2453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9377" y="2568840"/>
                <a:ext cx="358774" cy="503238"/>
              </a:xfrm>
              <a:prstGeom prst="rect">
                <a:avLst/>
              </a:prstGeom>
              <a:blipFill>
                <a:blip r:embed="rId7"/>
                <a:stretch>
                  <a:fillRect l="-84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13">
                <a:extLst>
                  <a:ext uri="{FF2B5EF4-FFF2-40B4-BE49-F238E27FC236}">
                    <a16:creationId xmlns:a16="http://schemas.microsoft.com/office/drawing/2014/main" id="{9C6CE826-2871-445C-90CA-D6A7D4E2940E}"/>
                  </a:ext>
                </a:extLst>
              </p:cNvPr>
              <p:cNvSpPr txBox="1"/>
              <p:nvPr/>
            </p:nvSpPr>
            <p:spPr bwMode="auto">
              <a:xfrm>
                <a:off x="6887599" y="2597894"/>
                <a:ext cx="374650" cy="3984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2" name="Object 13">
                <a:extLst>
                  <a:ext uri="{FF2B5EF4-FFF2-40B4-BE49-F238E27FC236}">
                    <a16:creationId xmlns:a16="http://schemas.microsoft.com/office/drawing/2014/main" id="{9C6CE826-2871-445C-90CA-D6A7D4E2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7599" y="2597894"/>
                <a:ext cx="374650" cy="3984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14">
                <a:extLst>
                  <a:ext uri="{FF2B5EF4-FFF2-40B4-BE49-F238E27FC236}">
                    <a16:creationId xmlns:a16="http://schemas.microsoft.com/office/drawing/2014/main" id="{52817638-7A51-4373-91A1-B84A4077E709}"/>
                  </a:ext>
                </a:extLst>
              </p:cNvPr>
              <p:cNvSpPr txBox="1"/>
              <p:nvPr/>
            </p:nvSpPr>
            <p:spPr bwMode="auto">
              <a:xfrm>
                <a:off x="7957694" y="2528882"/>
                <a:ext cx="377119" cy="4642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3" name="Object 14">
                <a:extLst>
                  <a:ext uri="{FF2B5EF4-FFF2-40B4-BE49-F238E27FC236}">
                    <a16:creationId xmlns:a16="http://schemas.microsoft.com/office/drawing/2014/main" id="{52817638-7A51-4373-91A1-B84A4077E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7694" y="2528882"/>
                <a:ext cx="377119" cy="464256"/>
              </a:xfrm>
              <a:prstGeom prst="rect">
                <a:avLst/>
              </a:prstGeom>
              <a:blipFill>
                <a:blip r:embed="rId9"/>
                <a:stretch>
                  <a:fillRect r="-645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C43C2F9C-B4E0-44FD-B699-9D74ADD557C1}"/>
                  </a:ext>
                </a:extLst>
              </p:cNvPr>
              <p:cNvSpPr txBox="1"/>
              <p:nvPr/>
            </p:nvSpPr>
            <p:spPr bwMode="auto">
              <a:xfrm>
                <a:off x="5998264" y="3092715"/>
                <a:ext cx="292100" cy="473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pt-BR" sz="2000"/>
              </a:p>
            </p:txBody>
          </p:sp>
        </mc:Choice>
        <mc:Fallback xmlns=""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C43C2F9C-B4E0-44FD-B699-9D74ADD55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8264" y="3092715"/>
                <a:ext cx="292100" cy="473075"/>
              </a:xfrm>
              <a:prstGeom prst="rect">
                <a:avLst/>
              </a:prstGeom>
              <a:blipFill>
                <a:blip r:embed="rId10"/>
                <a:stretch>
                  <a:fillRect l="-10417" r="-18750" b="-64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48">
                <a:extLst>
                  <a:ext uri="{FF2B5EF4-FFF2-40B4-BE49-F238E27FC236}">
                    <a16:creationId xmlns:a16="http://schemas.microsoft.com/office/drawing/2014/main" id="{23ABE2FD-61CF-459A-82C4-E1B3CF8ABDBF}"/>
                  </a:ext>
                </a:extLst>
              </p:cNvPr>
              <p:cNvSpPr txBox="1"/>
              <p:nvPr/>
            </p:nvSpPr>
            <p:spPr bwMode="auto">
              <a:xfrm>
                <a:off x="7856094" y="3117845"/>
                <a:ext cx="561975" cy="439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pt-BR" sz="2000"/>
              </a:p>
            </p:txBody>
          </p:sp>
        </mc:Choice>
        <mc:Fallback xmlns="">
          <p:sp>
            <p:nvSpPr>
              <p:cNvPr id="25" name="Object 48">
                <a:extLst>
                  <a:ext uri="{FF2B5EF4-FFF2-40B4-BE49-F238E27FC236}">
                    <a16:creationId xmlns:a16="http://schemas.microsoft.com/office/drawing/2014/main" id="{23ABE2FD-61CF-459A-82C4-E1B3CF8AB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6094" y="3117845"/>
                <a:ext cx="561975" cy="439737"/>
              </a:xfrm>
              <a:prstGeom prst="rect">
                <a:avLst/>
              </a:prstGeom>
              <a:blipFill>
                <a:blip r:embed="rId11"/>
                <a:stretch>
                  <a:fillRect r="-108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8">
                <a:extLst>
                  <a:ext uri="{FF2B5EF4-FFF2-40B4-BE49-F238E27FC236}">
                    <a16:creationId xmlns:a16="http://schemas.microsoft.com/office/drawing/2014/main" id="{8A40AA47-11DB-484D-9871-778833638493}"/>
                  </a:ext>
                </a:extLst>
              </p:cNvPr>
              <p:cNvSpPr txBox="1"/>
              <p:nvPr/>
            </p:nvSpPr>
            <p:spPr bwMode="auto">
              <a:xfrm>
                <a:off x="6782824" y="3148758"/>
                <a:ext cx="479425" cy="398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6" name="Object 8">
                <a:extLst>
                  <a:ext uri="{FF2B5EF4-FFF2-40B4-BE49-F238E27FC236}">
                    <a16:creationId xmlns:a16="http://schemas.microsoft.com/office/drawing/2014/main" id="{8A40AA47-11DB-484D-9871-778833638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2824" y="3148758"/>
                <a:ext cx="479425" cy="398462"/>
              </a:xfrm>
              <a:prstGeom prst="rect">
                <a:avLst/>
              </a:prstGeom>
              <a:blipFill>
                <a:blip r:embed="rId12"/>
                <a:stretch>
                  <a:fillRect r="-16667" b="-923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7A447ED9-1221-488E-9BE6-E9BA9A4F41DE}"/>
                  </a:ext>
                </a:extLst>
              </p:cNvPr>
              <p:cNvSpPr txBox="1"/>
              <p:nvPr/>
            </p:nvSpPr>
            <p:spPr bwMode="auto">
              <a:xfrm>
                <a:off x="1907704" y="5299364"/>
                <a:ext cx="523769" cy="6426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pos m:val="top"/>
                              <m:ctrlP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7A447ED9-1221-488E-9BE6-E9BA9A4F4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5299364"/>
                <a:ext cx="523769" cy="642689"/>
              </a:xfrm>
              <a:prstGeom prst="rect">
                <a:avLst/>
              </a:prstGeom>
              <a:blipFill>
                <a:blip r:embed="rId13"/>
                <a:stretch>
                  <a:fillRect r="-19767" b="-4528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>
            <a:extLst>
              <a:ext uri="{FF2B5EF4-FFF2-40B4-BE49-F238E27FC236}">
                <a16:creationId xmlns:a16="http://schemas.microsoft.com/office/drawing/2014/main" id="{0B1F5CB3-641E-4016-AE1C-59DA7FF5845D}"/>
              </a:ext>
            </a:extLst>
          </p:cNvPr>
          <p:cNvSpPr txBox="1"/>
          <p:nvPr/>
        </p:nvSpPr>
        <p:spPr>
          <a:xfrm>
            <a:off x="289462" y="5301208"/>
            <a:ext cx="1603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dirty="0">
                <a:latin typeface="+mj-lt"/>
              </a:rPr>
              <a:t>componente </a:t>
            </a:r>
            <a:r>
              <a:rPr lang="pt-BR" altLang="pt-BR" b="1" dirty="0">
                <a:latin typeface="+mj-lt"/>
              </a:rPr>
              <a:t>na mistura</a:t>
            </a:r>
            <a:r>
              <a:rPr lang="pt-BR" altLang="pt-BR" dirty="0">
                <a:latin typeface="+mj-lt"/>
              </a:rPr>
              <a:t> </a:t>
            </a:r>
            <a:endParaRPr lang="pt-BR" dirty="0"/>
          </a:p>
        </p:txBody>
      </p:sp>
      <p:sp>
        <p:nvSpPr>
          <p:cNvPr id="28" name="Chave Esquerda 27">
            <a:extLst>
              <a:ext uri="{FF2B5EF4-FFF2-40B4-BE49-F238E27FC236}">
                <a16:creationId xmlns:a16="http://schemas.microsoft.com/office/drawing/2014/main" id="{A8E62446-FDFC-4AE1-B676-1BA36EC7C136}"/>
              </a:ext>
            </a:extLst>
          </p:cNvPr>
          <p:cNvSpPr/>
          <p:nvPr/>
        </p:nvSpPr>
        <p:spPr>
          <a:xfrm>
            <a:off x="1763688" y="5463601"/>
            <a:ext cx="192210" cy="279271"/>
          </a:xfrm>
          <a:prstGeom prst="leftBrac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29" name="Chave Esquerda 28">
            <a:extLst>
              <a:ext uri="{FF2B5EF4-FFF2-40B4-BE49-F238E27FC236}">
                <a16:creationId xmlns:a16="http://schemas.microsoft.com/office/drawing/2014/main" id="{BBE13816-1705-42B9-A0E0-09F1DF7CC7FC}"/>
              </a:ext>
            </a:extLst>
          </p:cNvPr>
          <p:cNvSpPr/>
          <p:nvPr/>
        </p:nvSpPr>
        <p:spPr>
          <a:xfrm flipH="1">
            <a:off x="2645805" y="5299364"/>
            <a:ext cx="201285" cy="377463"/>
          </a:xfrm>
          <a:prstGeom prst="leftBrac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3DE2305-C9AF-4EA2-A749-8F3696E428DE}"/>
              </a:ext>
            </a:extLst>
          </p:cNvPr>
          <p:cNvSpPr txBox="1"/>
          <p:nvPr/>
        </p:nvSpPr>
        <p:spPr>
          <a:xfrm>
            <a:off x="2967829" y="5299364"/>
            <a:ext cx="912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dirty="0">
                <a:latin typeface="+mj-lt"/>
              </a:rPr>
              <a:t>Fase V</a:t>
            </a:r>
            <a:endParaRPr lang="pt-BR" dirty="0"/>
          </a:p>
        </p:txBody>
      </p:sp>
      <p:sp>
        <p:nvSpPr>
          <p:cNvPr id="31" name="Chave Esquerda 30">
            <a:extLst>
              <a:ext uri="{FF2B5EF4-FFF2-40B4-BE49-F238E27FC236}">
                <a16:creationId xmlns:a16="http://schemas.microsoft.com/office/drawing/2014/main" id="{50C11BA5-A160-4C85-8F09-4EC330822D64}"/>
              </a:ext>
            </a:extLst>
          </p:cNvPr>
          <p:cNvSpPr/>
          <p:nvPr/>
        </p:nvSpPr>
        <p:spPr>
          <a:xfrm flipH="1">
            <a:off x="2662076" y="5906632"/>
            <a:ext cx="201285" cy="377463"/>
          </a:xfrm>
          <a:prstGeom prst="leftBrac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EEC143E-A40B-4797-8419-B36295926AB5}"/>
              </a:ext>
            </a:extLst>
          </p:cNvPr>
          <p:cNvSpPr txBox="1"/>
          <p:nvPr/>
        </p:nvSpPr>
        <p:spPr>
          <a:xfrm>
            <a:off x="2947945" y="5906632"/>
            <a:ext cx="1624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dirty="0">
                <a:latin typeface="+mj-lt"/>
              </a:rPr>
              <a:t>Componente </a:t>
            </a:r>
            <a:r>
              <a:rPr lang="pt-BR" altLang="pt-BR" i="1" dirty="0">
                <a:cs typeface="Times New Roman" panose="02020603050405020304" pitchFamily="18" charset="0"/>
              </a:rPr>
              <a:t>i</a:t>
            </a:r>
            <a:endParaRPr lang="pt-BR" i="1" dirty="0">
              <a:cs typeface="Times New Roman" panose="02020603050405020304" pitchFamily="18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83AD3D21-19FE-436B-9405-D1FD24AD2250}"/>
              </a:ext>
            </a:extLst>
          </p:cNvPr>
          <p:cNvSpPr/>
          <p:nvPr/>
        </p:nvSpPr>
        <p:spPr>
          <a:xfrm>
            <a:off x="251520" y="5157192"/>
            <a:ext cx="4264521" cy="1259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37519F7-317D-4292-8B0B-213854E1FAA9}"/>
              </a:ext>
            </a:extLst>
          </p:cNvPr>
          <p:cNvSpPr txBox="1"/>
          <p:nvPr/>
        </p:nvSpPr>
        <p:spPr>
          <a:xfrm>
            <a:off x="195561" y="4791889"/>
            <a:ext cx="108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dirty="0">
                <a:solidFill>
                  <a:srgbClr val="C00000"/>
                </a:solidFill>
                <a:latin typeface="+mj-lt"/>
              </a:rPr>
              <a:t>Notação </a:t>
            </a:r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2">
            <a:extLst>
              <a:ext uri="{FF2B5EF4-FFF2-40B4-BE49-F238E27FC236}">
                <a16:creationId xmlns:a16="http://schemas.microsoft.com/office/drawing/2014/main" id="{49F2161E-1CE9-448F-9553-41EB39F0D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Atividade</a:t>
            </a:r>
          </a:p>
        </p:txBody>
      </p:sp>
      <p:sp>
        <p:nvSpPr>
          <p:cNvPr id="17411" name="Rectangle 23">
            <a:extLst>
              <a:ext uri="{FF2B5EF4-FFF2-40B4-BE49-F238E27FC236}">
                <a16:creationId xmlns:a16="http://schemas.microsoft.com/office/drawing/2014/main" id="{1B7DB0C1-22F2-4802-9657-AB16E8057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138612" cy="5357812"/>
          </a:xfrm>
        </p:spPr>
        <p:txBody>
          <a:bodyPr/>
          <a:lstStyle/>
          <a:p>
            <a:pPr eaLnBrk="1" hangingPunct="1"/>
            <a:r>
              <a:rPr lang="pt-BR" altLang="pt-BR" dirty="0"/>
              <a:t>Para líquidos, usa-se um conceito similar ao de fugacidade, o de atividade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dirty="0"/>
              <a:t>, assim definida:</a:t>
            </a:r>
          </a:p>
          <a:p>
            <a:pPr eaLnBrk="1" hangingPunct="1"/>
            <a:endParaRPr lang="pt-BR" altLang="pt-BR" dirty="0"/>
          </a:p>
          <a:p>
            <a:pPr lvl="1" eaLnBrk="1" hangingPunct="1"/>
            <a:endParaRPr lang="pt-BR" altLang="pt-BR" dirty="0"/>
          </a:p>
          <a:p>
            <a:pPr eaLnBrk="1" hangingPunct="1"/>
            <a:r>
              <a:rPr lang="pt-BR" altLang="pt-BR" i="1" dirty="0"/>
              <a:t>f</a:t>
            </a:r>
            <a:r>
              <a:rPr lang="pt-BR" altLang="pt-BR" i="1" baseline="-25000" dirty="0"/>
              <a:t>i</a:t>
            </a:r>
            <a:r>
              <a:rPr lang="pt-BR" altLang="pt-BR" i="1" baseline="30000" dirty="0"/>
              <a:t>0</a:t>
            </a:r>
            <a:r>
              <a:rPr lang="pt-BR" altLang="pt-BR" dirty="0"/>
              <a:t> é a fugacidade no estado de referência, escolhido como a fugacidade do componente puro na pressão e fase da mistura, logo:</a:t>
            </a:r>
          </a:p>
        </p:txBody>
      </p:sp>
      <p:sp>
        <p:nvSpPr>
          <p:cNvPr id="17412" name="Espaço Reservado para Conteúdo 1">
            <a:extLst>
              <a:ext uri="{FF2B5EF4-FFF2-40B4-BE49-F238E27FC236}">
                <a16:creationId xmlns:a16="http://schemas.microsoft.com/office/drawing/2014/main" id="{DDF2CA6E-DACF-4D61-8B50-162BAE1CC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138613" cy="5357812"/>
          </a:xfrm>
        </p:spPr>
        <p:txBody>
          <a:bodyPr/>
          <a:lstStyle/>
          <a:p>
            <a:pPr eaLnBrk="1" hangingPunct="1"/>
            <a:r>
              <a:rPr lang="pt-BR" altLang="pt-BR"/>
              <a:t>O coeficiente de atividade </a:t>
            </a:r>
            <a:r>
              <a:rPr lang="pt-BR" altLang="pt-BR" i="1">
                <a:latin typeface="Symbol" panose="05050102010706020507" pitchFamily="18" charset="2"/>
              </a:rPr>
              <a:t>g</a:t>
            </a:r>
            <a:r>
              <a:rPr lang="pt-BR" altLang="pt-BR"/>
              <a:t> é definido por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endParaRPr lang="pt-BR" altLang="pt-BR"/>
          </a:p>
        </p:txBody>
      </p:sp>
      <p:sp>
        <p:nvSpPr>
          <p:cNvPr id="17413" name="Espaço Reservado para Número de Slide 3">
            <a:extLst>
              <a:ext uri="{FF2B5EF4-FFF2-40B4-BE49-F238E27FC236}">
                <a16:creationId xmlns:a16="http://schemas.microsoft.com/office/drawing/2014/main" id="{1EE069CA-D402-4646-A917-C45BCC3A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643304-1ACF-4538-9C1A-BF225A98A34D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6" name="Object 14">
                <a:extLst>
                  <a:ext uri="{FF2B5EF4-FFF2-40B4-BE49-F238E27FC236}">
                    <a16:creationId xmlns:a16="http://schemas.microsoft.com/office/drawing/2014/main" id="{2E380F4A-9673-4310-8940-5355F911A724}"/>
                  </a:ext>
                </a:extLst>
              </p:cNvPr>
              <p:cNvSpPr txBox="1"/>
              <p:nvPr/>
            </p:nvSpPr>
            <p:spPr bwMode="auto">
              <a:xfrm>
                <a:off x="1180924" y="5707062"/>
                <a:ext cx="1295400" cy="8334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7416" name="Object 14">
                <a:extLst>
                  <a:ext uri="{FF2B5EF4-FFF2-40B4-BE49-F238E27FC236}">
                    <a16:creationId xmlns:a16="http://schemas.microsoft.com/office/drawing/2014/main" id="{2E380F4A-9673-4310-8940-5355F911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924" y="5707062"/>
                <a:ext cx="1295400" cy="83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7" name="Object 4">
                <a:extLst>
                  <a:ext uri="{FF2B5EF4-FFF2-40B4-BE49-F238E27FC236}">
                    <a16:creationId xmlns:a16="http://schemas.microsoft.com/office/drawing/2014/main" id="{E44EB743-4FDB-4211-819B-15BEB57F0871}"/>
                  </a:ext>
                </a:extLst>
              </p:cNvPr>
              <p:cNvSpPr txBox="1"/>
              <p:nvPr/>
            </p:nvSpPr>
            <p:spPr bwMode="auto">
              <a:xfrm>
                <a:off x="1092200" y="2808287"/>
                <a:ext cx="1300163" cy="9807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7417" name="Object 4">
                <a:extLst>
                  <a:ext uri="{FF2B5EF4-FFF2-40B4-BE49-F238E27FC236}">
                    <a16:creationId xmlns:a16="http://schemas.microsoft.com/office/drawing/2014/main" id="{E44EB743-4FDB-4211-819B-15BEB57F0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2200" y="2808287"/>
                <a:ext cx="1300163" cy="9807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8" name="Object 10">
                <a:extLst>
                  <a:ext uri="{FF2B5EF4-FFF2-40B4-BE49-F238E27FC236}">
                    <a16:creationId xmlns:a16="http://schemas.microsoft.com/office/drawing/2014/main" id="{BB4F734C-9512-44B7-BA7A-16DF00C57052}"/>
                  </a:ext>
                </a:extLst>
              </p:cNvPr>
              <p:cNvSpPr txBox="1"/>
              <p:nvPr/>
            </p:nvSpPr>
            <p:spPr bwMode="auto">
              <a:xfrm>
                <a:off x="5870575" y="2133600"/>
                <a:ext cx="1465263" cy="919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7418" name="Object 10">
                <a:extLst>
                  <a:ext uri="{FF2B5EF4-FFF2-40B4-BE49-F238E27FC236}">
                    <a16:creationId xmlns:a16="http://schemas.microsoft.com/office/drawing/2014/main" id="{BB4F734C-9512-44B7-BA7A-16DF00C57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0575" y="2133600"/>
                <a:ext cx="1465263" cy="9191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7">
            <a:extLst>
              <a:ext uri="{FF2B5EF4-FFF2-40B4-BE49-F238E27FC236}">
                <a16:creationId xmlns:a16="http://schemas.microsoft.com/office/drawing/2014/main" id="{F205A164-8056-4A88-A14A-189D05D52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2" y="2886076"/>
            <a:ext cx="2882900" cy="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pt-BR" altLang="pt-BR" dirty="0">
                <a:sym typeface="Symbol" pitchFamily="18" charset="2"/>
              </a:rPr>
              <a:t>A atividade é uma </a:t>
            </a:r>
            <a:r>
              <a:rPr lang="pt-BR" altLang="pt-BR" dirty="0" err="1">
                <a:sym typeface="Symbol" pitchFamily="18" charset="2"/>
              </a:rPr>
              <a:t>pseudo-fração</a:t>
            </a:r>
            <a:r>
              <a:rPr lang="pt-BR" altLang="pt-BR" dirty="0">
                <a:sym typeface="Symbol" pitchFamily="18" charset="2"/>
              </a:rPr>
              <a:t> molar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DFA717B-9D78-4417-A65F-78DB320D0612}"/>
              </a:ext>
            </a:extLst>
          </p:cNvPr>
          <p:cNvSpPr/>
          <p:nvPr/>
        </p:nvSpPr>
        <p:spPr>
          <a:xfrm>
            <a:off x="5319536" y="4216400"/>
            <a:ext cx="2586214" cy="1660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ED8DA2-8153-4452-9849-93BACBF64471}"/>
              </a:ext>
            </a:extLst>
          </p:cNvPr>
          <p:cNvSpPr txBox="1"/>
          <p:nvPr/>
        </p:nvSpPr>
        <p:spPr>
          <a:xfrm>
            <a:off x="5230812" y="3821960"/>
            <a:ext cx="108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dirty="0">
                <a:solidFill>
                  <a:srgbClr val="C00000"/>
                </a:solidFill>
                <a:latin typeface="+mj-lt"/>
              </a:rPr>
              <a:t>Notação </a:t>
            </a:r>
            <a:endParaRPr lang="pt-BR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90DC100-A726-46BD-B280-C6BF72C64982}"/>
                  </a:ext>
                </a:extLst>
              </p:cNvPr>
              <p:cNvSpPr txBox="1"/>
              <p:nvPr/>
            </p:nvSpPr>
            <p:spPr>
              <a:xfrm>
                <a:off x="5282490" y="4147560"/>
                <a:ext cx="84584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90DC100-A726-46BD-B280-C6BF72C64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490" y="4147560"/>
                <a:ext cx="84584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EB811070-632A-4285-96D3-5481ED828693}"/>
              </a:ext>
            </a:extLst>
          </p:cNvPr>
          <p:cNvSpPr txBox="1"/>
          <p:nvPr/>
        </p:nvSpPr>
        <p:spPr>
          <a:xfrm>
            <a:off x="6288945" y="4521316"/>
            <a:ext cx="1624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dirty="0">
                <a:latin typeface="+mj-lt"/>
              </a:rPr>
              <a:t>Componente </a:t>
            </a:r>
            <a:r>
              <a:rPr lang="pt-BR" altLang="pt-BR" i="1" dirty="0">
                <a:cs typeface="Times New Roman" panose="02020603050405020304" pitchFamily="18" charset="0"/>
              </a:rPr>
              <a:t>i</a:t>
            </a:r>
            <a:endParaRPr lang="pt-BR" i="1" dirty="0"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AC20CE1-B6C5-4AC5-A62C-49F660CC9BE9}"/>
              </a:ext>
            </a:extLst>
          </p:cNvPr>
          <p:cNvSpPr txBox="1"/>
          <p:nvPr/>
        </p:nvSpPr>
        <p:spPr>
          <a:xfrm>
            <a:off x="5354586" y="5138954"/>
            <a:ext cx="2581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dirty="0">
                <a:latin typeface="+mj-lt"/>
              </a:rPr>
              <a:t>Componente </a:t>
            </a:r>
            <a:r>
              <a:rPr lang="pt-BR" altLang="pt-BR" b="1" dirty="0">
                <a:latin typeface="+mj-lt"/>
              </a:rPr>
              <a:t>na mistura.</a:t>
            </a:r>
          </a:p>
          <a:p>
            <a:pPr>
              <a:defRPr/>
            </a:pPr>
            <a:r>
              <a:rPr lang="pt-BR" altLang="pt-BR" dirty="0">
                <a:latin typeface="+mj-lt"/>
              </a:rPr>
              <a:t>(não se usa a barra)</a:t>
            </a:r>
          </a:p>
        </p:txBody>
      </p:sp>
      <p:sp>
        <p:nvSpPr>
          <p:cNvPr id="17" name="Chave Esquerda 16">
            <a:extLst>
              <a:ext uri="{FF2B5EF4-FFF2-40B4-BE49-F238E27FC236}">
                <a16:creationId xmlns:a16="http://schemas.microsoft.com/office/drawing/2014/main" id="{DEE89D40-30D8-4B01-B436-8F842BE8B72A}"/>
              </a:ext>
            </a:extLst>
          </p:cNvPr>
          <p:cNvSpPr/>
          <p:nvPr/>
        </p:nvSpPr>
        <p:spPr>
          <a:xfrm flipH="1">
            <a:off x="6027687" y="4503091"/>
            <a:ext cx="201285" cy="377463"/>
          </a:xfrm>
          <a:prstGeom prst="leftBrac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>
            <a:extLst>
              <a:ext uri="{FF2B5EF4-FFF2-40B4-BE49-F238E27FC236}">
                <a16:creationId xmlns:a16="http://schemas.microsoft.com/office/drawing/2014/main" id="{2FC612DE-34B9-41F0-86FF-FECD51812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63500"/>
            <a:ext cx="8429625" cy="1143000"/>
          </a:xfrm>
        </p:spPr>
        <p:txBody>
          <a:bodyPr/>
          <a:lstStyle/>
          <a:p>
            <a:pPr eaLnBrk="1" hangingPunct="1">
              <a:defRPr/>
            </a:pPr>
            <a:r>
              <a:t>Significado físico do coeficiente de atividade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A9FF135-5B13-499E-9472-D6B64D30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 eaLnBrk="1" hangingPunct="1"/>
            <a:r>
              <a:rPr lang="pt-BR" altLang="pt-BR" dirty="0"/>
              <a:t>Para sistemas ideais:</a:t>
            </a:r>
          </a:p>
          <a:p>
            <a:pPr lvl="1" eaLnBrk="1" hangingPunct="1"/>
            <a:r>
              <a:rPr lang="pt-BR" altLang="pt-BR" dirty="0"/>
              <a:t>Líquido:</a:t>
            </a:r>
          </a:p>
          <a:p>
            <a:pPr lvl="1" eaLnBrk="1" hangingPunct="1">
              <a:spcBef>
                <a:spcPts val="1800"/>
              </a:spcBef>
            </a:pPr>
            <a:r>
              <a:rPr lang="pt-BR" altLang="pt-BR" dirty="0"/>
              <a:t>Vapor: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pt-BR" altLang="pt-BR" sz="1800" dirty="0"/>
              <a:t>	</a:t>
            </a:r>
            <a:r>
              <a:rPr lang="pt-BR" altLang="pt-BR" i="1" dirty="0" err="1"/>
              <a:t>y</a:t>
            </a:r>
            <a:r>
              <a:rPr lang="pt-BR" altLang="pt-BR" i="1" baseline="-25000" dirty="0" err="1"/>
              <a:t>i</a:t>
            </a:r>
            <a:r>
              <a:rPr lang="pt-BR" altLang="pt-BR" dirty="0"/>
              <a:t> e </a:t>
            </a:r>
            <a:r>
              <a:rPr lang="pt-BR" altLang="pt-BR" i="1" dirty="0"/>
              <a:t>x</a:t>
            </a:r>
            <a:r>
              <a:rPr lang="pt-BR" altLang="pt-BR" i="1" baseline="-25000" dirty="0"/>
              <a:t>i</a:t>
            </a:r>
            <a:r>
              <a:rPr lang="pt-BR" altLang="pt-BR" dirty="0"/>
              <a:t> são frações molares</a:t>
            </a:r>
          </a:p>
          <a:p>
            <a:pPr eaLnBrk="1" hangingPunct="1"/>
            <a:r>
              <a:rPr lang="pt-BR" altLang="pt-BR" dirty="0"/>
              <a:t>Para soluções reais,  </a:t>
            </a:r>
            <a:r>
              <a:rPr lang="pt-BR" altLang="pt-BR" i="1" dirty="0">
                <a:latin typeface="Symbol" panose="05050102010706020507" pitchFamily="18" charset="2"/>
              </a:rPr>
              <a:t>g</a:t>
            </a:r>
            <a:r>
              <a:rPr lang="pt-BR" altLang="pt-BR" dirty="0"/>
              <a:t>  representa</a:t>
            </a:r>
            <a:br>
              <a:rPr lang="pt-BR" altLang="pt-BR" dirty="0"/>
            </a:br>
            <a:r>
              <a:rPr lang="pt-BR" altLang="pt-BR" dirty="0"/>
              <a:t>o desvio da idealidade</a:t>
            </a:r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1E5C7E0B-0D7A-4F2D-BA5A-9FD5061F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00D761-69FE-49EF-8651-FF80BF4BE72E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Object 5">
                <a:extLst>
                  <a:ext uri="{FF2B5EF4-FFF2-40B4-BE49-F238E27FC236}">
                    <a16:creationId xmlns:a16="http://schemas.microsoft.com/office/drawing/2014/main" id="{FAE67CD6-8860-44A4-8477-5A9DEA18F318}"/>
                  </a:ext>
                </a:extLst>
              </p:cNvPr>
              <p:cNvSpPr txBox="1"/>
              <p:nvPr/>
            </p:nvSpPr>
            <p:spPr bwMode="auto">
              <a:xfrm>
                <a:off x="1835150" y="1700213"/>
                <a:ext cx="2736850" cy="574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   </m:t>
                      </m:r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sz="2000"/>
              </a:p>
            </p:txBody>
          </p:sp>
        </mc:Choice>
        <mc:Fallback xmlns="">
          <p:sp>
            <p:nvSpPr>
              <p:cNvPr id="19461" name="Object 5">
                <a:extLst>
                  <a:ext uri="{FF2B5EF4-FFF2-40B4-BE49-F238E27FC236}">
                    <a16:creationId xmlns:a16="http://schemas.microsoft.com/office/drawing/2014/main" id="{FAE67CD6-8860-44A4-8477-5A9DEA18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150" y="1700213"/>
                <a:ext cx="2736850" cy="574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Object 6">
                <a:extLst>
                  <a:ext uri="{FF2B5EF4-FFF2-40B4-BE49-F238E27FC236}">
                    <a16:creationId xmlns:a16="http://schemas.microsoft.com/office/drawing/2014/main" id="{24723A2B-2A9C-4698-9A8F-1F8E72A7925E}"/>
                  </a:ext>
                </a:extLst>
              </p:cNvPr>
              <p:cNvSpPr txBox="1"/>
              <p:nvPr/>
            </p:nvSpPr>
            <p:spPr bwMode="auto">
              <a:xfrm>
                <a:off x="1835150" y="2208213"/>
                <a:ext cx="2622550" cy="463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   </m:t>
                      </m:r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9462" name="Object 6">
                <a:extLst>
                  <a:ext uri="{FF2B5EF4-FFF2-40B4-BE49-F238E27FC236}">
                    <a16:creationId xmlns:a16="http://schemas.microsoft.com/office/drawing/2014/main" id="{24723A2B-2A9C-4698-9A8F-1F8E72A79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150" y="2208213"/>
                <a:ext cx="2622550" cy="463550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63" name="Group 4">
            <a:extLst>
              <a:ext uri="{FF2B5EF4-FFF2-40B4-BE49-F238E27FC236}">
                <a16:creationId xmlns:a16="http://schemas.microsoft.com/office/drawing/2014/main" id="{95737639-300B-48EB-96DB-A9D3443B5B25}"/>
              </a:ext>
            </a:extLst>
          </p:cNvPr>
          <p:cNvGrpSpPr>
            <a:grpSpLocks/>
          </p:cNvGrpSpPr>
          <p:nvPr/>
        </p:nvGrpSpPr>
        <p:grpSpPr bwMode="auto">
          <a:xfrm>
            <a:off x="6669088" y="3444875"/>
            <a:ext cx="1220787" cy="1404938"/>
            <a:chOff x="2944" y="1268"/>
            <a:chExt cx="769" cy="885"/>
          </a:xfrm>
        </p:grpSpPr>
        <p:grpSp>
          <p:nvGrpSpPr>
            <p:cNvPr id="19476" name="Group 5">
              <a:extLst>
                <a:ext uri="{FF2B5EF4-FFF2-40B4-BE49-F238E27FC236}">
                  <a16:creationId xmlns:a16="http://schemas.microsoft.com/office/drawing/2014/main" id="{3A5C4B0B-DD85-4C3B-986B-A2E1329ECE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7" y="1623"/>
              <a:ext cx="222" cy="116"/>
              <a:chOff x="3477" y="1623"/>
              <a:chExt cx="222" cy="116"/>
            </a:xfrm>
          </p:grpSpPr>
          <p:sp>
            <p:nvSpPr>
              <p:cNvPr id="19498" name="Oval 6">
                <a:extLst>
                  <a:ext uri="{FF2B5EF4-FFF2-40B4-BE49-F238E27FC236}">
                    <a16:creationId xmlns:a16="http://schemas.microsoft.com/office/drawing/2014/main" id="{04F73208-7D3D-4D4E-9249-07F50962C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480000">
                <a:off x="3611" y="1651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99" name="Line 7">
                <a:extLst>
                  <a:ext uri="{FF2B5EF4-FFF2-40B4-BE49-F238E27FC236}">
                    <a16:creationId xmlns:a16="http://schemas.microsoft.com/office/drawing/2014/main" id="{4DB1EF67-B97A-4956-AD15-AE0F65BCD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77" y="1623"/>
                <a:ext cx="133" cy="5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9477" name="Group 8">
              <a:extLst>
                <a:ext uri="{FF2B5EF4-FFF2-40B4-BE49-F238E27FC236}">
                  <a16:creationId xmlns:a16="http://schemas.microsoft.com/office/drawing/2014/main" id="{D1BB4932-2AFE-4E33-A907-11070DF8A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5" y="1705"/>
              <a:ext cx="88" cy="330"/>
              <a:chOff x="3365" y="1705"/>
              <a:chExt cx="88" cy="330"/>
            </a:xfrm>
          </p:grpSpPr>
          <p:sp>
            <p:nvSpPr>
              <p:cNvPr id="19496" name="Oval 9">
                <a:extLst>
                  <a:ext uri="{FF2B5EF4-FFF2-40B4-BE49-F238E27FC236}">
                    <a16:creationId xmlns:a16="http://schemas.microsoft.com/office/drawing/2014/main" id="{0EF82E0B-C28B-4292-91A1-090C1073B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760000">
                <a:off x="3365" y="1947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97" name="Line 10">
                <a:extLst>
                  <a:ext uri="{FF2B5EF4-FFF2-40B4-BE49-F238E27FC236}">
                    <a16:creationId xmlns:a16="http://schemas.microsoft.com/office/drawing/2014/main" id="{1FA64E64-B805-44A6-94B1-063CCBC96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78" y="1705"/>
                <a:ext cx="26" cy="23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9478" name="Group 11">
              <a:extLst>
                <a:ext uri="{FF2B5EF4-FFF2-40B4-BE49-F238E27FC236}">
                  <a16:creationId xmlns:a16="http://schemas.microsoft.com/office/drawing/2014/main" id="{655B13AB-DED8-41B8-9F03-D845BE576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2" y="1365"/>
              <a:ext cx="197" cy="159"/>
              <a:chOff x="3432" y="1365"/>
              <a:chExt cx="197" cy="159"/>
            </a:xfrm>
          </p:grpSpPr>
          <p:sp>
            <p:nvSpPr>
              <p:cNvPr id="19494" name="Oval 12">
                <a:extLst>
                  <a:ext uri="{FF2B5EF4-FFF2-40B4-BE49-F238E27FC236}">
                    <a16:creationId xmlns:a16="http://schemas.microsoft.com/office/drawing/2014/main" id="{8240A4FD-EC82-4E65-B391-8BA642D59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000">
                <a:off x="3541" y="1365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95" name="Line 13">
                <a:extLst>
                  <a:ext uri="{FF2B5EF4-FFF2-40B4-BE49-F238E27FC236}">
                    <a16:creationId xmlns:a16="http://schemas.microsoft.com/office/drawing/2014/main" id="{A71B078F-7800-496B-A0E0-15FDB6786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2" y="1438"/>
                <a:ext cx="115" cy="8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9479" name="Group 14">
              <a:extLst>
                <a:ext uri="{FF2B5EF4-FFF2-40B4-BE49-F238E27FC236}">
                  <a16:creationId xmlns:a16="http://schemas.microsoft.com/office/drawing/2014/main" id="{7E8B27C2-0860-401C-826E-3377B8E4C0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8" y="1268"/>
              <a:ext cx="157" cy="266"/>
              <a:chOff x="3138" y="1268"/>
              <a:chExt cx="157" cy="266"/>
            </a:xfrm>
          </p:grpSpPr>
          <p:sp>
            <p:nvSpPr>
              <p:cNvPr id="19492" name="Line 15">
                <a:extLst>
                  <a:ext uri="{FF2B5EF4-FFF2-40B4-BE49-F238E27FC236}">
                    <a16:creationId xmlns:a16="http://schemas.microsoft.com/office/drawing/2014/main" id="{A0A5BA50-DFB7-4B6F-A362-0076073C0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1" y="1397"/>
                <a:ext cx="44" cy="13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493" name="Oval 16">
                <a:extLst>
                  <a:ext uri="{FF2B5EF4-FFF2-40B4-BE49-F238E27FC236}">
                    <a16:creationId xmlns:a16="http://schemas.microsoft.com/office/drawing/2014/main" id="{6E2A123D-4FE5-40A2-9D1B-812177A48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480000">
                <a:off x="3138" y="1268"/>
                <a:ext cx="136" cy="13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grpSp>
          <p:nvGrpSpPr>
            <p:cNvPr id="19480" name="Group 17">
              <a:extLst>
                <a:ext uri="{FF2B5EF4-FFF2-40B4-BE49-F238E27FC236}">
                  <a16:creationId xmlns:a16="http://schemas.microsoft.com/office/drawing/2014/main" id="{F658DD7E-7816-48AC-9895-CC8AB4CF4E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3" y="1682"/>
              <a:ext cx="290" cy="353"/>
              <a:chOff x="3423" y="1682"/>
              <a:chExt cx="290" cy="353"/>
            </a:xfrm>
          </p:grpSpPr>
          <p:sp>
            <p:nvSpPr>
              <p:cNvPr id="19490" name="Oval 18">
                <a:extLst>
                  <a:ext uri="{FF2B5EF4-FFF2-40B4-BE49-F238E27FC236}">
                    <a16:creationId xmlns:a16="http://schemas.microsoft.com/office/drawing/2014/main" id="{847F2C26-9081-447E-8071-0CCDA50A0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3577" y="1899"/>
                <a:ext cx="136" cy="13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91" name="Line 19">
                <a:extLst>
                  <a:ext uri="{FF2B5EF4-FFF2-40B4-BE49-F238E27FC236}">
                    <a16:creationId xmlns:a16="http://schemas.microsoft.com/office/drawing/2014/main" id="{C33A0E55-7778-4C60-BB99-74E690838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23" y="1682"/>
                <a:ext cx="161" cy="239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9481" name="Group 20">
              <a:extLst>
                <a:ext uri="{FF2B5EF4-FFF2-40B4-BE49-F238E27FC236}">
                  <a16:creationId xmlns:a16="http://schemas.microsoft.com/office/drawing/2014/main" id="{E16EBF63-6E78-4AAB-946F-7F2469B28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7" y="1631"/>
              <a:ext cx="244" cy="251"/>
              <a:chOff x="3077" y="1631"/>
              <a:chExt cx="244" cy="251"/>
            </a:xfrm>
          </p:grpSpPr>
          <p:sp>
            <p:nvSpPr>
              <p:cNvPr id="19488" name="Oval 21">
                <a:extLst>
                  <a:ext uri="{FF2B5EF4-FFF2-40B4-BE49-F238E27FC236}">
                    <a16:creationId xmlns:a16="http://schemas.microsoft.com/office/drawing/2014/main" id="{0E839CB8-4A1F-494A-9E76-816ECEA65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60000">
                <a:off x="3077" y="1794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89" name="Line 22">
                <a:extLst>
                  <a:ext uri="{FF2B5EF4-FFF2-40B4-BE49-F238E27FC236}">
                    <a16:creationId xmlns:a16="http://schemas.microsoft.com/office/drawing/2014/main" id="{06D3DA14-A119-4B56-81C1-C2801A252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4" y="1631"/>
                <a:ext cx="167" cy="17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9482" name="Oval 23">
              <a:extLst>
                <a:ext uri="{FF2B5EF4-FFF2-40B4-BE49-F238E27FC236}">
                  <a16:creationId xmlns:a16="http://schemas.microsoft.com/office/drawing/2014/main" id="{B89D06B7-7038-487B-A127-2C7F12ADB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1516"/>
              <a:ext cx="136" cy="13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19483" name="Group 24">
              <a:extLst>
                <a:ext uri="{FF2B5EF4-FFF2-40B4-BE49-F238E27FC236}">
                  <a16:creationId xmlns:a16="http://schemas.microsoft.com/office/drawing/2014/main" id="{8277B69D-71BF-48E1-B89E-65128F8613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4" y="1504"/>
              <a:ext cx="284" cy="136"/>
              <a:chOff x="2944" y="1504"/>
              <a:chExt cx="284" cy="136"/>
            </a:xfrm>
          </p:grpSpPr>
          <p:sp>
            <p:nvSpPr>
              <p:cNvPr id="19486" name="Oval 25">
                <a:extLst>
                  <a:ext uri="{FF2B5EF4-FFF2-40B4-BE49-F238E27FC236}">
                    <a16:creationId xmlns:a16="http://schemas.microsoft.com/office/drawing/2014/main" id="{C471B962-24E9-4A99-9349-AB595419F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" y="1504"/>
                <a:ext cx="136" cy="13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19487" name="Line 26">
                <a:extLst>
                  <a:ext uri="{FF2B5EF4-FFF2-40B4-BE49-F238E27FC236}">
                    <a16:creationId xmlns:a16="http://schemas.microsoft.com/office/drawing/2014/main" id="{74F41691-3600-4581-816E-5B2FB8562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4" y="159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4791B12F-BDED-4D87-9261-7DAB50113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1286"/>
              <a:ext cx="2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altLang="pt-BR" sz="2400" dirty="0">
                  <a:latin typeface="+mj-lt"/>
                </a:rPr>
                <a:t>1</a:t>
              </a: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1F0D4E1E-EA52-404B-BA87-74583D5C8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862"/>
              <a:ext cx="2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altLang="pt-BR" sz="2400" dirty="0">
                  <a:latin typeface="+mj-lt"/>
                </a:rPr>
                <a:t>2</a:t>
              </a:r>
            </a:p>
          </p:txBody>
        </p:sp>
      </p:grpSp>
      <p:grpSp>
        <p:nvGrpSpPr>
          <p:cNvPr id="19464" name="Group 29">
            <a:extLst>
              <a:ext uri="{FF2B5EF4-FFF2-40B4-BE49-F238E27FC236}">
                <a16:creationId xmlns:a16="http://schemas.microsoft.com/office/drawing/2014/main" id="{E9125BF3-DB42-484F-AB27-B423DD27381E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1612900"/>
            <a:ext cx="2381250" cy="1816100"/>
            <a:chOff x="3936" y="1208"/>
            <a:chExt cx="1500" cy="1144"/>
          </a:xfrm>
        </p:grpSpPr>
        <p:sp useBgFill="1">
          <p:nvSpPr>
            <p:cNvPr id="19470" name="Rectangle 30">
              <a:extLst>
                <a:ext uri="{FF2B5EF4-FFF2-40B4-BE49-F238E27FC236}">
                  <a16:creationId xmlns:a16="http://schemas.microsoft.com/office/drawing/2014/main" id="{7AC2F7F4-7491-40AA-A777-B82605EBE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208"/>
              <a:ext cx="965" cy="833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2" name="Rectangle 31">
              <a:extLst>
                <a:ext uri="{FF2B5EF4-FFF2-40B4-BE49-F238E27FC236}">
                  <a16:creationId xmlns:a16="http://schemas.microsoft.com/office/drawing/2014/main" id="{837B699D-C48C-4507-92F1-57630319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2049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sz="2400" dirty="0">
                  <a:latin typeface="+mj-lt"/>
                </a:rPr>
                <a:t>0</a:t>
              </a:r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422AB25C-E6BF-43BB-A278-79F2DFAB0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2061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pt-BR" sz="2400" dirty="0">
                  <a:latin typeface="+mj-lt"/>
                </a:rPr>
                <a:t>1</a:t>
              </a:r>
            </a:p>
          </p:txBody>
        </p:sp>
        <p:sp>
          <p:nvSpPr>
            <p:cNvPr id="19473" name="Arc 33">
              <a:extLst>
                <a:ext uri="{FF2B5EF4-FFF2-40B4-BE49-F238E27FC236}">
                  <a16:creationId xmlns:a16="http://schemas.microsoft.com/office/drawing/2014/main" id="{3B4A110E-BCC8-4BB7-9566-DFE598C73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363"/>
              <a:ext cx="958" cy="6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577" y="21599"/>
                  </a:moveTo>
                  <a:cubicBezTo>
                    <a:pt x="9656" y="21587"/>
                    <a:pt x="0" y="11920"/>
                    <a:pt x="0" y="0"/>
                  </a:cubicBezTo>
                </a:path>
                <a:path w="21600" h="21600" stroke="0" extrusionOk="0">
                  <a:moveTo>
                    <a:pt x="21577" y="21599"/>
                  </a:moveTo>
                  <a:cubicBezTo>
                    <a:pt x="9656" y="21587"/>
                    <a:pt x="0" y="11920"/>
                    <a:pt x="0" y="0"/>
                  </a:cubicBezTo>
                  <a:lnTo>
                    <a:pt x="21600" y="0"/>
                  </a:lnTo>
                  <a:lnTo>
                    <a:pt x="21577" y="21599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4" name="Arc 34">
              <a:extLst>
                <a:ext uri="{FF2B5EF4-FFF2-40B4-BE49-F238E27FC236}">
                  <a16:creationId xmlns:a16="http://schemas.microsoft.com/office/drawing/2014/main" id="{9C2311D3-48FD-428E-9A17-93D2BFB93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572"/>
              <a:ext cx="959" cy="477"/>
            </a:xfrm>
            <a:custGeom>
              <a:avLst/>
              <a:gdLst>
                <a:gd name="T0" fmla="*/ 0 w 21623"/>
                <a:gd name="T1" fmla="*/ 0 h 21600"/>
                <a:gd name="T2" fmla="*/ 0 w 21623"/>
                <a:gd name="T3" fmla="*/ 0 h 21600"/>
                <a:gd name="T4" fmla="*/ 0 w 2162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23"/>
                <a:gd name="T10" fmla="*/ 0 h 21600"/>
                <a:gd name="T11" fmla="*/ 21623 w 216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3" h="21600" fill="none" extrusionOk="0">
                  <a:moveTo>
                    <a:pt x="21623" y="0"/>
                  </a:moveTo>
                  <a:cubicBezTo>
                    <a:pt x="21623" y="11929"/>
                    <a:pt x="11952" y="21600"/>
                    <a:pt x="23" y="21600"/>
                  </a:cubicBezTo>
                  <a:cubicBezTo>
                    <a:pt x="15" y="21600"/>
                    <a:pt x="7" y="21599"/>
                    <a:pt x="0" y="21599"/>
                  </a:cubicBezTo>
                </a:path>
                <a:path w="21623" h="21600" stroke="0" extrusionOk="0">
                  <a:moveTo>
                    <a:pt x="21623" y="0"/>
                  </a:moveTo>
                  <a:cubicBezTo>
                    <a:pt x="21623" y="11929"/>
                    <a:pt x="11952" y="21600"/>
                    <a:pt x="23" y="21600"/>
                  </a:cubicBezTo>
                  <a:cubicBezTo>
                    <a:pt x="15" y="21600"/>
                    <a:pt x="7" y="21599"/>
                    <a:pt x="0" y="21599"/>
                  </a:cubicBezTo>
                  <a:lnTo>
                    <a:pt x="23" y="0"/>
                  </a:lnTo>
                  <a:lnTo>
                    <a:pt x="21623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19475" name="Object 35">
              <a:extLst>
                <a:ext uri="{FF2B5EF4-FFF2-40B4-BE49-F238E27FC236}">
                  <a16:creationId xmlns:a16="http://schemas.microsoft.com/office/drawing/2014/main" id="{0D9C5628-CA3C-488C-BFC9-654464BF4BF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936" y="1212"/>
            <a:ext cx="912" cy="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514351" imgH="685205" progId="Equation.3">
                    <p:embed/>
                  </p:oleObj>
                </mc:Choice>
                <mc:Fallback>
                  <p:oleObj name="Equation" r:id="rId5" imgW="1514351" imgH="685205" progId="Equation.3">
                    <p:embed/>
                    <p:pic>
                      <p:nvPicPr>
                        <p:cNvPr id="0" name="Object 3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212"/>
                          <a:ext cx="912" cy="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465" name="Object 36">
                <a:extLst>
                  <a:ext uri="{FF2B5EF4-FFF2-40B4-BE49-F238E27FC236}">
                    <a16:creationId xmlns:a16="http://schemas.microsoft.com/office/drawing/2014/main" id="{80B1AC8E-28A0-438F-A4F6-87724032D476}"/>
                  </a:ext>
                </a:extLst>
              </p:cNvPr>
              <p:cNvSpPr txBox="1"/>
              <p:nvPr/>
            </p:nvSpPr>
            <p:spPr bwMode="auto">
              <a:xfrm>
                <a:off x="755650" y="4187825"/>
                <a:ext cx="1385888" cy="417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9465" name="Object 36">
                <a:extLst>
                  <a:ext uri="{FF2B5EF4-FFF2-40B4-BE49-F238E27FC236}">
                    <a16:creationId xmlns:a16="http://schemas.microsoft.com/office/drawing/2014/main" id="{80B1AC8E-28A0-438F-A4F6-87724032D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4187825"/>
                <a:ext cx="1385888" cy="417513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37">
            <a:extLst>
              <a:ext uri="{FF2B5EF4-FFF2-40B4-BE49-F238E27FC236}">
                <a16:creationId xmlns:a16="http://schemas.microsoft.com/office/drawing/2014/main" id="{B28EC61E-BE1E-42D4-AA7D-99DF8AE46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76700"/>
            <a:ext cx="26225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pt-BR" altLang="pt-BR" i="1" dirty="0">
                <a:latin typeface="+mj-lt"/>
              </a:rPr>
              <a:t>Desvio positivo</a:t>
            </a:r>
          </a:p>
          <a:p>
            <a:pPr>
              <a:defRPr/>
            </a:pPr>
            <a:r>
              <a:rPr lang="pt-BR" altLang="pt-BR" i="1" dirty="0">
                <a:latin typeface="+mj-lt"/>
              </a:rPr>
              <a:t>Espécie i tende a escapar da mistura</a:t>
            </a:r>
            <a:br>
              <a:rPr lang="pt-BR" altLang="pt-BR" i="1" dirty="0">
                <a:latin typeface="+mj-lt"/>
              </a:rPr>
            </a:br>
            <a:r>
              <a:rPr lang="pt-BR" altLang="pt-BR" i="1" dirty="0">
                <a:latin typeface="+mj-lt"/>
              </a:rPr>
              <a:t>(pequena afinidade)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7" name="Object 38">
                <a:extLst>
                  <a:ext uri="{FF2B5EF4-FFF2-40B4-BE49-F238E27FC236}">
                    <a16:creationId xmlns:a16="http://schemas.microsoft.com/office/drawing/2014/main" id="{0CB5304C-07C3-4489-969C-6EC2D9309E53}"/>
                  </a:ext>
                </a:extLst>
              </p:cNvPr>
              <p:cNvSpPr txBox="1"/>
              <p:nvPr/>
            </p:nvSpPr>
            <p:spPr bwMode="auto">
              <a:xfrm>
                <a:off x="755650" y="5486400"/>
                <a:ext cx="1385888" cy="417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9467" name="Object 38">
                <a:extLst>
                  <a:ext uri="{FF2B5EF4-FFF2-40B4-BE49-F238E27FC236}">
                    <a16:creationId xmlns:a16="http://schemas.microsoft.com/office/drawing/2014/main" id="{0CB5304C-07C3-4489-969C-6EC2D9309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5486400"/>
                <a:ext cx="1385888" cy="417513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39">
            <a:extLst>
              <a:ext uri="{FF2B5EF4-FFF2-40B4-BE49-F238E27FC236}">
                <a16:creationId xmlns:a16="http://schemas.microsoft.com/office/drawing/2014/main" id="{0612295B-8568-463B-937A-6531FD6B3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413375"/>
            <a:ext cx="24082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pt-BR" altLang="pt-BR" i="1" dirty="0">
                <a:latin typeface="+mj-lt"/>
              </a:rPr>
              <a:t>Desvio negativo</a:t>
            </a:r>
          </a:p>
          <a:p>
            <a:pPr>
              <a:defRPr/>
            </a:pPr>
            <a:r>
              <a:rPr lang="pt-BR" altLang="pt-BR" i="1" dirty="0">
                <a:latin typeface="+mj-lt"/>
              </a:rPr>
              <a:t>Espécie i sente-se confortável na mistura (grande afinidade)</a:t>
            </a:r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A0E09D85-DD43-4907-A8A5-317A43515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5" y="4911725"/>
            <a:ext cx="30829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pt-BR" altLang="pt-BR" dirty="0">
                <a:latin typeface="+mj-lt"/>
              </a:rPr>
              <a:t>Certas classes de compostos em misturas apresentam desvios típicos (positivo ou negativo). Veja tabelas 2.7 e 2.8, p.54 e 55 </a:t>
            </a:r>
            <a:r>
              <a:rPr lang="pt-BR" altLang="pt-BR" dirty="0" err="1">
                <a:latin typeface="+mj-lt"/>
              </a:rPr>
              <a:t>Seader</a:t>
            </a:r>
            <a:r>
              <a:rPr lang="pt-BR" altLang="pt-BR" dirty="0">
                <a:latin typeface="+mj-lt"/>
              </a:rPr>
              <a:t> &amp; Henley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>
            <a:extLst>
              <a:ext uri="{FF2B5EF4-FFF2-40B4-BE49-F238E27FC236}">
                <a16:creationId xmlns:a16="http://schemas.microsoft.com/office/drawing/2014/main" id="{89609C21-5D94-47C1-AD2C-738FB220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Exemplos de coeficientes de atividade</a:t>
            </a:r>
          </a:p>
        </p:txBody>
      </p:sp>
      <p:sp>
        <p:nvSpPr>
          <p:cNvPr id="21507" name="Slide Number Placeholder 1">
            <a:extLst>
              <a:ext uri="{FF2B5EF4-FFF2-40B4-BE49-F238E27FC236}">
                <a16:creationId xmlns:a16="http://schemas.microsoft.com/office/drawing/2014/main" id="{ADC6F46A-68A7-4071-8B75-16BC9142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E9B2DB-D5C6-445B-9F42-B9B8F843494C}" type="slidenum">
              <a:rPr lang="pt-BR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1508" name="Picture 3" descr="C:\Users\Marcelo\Documents\Admin Marcelo\concurso usp 2009\termo\ensino\fig 2.3 termo seader.jpg">
            <a:extLst>
              <a:ext uri="{FF2B5EF4-FFF2-40B4-BE49-F238E27FC236}">
                <a16:creationId xmlns:a16="http://schemas.microsoft.com/office/drawing/2014/main" id="{74BDFB9E-0922-4F5F-B8B8-61736C97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15"/>
          <a:stretch>
            <a:fillRect/>
          </a:stretch>
        </p:blipFill>
        <p:spPr bwMode="auto">
          <a:xfrm>
            <a:off x="1571625" y="1319213"/>
            <a:ext cx="6215063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CaixaDeTexto 1">
            <a:extLst>
              <a:ext uri="{FF2B5EF4-FFF2-40B4-BE49-F238E27FC236}">
                <a16:creationId xmlns:a16="http://schemas.microsoft.com/office/drawing/2014/main" id="{807AE352-97A9-499C-8A28-D8E77B3D1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492375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/>
              <a:t>II+V</a:t>
            </a:r>
          </a:p>
        </p:txBody>
      </p:sp>
      <p:sp>
        <p:nvSpPr>
          <p:cNvPr id="21510" name="CaixaDeTexto 5">
            <a:extLst>
              <a:ext uri="{FF2B5EF4-FFF2-40B4-BE49-F238E27FC236}">
                <a16:creationId xmlns:a16="http://schemas.microsoft.com/office/drawing/2014/main" id="{C075A51E-8543-4391-85D8-8D1C8881B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2492375"/>
            <a:ext cx="62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/>
              <a:t>III+I</a:t>
            </a:r>
          </a:p>
        </p:txBody>
      </p:sp>
      <p:sp>
        <p:nvSpPr>
          <p:cNvPr id="21511" name="CaixaDeTexto 6">
            <a:extLst>
              <a:ext uri="{FF2B5EF4-FFF2-40B4-BE49-F238E27FC236}">
                <a16:creationId xmlns:a16="http://schemas.microsoft.com/office/drawing/2014/main" id="{9643AC23-44AF-43D0-B57F-79301615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5084763"/>
            <a:ext cx="788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/>
              <a:t>III+IV</a:t>
            </a:r>
          </a:p>
        </p:txBody>
      </p:sp>
      <p:sp>
        <p:nvSpPr>
          <p:cNvPr id="21512" name="CaixaDeTexto 7">
            <a:extLst>
              <a:ext uri="{FF2B5EF4-FFF2-40B4-BE49-F238E27FC236}">
                <a16:creationId xmlns:a16="http://schemas.microsoft.com/office/drawing/2014/main" id="{53B26301-7A38-4559-87A3-5BD87D842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508476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/>
              <a:t>IV+II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63D2956-BAAD-4A2D-95E2-49BB96F26CE8}"/>
              </a:ext>
            </a:extLst>
          </p:cNvPr>
          <p:cNvSpPr/>
          <p:nvPr/>
        </p:nvSpPr>
        <p:spPr>
          <a:xfrm>
            <a:off x="28575" y="6459538"/>
            <a:ext cx="26479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1200" dirty="0">
                <a:latin typeface="+mj-lt"/>
              </a:rPr>
              <a:t>Fonte: </a:t>
            </a:r>
            <a:r>
              <a:rPr lang="pt-BR" altLang="pt-BR" sz="1200" dirty="0" err="1">
                <a:latin typeface="+mj-lt"/>
              </a:rPr>
              <a:t>Seader</a:t>
            </a:r>
            <a:r>
              <a:rPr lang="pt-BR" altLang="pt-BR" sz="1200" dirty="0">
                <a:latin typeface="+mj-lt"/>
              </a:rPr>
              <a:t> &amp; Henley 2011, </a:t>
            </a:r>
            <a:r>
              <a:rPr lang="pt-BR" altLang="pt-BR" sz="1200" dirty="0" err="1">
                <a:latin typeface="+mj-lt"/>
              </a:rPr>
              <a:t>Fig</a:t>
            </a:r>
            <a:r>
              <a:rPr lang="pt-BR" altLang="pt-BR" sz="1200" dirty="0">
                <a:latin typeface="+mj-lt"/>
              </a:rPr>
              <a:t> 2.17 </a:t>
            </a:r>
            <a:endParaRPr lang="pt-BR" sz="12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itle 19">
            <a:extLst>
              <a:ext uri="{FF2B5EF4-FFF2-40B4-BE49-F238E27FC236}">
                <a16:creationId xmlns:a16="http://schemas.microsoft.com/office/drawing/2014/main" id="{470D4B4F-A605-4370-89E3-5D59DE69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r>
              <a:rPr lang="pt-BR"/>
              <a:t>Fugacidade para fluidos ideais</a:t>
            </a:r>
          </a:p>
        </p:txBody>
      </p:sp>
      <p:sp>
        <p:nvSpPr>
          <p:cNvPr id="15363" name="Espaço Reservado para Conteúdo 1">
            <a:extLst>
              <a:ext uri="{FF2B5EF4-FFF2-40B4-BE49-F238E27FC236}">
                <a16:creationId xmlns:a16="http://schemas.microsoft.com/office/drawing/2014/main" id="{480F1E32-C7DC-4294-94E9-3F231CD12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138642" cy="5357850"/>
          </a:xfrm>
        </p:spPr>
        <p:txBody>
          <a:bodyPr/>
          <a:lstStyle/>
          <a:p>
            <a:pPr lvl="1"/>
            <a:r>
              <a:rPr lang="pt-BR" altLang="pt-BR" dirty="0"/>
              <a:t> </a:t>
            </a:r>
            <a:r>
              <a:rPr lang="pt-BR" altLang="pt-BR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pt-BR" altLang="pt-BR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pt-BR" altLang="pt-BR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pt-BR" altLang="pt-BR" dirty="0">
                <a:sym typeface="Symbol" panose="05050102010706020507" pitchFamily="18" charset="2"/>
              </a:rPr>
              <a:t>  é a pressão de vapor do composto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pt-BR" altLang="pt-BR" dirty="0">
                <a:sym typeface="Symbol" panose="05050102010706020507" pitchFamily="18" charset="2"/>
              </a:rPr>
              <a:t> puro. É uma propriedade física facilmente disponível, p.ex. </a:t>
            </a:r>
            <a:r>
              <a:rPr lang="pt-BR" altLang="pt-BR" dirty="0" err="1">
                <a:sym typeface="Symbol" panose="05050102010706020507" pitchFamily="18" charset="2"/>
              </a:rPr>
              <a:t>correl</a:t>
            </a:r>
            <a:r>
              <a:rPr lang="pt-BR" altLang="pt-BR" dirty="0">
                <a:sym typeface="Symbol" panose="05050102010706020507" pitchFamily="18" charset="2"/>
              </a:rPr>
              <a:t>. Antoine: </a:t>
            </a:r>
          </a:p>
          <a:p>
            <a:endParaRPr lang="pt-BR" altLang="pt-BR" dirty="0">
              <a:sym typeface="Symbol" panose="05050102010706020507" pitchFamily="18" charset="2"/>
            </a:endParaRPr>
          </a:p>
          <a:p>
            <a:pPr lvl="1"/>
            <a:r>
              <a:rPr lang="pt-BR" altLang="pt-BR" dirty="0">
                <a:sym typeface="Symbol" panose="05050102010706020507" pitchFamily="18" charset="2"/>
              </a:rPr>
              <a:t>A,B e C det. experimentalmente para cada substância pura.</a:t>
            </a:r>
          </a:p>
          <a:p>
            <a:r>
              <a:rPr lang="pt-BR" altLang="pt-BR" dirty="0"/>
              <a:t>Em resumo</a:t>
            </a:r>
          </a:p>
          <a:p>
            <a:pPr lvl="1"/>
            <a:r>
              <a:rPr lang="pt-BR" altLang="pt-BR" dirty="0"/>
              <a:t>     ou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t-BR" altLang="pt-BR" dirty="0"/>
              <a:t>→ </a:t>
            </a:r>
            <a:r>
              <a:rPr lang="pt-BR" altLang="pt-BR" i="1" dirty="0">
                <a:latin typeface="Symbol" panose="05050102010706020507" pitchFamily="18" charset="2"/>
              </a:rPr>
              <a:t>m</a:t>
            </a:r>
            <a:r>
              <a:rPr lang="pt-BR" altLang="pt-BR" i="1" baseline="-25000" dirty="0"/>
              <a:t>i  </a:t>
            </a:r>
            <a:r>
              <a:rPr lang="pt-BR" altLang="pt-BR" dirty="0"/>
              <a:t>→ equilíbrio em sistema multifásico. </a:t>
            </a:r>
          </a:p>
          <a:p>
            <a:pPr lvl="1"/>
            <a:r>
              <a:rPr lang="pt-BR" altLang="pt-BR" dirty="0">
                <a:sym typeface="Symbol" panose="05050102010706020507" pitchFamily="18" charset="2"/>
              </a:rPr>
              <a:t>Sistemas ideais </a:t>
            </a:r>
            <a:r>
              <a:rPr lang="pt-BR" altLang="pt-BR" dirty="0">
                <a:sym typeface="Wingdings" panose="05000000000000000000" pitchFamily="2" charset="2"/>
              </a:rPr>
              <a:t> </a:t>
            </a:r>
            <a:r>
              <a:rPr lang="pt-BR" altLang="pt-BR" dirty="0">
                <a:sym typeface="Symbol" panose="05050102010706020507" pitchFamily="18" charset="2"/>
              </a:rPr>
              <a:t>propriedade de substância pura </a:t>
            </a:r>
          </a:p>
          <a:p>
            <a:pPr lvl="1"/>
            <a:r>
              <a:rPr lang="pt-BR" altLang="pt-BR" dirty="0">
                <a:sym typeface="Symbol" panose="05050102010706020507" pitchFamily="18" charset="2"/>
              </a:rPr>
              <a:t>Sistemas reais </a:t>
            </a:r>
            <a:r>
              <a:rPr lang="pt-BR" altLang="pt-BR" dirty="0">
                <a:sym typeface="Wingdings" panose="05000000000000000000" pitchFamily="2" charset="2"/>
              </a:rPr>
              <a:t>  modelo termodinâmico</a:t>
            </a:r>
            <a:endParaRPr lang="pt-BR" altLang="pt-BR" dirty="0">
              <a:sym typeface="Symbol" panose="05050102010706020507" pitchFamily="18" charset="2"/>
            </a:endParaRPr>
          </a:p>
          <a:p>
            <a:pPr lvl="2"/>
            <a:endParaRPr lang="pt-BR" altLang="pt-BR" dirty="0">
              <a:sym typeface="Symbol" panose="05050102010706020507" pitchFamily="18" charset="2"/>
            </a:endParaRPr>
          </a:p>
          <a:p>
            <a:pPr lvl="2"/>
            <a:endParaRPr lang="pt-BR" altLang="pt-BR" dirty="0">
              <a:sym typeface="Symbol" panose="05050102010706020507" pitchFamily="18" charset="2"/>
            </a:endParaRPr>
          </a:p>
          <a:p>
            <a:pPr lvl="2"/>
            <a:endParaRPr lang="pt-BR" altLang="pt-BR" dirty="0">
              <a:sym typeface="Symbol" panose="05050102010706020507" pitchFamily="18" charset="2"/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E4279109-C98A-433F-870C-4378C836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38963" y="6357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10679B-944C-4015-BB5E-B130EA2D86F8}" type="slidenum">
              <a:rPr lang="pt-BR" altLang="pt-BR" smtClean="0"/>
              <a:pPr/>
              <a:t>8</a:t>
            </a:fld>
            <a:endParaRPr lang="pt-BR" altLang="pt-BR"/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5A82FFBE-B49D-4E5E-997E-F054AC6CA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79566"/>
              </p:ext>
            </p:extLst>
          </p:nvPr>
        </p:nvGraphicFramePr>
        <p:xfrm>
          <a:off x="357158" y="1365384"/>
          <a:ext cx="4458255" cy="494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3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Número de </a:t>
                      </a:r>
                      <a:r>
                        <a:rPr lang="pt-BR" sz="1800" dirty="0" err="1"/>
                        <a:t>compon</a:t>
                      </a:r>
                      <a:r>
                        <a:rPr lang="pt-BR" sz="1800" dirty="0"/>
                        <a:t>.</a:t>
                      </a:r>
                    </a:p>
                  </a:txBody>
                  <a:tcPr marL="91441" marR="91441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FLUIDO</a:t>
                      </a:r>
                      <a:r>
                        <a:rPr lang="pt-BR" sz="1800" baseline="0" dirty="0"/>
                        <a:t> REAL</a:t>
                      </a:r>
                      <a:endParaRPr lang="pt-BR" sz="1800" dirty="0"/>
                    </a:p>
                  </a:txBody>
                  <a:tcPr marL="91441" marR="91441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GÁS</a:t>
                      </a:r>
                      <a:r>
                        <a:rPr lang="pt-BR" sz="1800" baseline="0" dirty="0"/>
                        <a:t> IDEAL</a:t>
                      </a:r>
                      <a:endParaRPr lang="pt-BR" sz="1800" dirty="0"/>
                    </a:p>
                  </a:txBody>
                  <a:tcPr marL="91441" marR="91441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aseline="0" dirty="0"/>
                        <a:t>LÍQUIDO IDEAL</a:t>
                      </a:r>
                      <a:endParaRPr lang="pt-BR" sz="1800" dirty="0"/>
                    </a:p>
                  </a:txBody>
                  <a:tcPr marL="91441" marR="91441" marT="45743" marB="457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34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/>
                        <a:t>1</a:t>
                      </a: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endParaRPr lang="pt-BR" sz="2400" i="1" dirty="0"/>
                    </a:p>
                  </a:txBody>
                  <a:tcPr marL="91441" marR="91441" marT="45743" marB="45743"/>
                </a:tc>
                <a:tc>
                  <a:txBody>
                    <a:bodyPr/>
                    <a:lstStyle/>
                    <a:p>
                      <a:endParaRPr lang="pt-BR" sz="2400" i="1" dirty="0"/>
                    </a:p>
                  </a:txBody>
                  <a:tcPr marL="91441" marR="91441" marT="45743" marB="4574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dirty="0"/>
                    </a:p>
                  </a:txBody>
                  <a:tcPr marL="91441" marR="91441" marT="45743" marB="457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i="1" dirty="0"/>
                        <a:t>2 ou +</a:t>
                      </a: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endParaRPr lang="pt-BR" sz="2400" i="1" dirty="0"/>
                    </a:p>
                  </a:txBody>
                  <a:tcPr marL="91441" marR="91441" marT="45743" marB="45743"/>
                </a:tc>
                <a:tc>
                  <a:txBody>
                    <a:bodyPr/>
                    <a:lstStyle/>
                    <a:p>
                      <a:pPr algn="ctr"/>
                      <a:endParaRPr lang="pt-BR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43" marB="45743"/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 marL="91441" marR="91441" marT="45743" marB="457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060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/>
                        <a:t>1</a:t>
                      </a: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endParaRPr lang="pt-BR" sz="2400" i="1" dirty="0"/>
                    </a:p>
                  </a:txBody>
                  <a:tcPr marL="91441" marR="91441" marT="45743" marB="45743"/>
                </a:tc>
                <a:tc>
                  <a:txBody>
                    <a:bodyPr/>
                    <a:lstStyle/>
                    <a:p>
                      <a:pPr algn="ctr"/>
                      <a:endParaRPr lang="pt-BR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43" marB="45743"/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 marL="91441" marR="91441" marT="45743" marB="457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156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/>
                        <a:t>2 ou +</a:t>
                      </a: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endParaRPr lang="pt-BR" sz="2400" i="1" dirty="0"/>
                    </a:p>
                  </a:txBody>
                  <a:tcPr marL="91441" marR="91441" marT="45743" marB="45743"/>
                </a:tc>
                <a:tc>
                  <a:txBody>
                    <a:bodyPr/>
                    <a:lstStyle/>
                    <a:p>
                      <a:pPr algn="ctr"/>
                      <a:endParaRPr lang="pt-BR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43" marB="45743"/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 marL="91441" marR="91441" marT="45743" marB="457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i="1" dirty="0"/>
                        <a:t>2 ou +</a:t>
                      </a: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i="1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pt-BR" sz="240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pt-BR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t-BR" sz="2000" i="1" baseline="-25000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pt-BR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pt-BR" sz="2000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200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pt-BR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30" marB="45730"/>
                </a:tc>
                <a:extLst>
                  <a:ext uri="{0D108BD9-81ED-4DB2-BD59-A6C34878D82A}">
                    <a16:rowId xmlns:a16="http://schemas.microsoft.com/office/drawing/2014/main" val="79185982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i="1" dirty="0"/>
                        <a:t>2 ou +</a:t>
                      </a:r>
                    </a:p>
                  </a:txBody>
                  <a:tcPr marL="91441" marR="91441" marT="45743" marB="4574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pt-BR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pt-BR" sz="2000" i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pt-BR" sz="2000" i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1" marR="91441" marT="45730" marB="45730"/>
                </a:tc>
                <a:extLst>
                  <a:ext uri="{0D108BD9-81ED-4DB2-BD59-A6C34878D82A}">
                    <a16:rowId xmlns:a16="http://schemas.microsoft.com/office/drawing/2014/main" val="27944727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398" name="Object 12">
                <a:extLst>
                  <a:ext uri="{FF2B5EF4-FFF2-40B4-BE49-F238E27FC236}">
                    <a16:creationId xmlns:a16="http://schemas.microsoft.com/office/drawing/2014/main" id="{23F13857-5ED5-4EB4-9B33-1ED9F5937257}"/>
                  </a:ext>
                </a:extLst>
              </p:cNvPr>
              <p:cNvSpPr txBox="1"/>
              <p:nvPr/>
            </p:nvSpPr>
            <p:spPr bwMode="auto">
              <a:xfrm>
                <a:off x="2044617" y="2124929"/>
                <a:ext cx="473315" cy="576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398" name="Object 12">
                <a:extLst>
                  <a:ext uri="{FF2B5EF4-FFF2-40B4-BE49-F238E27FC236}">
                    <a16:creationId xmlns:a16="http://schemas.microsoft.com/office/drawing/2014/main" id="{23F13857-5ED5-4EB4-9B33-1ED9F5937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4617" y="2124929"/>
                <a:ext cx="473315" cy="576791"/>
              </a:xfrm>
              <a:prstGeom prst="rect">
                <a:avLst/>
              </a:prstGeom>
              <a:blipFill>
                <a:blip r:embed="rId3"/>
                <a:stretch>
                  <a:fillRect l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99" name="Object 6">
                <a:extLst>
                  <a:ext uri="{FF2B5EF4-FFF2-40B4-BE49-F238E27FC236}">
                    <a16:creationId xmlns:a16="http://schemas.microsoft.com/office/drawing/2014/main" id="{5F0A29A3-8902-4901-8750-0F588C467D9C}"/>
                  </a:ext>
                </a:extLst>
              </p:cNvPr>
              <p:cNvSpPr txBox="1"/>
              <p:nvPr/>
            </p:nvSpPr>
            <p:spPr bwMode="auto">
              <a:xfrm>
                <a:off x="3122733" y="2146486"/>
                <a:ext cx="473315" cy="441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399" name="Object 6">
                <a:extLst>
                  <a:ext uri="{FF2B5EF4-FFF2-40B4-BE49-F238E27FC236}">
                    <a16:creationId xmlns:a16="http://schemas.microsoft.com/office/drawing/2014/main" id="{5F0A29A3-8902-4901-8750-0F588C467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733" y="2146486"/>
                <a:ext cx="473315" cy="4412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00" name="Object 14">
                <a:extLst>
                  <a:ext uri="{FF2B5EF4-FFF2-40B4-BE49-F238E27FC236}">
                    <a16:creationId xmlns:a16="http://schemas.microsoft.com/office/drawing/2014/main" id="{74947310-9E2B-4FC7-A73A-AA3E6FD62691}"/>
                  </a:ext>
                </a:extLst>
              </p:cNvPr>
              <p:cNvSpPr txBox="1"/>
              <p:nvPr/>
            </p:nvSpPr>
            <p:spPr bwMode="auto">
              <a:xfrm>
                <a:off x="4032171" y="2118579"/>
                <a:ext cx="538163" cy="495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400" name="Object 14">
                <a:extLst>
                  <a:ext uri="{FF2B5EF4-FFF2-40B4-BE49-F238E27FC236}">
                    <a16:creationId xmlns:a16="http://schemas.microsoft.com/office/drawing/2014/main" id="{74947310-9E2B-4FC7-A73A-AA3E6FD62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2171" y="2118579"/>
                <a:ext cx="538163" cy="4953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01" name="Object 12">
                <a:extLst>
                  <a:ext uri="{FF2B5EF4-FFF2-40B4-BE49-F238E27FC236}">
                    <a16:creationId xmlns:a16="http://schemas.microsoft.com/office/drawing/2014/main" id="{C9AA4225-5E61-450C-B532-EDECA09D962A}"/>
                  </a:ext>
                </a:extLst>
              </p:cNvPr>
              <p:cNvSpPr txBox="1"/>
              <p:nvPr/>
            </p:nvSpPr>
            <p:spPr bwMode="auto">
              <a:xfrm>
                <a:off x="1668975" y="4327432"/>
                <a:ext cx="1224558" cy="910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ba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bar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401" name="Object 12">
                <a:extLst>
                  <a:ext uri="{FF2B5EF4-FFF2-40B4-BE49-F238E27FC236}">
                    <a16:creationId xmlns:a16="http://schemas.microsoft.com/office/drawing/2014/main" id="{C9AA4225-5E61-450C-B532-EDECA09D9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975" y="4327432"/>
                <a:ext cx="1224558" cy="910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02" name="Object 13">
                <a:extLst>
                  <a:ext uri="{FF2B5EF4-FFF2-40B4-BE49-F238E27FC236}">
                    <a16:creationId xmlns:a16="http://schemas.microsoft.com/office/drawing/2014/main" id="{7D6FAF4B-1FA9-419C-BD90-26C5818A1D92}"/>
                  </a:ext>
                </a:extLst>
              </p:cNvPr>
              <p:cNvSpPr txBox="1"/>
              <p:nvPr/>
            </p:nvSpPr>
            <p:spPr bwMode="auto">
              <a:xfrm>
                <a:off x="2031918" y="2739292"/>
                <a:ext cx="516115" cy="696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402" name="Object 13">
                <a:extLst>
                  <a:ext uri="{FF2B5EF4-FFF2-40B4-BE49-F238E27FC236}">
                    <a16:creationId xmlns:a16="http://schemas.microsoft.com/office/drawing/2014/main" id="{7D6FAF4B-1FA9-419C-BD90-26C5818A1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1918" y="2739292"/>
                <a:ext cx="516115" cy="696343"/>
              </a:xfrm>
              <a:prstGeom prst="rect">
                <a:avLst/>
              </a:prstGeom>
              <a:blipFill>
                <a:blip r:embed="rId7"/>
                <a:stretch>
                  <a:fillRect l="-4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03" name="Object 15">
                <a:extLst>
                  <a:ext uri="{FF2B5EF4-FFF2-40B4-BE49-F238E27FC236}">
                    <a16:creationId xmlns:a16="http://schemas.microsoft.com/office/drawing/2014/main" id="{E7D52603-9E67-4D27-85C5-0979B355E754}"/>
                  </a:ext>
                </a:extLst>
              </p:cNvPr>
              <p:cNvSpPr txBox="1"/>
              <p:nvPr/>
            </p:nvSpPr>
            <p:spPr bwMode="auto">
              <a:xfrm>
                <a:off x="2990972" y="2802125"/>
                <a:ext cx="719138" cy="471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403" name="Object 15">
                <a:extLst>
                  <a:ext uri="{FF2B5EF4-FFF2-40B4-BE49-F238E27FC236}">
                    <a16:creationId xmlns:a16="http://schemas.microsoft.com/office/drawing/2014/main" id="{E7D52603-9E67-4D27-85C5-0979B355E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0972" y="2802125"/>
                <a:ext cx="719138" cy="4713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04" name="Object 48">
                <a:extLst>
                  <a:ext uri="{FF2B5EF4-FFF2-40B4-BE49-F238E27FC236}">
                    <a16:creationId xmlns:a16="http://schemas.microsoft.com/office/drawing/2014/main" id="{8012AE98-3DAC-453C-BC44-F1D47F2C2BEC}"/>
                  </a:ext>
                </a:extLst>
              </p:cNvPr>
              <p:cNvSpPr txBox="1"/>
              <p:nvPr/>
            </p:nvSpPr>
            <p:spPr bwMode="auto">
              <a:xfrm>
                <a:off x="3898821" y="2739292"/>
                <a:ext cx="785749" cy="5455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404" name="Object 48">
                <a:extLst>
                  <a:ext uri="{FF2B5EF4-FFF2-40B4-BE49-F238E27FC236}">
                    <a16:creationId xmlns:a16="http://schemas.microsoft.com/office/drawing/2014/main" id="{8012AE98-3DAC-453C-BC44-F1D47F2C2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8821" y="2739292"/>
                <a:ext cx="785749" cy="5455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06" name="Object 17">
                <a:extLst>
                  <a:ext uri="{FF2B5EF4-FFF2-40B4-BE49-F238E27FC236}">
                    <a16:creationId xmlns:a16="http://schemas.microsoft.com/office/drawing/2014/main" id="{3ECC56AC-D22D-4F3F-84D3-A6E28D5C1669}"/>
                  </a:ext>
                </a:extLst>
              </p:cNvPr>
              <p:cNvSpPr txBox="1"/>
              <p:nvPr/>
            </p:nvSpPr>
            <p:spPr bwMode="auto">
              <a:xfrm>
                <a:off x="3167183" y="3638737"/>
                <a:ext cx="289529" cy="394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406" name="Object 17">
                <a:extLst>
                  <a:ext uri="{FF2B5EF4-FFF2-40B4-BE49-F238E27FC236}">
                    <a16:creationId xmlns:a16="http://schemas.microsoft.com/office/drawing/2014/main" id="{3ECC56AC-D22D-4F3F-84D3-A6E28D5C1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7183" y="3638737"/>
                <a:ext cx="289529" cy="394316"/>
              </a:xfrm>
              <a:prstGeom prst="rect">
                <a:avLst/>
              </a:prstGeom>
              <a:blipFill>
                <a:blip r:embed="rId10"/>
                <a:stretch>
                  <a:fillRect r="-106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07" name="Object 21">
                <a:extLst>
                  <a:ext uri="{FF2B5EF4-FFF2-40B4-BE49-F238E27FC236}">
                    <a16:creationId xmlns:a16="http://schemas.microsoft.com/office/drawing/2014/main" id="{B82FB08A-89B2-4037-AF3D-A64D9D5F687A}"/>
                  </a:ext>
                </a:extLst>
              </p:cNvPr>
              <p:cNvSpPr txBox="1"/>
              <p:nvPr/>
            </p:nvSpPr>
            <p:spPr bwMode="auto">
              <a:xfrm>
                <a:off x="3986895" y="3426033"/>
                <a:ext cx="609600" cy="702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407" name="Object 21">
                <a:extLst>
                  <a:ext uri="{FF2B5EF4-FFF2-40B4-BE49-F238E27FC236}">
                    <a16:creationId xmlns:a16="http://schemas.microsoft.com/office/drawing/2014/main" id="{B82FB08A-89B2-4037-AF3D-A64D9D5F6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895" y="3426033"/>
                <a:ext cx="609600" cy="7024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08" name="Object 4">
                <a:extLst>
                  <a:ext uri="{FF2B5EF4-FFF2-40B4-BE49-F238E27FC236}">
                    <a16:creationId xmlns:a16="http://schemas.microsoft.com/office/drawing/2014/main" id="{8A639D83-A271-47C4-AD5E-C81706F132F9}"/>
                  </a:ext>
                </a:extLst>
              </p:cNvPr>
              <p:cNvSpPr txBox="1"/>
              <p:nvPr/>
            </p:nvSpPr>
            <p:spPr bwMode="auto">
              <a:xfrm>
                <a:off x="1724510" y="3340006"/>
                <a:ext cx="1075032" cy="7879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408" name="Object 4">
                <a:extLst>
                  <a:ext uri="{FF2B5EF4-FFF2-40B4-BE49-F238E27FC236}">
                    <a16:creationId xmlns:a16="http://schemas.microsoft.com/office/drawing/2014/main" id="{8A639D83-A271-47C4-AD5E-C81706F1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510" y="3340006"/>
                <a:ext cx="1075032" cy="7879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09" name="Object 21">
                <a:extLst>
                  <a:ext uri="{FF2B5EF4-FFF2-40B4-BE49-F238E27FC236}">
                    <a16:creationId xmlns:a16="http://schemas.microsoft.com/office/drawing/2014/main" id="{110EA2D3-E166-4850-8C78-FBCECEF44502}"/>
                  </a:ext>
                </a:extLst>
              </p:cNvPr>
              <p:cNvSpPr txBox="1"/>
              <p:nvPr/>
            </p:nvSpPr>
            <p:spPr bwMode="auto">
              <a:xfrm>
                <a:off x="3986895" y="4362602"/>
                <a:ext cx="527309" cy="788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409" name="Object 21">
                <a:extLst>
                  <a:ext uri="{FF2B5EF4-FFF2-40B4-BE49-F238E27FC236}">
                    <a16:creationId xmlns:a16="http://schemas.microsoft.com/office/drawing/2014/main" id="{110EA2D3-E166-4850-8C78-FBCECEF44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895" y="4362602"/>
                <a:ext cx="527309" cy="7888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10" name="Object 17">
                <a:extLst>
                  <a:ext uri="{FF2B5EF4-FFF2-40B4-BE49-F238E27FC236}">
                    <a16:creationId xmlns:a16="http://schemas.microsoft.com/office/drawing/2014/main" id="{B5CDA979-10F4-446B-929E-0DC852C3F573}"/>
                  </a:ext>
                </a:extLst>
              </p:cNvPr>
              <p:cNvSpPr txBox="1"/>
              <p:nvPr/>
            </p:nvSpPr>
            <p:spPr bwMode="auto">
              <a:xfrm>
                <a:off x="3167183" y="4654737"/>
                <a:ext cx="289529" cy="394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410" name="Object 17">
                <a:extLst>
                  <a:ext uri="{FF2B5EF4-FFF2-40B4-BE49-F238E27FC236}">
                    <a16:creationId xmlns:a16="http://schemas.microsoft.com/office/drawing/2014/main" id="{B5CDA979-10F4-446B-929E-0DC852C3F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7183" y="4654737"/>
                <a:ext cx="289529" cy="394316"/>
              </a:xfrm>
              <a:prstGeom prst="rect">
                <a:avLst/>
              </a:prstGeom>
              <a:blipFill>
                <a:blip r:embed="rId14"/>
                <a:stretch>
                  <a:fillRect r="-106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12">
                <a:extLst>
                  <a:ext uri="{FF2B5EF4-FFF2-40B4-BE49-F238E27FC236}">
                    <a16:creationId xmlns:a16="http://schemas.microsoft.com/office/drawing/2014/main" id="{06BAF1F9-C23E-4851-8F9A-21CE5368B706}"/>
                  </a:ext>
                </a:extLst>
              </p:cNvPr>
              <p:cNvSpPr txBox="1"/>
              <p:nvPr/>
            </p:nvSpPr>
            <p:spPr bwMode="auto">
              <a:xfrm>
                <a:off x="5207917" y="2532762"/>
                <a:ext cx="2355181" cy="702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sSubSup>
                        <m:sSubSup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4" name="Object 12">
                <a:extLst>
                  <a:ext uri="{FF2B5EF4-FFF2-40B4-BE49-F238E27FC236}">
                    <a16:creationId xmlns:a16="http://schemas.microsoft.com/office/drawing/2014/main" id="{06BAF1F9-C23E-4851-8F9A-21CE5368B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7917" y="2532762"/>
                <a:ext cx="2355181" cy="7024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9">
                <a:extLst>
                  <a:ext uri="{FF2B5EF4-FFF2-40B4-BE49-F238E27FC236}">
                    <a16:creationId xmlns:a16="http://schemas.microsoft.com/office/drawing/2014/main" id="{F5BA5840-110B-46FC-8F9D-536C9DFB9F5C}"/>
                  </a:ext>
                </a:extLst>
              </p:cNvPr>
              <p:cNvSpPr txBox="1"/>
              <p:nvPr/>
            </p:nvSpPr>
            <p:spPr bwMode="auto">
              <a:xfrm>
                <a:off x="1570629" y="5839278"/>
                <a:ext cx="1368425" cy="4587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0" name="Object 9">
                <a:extLst>
                  <a:ext uri="{FF2B5EF4-FFF2-40B4-BE49-F238E27FC236}">
                    <a16:creationId xmlns:a16="http://schemas.microsoft.com/office/drawing/2014/main" id="{F5BA5840-110B-46FC-8F9D-536C9DFB9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0629" y="5839278"/>
                <a:ext cx="1368425" cy="458788"/>
              </a:xfrm>
              <a:prstGeom prst="rect">
                <a:avLst/>
              </a:prstGeom>
              <a:blipFill>
                <a:blip r:embed="rId16"/>
                <a:stretch>
                  <a:fillRect b="-1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70">
                <a:extLst>
                  <a:ext uri="{FF2B5EF4-FFF2-40B4-BE49-F238E27FC236}">
                    <a16:creationId xmlns:a16="http://schemas.microsoft.com/office/drawing/2014/main" id="{70A47BEE-29E0-45E8-82BD-9BAB91764B7E}"/>
                  </a:ext>
                </a:extLst>
              </p:cNvPr>
              <p:cNvSpPr txBox="1"/>
              <p:nvPr/>
            </p:nvSpPr>
            <p:spPr bwMode="auto">
              <a:xfrm>
                <a:off x="5042270" y="4457257"/>
                <a:ext cx="292100" cy="473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Object 70">
                <a:extLst>
                  <a:ext uri="{FF2B5EF4-FFF2-40B4-BE49-F238E27FC236}">
                    <a16:creationId xmlns:a16="http://schemas.microsoft.com/office/drawing/2014/main" id="{70A47BEE-29E0-45E8-82BD-9BAB91764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2270" y="4457257"/>
                <a:ext cx="292100" cy="473075"/>
              </a:xfrm>
              <a:prstGeom prst="rect">
                <a:avLst/>
              </a:prstGeom>
              <a:blipFill>
                <a:blip r:embed="rId17"/>
                <a:stretch>
                  <a:fillRect l="-6250" r="-12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73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E4AD5-8ACF-4868-A785-96388707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71438"/>
            <a:ext cx="8429625" cy="1143000"/>
          </a:xfrm>
        </p:spPr>
        <p:txBody>
          <a:bodyPr/>
          <a:lstStyle/>
          <a:p>
            <a:pPr>
              <a:defRPr/>
            </a:pPr>
            <a:r>
              <a:t>Exercício fugacidade e atividade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943B3D-A411-442B-BB94-86BB171F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429250"/>
          </a:xfrm>
        </p:spPr>
        <p:txBody>
          <a:bodyPr/>
          <a:lstStyle/>
          <a:p>
            <a:pPr>
              <a:defRPr/>
            </a:pPr>
            <a:r>
              <a:rPr lang="pt-BR" dirty="0"/>
              <a:t>Pede-se responder indicando as hipóteses usadas: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/>
              <a:t>qual a fugacidade do oxigênio no ar atmosférico?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/>
              <a:t>quais as fugacidades do 1-butanol e do 2-butanol numa mistura 50% molar do primeiro a 20 </a:t>
            </a:r>
            <a:r>
              <a:rPr lang="pt-BR" baseline="30000" dirty="0" err="1"/>
              <a:t>o</a:t>
            </a:r>
            <a:r>
              <a:rPr lang="pt-BR" dirty="0" err="1"/>
              <a:t>C</a:t>
            </a:r>
            <a:r>
              <a:rPr lang="pt-BR" dirty="0"/>
              <a:t>? E quais as atividades? </a:t>
            </a:r>
          </a:p>
          <a:p>
            <a:pPr lvl="1">
              <a:defRPr/>
            </a:pPr>
            <a:r>
              <a:rPr lang="pt-BR" dirty="0"/>
              <a:t>São dadas as pressões de vapor do 1 e 2 butanol, respectivamente, 0,8 e 1,67 kPa.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dirty="0"/>
              <a:t>Numa mistura 20% molar etanol em n-heptano, qual componente apresenta maior desvio em relação à idealidade? Qual a atividade do etanol nesta mistura? E a do n-</a:t>
            </a:r>
            <a:r>
              <a:rPr lang="pt-BR" dirty="0" err="1"/>
              <a:t>heptano</a:t>
            </a:r>
            <a:r>
              <a:rPr lang="pt-BR" dirty="0"/>
              <a:t>?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E5258AE6-8F0A-4499-8BCE-11B539829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291576-6D68-4BB8-BA46-90A2B4E59050}" type="slidenum">
              <a:rPr lang="en-US" alt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quilibri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450850" algn="l"/>
          </a:tabLs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opIII- cristalizacao 6 projeto</Template>
  <TotalTime>5103</TotalTime>
  <Pages>28</Pages>
  <Words>3289</Words>
  <Application>Microsoft Office PowerPoint</Application>
  <PresentationFormat>Apresentação na tela (4:3)</PresentationFormat>
  <Paragraphs>537</Paragraphs>
  <Slides>31</Slides>
  <Notes>27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 Math</vt:lpstr>
      <vt:lpstr>Helvetica</vt:lpstr>
      <vt:lpstr>Lucida Sans</vt:lpstr>
      <vt:lpstr>Symbol</vt:lpstr>
      <vt:lpstr>Times New Roman</vt:lpstr>
      <vt:lpstr>Wingdings</vt:lpstr>
      <vt:lpstr>equilibrio</vt:lpstr>
      <vt:lpstr>Equation</vt:lpstr>
      <vt:lpstr>PQI3402   /   OP-III  Equilíbrio termodinâmico em sistemas multifásicos</vt:lpstr>
      <vt:lpstr>Sistemas multifásicos nas separações homogêneas</vt:lpstr>
      <vt:lpstr>Como reconhecer o equilíbrio em sistemas multifásicos</vt:lpstr>
      <vt:lpstr>Definição de fugacidade</vt:lpstr>
      <vt:lpstr>Atividade</vt:lpstr>
      <vt:lpstr>Significado físico do coeficiente de atividade</vt:lpstr>
      <vt:lpstr>Exemplos de coeficientes de atividade</vt:lpstr>
      <vt:lpstr>Fugacidade para fluidos ideais</vt:lpstr>
      <vt:lpstr>Exercício fugacidade e atividade</vt:lpstr>
      <vt:lpstr>Exercício fugacidade e atividade: solução</vt:lpstr>
      <vt:lpstr>Exercício fugacidade e atividade: solução</vt:lpstr>
      <vt:lpstr>Relação entre f  e g</vt:lpstr>
      <vt:lpstr>Como determinar as composições de 2 fases em equilíbrio</vt:lpstr>
      <vt:lpstr>Formas f, g  e mista do coeficiente de distribuição K</vt:lpstr>
      <vt:lpstr>Definições do coeficiente de distribuição e seletividade relativa</vt:lpstr>
      <vt:lpstr>Aproximações para o valor-K em sistemas líquido-vapor</vt:lpstr>
      <vt:lpstr>Exemplo de cálculo de K</vt:lpstr>
      <vt:lpstr>Exercício K</vt:lpstr>
      <vt:lpstr>Exercício K</vt:lpstr>
      <vt:lpstr>Exercício K: solução</vt:lpstr>
      <vt:lpstr>Exemplo volatilidade relativa</vt:lpstr>
      <vt:lpstr>Solução</vt:lpstr>
      <vt:lpstr>Modelos termodinâmicos para fugacidade: equações de estado</vt:lpstr>
      <vt:lpstr>Modelos termodinâmicos para fugacidade</vt:lpstr>
      <vt:lpstr>Exemplo de aplicação  Modelo termodinâmico de Wilson</vt:lpstr>
      <vt:lpstr>Exemplo de aplicação Modelo termodinâmico UNIFAC</vt:lpstr>
      <vt:lpstr>Exemplo de aplicação Modelo termodinâmico - Pitzer</vt:lpstr>
      <vt:lpstr>Exemplo – uso de modelo termodinâmico para extrapolar dados experimentais</vt:lpstr>
      <vt:lpstr>Exemplo</vt:lpstr>
      <vt:lpstr>Apresentação do PowerPoint</vt:lpstr>
      <vt:lpstr>Resumo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464 Separation processes</dc:title>
  <dc:subject>Short Cut Models</dc:subject>
  <dc:creator>P.J. Jansens</dc:creator>
  <cp:lastModifiedBy>marcelo seckler</cp:lastModifiedBy>
  <cp:revision>791</cp:revision>
  <cp:lastPrinted>2021-01-07T21:46:23Z</cp:lastPrinted>
  <dcterms:created xsi:type="dcterms:W3CDTF">1997-01-06T06:02:24Z</dcterms:created>
  <dcterms:modified xsi:type="dcterms:W3CDTF">2021-01-08T12:46:14Z</dcterms:modified>
</cp:coreProperties>
</file>