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03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39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52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48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55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39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0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127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28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66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2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238D0-4F4E-436F-BA5B-3951709F5BA1}" type="datetimeFigureOut">
              <a:rPr lang="pt-BR" smtClean="0"/>
              <a:t>02/04/2020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D0DA-AE81-4C42-A3FF-C15FF61FFF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80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16185" y="41565"/>
            <a:ext cx="4211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de coleta: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da foto: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37496" y="1375114"/>
            <a:ext cx="4320000" cy="3240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90079" y="5842331"/>
            <a:ext cx="4320000" cy="3240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90079" y="1375114"/>
            <a:ext cx="4320000" cy="3240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37496" y="5842331"/>
            <a:ext cx="432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20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14</Words>
  <Application>Microsoft Office PowerPoint</Application>
  <PresentationFormat>Papel 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FCH</dc:creator>
  <cp:lastModifiedBy>FCH</cp:lastModifiedBy>
  <cp:revision>6</cp:revision>
  <dcterms:created xsi:type="dcterms:W3CDTF">2020-03-17T13:47:46Z</dcterms:created>
  <dcterms:modified xsi:type="dcterms:W3CDTF">2020-04-02T11:33:27Z</dcterms:modified>
</cp:coreProperties>
</file>