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05" r:id="rId27"/>
    <p:sldId id="285" r:id="rId28"/>
    <p:sldId id="286" r:id="rId29"/>
    <p:sldId id="287" r:id="rId30"/>
    <p:sldId id="304" r:id="rId31"/>
    <p:sldId id="289" r:id="rId32"/>
    <p:sldId id="290" r:id="rId33"/>
    <p:sldId id="291" r:id="rId34"/>
    <p:sldId id="264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4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8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1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15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17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1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6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6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0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9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9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0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0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6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31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17ª aula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 Ricardo </a:t>
            </a:r>
            <a:r>
              <a:rPr lang="pt-BR" dirty="0" err="1"/>
              <a:t>luis</a:t>
            </a:r>
            <a:r>
              <a:rPr lang="pt-BR" dirty="0"/>
              <a:t> Chaves feijó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Função complementar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66900"/>
            <a:ext cx="10128716" cy="42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00"/>
    </mc:Choice>
    <mc:Fallback xmlns="">
      <p:transition xmlns:p14="http://schemas.microsoft.com/office/powerpoint/2010/main" spd="slow" advTm="2022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82" y="2792449"/>
            <a:ext cx="10641827" cy="12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96"/>
    </mc:Choice>
    <mc:Fallback xmlns="">
      <p:transition xmlns:p14="http://schemas.microsoft.com/office/powerpoint/2010/main" spd="slow" advTm="593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59" y="2459567"/>
            <a:ext cx="10707828" cy="9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85"/>
    </mc:Choice>
    <mc:Fallback xmlns="">
      <p:transition xmlns:p14="http://schemas.microsoft.com/office/powerpoint/2010/main" spd="slow" advTm="278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50" y="1524293"/>
            <a:ext cx="10616796" cy="36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673"/>
    </mc:Choice>
    <mc:Fallback xmlns="">
      <p:transition xmlns:p14="http://schemas.microsoft.com/office/powerpoint/2010/main" spd="slow" advTm="21767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41" y="2497137"/>
            <a:ext cx="10382367" cy="14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74"/>
    </mc:Choice>
    <mc:Fallback xmlns="">
      <p:transition xmlns:p14="http://schemas.microsoft.com/office/powerpoint/2010/main" spd="slow" advTm="6967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4" y="525992"/>
            <a:ext cx="5400675" cy="6172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34" y="159808"/>
            <a:ext cx="54006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144"/>
    </mc:Choice>
    <mc:Fallback xmlns="">
      <p:transition xmlns:p14="http://schemas.microsoft.com/office/powerpoint/2010/main" spd="slow" advTm="5511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57" y="2417541"/>
            <a:ext cx="9588406" cy="14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7"/>
    </mc:Choice>
    <mc:Fallback xmlns="">
      <p:transition xmlns:p14="http://schemas.microsoft.com/office/powerpoint/2010/main" spd="slow" advTm="4455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96" y="1187138"/>
            <a:ext cx="10102502" cy="39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96"/>
    </mc:Choice>
    <mc:Fallback xmlns="">
      <p:transition xmlns:p14="http://schemas.microsoft.com/office/powerpoint/2010/main" spd="slow" advTm="9459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51" y="2296713"/>
            <a:ext cx="10549298" cy="18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xmlns:p14="http://schemas.microsoft.com/office/powerpoint/2010/main" spd="slow" advTm="6065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8" y="1441636"/>
            <a:ext cx="10445682" cy="8654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8" y="2300068"/>
            <a:ext cx="10445682" cy="15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4"/>
    </mc:Choice>
    <mc:Fallback xmlns="">
      <p:transition xmlns:p14="http://schemas.microsoft.com/office/powerpoint/2010/main" spd="slow" advTm="365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Equações a diferenças de ordens mais altas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20887"/>
            <a:ext cx="10380126" cy="18617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3730573"/>
            <a:ext cx="10380127" cy="10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31"/>
    </mc:Choice>
    <mc:Fallback xmlns="">
      <p:transition xmlns:p14="http://schemas.microsoft.com/office/powerpoint/2010/main" spd="slow" advTm="1325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31" y="1289905"/>
            <a:ext cx="10216602" cy="388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94"/>
    </mc:Choice>
    <mc:Fallback xmlns="">
      <p:transition xmlns:p14="http://schemas.microsoft.com/office/powerpoint/2010/main" spd="slow" advTm="14029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7" y="1895084"/>
            <a:ext cx="10361907" cy="24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46"/>
    </mc:Choice>
    <mc:Fallback xmlns="">
      <p:transition xmlns:p14="http://schemas.microsoft.com/office/powerpoint/2010/main" spd="slow" advTm="3954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1885999"/>
            <a:ext cx="10226628" cy="23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02"/>
    </mc:Choice>
    <mc:Fallback xmlns="">
      <p:transition xmlns:p14="http://schemas.microsoft.com/office/powerpoint/2010/main" spd="slow" advTm="9030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2" y="228464"/>
            <a:ext cx="11014575" cy="64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68"/>
    </mc:Choice>
    <mc:Fallback xmlns="">
      <p:transition xmlns:p14="http://schemas.microsoft.com/office/powerpoint/2010/main" spd="slow" advTm="5796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24" y="273933"/>
            <a:ext cx="9007207" cy="63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14"/>
    </mc:Choice>
    <mc:Fallback xmlns="">
      <p:transition xmlns:p14="http://schemas.microsoft.com/office/powerpoint/2010/main" spd="slow" advTm="17551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04" y="240241"/>
            <a:ext cx="8421867" cy="64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15"/>
    </mc:Choice>
    <mc:Fallback xmlns="">
      <p:transition xmlns:p14="http://schemas.microsoft.com/office/powerpoint/2010/main" spd="slow" advTm="4321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62" y="227542"/>
            <a:ext cx="8420100" cy="1085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62" y="1148820"/>
            <a:ext cx="84201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54"/>
    </mc:Choice>
    <mc:Fallback xmlns="">
      <p:transition spd="slow" advTm="6605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Equações a diferenças de 2ª ordem com coeficientes constantes e termo constante</a:t>
            </a:r>
            <a:br>
              <a:rPr lang="pt-BR" b="1" dirty="0"/>
            </a:br>
            <a:r>
              <a:rPr lang="pt-BR" b="1" dirty="0"/>
              <a:t>(C0ntinuação) – CASO 2: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79" y="2685521"/>
            <a:ext cx="9896767" cy="26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13"/>
    </mc:Choice>
    <mc:Fallback xmlns="">
      <p:transition xmlns:p14="http://schemas.microsoft.com/office/powerpoint/2010/main" spd="slow" advTm="16861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66" y="2448982"/>
            <a:ext cx="9832087" cy="8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59"/>
    </mc:Choice>
    <mc:Fallback xmlns="">
      <p:transition xmlns:p14="http://schemas.microsoft.com/office/powerpoint/2010/main" spd="slow" advTm="3525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12" y="1399116"/>
            <a:ext cx="9826443" cy="39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16"/>
    </mc:Choice>
    <mc:Fallback xmlns="">
      <p:transition xmlns:p14="http://schemas.microsoft.com/office/powerpoint/2010/main" spd="slow" advTm="1869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4" y="1914923"/>
            <a:ext cx="10174927" cy="24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92"/>
    </mc:Choice>
    <mc:Fallback xmlns="">
      <p:transition xmlns:p14="http://schemas.microsoft.com/office/powerpoint/2010/main" spd="slow" advTm="15909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B7E21-0A09-4DEA-95A5-430CC577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MATLAB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95E8A7-C99E-441B-999E-B719C26C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97088"/>
            <a:ext cx="10216514" cy="7867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BED3D9-80BF-4FEB-B46F-1CC55DC0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883877"/>
            <a:ext cx="10216514" cy="7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1"/>
    </mc:Choice>
    <mc:Fallback xmlns="">
      <p:transition spd="slow" advTm="584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917" y="93132"/>
            <a:ext cx="4710165" cy="66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300"/>
    </mc:Choice>
    <mc:Fallback xmlns="">
      <p:transition xmlns:p14="http://schemas.microsoft.com/office/powerpoint/2010/main" spd="slow" advTm="3453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7" y="1431396"/>
            <a:ext cx="10145269" cy="39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9"/>
    </mc:Choice>
    <mc:Fallback xmlns="">
      <p:transition xmlns:p14="http://schemas.microsoft.com/office/powerpoint/2010/main" spd="slow" advTm="9502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14" y="2423661"/>
            <a:ext cx="11090343" cy="20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30"/>
    </mc:Choice>
    <mc:Fallback xmlns="">
      <p:transition xmlns:p14="http://schemas.microsoft.com/office/powerpoint/2010/main" spd="slow" advTm="6383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2" y="2217147"/>
            <a:ext cx="10724069" cy="24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39"/>
    </mc:Choice>
    <mc:Fallback xmlns="">
      <p:transition xmlns:p14="http://schemas.microsoft.com/office/powerpoint/2010/main" spd="slow" advTm="5393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16" y="1452031"/>
            <a:ext cx="10058626" cy="39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70"/>
    </mc:Choice>
    <mc:Fallback xmlns="">
      <p:transition xmlns:p14="http://schemas.microsoft.com/office/powerpoint/2010/main" spd="slow" advTm="10647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59" y="1956412"/>
            <a:ext cx="10560722" cy="25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51"/>
    </mc:Choice>
    <mc:Fallback xmlns="">
      <p:transition xmlns:p14="http://schemas.microsoft.com/office/powerpoint/2010/main" spd="slow" advTm="9555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6" y="2657385"/>
            <a:ext cx="10540747" cy="12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7"/>
    </mc:Choice>
    <mc:Fallback xmlns="">
      <p:transition xmlns:p14="http://schemas.microsoft.com/office/powerpoint/2010/main" spd="slow" advTm="4421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87" y="369277"/>
            <a:ext cx="10571064" cy="61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50"/>
    </mc:Choice>
    <mc:Fallback xmlns="">
      <p:transition xmlns:p14="http://schemas.microsoft.com/office/powerpoint/2010/main" spd="slow" advTm="5375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34" y="1495425"/>
            <a:ext cx="8426973" cy="51466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34" y="549009"/>
            <a:ext cx="9824932" cy="8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74"/>
    </mc:Choice>
    <mc:Fallback xmlns="">
      <p:transition xmlns:p14="http://schemas.microsoft.com/office/powerpoint/2010/main" spd="slow" advTm="791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Equações a diferenças de 2ª ordem com coeficientes constantes e termo constante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29" y="2303816"/>
            <a:ext cx="10566941" cy="22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26"/>
    </mc:Choice>
    <mc:Fallback xmlns="">
      <p:transition xmlns:p14="http://schemas.microsoft.com/office/powerpoint/2010/main" spd="slow" advTm="71026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99" y="638703"/>
            <a:ext cx="7678226" cy="60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1"/>
    </mc:Choice>
    <mc:Fallback xmlns="">
      <p:transition xmlns:p14="http://schemas.microsoft.com/office/powerpoint/2010/main" spd="slow" advTm="2555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18" y="230188"/>
            <a:ext cx="9966871" cy="11484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18" y="1378634"/>
            <a:ext cx="7482457" cy="54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73"/>
    </mc:Choice>
    <mc:Fallback xmlns="">
      <p:transition xmlns:p14="http://schemas.microsoft.com/office/powerpoint/2010/main" spd="slow" advTm="86373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533852"/>
            <a:ext cx="9905998" cy="1478570"/>
          </a:xfrm>
        </p:spPr>
        <p:txBody>
          <a:bodyPr/>
          <a:lstStyle/>
          <a:p>
            <a:r>
              <a:rPr lang="pt-BR" dirty="0"/>
              <a:t>CASO 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729845"/>
            <a:ext cx="9993373" cy="45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79"/>
    </mc:Choice>
    <mc:Fallback xmlns="">
      <p:transition xmlns:p14="http://schemas.microsoft.com/office/powerpoint/2010/main" spd="slow" advTm="33017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76BA39-92A1-45D4-89D8-E044BD0C4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70" y="1731654"/>
            <a:ext cx="10306460" cy="25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86"/>
    </mc:Choice>
    <mc:Fallback xmlns="">
      <p:transition spd="slow" advTm="517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17" y="2517245"/>
            <a:ext cx="10060992" cy="10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41"/>
    </mc:Choice>
    <mc:Fallback xmlns="">
      <p:transition xmlns:p14="http://schemas.microsoft.com/office/powerpoint/2010/main" spd="slow" advTm="4654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41" y="2350558"/>
            <a:ext cx="10265052" cy="19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3"/>
    </mc:Choice>
    <mc:Fallback xmlns="">
      <p:transition xmlns:p14="http://schemas.microsoft.com/office/powerpoint/2010/main" spd="slow" advTm="547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61" y="2141805"/>
            <a:ext cx="10465807" cy="23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2"/>
    </mc:Choice>
    <mc:Fallback xmlns="">
      <p:transition xmlns:p14="http://schemas.microsoft.com/office/powerpoint/2010/main" spd="slow" advTm="12491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56" y="2097087"/>
            <a:ext cx="10613676" cy="23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39"/>
    </mc:Choice>
    <mc:Fallback xmlns="">
      <p:transition xmlns:p14="http://schemas.microsoft.com/office/powerpoint/2010/main" spd="slow" advTm="764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5" y="1440692"/>
            <a:ext cx="10286842" cy="9086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4" y="2231495"/>
            <a:ext cx="10286842" cy="24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86"/>
    </mc:Choice>
    <mc:Fallback xmlns="">
      <p:transition xmlns:p14="http://schemas.microsoft.com/office/powerpoint/2010/main" spd="slow" advTm="192686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1726</TotalTime>
  <Words>67</Words>
  <Application>Microsoft Office PowerPoint</Application>
  <PresentationFormat>Widescreen</PresentationFormat>
  <Paragraphs>14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Arial</vt:lpstr>
      <vt:lpstr>Tw Cen MT</vt:lpstr>
      <vt:lpstr>Circuito</vt:lpstr>
      <vt:lpstr>Matemática aplicada À Economia – 17ª aula</vt:lpstr>
      <vt:lpstr>Equações a diferenças de ordens mais altas </vt:lpstr>
      <vt:lpstr>Apresentação do PowerPoint</vt:lpstr>
      <vt:lpstr>Equações a diferenças de 2ª ordem com coeficientes constantes e termo constante </vt:lpstr>
      <vt:lpstr>Apresentação do PowerPoint</vt:lpstr>
      <vt:lpstr>exercício</vt:lpstr>
      <vt:lpstr>Apresentação do PowerPoint</vt:lpstr>
      <vt:lpstr>exercício</vt:lpstr>
      <vt:lpstr>Apresentação do PowerPoint</vt:lpstr>
      <vt:lpstr>Função complementar </vt:lpstr>
      <vt:lpstr>CASO 1</vt:lpstr>
      <vt:lpstr>Exercício</vt:lpstr>
      <vt:lpstr>Apresentação do PowerPoint</vt:lpstr>
      <vt:lpstr>Por matlab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Equações a diferenças de 2ª ordem com coeficientes constantes e termo constante (C0ntinuação) – CASO 2:</vt:lpstr>
      <vt:lpstr>Exercício</vt:lpstr>
      <vt:lpstr>Apresentação do PowerPoint</vt:lpstr>
      <vt:lpstr>MATLAB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CASO 3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4ª aula À distância</dc:title>
  <dc:creator>Ricardo Feijo</dc:creator>
  <cp:lastModifiedBy>Ricardo Feijó</cp:lastModifiedBy>
  <cp:revision>34</cp:revision>
  <dcterms:created xsi:type="dcterms:W3CDTF">2020-04-02T14:34:02Z</dcterms:created>
  <dcterms:modified xsi:type="dcterms:W3CDTF">2022-05-27T15:10:51Z</dcterms:modified>
</cp:coreProperties>
</file>