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8" r:id="rId2"/>
    <p:sldId id="439" r:id="rId3"/>
    <p:sldId id="467" r:id="rId4"/>
    <p:sldId id="468" r:id="rId5"/>
    <p:sldId id="469" r:id="rId6"/>
    <p:sldId id="471" r:id="rId7"/>
    <p:sldId id="470" r:id="rId8"/>
    <p:sldId id="472" r:id="rId9"/>
    <p:sldId id="473" r:id="rId10"/>
    <p:sldId id="474" r:id="rId11"/>
    <p:sldId id="476" r:id="rId12"/>
    <p:sldId id="475" r:id="rId13"/>
    <p:sldId id="477" r:id="rId14"/>
    <p:sldId id="478" r:id="rId15"/>
    <p:sldId id="479" r:id="rId16"/>
    <p:sldId id="480" r:id="rId17"/>
    <p:sldId id="350" r:id="rId18"/>
    <p:sldId id="481" r:id="rId19"/>
    <p:sldId id="482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53C354-AEAA-4610-B1FE-E9B5E29433DA}" v="1090" dt="2019-05-24T13:58:40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son Nassor Cardoso" userId="44c3dbdf-4db9-4bad-95b4-d75aae3d1257" providerId="ADAL" clId="{AD53C354-AEAA-4610-B1FE-E9B5E29433DA}"/>
    <pc:docChg chg="undo custSel addSld delSld modSld">
      <pc:chgData name="Gerson Nassor Cardoso" userId="44c3dbdf-4db9-4bad-95b4-d75aae3d1257" providerId="ADAL" clId="{AD53C354-AEAA-4610-B1FE-E9B5E29433DA}" dt="2019-05-24T13:58:59.964" v="5036" actId="1076"/>
      <pc:docMkLst>
        <pc:docMk/>
      </pc:docMkLst>
      <pc:sldChg chg="modSp add">
        <pc:chgData name="Gerson Nassor Cardoso" userId="44c3dbdf-4db9-4bad-95b4-d75aae3d1257" providerId="ADAL" clId="{AD53C354-AEAA-4610-B1FE-E9B5E29433DA}" dt="2019-05-19T23:46:38.708" v="4470" actId="1076"/>
        <pc:sldMkLst>
          <pc:docMk/>
          <pc:sldMk cId="2118313283" sldId="350"/>
        </pc:sldMkLst>
        <pc:spChg chg="mod">
          <ac:chgData name="Gerson Nassor Cardoso" userId="44c3dbdf-4db9-4bad-95b4-d75aae3d1257" providerId="ADAL" clId="{AD53C354-AEAA-4610-B1FE-E9B5E29433DA}" dt="2019-05-19T23:46:22.851" v="4468" actId="20577"/>
          <ac:spMkLst>
            <pc:docMk/>
            <pc:sldMk cId="2118313283" sldId="350"/>
            <ac:spMk id="8" creationId="{DD7556B9-AE49-40D2-ADA5-6065EDA5EE93}"/>
          </ac:spMkLst>
        </pc:spChg>
        <pc:graphicFrameChg chg="mod modGraphic">
          <ac:chgData name="Gerson Nassor Cardoso" userId="44c3dbdf-4db9-4bad-95b4-d75aae3d1257" providerId="ADAL" clId="{AD53C354-AEAA-4610-B1FE-E9B5E29433DA}" dt="2019-05-19T23:46:38.708" v="4470" actId="1076"/>
          <ac:graphicFrameMkLst>
            <pc:docMk/>
            <pc:sldMk cId="2118313283" sldId="350"/>
            <ac:graphicFrameMk id="2" creationId="{EEE73D3D-2B61-4721-BF81-69DC4FFC7408}"/>
          </ac:graphicFrameMkLst>
        </pc:graphicFrameChg>
        <pc:cxnChg chg="mod">
          <ac:chgData name="Gerson Nassor Cardoso" userId="44c3dbdf-4db9-4bad-95b4-d75aae3d1257" providerId="ADAL" clId="{AD53C354-AEAA-4610-B1FE-E9B5E29433DA}" dt="2019-05-19T23:46:38.708" v="4470" actId="1076"/>
          <ac:cxnSpMkLst>
            <pc:docMk/>
            <pc:sldMk cId="2118313283" sldId="350"/>
            <ac:cxnSpMk id="5" creationId="{DFE92641-1839-4FD5-BBA9-ECEA327B09E3}"/>
          </ac:cxnSpMkLst>
        </pc:cxnChg>
        <pc:cxnChg chg="mod">
          <ac:chgData name="Gerson Nassor Cardoso" userId="44c3dbdf-4db9-4bad-95b4-d75aae3d1257" providerId="ADAL" clId="{AD53C354-AEAA-4610-B1FE-E9B5E29433DA}" dt="2019-05-19T23:46:38.708" v="4470" actId="1076"/>
          <ac:cxnSpMkLst>
            <pc:docMk/>
            <pc:sldMk cId="2118313283" sldId="350"/>
            <ac:cxnSpMk id="9" creationId="{412B7B20-D9D8-46F7-8113-2C0A1B9472FA}"/>
          </ac:cxnSpMkLst>
        </pc:cxnChg>
        <pc:cxnChg chg="mod">
          <ac:chgData name="Gerson Nassor Cardoso" userId="44c3dbdf-4db9-4bad-95b4-d75aae3d1257" providerId="ADAL" clId="{AD53C354-AEAA-4610-B1FE-E9B5E29433DA}" dt="2019-05-19T23:46:38.708" v="4470" actId="1076"/>
          <ac:cxnSpMkLst>
            <pc:docMk/>
            <pc:sldMk cId="2118313283" sldId="350"/>
            <ac:cxnSpMk id="11" creationId="{15DA9C6C-8F78-485C-B6F1-2663FF5A9F7B}"/>
          </ac:cxnSpMkLst>
        </pc:cxnChg>
        <pc:cxnChg chg="mod">
          <ac:chgData name="Gerson Nassor Cardoso" userId="44c3dbdf-4db9-4bad-95b4-d75aae3d1257" providerId="ADAL" clId="{AD53C354-AEAA-4610-B1FE-E9B5E29433DA}" dt="2019-05-19T23:46:38.708" v="4470" actId="1076"/>
          <ac:cxnSpMkLst>
            <pc:docMk/>
            <pc:sldMk cId="2118313283" sldId="350"/>
            <ac:cxnSpMk id="20" creationId="{8BC68DBC-5ED8-4963-94A7-4CD06326B8B9}"/>
          </ac:cxnSpMkLst>
        </pc:cxnChg>
        <pc:cxnChg chg="mod">
          <ac:chgData name="Gerson Nassor Cardoso" userId="44c3dbdf-4db9-4bad-95b4-d75aae3d1257" providerId="ADAL" clId="{AD53C354-AEAA-4610-B1FE-E9B5E29433DA}" dt="2019-05-19T23:46:38.708" v="4470" actId="1076"/>
          <ac:cxnSpMkLst>
            <pc:docMk/>
            <pc:sldMk cId="2118313283" sldId="350"/>
            <ac:cxnSpMk id="24" creationId="{C7B032C7-1396-4FD4-A59A-77D953843FF9}"/>
          </ac:cxnSpMkLst>
        </pc:cxnChg>
        <pc:cxnChg chg="mod">
          <ac:chgData name="Gerson Nassor Cardoso" userId="44c3dbdf-4db9-4bad-95b4-d75aae3d1257" providerId="ADAL" clId="{AD53C354-AEAA-4610-B1FE-E9B5E29433DA}" dt="2019-05-19T23:46:38.708" v="4470" actId="1076"/>
          <ac:cxnSpMkLst>
            <pc:docMk/>
            <pc:sldMk cId="2118313283" sldId="350"/>
            <ac:cxnSpMk id="27" creationId="{FA41B1AC-3E39-4257-973F-0DD9BEFCAF8B}"/>
          </ac:cxnSpMkLst>
        </pc:cxnChg>
      </pc:sldChg>
      <pc:sldChg chg="modSp">
        <pc:chgData name="Gerson Nassor Cardoso" userId="44c3dbdf-4db9-4bad-95b4-d75aae3d1257" providerId="ADAL" clId="{AD53C354-AEAA-4610-B1FE-E9B5E29433DA}" dt="2019-05-19T20:56:32.123" v="5" actId="20577"/>
        <pc:sldMkLst>
          <pc:docMk/>
          <pc:sldMk cId="122148264" sldId="468"/>
        </pc:sldMkLst>
        <pc:spChg chg="mod">
          <ac:chgData name="Gerson Nassor Cardoso" userId="44c3dbdf-4db9-4bad-95b4-d75aae3d1257" providerId="ADAL" clId="{AD53C354-AEAA-4610-B1FE-E9B5E29433DA}" dt="2019-05-19T20:56:32.123" v="5" actId="20577"/>
          <ac:spMkLst>
            <pc:docMk/>
            <pc:sldMk cId="122148264" sldId="468"/>
            <ac:spMk id="3" creationId="{7DF89F89-E429-41BA-915D-EE18AC25DD8E}"/>
          </ac:spMkLst>
        </pc:spChg>
      </pc:sldChg>
      <pc:sldChg chg="addSp delSp modSp">
        <pc:chgData name="Gerson Nassor Cardoso" userId="44c3dbdf-4db9-4bad-95b4-d75aae3d1257" providerId="ADAL" clId="{AD53C354-AEAA-4610-B1FE-E9B5E29433DA}" dt="2019-05-19T21:18:07.842" v="448" actId="20577"/>
        <pc:sldMkLst>
          <pc:docMk/>
          <pc:sldMk cId="383524568" sldId="469"/>
        </pc:sldMkLst>
        <pc:spChg chg="add del">
          <ac:chgData name="Gerson Nassor Cardoso" userId="44c3dbdf-4db9-4bad-95b4-d75aae3d1257" providerId="ADAL" clId="{AD53C354-AEAA-4610-B1FE-E9B5E29433DA}" dt="2019-05-19T21:00:41.837" v="100"/>
          <ac:spMkLst>
            <pc:docMk/>
            <pc:sldMk cId="383524568" sldId="469"/>
            <ac:spMk id="2" creationId="{E0A105B5-E258-4E33-A01E-3C99C6AA676F}"/>
          </ac:spMkLst>
        </pc:spChg>
        <pc:spChg chg="mod">
          <ac:chgData name="Gerson Nassor Cardoso" userId="44c3dbdf-4db9-4bad-95b4-d75aae3d1257" providerId="ADAL" clId="{AD53C354-AEAA-4610-B1FE-E9B5E29433DA}" dt="2019-05-19T21:18:07.842" v="448" actId="20577"/>
          <ac:spMkLst>
            <pc:docMk/>
            <pc:sldMk cId="383524568" sldId="469"/>
            <ac:spMk id="3" creationId="{7DF89F89-E429-41BA-915D-EE18AC25DD8E}"/>
          </ac:spMkLst>
        </pc:spChg>
        <pc:picChg chg="add del">
          <ac:chgData name="Gerson Nassor Cardoso" userId="44c3dbdf-4db9-4bad-95b4-d75aae3d1257" providerId="ADAL" clId="{AD53C354-AEAA-4610-B1FE-E9B5E29433DA}" dt="2019-05-19T21:00:41.837" v="100"/>
          <ac:picMkLst>
            <pc:docMk/>
            <pc:sldMk cId="383524568" sldId="469"/>
            <ac:picMk id="1026" creationId="{921142E6-75E1-49DC-B154-481EC0D5D946}"/>
          </ac:picMkLst>
        </pc:picChg>
      </pc:sldChg>
      <pc:sldChg chg="modSp add">
        <pc:chgData name="Gerson Nassor Cardoso" userId="44c3dbdf-4db9-4bad-95b4-d75aae3d1257" providerId="ADAL" clId="{AD53C354-AEAA-4610-B1FE-E9B5E29433DA}" dt="2019-05-19T21:35:16.562" v="979" actId="1076"/>
        <pc:sldMkLst>
          <pc:docMk/>
          <pc:sldMk cId="3298524418" sldId="470"/>
        </pc:sldMkLst>
        <pc:spChg chg="mod">
          <ac:chgData name="Gerson Nassor Cardoso" userId="44c3dbdf-4db9-4bad-95b4-d75aae3d1257" providerId="ADAL" clId="{AD53C354-AEAA-4610-B1FE-E9B5E29433DA}" dt="2019-05-19T21:35:16.562" v="979" actId="1076"/>
          <ac:spMkLst>
            <pc:docMk/>
            <pc:sldMk cId="3298524418" sldId="470"/>
            <ac:spMk id="3" creationId="{7DF89F89-E429-41BA-915D-EE18AC25DD8E}"/>
          </ac:spMkLst>
        </pc:spChg>
      </pc:sldChg>
      <pc:sldChg chg="modSp add">
        <pc:chgData name="Gerson Nassor Cardoso" userId="44c3dbdf-4db9-4bad-95b4-d75aae3d1257" providerId="ADAL" clId="{AD53C354-AEAA-4610-B1FE-E9B5E29433DA}" dt="2019-05-19T21:21:49.521" v="761" actId="20577"/>
        <pc:sldMkLst>
          <pc:docMk/>
          <pc:sldMk cId="4280158401" sldId="471"/>
        </pc:sldMkLst>
        <pc:spChg chg="mod">
          <ac:chgData name="Gerson Nassor Cardoso" userId="44c3dbdf-4db9-4bad-95b4-d75aae3d1257" providerId="ADAL" clId="{AD53C354-AEAA-4610-B1FE-E9B5E29433DA}" dt="2019-05-19T21:21:49.521" v="761" actId="20577"/>
          <ac:spMkLst>
            <pc:docMk/>
            <pc:sldMk cId="4280158401" sldId="471"/>
            <ac:spMk id="3" creationId="{7DF89F89-E429-41BA-915D-EE18AC25DD8E}"/>
          </ac:spMkLst>
        </pc:spChg>
      </pc:sldChg>
      <pc:sldChg chg="modSp add">
        <pc:chgData name="Gerson Nassor Cardoso" userId="44c3dbdf-4db9-4bad-95b4-d75aae3d1257" providerId="ADAL" clId="{AD53C354-AEAA-4610-B1FE-E9B5E29433DA}" dt="2019-05-20T11:38:56.982" v="5022" actId="20577"/>
        <pc:sldMkLst>
          <pc:docMk/>
          <pc:sldMk cId="1062824866" sldId="472"/>
        </pc:sldMkLst>
        <pc:spChg chg="mod">
          <ac:chgData name="Gerson Nassor Cardoso" userId="44c3dbdf-4db9-4bad-95b4-d75aae3d1257" providerId="ADAL" clId="{AD53C354-AEAA-4610-B1FE-E9B5E29433DA}" dt="2019-05-20T11:38:56.982" v="5022" actId="20577"/>
          <ac:spMkLst>
            <pc:docMk/>
            <pc:sldMk cId="1062824866" sldId="472"/>
            <ac:spMk id="3" creationId="{7DF89F89-E429-41BA-915D-EE18AC25DD8E}"/>
          </ac:spMkLst>
        </pc:spChg>
      </pc:sldChg>
      <pc:sldChg chg="modSp add">
        <pc:chgData name="Gerson Nassor Cardoso" userId="44c3dbdf-4db9-4bad-95b4-d75aae3d1257" providerId="ADAL" clId="{AD53C354-AEAA-4610-B1FE-E9B5E29433DA}" dt="2019-05-19T22:05:32.776" v="1707" actId="20577"/>
        <pc:sldMkLst>
          <pc:docMk/>
          <pc:sldMk cId="429117991" sldId="473"/>
        </pc:sldMkLst>
        <pc:spChg chg="mod">
          <ac:chgData name="Gerson Nassor Cardoso" userId="44c3dbdf-4db9-4bad-95b4-d75aae3d1257" providerId="ADAL" clId="{AD53C354-AEAA-4610-B1FE-E9B5E29433DA}" dt="2019-05-19T22:05:32.776" v="1707" actId="20577"/>
          <ac:spMkLst>
            <pc:docMk/>
            <pc:sldMk cId="429117991" sldId="473"/>
            <ac:spMk id="3" creationId="{7DF89F89-E429-41BA-915D-EE18AC25DD8E}"/>
          </ac:spMkLst>
        </pc:spChg>
      </pc:sldChg>
      <pc:sldChg chg="modSp add">
        <pc:chgData name="Gerson Nassor Cardoso" userId="44c3dbdf-4db9-4bad-95b4-d75aae3d1257" providerId="ADAL" clId="{AD53C354-AEAA-4610-B1FE-E9B5E29433DA}" dt="2019-05-19T23:02:45.820" v="2751" actId="20577"/>
        <pc:sldMkLst>
          <pc:docMk/>
          <pc:sldMk cId="1154406647" sldId="474"/>
        </pc:sldMkLst>
        <pc:spChg chg="mod">
          <ac:chgData name="Gerson Nassor Cardoso" userId="44c3dbdf-4db9-4bad-95b4-d75aae3d1257" providerId="ADAL" clId="{AD53C354-AEAA-4610-B1FE-E9B5E29433DA}" dt="2019-05-19T23:02:45.820" v="2751" actId="20577"/>
          <ac:spMkLst>
            <pc:docMk/>
            <pc:sldMk cId="1154406647" sldId="474"/>
            <ac:spMk id="3" creationId="{7DF89F89-E429-41BA-915D-EE18AC25DD8E}"/>
          </ac:spMkLst>
        </pc:spChg>
      </pc:sldChg>
      <pc:sldChg chg="modSp add">
        <pc:chgData name="Gerson Nassor Cardoso" userId="44c3dbdf-4db9-4bad-95b4-d75aae3d1257" providerId="ADAL" clId="{AD53C354-AEAA-4610-B1FE-E9B5E29433DA}" dt="2019-05-19T22:50:56.553" v="2555" actId="20577"/>
        <pc:sldMkLst>
          <pc:docMk/>
          <pc:sldMk cId="1538505779" sldId="475"/>
        </pc:sldMkLst>
        <pc:spChg chg="mod">
          <ac:chgData name="Gerson Nassor Cardoso" userId="44c3dbdf-4db9-4bad-95b4-d75aae3d1257" providerId="ADAL" clId="{AD53C354-AEAA-4610-B1FE-E9B5E29433DA}" dt="2019-05-19T22:50:56.553" v="2555" actId="20577"/>
          <ac:spMkLst>
            <pc:docMk/>
            <pc:sldMk cId="1538505779" sldId="475"/>
            <ac:spMk id="3" creationId="{7DF89F89-E429-41BA-915D-EE18AC25DD8E}"/>
          </ac:spMkLst>
        </pc:spChg>
      </pc:sldChg>
      <pc:sldChg chg="addSp delSp modSp add">
        <pc:chgData name="Gerson Nassor Cardoso" userId="44c3dbdf-4db9-4bad-95b4-d75aae3d1257" providerId="ADAL" clId="{AD53C354-AEAA-4610-B1FE-E9B5E29433DA}" dt="2019-05-19T23:08:15.024" v="2933" actId="1076"/>
        <pc:sldMkLst>
          <pc:docMk/>
          <pc:sldMk cId="3038660002" sldId="476"/>
        </pc:sldMkLst>
        <pc:spChg chg="del">
          <ac:chgData name="Gerson Nassor Cardoso" userId="44c3dbdf-4db9-4bad-95b4-d75aae3d1257" providerId="ADAL" clId="{AD53C354-AEAA-4610-B1FE-E9B5E29433DA}" dt="2019-05-19T23:00:07.472" v="2557" actId="478"/>
          <ac:spMkLst>
            <pc:docMk/>
            <pc:sldMk cId="3038660002" sldId="476"/>
            <ac:spMk id="2" creationId="{8E89D06B-1513-4DAE-81B8-4182E7850370}"/>
          </ac:spMkLst>
        </pc:spChg>
        <pc:spChg chg="mod">
          <ac:chgData name="Gerson Nassor Cardoso" userId="44c3dbdf-4db9-4bad-95b4-d75aae3d1257" providerId="ADAL" clId="{AD53C354-AEAA-4610-B1FE-E9B5E29433DA}" dt="2019-05-19T23:05:40.686" v="2906" actId="20577"/>
          <ac:spMkLst>
            <pc:docMk/>
            <pc:sldMk cId="3038660002" sldId="476"/>
            <ac:spMk id="3" creationId="{CBF3010D-742A-43B6-A88F-41F157055D30}"/>
          </ac:spMkLst>
        </pc:spChg>
        <pc:spChg chg="add del">
          <ac:chgData name="Gerson Nassor Cardoso" userId="44c3dbdf-4db9-4bad-95b4-d75aae3d1257" providerId="ADAL" clId="{AD53C354-AEAA-4610-B1FE-E9B5E29433DA}" dt="2019-05-19T23:04:59.695" v="2890"/>
          <ac:spMkLst>
            <pc:docMk/>
            <pc:sldMk cId="3038660002" sldId="476"/>
            <ac:spMk id="4" creationId="{24B953E3-33AE-4265-8CB6-4BAFC5E30136}"/>
          </ac:spMkLst>
        </pc:spChg>
        <pc:spChg chg="add mod">
          <ac:chgData name="Gerson Nassor Cardoso" userId="44c3dbdf-4db9-4bad-95b4-d75aae3d1257" providerId="ADAL" clId="{AD53C354-AEAA-4610-B1FE-E9B5E29433DA}" dt="2019-05-19T23:08:15.024" v="2933" actId="1076"/>
          <ac:spMkLst>
            <pc:docMk/>
            <pc:sldMk cId="3038660002" sldId="476"/>
            <ac:spMk id="5" creationId="{CCFD3A65-075B-4909-997C-30C7E60B2CDA}"/>
          </ac:spMkLst>
        </pc:spChg>
      </pc:sldChg>
      <pc:sldChg chg="modSp add del">
        <pc:chgData name="Gerson Nassor Cardoso" userId="44c3dbdf-4db9-4bad-95b4-d75aae3d1257" providerId="ADAL" clId="{AD53C354-AEAA-4610-B1FE-E9B5E29433DA}" dt="2019-05-24T13:58:59.964" v="5036" actId="1076"/>
        <pc:sldMkLst>
          <pc:docMk/>
          <pc:sldMk cId="1484071945" sldId="477"/>
        </pc:sldMkLst>
        <pc:spChg chg="mod">
          <ac:chgData name="Gerson Nassor Cardoso" userId="44c3dbdf-4db9-4bad-95b4-d75aae3d1257" providerId="ADAL" clId="{AD53C354-AEAA-4610-B1FE-E9B5E29433DA}" dt="2019-05-24T13:58:54.713" v="5035" actId="20577"/>
          <ac:spMkLst>
            <pc:docMk/>
            <pc:sldMk cId="1484071945" sldId="477"/>
            <ac:spMk id="3" creationId="{CBF3010D-742A-43B6-A88F-41F157055D30}"/>
          </ac:spMkLst>
        </pc:spChg>
        <pc:spChg chg="mod">
          <ac:chgData name="Gerson Nassor Cardoso" userId="44c3dbdf-4db9-4bad-95b4-d75aae3d1257" providerId="ADAL" clId="{AD53C354-AEAA-4610-B1FE-E9B5E29433DA}" dt="2019-05-24T13:58:59.964" v="5036" actId="1076"/>
          <ac:spMkLst>
            <pc:docMk/>
            <pc:sldMk cId="1484071945" sldId="477"/>
            <ac:spMk id="5" creationId="{CCFD3A65-075B-4909-997C-30C7E60B2CDA}"/>
          </ac:spMkLst>
        </pc:spChg>
      </pc:sldChg>
      <pc:sldChg chg="modSp add">
        <pc:chgData name="Gerson Nassor Cardoso" userId="44c3dbdf-4db9-4bad-95b4-d75aae3d1257" providerId="ADAL" clId="{AD53C354-AEAA-4610-B1FE-E9B5E29433DA}" dt="2019-05-19T23:26:20.634" v="3549" actId="20577"/>
        <pc:sldMkLst>
          <pc:docMk/>
          <pc:sldMk cId="3490518837" sldId="478"/>
        </pc:sldMkLst>
        <pc:spChg chg="mod">
          <ac:chgData name="Gerson Nassor Cardoso" userId="44c3dbdf-4db9-4bad-95b4-d75aae3d1257" providerId="ADAL" clId="{AD53C354-AEAA-4610-B1FE-E9B5E29433DA}" dt="2019-05-19T23:26:20.634" v="3549" actId="20577"/>
          <ac:spMkLst>
            <pc:docMk/>
            <pc:sldMk cId="3490518837" sldId="478"/>
            <ac:spMk id="3" creationId="{7DF89F89-E429-41BA-915D-EE18AC25DD8E}"/>
          </ac:spMkLst>
        </pc:spChg>
      </pc:sldChg>
      <pc:sldChg chg="modSp add">
        <pc:chgData name="Gerson Nassor Cardoso" userId="44c3dbdf-4db9-4bad-95b4-d75aae3d1257" providerId="ADAL" clId="{AD53C354-AEAA-4610-B1FE-E9B5E29433DA}" dt="2019-05-19T23:34:04.768" v="3880" actId="20577"/>
        <pc:sldMkLst>
          <pc:docMk/>
          <pc:sldMk cId="762341252" sldId="479"/>
        </pc:sldMkLst>
        <pc:spChg chg="mod">
          <ac:chgData name="Gerson Nassor Cardoso" userId="44c3dbdf-4db9-4bad-95b4-d75aae3d1257" providerId="ADAL" clId="{AD53C354-AEAA-4610-B1FE-E9B5E29433DA}" dt="2019-05-19T23:34:04.768" v="3880" actId="20577"/>
          <ac:spMkLst>
            <pc:docMk/>
            <pc:sldMk cId="762341252" sldId="479"/>
            <ac:spMk id="3" creationId="{7DF89F89-E429-41BA-915D-EE18AC25DD8E}"/>
          </ac:spMkLst>
        </pc:spChg>
      </pc:sldChg>
      <pc:sldChg chg="modSp add">
        <pc:chgData name="Gerson Nassor Cardoso" userId="44c3dbdf-4db9-4bad-95b4-d75aae3d1257" providerId="ADAL" clId="{AD53C354-AEAA-4610-B1FE-E9B5E29433DA}" dt="2019-05-19T23:43:32.565" v="4422" actId="20577"/>
        <pc:sldMkLst>
          <pc:docMk/>
          <pc:sldMk cId="1938223339" sldId="480"/>
        </pc:sldMkLst>
        <pc:spChg chg="mod">
          <ac:chgData name="Gerson Nassor Cardoso" userId="44c3dbdf-4db9-4bad-95b4-d75aae3d1257" providerId="ADAL" clId="{AD53C354-AEAA-4610-B1FE-E9B5E29433DA}" dt="2019-05-19T23:43:32.565" v="4422" actId="20577"/>
          <ac:spMkLst>
            <pc:docMk/>
            <pc:sldMk cId="1938223339" sldId="480"/>
            <ac:spMk id="3" creationId="{7DF89F89-E429-41BA-915D-EE18AC25DD8E}"/>
          </ac:spMkLst>
        </pc:spChg>
      </pc:sldChg>
      <pc:sldChg chg="modSp add">
        <pc:chgData name="Gerson Nassor Cardoso" userId="44c3dbdf-4db9-4bad-95b4-d75aae3d1257" providerId="ADAL" clId="{AD53C354-AEAA-4610-B1FE-E9B5E29433DA}" dt="2019-05-20T00:01:39.436" v="4896" actId="20577"/>
        <pc:sldMkLst>
          <pc:docMk/>
          <pc:sldMk cId="1130129103" sldId="481"/>
        </pc:sldMkLst>
        <pc:spChg chg="mod">
          <ac:chgData name="Gerson Nassor Cardoso" userId="44c3dbdf-4db9-4bad-95b4-d75aae3d1257" providerId="ADAL" clId="{AD53C354-AEAA-4610-B1FE-E9B5E29433DA}" dt="2019-05-20T00:01:39.436" v="4896" actId="20577"/>
          <ac:spMkLst>
            <pc:docMk/>
            <pc:sldMk cId="1130129103" sldId="481"/>
            <ac:spMk id="3" creationId="{7DF89F89-E429-41BA-915D-EE18AC25DD8E}"/>
          </ac:spMkLst>
        </pc:spChg>
      </pc:sldChg>
      <pc:sldChg chg="addSp modSp add">
        <pc:chgData name="Gerson Nassor Cardoso" userId="44c3dbdf-4db9-4bad-95b4-d75aae3d1257" providerId="ADAL" clId="{AD53C354-AEAA-4610-B1FE-E9B5E29433DA}" dt="2019-05-20T00:05:37.304" v="5018" actId="1076"/>
        <pc:sldMkLst>
          <pc:docMk/>
          <pc:sldMk cId="3213362704" sldId="482"/>
        </pc:sldMkLst>
        <pc:spChg chg="add mod">
          <ac:chgData name="Gerson Nassor Cardoso" userId="44c3dbdf-4db9-4bad-95b4-d75aae3d1257" providerId="ADAL" clId="{AD53C354-AEAA-4610-B1FE-E9B5E29433DA}" dt="2019-05-20T00:05:37.304" v="5018" actId="1076"/>
          <ac:spMkLst>
            <pc:docMk/>
            <pc:sldMk cId="3213362704" sldId="482"/>
            <ac:spMk id="3" creationId="{95646571-6C83-4069-8ECB-6AA51128AFCC}"/>
          </ac:spMkLst>
        </pc:spChg>
        <pc:spChg chg="mod">
          <ac:chgData name="Gerson Nassor Cardoso" userId="44c3dbdf-4db9-4bad-95b4-d75aae3d1257" providerId="ADAL" clId="{AD53C354-AEAA-4610-B1FE-E9B5E29433DA}" dt="2019-05-20T00:03:54.900" v="4988" actId="113"/>
          <ac:spMkLst>
            <pc:docMk/>
            <pc:sldMk cId="3213362704" sldId="482"/>
            <ac:spMk id="8" creationId="{DD7556B9-AE49-40D2-ADA5-6065EDA5EE93}"/>
          </ac:spMkLst>
        </pc:spChg>
        <pc:spChg chg="add mod">
          <ac:chgData name="Gerson Nassor Cardoso" userId="44c3dbdf-4db9-4bad-95b4-d75aae3d1257" providerId="ADAL" clId="{AD53C354-AEAA-4610-B1FE-E9B5E29433DA}" dt="2019-05-20T00:05:29.117" v="5017" actId="1076"/>
          <ac:spMkLst>
            <pc:docMk/>
            <pc:sldMk cId="3213362704" sldId="482"/>
            <ac:spMk id="12" creationId="{D7D588E4-7179-40D1-AD12-E2769191EF56}"/>
          </ac:spMkLst>
        </pc:spChg>
        <pc:spChg chg="add mod">
          <ac:chgData name="Gerson Nassor Cardoso" userId="44c3dbdf-4db9-4bad-95b4-d75aae3d1257" providerId="ADAL" clId="{AD53C354-AEAA-4610-B1FE-E9B5E29433DA}" dt="2019-05-20T00:05:26.554" v="5016" actId="1076"/>
          <ac:spMkLst>
            <pc:docMk/>
            <pc:sldMk cId="3213362704" sldId="482"/>
            <ac:spMk id="13" creationId="{A9D935B4-5AC6-402B-8730-A644F93CF11E}"/>
          </ac:spMkLst>
        </pc:spChg>
        <pc:spChg chg="add mod">
          <ac:chgData name="Gerson Nassor Cardoso" userId="44c3dbdf-4db9-4bad-95b4-d75aae3d1257" providerId="ADAL" clId="{AD53C354-AEAA-4610-B1FE-E9B5E29433DA}" dt="2019-05-20T00:05:22.391" v="5015" actId="1076"/>
          <ac:spMkLst>
            <pc:docMk/>
            <pc:sldMk cId="3213362704" sldId="482"/>
            <ac:spMk id="14" creationId="{DF1104CF-94DB-40F6-8460-581BB4BB2E45}"/>
          </ac:spMkLst>
        </pc:spChg>
        <pc:graphicFrameChg chg="mod">
          <ac:chgData name="Gerson Nassor Cardoso" userId="44c3dbdf-4db9-4bad-95b4-d75aae3d1257" providerId="ADAL" clId="{AD53C354-AEAA-4610-B1FE-E9B5E29433DA}" dt="2019-05-20T00:02:26.086" v="4912" actId="1076"/>
          <ac:graphicFrameMkLst>
            <pc:docMk/>
            <pc:sldMk cId="3213362704" sldId="482"/>
            <ac:graphicFrameMk id="2" creationId="{EEE73D3D-2B61-4721-BF81-69DC4FFC7408}"/>
          </ac:graphicFrameMkLst>
        </pc:graphicFrameChg>
        <pc:cxnChg chg="mod">
          <ac:chgData name="Gerson Nassor Cardoso" userId="44c3dbdf-4db9-4bad-95b4-d75aae3d1257" providerId="ADAL" clId="{AD53C354-AEAA-4610-B1FE-E9B5E29433DA}" dt="2019-05-20T00:02:26.086" v="4912" actId="1076"/>
          <ac:cxnSpMkLst>
            <pc:docMk/>
            <pc:sldMk cId="3213362704" sldId="482"/>
            <ac:cxnSpMk id="5" creationId="{DFE92641-1839-4FD5-BBA9-ECEA327B09E3}"/>
          </ac:cxnSpMkLst>
        </pc:cxnChg>
        <pc:cxnChg chg="mod">
          <ac:chgData name="Gerson Nassor Cardoso" userId="44c3dbdf-4db9-4bad-95b4-d75aae3d1257" providerId="ADAL" clId="{AD53C354-AEAA-4610-B1FE-E9B5E29433DA}" dt="2019-05-20T00:02:26.086" v="4912" actId="1076"/>
          <ac:cxnSpMkLst>
            <pc:docMk/>
            <pc:sldMk cId="3213362704" sldId="482"/>
            <ac:cxnSpMk id="9" creationId="{412B7B20-D9D8-46F7-8113-2C0A1B9472FA}"/>
          </ac:cxnSpMkLst>
        </pc:cxnChg>
        <pc:cxnChg chg="mod">
          <ac:chgData name="Gerson Nassor Cardoso" userId="44c3dbdf-4db9-4bad-95b4-d75aae3d1257" providerId="ADAL" clId="{AD53C354-AEAA-4610-B1FE-E9B5E29433DA}" dt="2019-05-20T00:02:26.086" v="4912" actId="1076"/>
          <ac:cxnSpMkLst>
            <pc:docMk/>
            <pc:sldMk cId="3213362704" sldId="482"/>
            <ac:cxnSpMk id="11" creationId="{15DA9C6C-8F78-485C-B6F1-2663FF5A9F7B}"/>
          </ac:cxnSpMkLst>
        </pc:cxnChg>
        <pc:cxnChg chg="mod">
          <ac:chgData name="Gerson Nassor Cardoso" userId="44c3dbdf-4db9-4bad-95b4-d75aae3d1257" providerId="ADAL" clId="{AD53C354-AEAA-4610-B1FE-E9B5E29433DA}" dt="2019-05-20T00:02:26.086" v="4912" actId="1076"/>
          <ac:cxnSpMkLst>
            <pc:docMk/>
            <pc:sldMk cId="3213362704" sldId="482"/>
            <ac:cxnSpMk id="20" creationId="{8BC68DBC-5ED8-4963-94A7-4CD06326B8B9}"/>
          </ac:cxnSpMkLst>
        </pc:cxnChg>
        <pc:cxnChg chg="mod">
          <ac:chgData name="Gerson Nassor Cardoso" userId="44c3dbdf-4db9-4bad-95b4-d75aae3d1257" providerId="ADAL" clId="{AD53C354-AEAA-4610-B1FE-E9B5E29433DA}" dt="2019-05-20T00:02:26.086" v="4912" actId="1076"/>
          <ac:cxnSpMkLst>
            <pc:docMk/>
            <pc:sldMk cId="3213362704" sldId="482"/>
            <ac:cxnSpMk id="24" creationId="{C7B032C7-1396-4FD4-A59A-77D953843FF9}"/>
          </ac:cxnSpMkLst>
        </pc:cxnChg>
        <pc:cxnChg chg="mod">
          <ac:chgData name="Gerson Nassor Cardoso" userId="44c3dbdf-4db9-4bad-95b4-d75aae3d1257" providerId="ADAL" clId="{AD53C354-AEAA-4610-B1FE-E9B5E29433DA}" dt="2019-05-20T00:02:26.086" v="4912" actId="1076"/>
          <ac:cxnSpMkLst>
            <pc:docMk/>
            <pc:sldMk cId="3213362704" sldId="482"/>
            <ac:cxnSpMk id="27" creationId="{FA41B1AC-3E39-4257-973F-0DD9BEFCAF8B}"/>
          </ac:cxnSpMkLst>
        </pc:cxnChg>
      </pc:sldChg>
    </pc:docChg>
  </pc:docChgLst>
  <pc:docChgLst>
    <pc:chgData name="Gerson Nassor Cardoso" userId="44c3dbdf-4db9-4bad-95b4-d75aae3d1257" providerId="ADAL" clId="{08BB4F61-0679-4185-929A-FC705A207CEC}"/>
    <pc:docChg chg="undo modSld">
      <pc:chgData name="Gerson Nassor Cardoso" userId="44c3dbdf-4db9-4bad-95b4-d75aae3d1257" providerId="ADAL" clId="{08BB4F61-0679-4185-929A-FC705A207CEC}" dt="2019-05-19T20:39:41.577" v="10" actId="20577"/>
      <pc:docMkLst>
        <pc:docMk/>
      </pc:docMkLst>
      <pc:sldChg chg="modSp">
        <pc:chgData name="Gerson Nassor Cardoso" userId="44c3dbdf-4db9-4bad-95b4-d75aae3d1257" providerId="ADAL" clId="{08BB4F61-0679-4185-929A-FC705A207CEC}" dt="2019-05-19T20:29:34.774" v="7" actId="20577"/>
        <pc:sldMkLst>
          <pc:docMk/>
          <pc:sldMk cId="383524568" sldId="469"/>
        </pc:sldMkLst>
        <pc:spChg chg="mod">
          <ac:chgData name="Gerson Nassor Cardoso" userId="44c3dbdf-4db9-4bad-95b4-d75aae3d1257" providerId="ADAL" clId="{08BB4F61-0679-4185-929A-FC705A207CEC}" dt="2019-05-19T20:29:34.774" v="7" actId="20577"/>
          <ac:spMkLst>
            <pc:docMk/>
            <pc:sldMk cId="383524568" sldId="469"/>
            <ac:spMk id="3" creationId="{7DF89F89-E429-41BA-915D-EE18AC25DD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2249-CD6C-4715-9E7C-380F778A9F1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05B94-CE5F-4A1A-B8D0-C2C80185B7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64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27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0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78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1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84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6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92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59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3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3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10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29731" y="1959429"/>
            <a:ext cx="5775533" cy="1664360"/>
          </a:xfrm>
        </p:spPr>
        <p:txBody>
          <a:bodyPr>
            <a:normAutofit fontScale="90000"/>
          </a:bodyPr>
          <a:lstStyle/>
          <a:p>
            <a:r>
              <a:rPr lang="pt-BR" dirty="0"/>
              <a:t>Tratamento e Análise de Dados e Informações</a:t>
            </a:r>
          </a:p>
        </p:txBody>
      </p:sp>
    </p:spTree>
    <p:extLst>
      <p:ext uri="{BB962C8B-B14F-4D97-AF65-F5344CB8AC3E}">
        <p14:creationId xmlns:p14="http://schemas.microsoft.com/office/powerpoint/2010/main" val="182927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pt-BR" dirty="0"/>
                  <a:t>EVENTOS INDEPENDENTES</a:t>
                </a:r>
              </a:p>
              <a:p>
                <a:endParaRPr lang="pt-BR" dirty="0"/>
              </a:p>
              <a:p>
                <a:r>
                  <a:rPr lang="pt-BR" dirty="0"/>
                  <a:t>Dois eventos são independentes quando a realização (não realização) de um dos eventos não afeta a probabilidade de realização de outro e vice versa.</a:t>
                </a:r>
              </a:p>
              <a:p>
                <a:endParaRPr lang="pt-BR" dirty="0"/>
              </a:p>
              <a:p>
                <a:r>
                  <a:rPr lang="pt-BR" dirty="0"/>
                  <a:t>Se dois eventos são independentes, a probabilidade de que um se realize </a:t>
                </a:r>
                <a:r>
                  <a:rPr lang="pt-BR" b="1" dirty="0"/>
                  <a:t>e</a:t>
                </a:r>
                <a:r>
                  <a:rPr lang="pt-BR" dirty="0"/>
                  <a:t> o(s) outro(s) também se realize(m), ou seja, que ocorram simultaneamente é igual ao produto das probabilidades de realização dos dois eventos.</a:t>
                </a:r>
              </a:p>
              <a:p>
                <a:endParaRPr lang="pt-BR" dirty="0"/>
              </a:p>
              <a:p>
                <a:r>
                  <a:rPr lang="pt-BR" dirty="0"/>
                  <a:t>Sendo p</a:t>
                </a:r>
                <a:r>
                  <a:rPr lang="pt-BR" sz="1100" dirty="0"/>
                  <a:t>1</a:t>
                </a:r>
                <a:r>
                  <a:rPr lang="pt-BR" dirty="0"/>
                  <a:t> a probabilidade de realização do primeiro evento e p</a:t>
                </a:r>
                <a:r>
                  <a:rPr lang="pt-BR" sz="1200" dirty="0"/>
                  <a:t>2</a:t>
                </a:r>
                <a:r>
                  <a:rPr lang="pt-BR" dirty="0"/>
                  <a:t> a do segundo, a probabilidade de quer se realizem simultaneamente: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2421" r="-17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40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BF3010D-742A-43B6-A88F-41F157055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805" y="405615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dirty="0"/>
                  <a:t>EXEMPLO: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Lançamos dois dados. A probabilidade de se obter 1 no primeiro é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pt-BR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pt-BR" dirty="0"/>
                  <a:t>. A probabilidade de se obter 5 é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pt-B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pt-BR" dirty="0"/>
                  <a:t>. Logo a probabilidade de obtermos , simultaneamente, 1 no primeiro e 5 no segundo é: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BF3010D-742A-43B6-A88F-41F157055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805" y="405615"/>
                <a:ext cx="10515600" cy="4351338"/>
              </a:xfrm>
              <a:blipFill>
                <a:blip r:embed="rId2"/>
                <a:stretch>
                  <a:fillRect l="-1217" t="-2384" r="-3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CFD3A65-075B-4909-997C-30C7E60B2CDA}"/>
                  </a:ext>
                </a:extLst>
              </p:cNvPr>
              <p:cNvSpPr/>
              <p:nvPr/>
            </p:nvSpPr>
            <p:spPr>
              <a:xfrm>
                <a:off x="3464118" y="3429000"/>
                <a:ext cx="457266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80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1 </m:t>
                          </m:r>
                        </m:sub>
                      </m:sSub>
                      <m:r>
                        <a:rPr lang="pt-BR" sz="2800">
                          <a:latin typeface="Cambria Math" panose="02040503050406030204" pitchFamily="18" charset="0"/>
                        </a:rPr>
                        <m:t>× 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pt-BR" sz="28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CFD3A65-075B-4909-997C-30C7E60B2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118" y="3429000"/>
                <a:ext cx="4572662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866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EVENTOS MUTUAMENTE EXCLUSIVOS</a:t>
                </a:r>
              </a:p>
              <a:p>
                <a:endParaRPr lang="pt-BR" dirty="0"/>
              </a:p>
              <a:p>
                <a:r>
                  <a:rPr lang="pt-BR" dirty="0"/>
                  <a:t>Dizemos que dois ou mais eventos são mutuamente exclusivos q1uando a realização de um exclui a realização de outro.</a:t>
                </a:r>
              </a:p>
              <a:p>
                <a:endParaRPr lang="pt-BR" dirty="0"/>
              </a:p>
              <a:p>
                <a:r>
                  <a:rPr lang="pt-BR" dirty="0"/>
                  <a:t>Se dois eventos são mutuamente exclusivos, a probabilidade de que um ou outro se realize é igual a soma das probabilidades de que cada um deles se realize.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1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505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F3010D-742A-43B6-A88F-41F157055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05" y="4056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EXEMPLO: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Lançamos um dado, esse evento é mutuamente exclusivo: ou sai 1 ou 2 ou 3 ou 4 ou 5 ou 6. A probabilidade de se obter  1 ou 5 é: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CFD3A65-075B-4909-997C-30C7E60B2CDA}"/>
                  </a:ext>
                </a:extLst>
              </p:cNvPr>
              <p:cNvSpPr/>
              <p:nvPr/>
            </p:nvSpPr>
            <p:spPr>
              <a:xfrm>
                <a:off x="3102056" y="3646506"/>
                <a:ext cx="444923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80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1 </m:t>
                          </m:r>
                        </m:sub>
                      </m:sSub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sz="28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CFD3A65-075B-4909-997C-30C7E60B2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056" y="3646506"/>
                <a:ext cx="4449231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071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10" y="510713"/>
            <a:ext cx="11510682" cy="579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VARIÁVEL ALEATÓRIA</a:t>
            </a:r>
          </a:p>
          <a:p>
            <a:endParaRPr lang="pt-BR" dirty="0"/>
          </a:p>
          <a:p>
            <a:r>
              <a:rPr lang="pt-BR" dirty="0"/>
              <a:t>É uma variável quantitativa cujos valores ocorrem seguindo uma chance, uma probabilidade. (CARDOSO, 2019)</a:t>
            </a:r>
          </a:p>
          <a:p>
            <a:endParaRPr lang="pt-BR" dirty="0"/>
          </a:p>
          <a:p>
            <a:r>
              <a:rPr lang="pt-BR" dirty="0"/>
              <a:t>Suponhamos que um espaço amostral S e que cada ponto amostral seja atribuído um número. Fica então definida uma função chamada variável aleatória, indicada por uma letras maiúscula sendo seus valores indicados por letras minúsculas.(CRESPO, 2009)</a:t>
            </a:r>
          </a:p>
          <a:p>
            <a:endParaRPr lang="pt-BR" dirty="0"/>
          </a:p>
          <a:p>
            <a:r>
              <a:rPr lang="pt-BR" dirty="0"/>
              <a:t>Uma </a:t>
            </a:r>
            <a:r>
              <a:rPr lang="pt-BR" b="1" dirty="0"/>
              <a:t>variável aleatória</a:t>
            </a:r>
            <a:r>
              <a:rPr lang="pt-BR" dirty="0"/>
              <a:t> é uma variável quantitativa, cujo resultado (valor) depende de fatores aleatórios.</a:t>
            </a:r>
          </a:p>
        </p:txBody>
      </p:sp>
    </p:spTree>
    <p:extLst>
      <p:ext uri="{BB962C8B-B14F-4D97-AF65-F5344CB8AC3E}">
        <p14:creationId xmlns:p14="http://schemas.microsoft.com/office/powerpoint/2010/main" val="349051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VARIÁVEL ALEATÓRIA DISCRETAS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 S={-8, -7, -7, -6, -3, -2, -0, 1, 2, 3, 3, 3, 3, 4, 5, 6, 6, 7, 8}</a:t>
                </a:r>
              </a:p>
              <a:p>
                <a:pPr marL="0" indent="0">
                  <a:buNone/>
                </a:pPr>
                <a:r>
                  <a:rPr lang="pt-BR" dirty="0"/>
                  <a:t>S pertence ao grupo dos número inteiros.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VARIÁVEL ALEATÓRIA CONTÍNUAS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S={-1000;-500,50; -10,0333; -2,54;-0,56783; 0;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pt-BR" dirty="0"/>
                  <a:t>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t-BR" dirty="0"/>
                  <a:t>; 2,0001; 3,7653437;15,1}</a:t>
                </a:r>
              </a:p>
              <a:p>
                <a:pPr marL="0" indent="0">
                  <a:buNone/>
                </a:pPr>
                <a:r>
                  <a:rPr lang="pt-BR" dirty="0"/>
                  <a:t>S pertence aos números reais.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1789" r="-7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341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DISTRIBUIÇÃO DE PROBABILIDADE</a:t>
                </a:r>
              </a:p>
              <a:p>
                <a:pPr marL="0" indent="0">
                  <a:buNone/>
                </a:pPr>
                <a:r>
                  <a:rPr lang="pt-BR" dirty="0"/>
                  <a:t> </a:t>
                </a:r>
              </a:p>
              <a:p>
                <a:r>
                  <a:rPr lang="pt-BR" dirty="0"/>
                  <a:t>Seja uma variável aleatória que pode assumir os valores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dirty="0"/>
                  <a:t>. A cada valor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</m:oMath>
                </a14:m>
                <a:r>
                  <a:rPr lang="pt-BR" dirty="0"/>
                  <a:t> correspondem pontos do espaço amostral. Associamos então cada valor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</m:oMath>
                </a14:m>
                <a:r>
                  <a:rPr lang="pt-BR" dirty="0"/>
                  <a:t> a probabilidade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de ocorrência de tais pontos no espaço amostral. Sendo que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r>
                      <a:rPr lang="pt-BR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pt-BR" dirty="0"/>
              </a:p>
              <a:p>
                <a:endParaRPr lang="pt-BR" dirty="0"/>
              </a:p>
              <a:p>
                <a:r>
                  <a:rPr lang="pt-BR" dirty="0"/>
                  <a:t>Os valores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se seus correspondentes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definem uma distribuição de probabilidade.</a:t>
                </a:r>
              </a:p>
              <a:p>
                <a:endParaRPr lang="pt-BR" dirty="0"/>
              </a:p>
              <a:p>
                <a:r>
                  <a:rPr lang="pt-BR" dirty="0"/>
                  <a:t>Tal probabilidade de ocorrência pode ser representado pela frequência relativa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1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223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DD7556B9-AE49-40D2-ADA5-6065EDA5EE93}"/>
                  </a:ext>
                </a:extLst>
              </p:cNvPr>
              <p:cNvSpPr/>
              <p:nvPr/>
            </p:nvSpPr>
            <p:spPr>
              <a:xfrm>
                <a:off x="457201" y="1015484"/>
                <a:ext cx="11158538" cy="542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b="1" dirty="0"/>
                  <a:t>Distribuição de probabilidade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DD7556B9-AE49-40D2-ADA5-6065EDA5E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1015484"/>
                <a:ext cx="11158538" cy="542136"/>
              </a:xfrm>
              <a:prstGeom prst="rect">
                <a:avLst/>
              </a:prstGeom>
              <a:blipFill>
                <a:blip r:embed="rId2"/>
                <a:stretch>
                  <a:fillRect l="-1093" t="-11236" b="-280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a 1">
                <a:extLst>
                  <a:ext uri="{FF2B5EF4-FFF2-40B4-BE49-F238E27FC236}">
                    <a16:creationId xmlns:a16="http://schemas.microsoft.com/office/drawing/2014/main" id="{EEE73D3D-2B61-4721-BF81-69DC4FFC7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722198"/>
                  </p:ext>
                </p:extLst>
              </p:nvPr>
            </p:nvGraphicFramePr>
            <p:xfrm>
              <a:off x="2302668" y="2440284"/>
              <a:ext cx="7586664" cy="26659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138">
                      <a:extLst>
                        <a:ext uri="{9D8B030D-6E8A-4147-A177-3AD203B41FA5}">
                          <a16:colId xmlns:a16="http://schemas.microsoft.com/office/drawing/2014/main" val="708742787"/>
                        </a:ext>
                      </a:extLst>
                    </a:gridCol>
                    <a:gridCol w="2643188">
                      <a:extLst>
                        <a:ext uri="{9D8B030D-6E8A-4147-A177-3AD203B41FA5}">
                          <a16:colId xmlns:a16="http://schemas.microsoft.com/office/drawing/2014/main" val="3597080805"/>
                        </a:ext>
                      </a:extLst>
                    </a:gridCol>
                    <a:gridCol w="2700338">
                      <a:extLst>
                        <a:ext uri="{9D8B030D-6E8A-4147-A177-3AD203B41FA5}">
                          <a16:colId xmlns:a16="http://schemas.microsoft.com/office/drawing/2014/main" val="23107970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Frequência Simples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5942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=0,25</m:t>
                              </m:r>
                            </m:oMath>
                          </a14:m>
                          <a:r>
                            <a:rPr lang="pt-BR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67437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=0,375</m:t>
                              </m:r>
                            </m:oMath>
                          </a14:m>
                          <a:r>
                            <a:rPr lang="pt-BR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3856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 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=0,25</m:t>
                              </m:r>
                            </m:oMath>
                          </a14:m>
                          <a:r>
                            <a:rPr lang="pt-BR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83202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=0,125</m:t>
                              </m:r>
                            </m:oMath>
                          </a14:m>
                          <a:r>
                            <a:rPr lang="pt-BR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53002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1,0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7409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a 1">
                <a:extLst>
                  <a:ext uri="{FF2B5EF4-FFF2-40B4-BE49-F238E27FC236}">
                    <a16:creationId xmlns:a16="http://schemas.microsoft.com/office/drawing/2014/main" id="{EEE73D3D-2B61-4721-BF81-69DC4FFC7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722198"/>
                  </p:ext>
                </p:extLst>
              </p:nvPr>
            </p:nvGraphicFramePr>
            <p:xfrm>
              <a:off x="2302668" y="2440284"/>
              <a:ext cx="7586664" cy="26659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138">
                      <a:extLst>
                        <a:ext uri="{9D8B030D-6E8A-4147-A177-3AD203B41FA5}">
                          <a16:colId xmlns:a16="http://schemas.microsoft.com/office/drawing/2014/main" val="708742787"/>
                        </a:ext>
                      </a:extLst>
                    </a:gridCol>
                    <a:gridCol w="2643188">
                      <a:extLst>
                        <a:ext uri="{9D8B030D-6E8A-4147-A177-3AD203B41FA5}">
                          <a16:colId xmlns:a16="http://schemas.microsoft.com/office/drawing/2014/main" val="3597080805"/>
                        </a:ext>
                      </a:extLst>
                    </a:gridCol>
                    <a:gridCol w="2700338">
                      <a:extLst>
                        <a:ext uri="{9D8B030D-6E8A-4147-A177-3AD203B41FA5}">
                          <a16:colId xmlns:a16="http://schemas.microsoft.com/office/drawing/2014/main" val="23107970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Frequência Simples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81490" t="-8197" r="-903" b="-6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5942977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83544" r="-903" b="-3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743788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183544" r="-903" b="-2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3856587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 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283544" r="-903" b="-1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3202949"/>
                      </a:ext>
                    </a:extLst>
                  </a:tr>
                  <a:tr h="480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383544" r="-903" b="-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002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1,0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74092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FE92641-1839-4FD5-BBA9-ECEA327B09E3}"/>
              </a:ext>
            </a:extLst>
          </p:cNvPr>
          <p:cNvCxnSpPr>
            <a:cxnSpLocks/>
          </p:cNvCxnSpPr>
          <p:nvPr/>
        </p:nvCxnSpPr>
        <p:spPr>
          <a:xfrm>
            <a:off x="4538661" y="2425996"/>
            <a:ext cx="0" cy="269922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12B7B20-D9D8-46F7-8113-2C0A1B9472FA}"/>
              </a:ext>
            </a:extLst>
          </p:cNvPr>
          <p:cNvCxnSpPr>
            <a:cxnSpLocks/>
          </p:cNvCxnSpPr>
          <p:nvPr/>
        </p:nvCxnSpPr>
        <p:spPr>
          <a:xfrm>
            <a:off x="2302668" y="2804166"/>
            <a:ext cx="7586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5DA9C6C-8F78-485C-B6F1-2663FF5A9F7B}"/>
              </a:ext>
            </a:extLst>
          </p:cNvPr>
          <p:cNvCxnSpPr>
            <a:cxnSpLocks/>
          </p:cNvCxnSpPr>
          <p:nvPr/>
        </p:nvCxnSpPr>
        <p:spPr>
          <a:xfrm flipV="1">
            <a:off x="2302667" y="2423078"/>
            <a:ext cx="7586664" cy="17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BC68DBC-5ED8-4963-94A7-4CD06326B8B9}"/>
              </a:ext>
            </a:extLst>
          </p:cNvPr>
          <p:cNvCxnSpPr>
            <a:cxnSpLocks/>
          </p:cNvCxnSpPr>
          <p:nvPr/>
        </p:nvCxnSpPr>
        <p:spPr>
          <a:xfrm flipV="1">
            <a:off x="2314572" y="5090806"/>
            <a:ext cx="7586664" cy="3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C7B032C7-1396-4FD4-A59A-77D953843FF9}"/>
              </a:ext>
            </a:extLst>
          </p:cNvPr>
          <p:cNvCxnSpPr>
            <a:cxnSpLocks/>
          </p:cNvCxnSpPr>
          <p:nvPr/>
        </p:nvCxnSpPr>
        <p:spPr>
          <a:xfrm flipV="1">
            <a:off x="2290764" y="4757736"/>
            <a:ext cx="7586664" cy="3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FA41B1AC-3E39-4257-973F-0DD9BEFCAF8B}"/>
              </a:ext>
            </a:extLst>
          </p:cNvPr>
          <p:cNvCxnSpPr>
            <a:cxnSpLocks/>
          </p:cNvCxnSpPr>
          <p:nvPr/>
        </p:nvCxnSpPr>
        <p:spPr>
          <a:xfrm>
            <a:off x="7177085" y="2440283"/>
            <a:ext cx="0" cy="266592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313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Ao definir a distribuição de probabilidade, estabelecemos uma correspondência unívoca entre valores da variável aleatória X e os valores da variável P.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Esta correspondência define uma função:</a:t>
                </a:r>
              </a:p>
              <a:p>
                <a:pPr marL="457200" lvl="1" indent="0">
                  <a:buNone/>
                </a:pPr>
                <a:r>
                  <a:rPr lang="pt-BR" dirty="0"/>
                  <a:t>Os valores de X formam o domínio da função (eixo x)</a:t>
                </a:r>
              </a:p>
              <a:p>
                <a:pPr marL="457200" lvl="1" indent="0">
                  <a:buNone/>
                </a:pPr>
                <a:r>
                  <a:rPr lang="pt-BR" dirty="0"/>
                  <a:t>Os valores de P formam a imagem da função (eixo y)</a:t>
                </a:r>
              </a:p>
              <a:p>
                <a:pPr marL="457200" lvl="1" indent="0">
                  <a:buNone/>
                </a:pPr>
                <a:endParaRPr lang="pt-BR" dirty="0"/>
              </a:p>
              <a:p>
                <a:pPr marL="457200" lvl="1" indent="0">
                  <a:buNone/>
                </a:pPr>
                <a:r>
                  <a:rPr lang="pt-BR" dirty="0"/>
                  <a:t>Essa função é denominada </a:t>
                </a:r>
                <a:r>
                  <a:rPr lang="pt-BR" b="1" dirty="0"/>
                  <a:t>função probabilidade </a:t>
                </a:r>
                <a:r>
                  <a:rPr lang="pt-BR" dirty="0"/>
                  <a:t>Em teoria das </a:t>
                </a:r>
                <a:r>
                  <a:rPr lang="pt-BR" b="1" dirty="0"/>
                  <a:t>probabilidades</a:t>
                </a:r>
                <a:r>
                  <a:rPr lang="pt-BR" dirty="0"/>
                  <a:t> e estatística, a </a:t>
                </a:r>
                <a:r>
                  <a:rPr lang="pt-BR" b="1" dirty="0"/>
                  <a:t>função densidade de probabilidade</a:t>
                </a:r>
                <a:r>
                  <a:rPr lang="pt-BR" dirty="0"/>
                  <a:t> (FDP), ou </a:t>
                </a:r>
                <a:r>
                  <a:rPr lang="pt-BR" b="1" dirty="0"/>
                  <a:t>densidade</a:t>
                </a:r>
                <a:r>
                  <a:rPr lang="pt-BR" dirty="0"/>
                  <a:t> de uma variável aleatória contínua, é uma </a:t>
                </a:r>
                <a:r>
                  <a:rPr lang="pt-BR" b="1" dirty="0"/>
                  <a:t>função</a:t>
                </a:r>
                <a:r>
                  <a:rPr lang="pt-BR" dirty="0"/>
                  <a:t> que descreve </a:t>
                </a:r>
                <a:r>
                  <a:rPr lang="pt-BR" dirty="0" err="1"/>
                  <a:t>a</a:t>
                </a:r>
                <a:r>
                  <a:rPr lang="pt-BR" b="1" dirty="0" err="1"/>
                  <a:t>probabilidade</a:t>
                </a:r>
                <a:r>
                  <a:rPr lang="pt-BR" dirty="0"/>
                  <a:t> relativa de uma variável aleatória tomar um valor dado.</a:t>
                </a:r>
                <a:endParaRPr lang="pt-BR" b="1" dirty="0"/>
              </a:p>
              <a:p>
                <a:pPr marL="457200" lvl="1" indent="0">
                  <a:buNone/>
                </a:pPr>
                <a:endParaRPr lang="pt-BR" b="1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1789" r="-6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0129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DD7556B9-AE49-40D2-ADA5-6065EDA5EE93}"/>
                  </a:ext>
                </a:extLst>
              </p:cNvPr>
              <p:cNvSpPr/>
              <p:nvPr/>
            </p:nvSpPr>
            <p:spPr>
              <a:xfrm>
                <a:off x="683111" y="416305"/>
                <a:ext cx="11158538" cy="31524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b="1" dirty="0"/>
                  <a:t>Função densidade de probabilidade</a:t>
                </a:r>
                <a:r>
                  <a:rPr lang="pt-BR" sz="2800" dirty="0"/>
                  <a:t> (FDP), ou </a:t>
                </a:r>
                <a:r>
                  <a:rPr lang="pt-BR" sz="2800" b="1" dirty="0"/>
                  <a:t>densidade</a:t>
                </a:r>
                <a:r>
                  <a:rPr lang="pt-BR" sz="2800" dirty="0"/>
                  <a:t> de uma variável aleatória contínua, é uma </a:t>
                </a:r>
                <a:r>
                  <a:rPr lang="pt-BR" sz="2800" b="1" dirty="0"/>
                  <a:t>função</a:t>
                </a:r>
                <a:r>
                  <a:rPr lang="pt-BR" sz="2800" dirty="0"/>
                  <a:t> que descreve a </a:t>
                </a:r>
                <a:r>
                  <a:rPr lang="pt-BR" sz="2800" b="1" dirty="0"/>
                  <a:t>probabilidade</a:t>
                </a:r>
                <a:r>
                  <a:rPr lang="pt-BR" sz="2800" dirty="0"/>
                  <a:t> relativa de uma variável aleatória tomar um valor dado.</a:t>
                </a:r>
              </a:p>
              <a:p>
                <a:endParaRPr lang="pt-BR" sz="2800" dirty="0"/>
              </a:p>
              <a:p>
                <a:r>
                  <a:rPr lang="pt-BR" sz="2800" dirty="0"/>
                  <a:t>Também chamada de </a:t>
                </a:r>
                <a:r>
                  <a:rPr lang="pt-BR" sz="2800" b="1" dirty="0"/>
                  <a:t>PDF – </a:t>
                </a:r>
                <a:r>
                  <a:rPr lang="pt-BR" sz="2800" b="1" dirty="0" err="1"/>
                  <a:t>Probability</a:t>
                </a:r>
                <a:r>
                  <a:rPr lang="pt-BR" sz="2800" b="1" dirty="0"/>
                  <a:t> </a:t>
                </a:r>
                <a:r>
                  <a:rPr lang="pt-BR" sz="2800" b="1" dirty="0" err="1"/>
                  <a:t>Density</a:t>
                </a:r>
                <a:r>
                  <a:rPr lang="pt-BR" sz="2800" b="1" dirty="0"/>
                  <a:t> </a:t>
                </a:r>
                <a:r>
                  <a:rPr lang="pt-BR" sz="2800" b="1" dirty="0" err="1"/>
                  <a:t>Function</a:t>
                </a:r>
                <a:endParaRPr lang="pt-BR" sz="2800" b="1" dirty="0"/>
              </a:p>
              <a:p>
                <a:endParaRPr lang="pt-BR" sz="2800" b="1" dirty="0"/>
              </a:p>
              <a:p>
                <a:r>
                  <a:rPr lang="pt-BR" sz="2800" b="1" dirty="0"/>
                  <a:t>Distribuição de probabilidade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eqArr>
                          <m:eqArr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sub>
                    </m:sSub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DD7556B9-AE49-40D2-ADA5-6065EDA5E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11" y="416305"/>
                <a:ext cx="11158538" cy="3152401"/>
              </a:xfrm>
              <a:prstGeom prst="rect">
                <a:avLst/>
              </a:prstGeom>
              <a:blipFill>
                <a:blip r:embed="rId2"/>
                <a:stretch>
                  <a:fillRect l="-1092" t="-1741" b="-32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a 1">
                <a:extLst>
                  <a:ext uri="{FF2B5EF4-FFF2-40B4-BE49-F238E27FC236}">
                    <a16:creationId xmlns:a16="http://schemas.microsoft.com/office/drawing/2014/main" id="{EEE73D3D-2B61-4721-BF81-69DC4FFC7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7491920"/>
                  </p:ext>
                </p:extLst>
              </p:nvPr>
            </p:nvGraphicFramePr>
            <p:xfrm>
              <a:off x="316571" y="4080907"/>
              <a:ext cx="7586664" cy="26659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138">
                      <a:extLst>
                        <a:ext uri="{9D8B030D-6E8A-4147-A177-3AD203B41FA5}">
                          <a16:colId xmlns:a16="http://schemas.microsoft.com/office/drawing/2014/main" val="708742787"/>
                        </a:ext>
                      </a:extLst>
                    </a:gridCol>
                    <a:gridCol w="2643188">
                      <a:extLst>
                        <a:ext uri="{9D8B030D-6E8A-4147-A177-3AD203B41FA5}">
                          <a16:colId xmlns:a16="http://schemas.microsoft.com/office/drawing/2014/main" val="3597080805"/>
                        </a:ext>
                      </a:extLst>
                    </a:gridCol>
                    <a:gridCol w="2700338">
                      <a:extLst>
                        <a:ext uri="{9D8B030D-6E8A-4147-A177-3AD203B41FA5}">
                          <a16:colId xmlns:a16="http://schemas.microsoft.com/office/drawing/2014/main" val="23107970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Frequência Simples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5942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=0,25</m:t>
                              </m:r>
                            </m:oMath>
                          </a14:m>
                          <a:r>
                            <a:rPr lang="pt-BR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67437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=0,375</m:t>
                              </m:r>
                            </m:oMath>
                          </a14:m>
                          <a:r>
                            <a:rPr lang="pt-BR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3856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 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=0,25</m:t>
                              </m:r>
                            </m:oMath>
                          </a14:m>
                          <a:r>
                            <a:rPr lang="pt-BR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83202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=0,125</m:t>
                              </m:r>
                            </m:oMath>
                          </a14:m>
                          <a:r>
                            <a:rPr lang="pt-BR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53002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1,0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7409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a 1">
                <a:extLst>
                  <a:ext uri="{FF2B5EF4-FFF2-40B4-BE49-F238E27FC236}">
                    <a16:creationId xmlns:a16="http://schemas.microsoft.com/office/drawing/2014/main" id="{EEE73D3D-2B61-4721-BF81-69DC4FFC7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7491920"/>
                  </p:ext>
                </p:extLst>
              </p:nvPr>
            </p:nvGraphicFramePr>
            <p:xfrm>
              <a:off x="316571" y="4080907"/>
              <a:ext cx="7586664" cy="26659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138">
                      <a:extLst>
                        <a:ext uri="{9D8B030D-6E8A-4147-A177-3AD203B41FA5}">
                          <a16:colId xmlns:a16="http://schemas.microsoft.com/office/drawing/2014/main" val="708742787"/>
                        </a:ext>
                      </a:extLst>
                    </a:gridCol>
                    <a:gridCol w="2643188">
                      <a:extLst>
                        <a:ext uri="{9D8B030D-6E8A-4147-A177-3AD203B41FA5}">
                          <a16:colId xmlns:a16="http://schemas.microsoft.com/office/drawing/2014/main" val="3597080805"/>
                        </a:ext>
                      </a:extLst>
                    </a:gridCol>
                    <a:gridCol w="2700338">
                      <a:extLst>
                        <a:ext uri="{9D8B030D-6E8A-4147-A177-3AD203B41FA5}">
                          <a16:colId xmlns:a16="http://schemas.microsoft.com/office/drawing/2014/main" val="23107970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Frequência Simples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81490" t="-8197" r="-903" b="-6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5942977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83544" r="-903" b="-3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743788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183544" r="-903" b="-2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3856587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 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283544" r="-903" b="-1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3202949"/>
                      </a:ext>
                    </a:extLst>
                  </a:tr>
                  <a:tr h="480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383544" r="-903" b="-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002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1,0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74092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FE92641-1839-4FD5-BBA9-ECEA327B09E3}"/>
              </a:ext>
            </a:extLst>
          </p:cNvPr>
          <p:cNvCxnSpPr>
            <a:cxnSpLocks/>
          </p:cNvCxnSpPr>
          <p:nvPr/>
        </p:nvCxnSpPr>
        <p:spPr>
          <a:xfrm>
            <a:off x="2552564" y="4066619"/>
            <a:ext cx="0" cy="269922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12B7B20-D9D8-46F7-8113-2C0A1B9472FA}"/>
              </a:ext>
            </a:extLst>
          </p:cNvPr>
          <p:cNvCxnSpPr>
            <a:cxnSpLocks/>
          </p:cNvCxnSpPr>
          <p:nvPr/>
        </p:nvCxnSpPr>
        <p:spPr>
          <a:xfrm>
            <a:off x="316571" y="4444789"/>
            <a:ext cx="7586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5DA9C6C-8F78-485C-B6F1-2663FF5A9F7B}"/>
              </a:ext>
            </a:extLst>
          </p:cNvPr>
          <p:cNvCxnSpPr>
            <a:cxnSpLocks/>
          </p:cNvCxnSpPr>
          <p:nvPr/>
        </p:nvCxnSpPr>
        <p:spPr>
          <a:xfrm flipV="1">
            <a:off x="316570" y="4063701"/>
            <a:ext cx="7586664" cy="17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BC68DBC-5ED8-4963-94A7-4CD06326B8B9}"/>
              </a:ext>
            </a:extLst>
          </p:cNvPr>
          <p:cNvCxnSpPr>
            <a:cxnSpLocks/>
          </p:cNvCxnSpPr>
          <p:nvPr/>
        </p:nvCxnSpPr>
        <p:spPr>
          <a:xfrm flipV="1">
            <a:off x="328475" y="6731429"/>
            <a:ext cx="7586664" cy="3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C7B032C7-1396-4FD4-A59A-77D953843FF9}"/>
              </a:ext>
            </a:extLst>
          </p:cNvPr>
          <p:cNvCxnSpPr>
            <a:cxnSpLocks/>
          </p:cNvCxnSpPr>
          <p:nvPr/>
        </p:nvCxnSpPr>
        <p:spPr>
          <a:xfrm flipV="1">
            <a:off x="304667" y="6398359"/>
            <a:ext cx="7586664" cy="3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FA41B1AC-3E39-4257-973F-0DD9BEFCAF8B}"/>
              </a:ext>
            </a:extLst>
          </p:cNvPr>
          <p:cNvCxnSpPr>
            <a:cxnSpLocks/>
          </p:cNvCxnSpPr>
          <p:nvPr/>
        </p:nvCxnSpPr>
        <p:spPr>
          <a:xfrm>
            <a:off x="5190988" y="4080906"/>
            <a:ext cx="0" cy="266592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95646571-6C83-4069-8ECB-6AA51128AFCC}"/>
                  </a:ext>
                </a:extLst>
              </p:cNvPr>
              <p:cNvSpPr/>
              <p:nvPr/>
            </p:nvSpPr>
            <p:spPr>
              <a:xfrm>
                <a:off x="8041851" y="4585683"/>
                <a:ext cx="341017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pt-BR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95646571-6C83-4069-8ECB-6AA51128AF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851" y="4585683"/>
                <a:ext cx="3410174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D7D588E4-7179-40D1-AD12-E2769191EF56}"/>
                  </a:ext>
                </a:extLst>
              </p:cNvPr>
              <p:cNvSpPr/>
              <p:nvPr/>
            </p:nvSpPr>
            <p:spPr>
              <a:xfrm>
                <a:off x="8041851" y="5060800"/>
                <a:ext cx="3195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 xmlns:m="http://schemas.openxmlformats.org/officeDocument/2006/math">
                    <m:r>
                      <a:rPr lang="pt-BR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  <m:r>
                      <a:rPr lang="pt-BR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  <m:r>
                      <a:rPr lang="pt-B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pt-BR" b="1" dirty="0"/>
                  <a:t>375</a:t>
                </a:r>
              </a:p>
            </p:txBody>
          </p:sp>
        </mc:Choice>
        <mc:Fallback xmlns="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D7D588E4-7179-40D1-AD12-E2769191EF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851" y="5060800"/>
                <a:ext cx="3195170" cy="369332"/>
              </a:xfrm>
              <a:prstGeom prst="rect">
                <a:avLst/>
              </a:prstGeom>
              <a:blipFill>
                <a:blip r:embed="rId5"/>
                <a:stretch>
                  <a:fillRect t="-8197" r="-763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A9D935B4-5AC6-402B-8730-A644F93CF11E}"/>
                  </a:ext>
                </a:extLst>
              </p:cNvPr>
              <p:cNvSpPr/>
              <p:nvPr/>
            </p:nvSpPr>
            <p:spPr>
              <a:xfrm>
                <a:off x="8103251" y="5565643"/>
                <a:ext cx="3211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pt-BR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A9D935B4-5AC6-402B-8730-A644F93CF1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251" y="5565643"/>
                <a:ext cx="3211200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DF1104CF-94DB-40F6-8460-581BB4BB2E45}"/>
                  </a:ext>
                </a:extLst>
              </p:cNvPr>
              <p:cNvSpPr/>
              <p:nvPr/>
            </p:nvSpPr>
            <p:spPr>
              <a:xfrm>
                <a:off x="8095236" y="6046233"/>
                <a:ext cx="33490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  <m:r>
                        <a:rPr lang="pt-BR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DF1104CF-94DB-40F6-8460-581BB4BB2E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236" y="6046233"/>
                <a:ext cx="3349058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36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3B426-5EBB-4A5A-8E90-39775271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652"/>
            <a:ext cx="10515600" cy="1146313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PROBABILIDADE</a:t>
            </a:r>
            <a:endParaRPr lang="pt-BR" sz="1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755913"/>
            <a:ext cx="11510682" cy="4026322"/>
          </a:xfrm>
        </p:spPr>
        <p:txBody>
          <a:bodyPr>
            <a:normAutofit fontScale="92500"/>
          </a:bodyPr>
          <a:lstStyle/>
          <a:p>
            <a:r>
              <a:rPr lang="pt-BR" dirty="0"/>
              <a:t>A maioria dos fenômenos estatísticos são de natureza aleatória ou probabilística.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Dessa forma conhecimento de probabilidade é fundamental para o estudo da </a:t>
            </a:r>
            <a:r>
              <a:rPr lang="pt-BR" b="1" dirty="0"/>
              <a:t>Estatística Indutiva ou Inferencial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/>
              <a:t>Conhecer probabilidade é pré-requisito para avançar para Estatística Inferencial.</a:t>
            </a:r>
          </a:p>
          <a:p>
            <a:endParaRPr lang="pt-BR" dirty="0"/>
          </a:p>
          <a:p>
            <a:r>
              <a:rPr lang="pt-BR" dirty="0"/>
              <a:t>A seguir: apresentação do s conceitos básicos.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6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747382"/>
            <a:ext cx="11510682" cy="5371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EXPERIMENTOS FENÔMENOS ALEATÓRIOS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São aqueles que ocorrem com ao acaso, com uma determina chance, com uma determinada probabilidade.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Ex.:</a:t>
            </a:r>
          </a:p>
          <a:p>
            <a:r>
              <a:rPr lang="pt-BR" dirty="0"/>
              <a:t>Lançamento de um dado</a:t>
            </a:r>
          </a:p>
          <a:p>
            <a:r>
              <a:rPr lang="pt-BR" dirty="0"/>
              <a:t>Lançamento de uma moeda</a:t>
            </a:r>
          </a:p>
          <a:p>
            <a:r>
              <a:rPr lang="pt-BR" dirty="0"/>
              <a:t>Retorno de uma 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646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747382"/>
            <a:ext cx="11510682" cy="53710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ESPAÇO AMOSTRAL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 cada experimento ocorrem vários resultados possíveis.</a:t>
            </a:r>
          </a:p>
          <a:p>
            <a:endParaRPr lang="pt-BR" dirty="0"/>
          </a:p>
          <a:p>
            <a:r>
              <a:rPr lang="pt-BR" dirty="0"/>
              <a:t>O espaço amostral S é o conjunto dos resultados possíveis de um experimento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Ex.:</a:t>
            </a:r>
          </a:p>
          <a:p>
            <a:r>
              <a:rPr lang="pt-BR" dirty="0"/>
              <a:t>Lançamento de um dado : S={1,2,3,4,5,6}</a:t>
            </a:r>
          </a:p>
          <a:p>
            <a:r>
              <a:rPr lang="pt-BR" dirty="0"/>
              <a:t>Lançamento de uma moeda: S={Cara, Coroa}</a:t>
            </a:r>
          </a:p>
          <a:p>
            <a:r>
              <a:rPr lang="pt-BR" dirty="0"/>
              <a:t>Retorno de uma ação: S= {Números Reais}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14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59" y="461632"/>
            <a:ext cx="11510682" cy="6096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EVENTO</a:t>
            </a:r>
          </a:p>
          <a:p>
            <a:endParaRPr lang="pt-BR" dirty="0"/>
          </a:p>
          <a:p>
            <a:r>
              <a:rPr lang="pt-BR" dirty="0"/>
              <a:t>Um evento é o subconjunto do espeço amostral S de um evento aleatório. dos resultados possíveis de um experimento.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Assim, se E ⊂ S então E é um evento de S</a:t>
            </a:r>
          </a:p>
          <a:p>
            <a:pPr marL="0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Se E = S, E é chamado de evento certo</a:t>
            </a:r>
          </a:p>
          <a:p>
            <a:pPr marL="457200" lvl="1" indent="0">
              <a:buNone/>
            </a:pPr>
            <a:r>
              <a:rPr lang="pt-BR" dirty="0"/>
              <a:t>Se E ⊂ S e </a:t>
            </a:r>
            <a:r>
              <a:rPr lang="pt-BR" dirty="0" err="1"/>
              <a:t>E</a:t>
            </a:r>
            <a:r>
              <a:rPr lang="pt-BR" dirty="0"/>
              <a:t> é um evento unitário, E é chamado de evento elementar</a:t>
            </a:r>
          </a:p>
          <a:p>
            <a:pPr marL="457200" lvl="1" indent="0">
              <a:buNone/>
            </a:pPr>
            <a:r>
              <a:rPr lang="pt-BR" dirty="0"/>
              <a:t>Se E = Ø E é chamado de evento impossível</a:t>
            </a:r>
          </a:p>
          <a:p>
            <a:endParaRPr lang="pt-BR" dirty="0"/>
          </a:p>
          <a:p>
            <a:r>
              <a:rPr lang="pt-BR" dirty="0"/>
              <a:t>Um evento é sempre definido por uma sentença.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2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747382"/>
            <a:ext cx="11510682" cy="5371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EXEMPLO: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No lançamento de um dado onde S = {1,2,3,4,5,6}. Temos os seguintes eventos: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Obter número par na face superior: E ={2,4,6}</a:t>
            </a:r>
          </a:p>
          <a:p>
            <a:pPr marL="0" indent="0">
              <a:buNone/>
            </a:pPr>
            <a:r>
              <a:rPr lang="pt-BR" dirty="0"/>
              <a:t>Obter número menor ou igual a 4: E = {1,2,3,4}</a:t>
            </a:r>
          </a:p>
          <a:p>
            <a:pPr marL="0" indent="0">
              <a:buNone/>
            </a:pPr>
            <a:r>
              <a:rPr lang="pt-BR" dirty="0"/>
              <a:t>Obter  número 6 na face superior: E={6}</a:t>
            </a:r>
          </a:p>
          <a:p>
            <a:pPr marL="0" indent="0">
              <a:buNone/>
            </a:pPr>
            <a:r>
              <a:rPr lang="pt-BR" dirty="0"/>
              <a:t>Obter nenhum número na face superior: E = { }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015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37102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PROBABILIDADE</a:t>
                </a:r>
              </a:p>
              <a:p>
                <a:endParaRPr lang="pt-BR" dirty="0"/>
              </a:p>
              <a:p>
                <a:r>
                  <a:rPr lang="pt-BR" dirty="0"/>
                  <a:t>A probabilidade de um evento A (A ⊂ S), considerando S um conjunto </a:t>
                </a:r>
                <a:r>
                  <a:rPr lang="pt-BR" b="1" dirty="0"/>
                  <a:t>equiprovável</a:t>
                </a:r>
                <a:r>
                  <a:rPr lang="pt-BR" dirty="0"/>
                  <a:t>, o número real tal que: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dirty="0"/>
                  <a:t> : número de elementos de 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dirty="0"/>
                  <a:t> : número de elementos de S 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371029"/>
              </a:xfrm>
              <a:blipFill>
                <a:blip r:embed="rId2"/>
                <a:stretch>
                  <a:fillRect l="-1112" t="-19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52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161365"/>
                <a:ext cx="11510682" cy="6368527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Sendo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pt-BR" dirty="0"/>
              </a:p>
              <a:p>
                <a:r>
                  <a:rPr lang="pt-BR" dirty="0"/>
                  <a:t>A probabilidade de um evento certo é igual a 1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Probabilidade de um evento impossível é igual a zero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A probabilidade de um evento qualquer E qualquer E ⊂ S é um número real tal que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A probabilidade de um evento elementar E qualquer é, lembrando que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161365"/>
                <a:ext cx="11510682" cy="6368527"/>
              </a:xfrm>
              <a:blipFill>
                <a:blip r:embed="rId2"/>
                <a:stretch>
                  <a:fillRect l="-6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82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37102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EVENTOS COMPLEMENTARES</a:t>
                </a:r>
              </a:p>
              <a:p>
                <a:endParaRPr lang="pt-BR" dirty="0"/>
              </a:p>
              <a:p>
                <a:r>
                  <a:rPr lang="pt-BR" dirty="0"/>
                  <a:t>Sabemos que um evento pode ocorrer ou não. Sendo p a probabilidade  de que ele ocorra (sucesso) e q a probabilidade de que ele não ocorra (fracasso), para um mesmo evento existe a relação: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𝑜𝑢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pt-BR" dirty="0"/>
                  <a:t>Assim se a probabilidade de realizar um evento 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 (20%)</m:t>
                    </m:r>
                  </m:oMath>
                </a14:m>
                <a:r>
                  <a:rPr lang="pt-BR" dirty="0"/>
                  <a:t> a probabilidade de que ele não ocorra 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−1=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=80%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371029"/>
              </a:xfrm>
              <a:blipFill>
                <a:blip r:embed="rId2"/>
                <a:stretch>
                  <a:fillRect l="-1112" t="-1930" r="-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1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1178</Words>
  <Application>Microsoft Office PowerPoint</Application>
  <PresentationFormat>Widescreen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Tema do Office</vt:lpstr>
      <vt:lpstr>Tratamento e Análise de Dados e Informações</vt:lpstr>
      <vt:lpstr>PROBABILIDADE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Tratamento e Análise de Dados e Informações</dc:title>
  <dc:creator>Gerson Nassor Cardoso</dc:creator>
  <cp:lastModifiedBy>Gerson Nassor Cardoso</cp:lastModifiedBy>
  <cp:revision>1</cp:revision>
  <dcterms:created xsi:type="dcterms:W3CDTF">2019-05-05T21:18:12Z</dcterms:created>
  <dcterms:modified xsi:type="dcterms:W3CDTF">2019-05-24T13:59:05Z</dcterms:modified>
</cp:coreProperties>
</file>