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74" r:id="rId9"/>
    <p:sldId id="275" r:id="rId10"/>
    <p:sldId id="276" r:id="rId11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6"/>
  </p:normalViewPr>
  <p:slideViewPr>
    <p:cSldViewPr>
      <p:cViewPr varScale="1">
        <p:scale>
          <a:sx n="80" d="100"/>
          <a:sy n="80" d="100"/>
        </p:scale>
        <p:origin x="1640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74073" y="348996"/>
            <a:ext cx="184785" cy="3429000"/>
          </a:xfrm>
          <a:custGeom>
            <a:avLst/>
            <a:gdLst/>
            <a:ahLst/>
            <a:cxnLst/>
            <a:rect l="l" t="t" r="r" b="b"/>
            <a:pathLst>
              <a:path w="184784" h="3429000">
                <a:moveTo>
                  <a:pt x="6095" y="0"/>
                </a:moveTo>
                <a:lnTo>
                  <a:pt x="0" y="0"/>
                </a:lnTo>
                <a:lnTo>
                  <a:pt x="0" y="3428999"/>
                </a:lnTo>
                <a:lnTo>
                  <a:pt x="0" y="6095"/>
                </a:lnTo>
                <a:lnTo>
                  <a:pt x="6095" y="0"/>
                </a:lnTo>
                <a:close/>
              </a:path>
              <a:path w="184784" h="3429000">
                <a:moveTo>
                  <a:pt x="179832" y="6095"/>
                </a:moveTo>
                <a:lnTo>
                  <a:pt x="175260" y="0"/>
                </a:lnTo>
                <a:lnTo>
                  <a:pt x="6095" y="0"/>
                </a:lnTo>
                <a:lnTo>
                  <a:pt x="0" y="6095"/>
                </a:lnTo>
                <a:lnTo>
                  <a:pt x="179832" y="6095"/>
                </a:lnTo>
                <a:close/>
              </a:path>
              <a:path w="184784" h="3429000">
                <a:moveTo>
                  <a:pt x="6096" y="3428999"/>
                </a:moveTo>
                <a:lnTo>
                  <a:pt x="6096" y="6095"/>
                </a:lnTo>
                <a:lnTo>
                  <a:pt x="0" y="6095"/>
                </a:lnTo>
                <a:lnTo>
                  <a:pt x="0" y="3428999"/>
                </a:lnTo>
                <a:lnTo>
                  <a:pt x="6096" y="3428999"/>
                </a:lnTo>
                <a:close/>
              </a:path>
              <a:path w="184784" h="3429000">
                <a:moveTo>
                  <a:pt x="184404" y="3428999"/>
                </a:moveTo>
                <a:lnTo>
                  <a:pt x="184404" y="0"/>
                </a:lnTo>
                <a:lnTo>
                  <a:pt x="175260" y="0"/>
                </a:lnTo>
                <a:lnTo>
                  <a:pt x="179832" y="6095"/>
                </a:lnTo>
                <a:lnTo>
                  <a:pt x="179832" y="3428999"/>
                </a:lnTo>
                <a:lnTo>
                  <a:pt x="184404" y="3428999"/>
                </a:lnTo>
                <a:close/>
              </a:path>
              <a:path w="184784" h="3429000">
                <a:moveTo>
                  <a:pt x="179832" y="3428999"/>
                </a:moveTo>
                <a:lnTo>
                  <a:pt x="179832" y="6095"/>
                </a:lnTo>
                <a:lnTo>
                  <a:pt x="175260" y="6095"/>
                </a:lnTo>
                <a:lnTo>
                  <a:pt x="175260" y="3428999"/>
                </a:lnTo>
                <a:lnTo>
                  <a:pt x="179832" y="342899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03185" y="348995"/>
            <a:ext cx="214883" cy="1368551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9698614" y="348996"/>
            <a:ext cx="219710" cy="1374775"/>
          </a:xfrm>
          <a:custGeom>
            <a:avLst/>
            <a:gdLst/>
            <a:ahLst/>
            <a:cxnLst/>
            <a:rect l="l" t="t" r="r" b="b"/>
            <a:pathLst>
              <a:path w="219709" h="1374775">
                <a:moveTo>
                  <a:pt x="9143" y="0"/>
                </a:moveTo>
                <a:lnTo>
                  <a:pt x="0" y="0"/>
                </a:lnTo>
                <a:lnTo>
                  <a:pt x="0" y="1374647"/>
                </a:lnTo>
                <a:lnTo>
                  <a:pt x="4572" y="1374647"/>
                </a:lnTo>
                <a:lnTo>
                  <a:pt x="4572" y="6095"/>
                </a:lnTo>
                <a:lnTo>
                  <a:pt x="9143" y="0"/>
                </a:lnTo>
                <a:close/>
              </a:path>
              <a:path w="219709" h="1374775">
                <a:moveTo>
                  <a:pt x="219455" y="6095"/>
                </a:moveTo>
                <a:lnTo>
                  <a:pt x="214884" y="0"/>
                </a:lnTo>
                <a:lnTo>
                  <a:pt x="9143" y="0"/>
                </a:lnTo>
                <a:lnTo>
                  <a:pt x="4572" y="6095"/>
                </a:lnTo>
                <a:lnTo>
                  <a:pt x="219455" y="6095"/>
                </a:lnTo>
                <a:close/>
              </a:path>
              <a:path w="219709" h="1374775">
                <a:moveTo>
                  <a:pt x="9144" y="1363979"/>
                </a:moveTo>
                <a:lnTo>
                  <a:pt x="9144" y="6095"/>
                </a:lnTo>
                <a:lnTo>
                  <a:pt x="4572" y="6095"/>
                </a:lnTo>
                <a:lnTo>
                  <a:pt x="4572" y="1363979"/>
                </a:lnTo>
                <a:lnTo>
                  <a:pt x="9144" y="1363979"/>
                </a:lnTo>
                <a:close/>
              </a:path>
              <a:path w="219709" h="1374775">
                <a:moveTo>
                  <a:pt x="219455" y="1363979"/>
                </a:moveTo>
                <a:lnTo>
                  <a:pt x="4572" y="1363979"/>
                </a:lnTo>
                <a:lnTo>
                  <a:pt x="9144" y="1368551"/>
                </a:lnTo>
                <a:lnTo>
                  <a:pt x="9144" y="1374647"/>
                </a:lnTo>
                <a:lnTo>
                  <a:pt x="214884" y="1374647"/>
                </a:lnTo>
                <a:lnTo>
                  <a:pt x="214884" y="1368551"/>
                </a:lnTo>
                <a:lnTo>
                  <a:pt x="219455" y="1363979"/>
                </a:lnTo>
                <a:close/>
              </a:path>
              <a:path w="219709" h="1374775">
                <a:moveTo>
                  <a:pt x="9144" y="1374647"/>
                </a:moveTo>
                <a:lnTo>
                  <a:pt x="9143" y="1368551"/>
                </a:lnTo>
                <a:lnTo>
                  <a:pt x="4572" y="1363979"/>
                </a:lnTo>
                <a:lnTo>
                  <a:pt x="4572" y="1374647"/>
                </a:lnTo>
                <a:lnTo>
                  <a:pt x="9144" y="1374647"/>
                </a:lnTo>
                <a:close/>
              </a:path>
              <a:path w="219709" h="1374775">
                <a:moveTo>
                  <a:pt x="219455" y="6094"/>
                </a:moveTo>
                <a:lnTo>
                  <a:pt x="219455" y="0"/>
                </a:lnTo>
                <a:lnTo>
                  <a:pt x="214884" y="0"/>
                </a:lnTo>
                <a:lnTo>
                  <a:pt x="219455" y="6094"/>
                </a:lnTo>
                <a:close/>
              </a:path>
              <a:path w="219709" h="1374775">
                <a:moveTo>
                  <a:pt x="219455" y="1363979"/>
                </a:moveTo>
                <a:lnTo>
                  <a:pt x="219455" y="6095"/>
                </a:lnTo>
                <a:lnTo>
                  <a:pt x="214884" y="6095"/>
                </a:lnTo>
                <a:lnTo>
                  <a:pt x="214884" y="1363979"/>
                </a:lnTo>
                <a:lnTo>
                  <a:pt x="219455" y="1363979"/>
                </a:lnTo>
                <a:close/>
              </a:path>
              <a:path w="219709" h="1374775">
                <a:moveTo>
                  <a:pt x="219455" y="1374647"/>
                </a:moveTo>
                <a:lnTo>
                  <a:pt x="219455" y="1363979"/>
                </a:lnTo>
                <a:lnTo>
                  <a:pt x="214884" y="1368551"/>
                </a:lnTo>
                <a:lnTo>
                  <a:pt x="214884" y="1374647"/>
                </a:lnTo>
                <a:lnTo>
                  <a:pt x="219455" y="137464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122297" y="3058667"/>
            <a:ext cx="2592705" cy="588645"/>
          </a:xfrm>
          <a:custGeom>
            <a:avLst/>
            <a:gdLst/>
            <a:ahLst/>
            <a:cxnLst/>
            <a:rect l="l" t="t" r="r" b="b"/>
            <a:pathLst>
              <a:path w="2592704" h="588645">
                <a:moveTo>
                  <a:pt x="2592323" y="588263"/>
                </a:moveTo>
                <a:lnTo>
                  <a:pt x="2592323" y="0"/>
                </a:lnTo>
                <a:lnTo>
                  <a:pt x="0" y="0"/>
                </a:lnTo>
                <a:lnTo>
                  <a:pt x="0" y="588263"/>
                </a:lnTo>
                <a:lnTo>
                  <a:pt x="2592323" y="588263"/>
                </a:lnTo>
                <a:close/>
              </a:path>
            </a:pathLst>
          </a:custGeom>
          <a:solidFill>
            <a:srgbClr val="6500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117726" y="3052572"/>
            <a:ext cx="2603500" cy="599440"/>
          </a:xfrm>
          <a:custGeom>
            <a:avLst/>
            <a:gdLst/>
            <a:ahLst/>
            <a:cxnLst/>
            <a:rect l="l" t="t" r="r" b="b"/>
            <a:pathLst>
              <a:path w="2603500" h="599439">
                <a:moveTo>
                  <a:pt x="2602992" y="598932"/>
                </a:moveTo>
                <a:lnTo>
                  <a:pt x="2602992" y="0"/>
                </a:lnTo>
                <a:lnTo>
                  <a:pt x="0" y="0"/>
                </a:lnTo>
                <a:lnTo>
                  <a:pt x="0" y="598932"/>
                </a:lnTo>
                <a:lnTo>
                  <a:pt x="4572" y="598932"/>
                </a:lnTo>
                <a:lnTo>
                  <a:pt x="4572" y="10668"/>
                </a:lnTo>
                <a:lnTo>
                  <a:pt x="9144" y="6096"/>
                </a:lnTo>
                <a:lnTo>
                  <a:pt x="9144" y="10668"/>
                </a:lnTo>
                <a:lnTo>
                  <a:pt x="2592324" y="10668"/>
                </a:lnTo>
                <a:lnTo>
                  <a:pt x="2592324" y="6096"/>
                </a:lnTo>
                <a:lnTo>
                  <a:pt x="2596896" y="10668"/>
                </a:lnTo>
                <a:lnTo>
                  <a:pt x="2596896" y="598932"/>
                </a:lnTo>
                <a:lnTo>
                  <a:pt x="2602992" y="598932"/>
                </a:lnTo>
                <a:close/>
              </a:path>
              <a:path w="2603500" h="599439">
                <a:moveTo>
                  <a:pt x="9144" y="10668"/>
                </a:moveTo>
                <a:lnTo>
                  <a:pt x="9144" y="6096"/>
                </a:lnTo>
                <a:lnTo>
                  <a:pt x="4572" y="10668"/>
                </a:lnTo>
                <a:lnTo>
                  <a:pt x="9144" y="10668"/>
                </a:lnTo>
                <a:close/>
              </a:path>
              <a:path w="2603500" h="599439">
                <a:moveTo>
                  <a:pt x="9144" y="589788"/>
                </a:moveTo>
                <a:lnTo>
                  <a:pt x="9144" y="10668"/>
                </a:lnTo>
                <a:lnTo>
                  <a:pt x="4572" y="10668"/>
                </a:lnTo>
                <a:lnTo>
                  <a:pt x="4572" y="589788"/>
                </a:lnTo>
                <a:lnTo>
                  <a:pt x="9144" y="589788"/>
                </a:lnTo>
                <a:close/>
              </a:path>
              <a:path w="2603500" h="599439">
                <a:moveTo>
                  <a:pt x="2596896" y="589788"/>
                </a:moveTo>
                <a:lnTo>
                  <a:pt x="4572" y="589788"/>
                </a:lnTo>
                <a:lnTo>
                  <a:pt x="9144" y="594360"/>
                </a:lnTo>
                <a:lnTo>
                  <a:pt x="9144" y="598932"/>
                </a:lnTo>
                <a:lnTo>
                  <a:pt x="2592324" y="598932"/>
                </a:lnTo>
                <a:lnTo>
                  <a:pt x="2592324" y="594360"/>
                </a:lnTo>
                <a:lnTo>
                  <a:pt x="2596896" y="589788"/>
                </a:lnTo>
                <a:close/>
              </a:path>
              <a:path w="2603500" h="599439">
                <a:moveTo>
                  <a:pt x="9144" y="598932"/>
                </a:moveTo>
                <a:lnTo>
                  <a:pt x="9144" y="594360"/>
                </a:lnTo>
                <a:lnTo>
                  <a:pt x="4572" y="589788"/>
                </a:lnTo>
                <a:lnTo>
                  <a:pt x="4572" y="598932"/>
                </a:lnTo>
                <a:lnTo>
                  <a:pt x="9144" y="598932"/>
                </a:lnTo>
                <a:close/>
              </a:path>
              <a:path w="2603500" h="599439">
                <a:moveTo>
                  <a:pt x="2596896" y="10668"/>
                </a:moveTo>
                <a:lnTo>
                  <a:pt x="2592324" y="6096"/>
                </a:lnTo>
                <a:lnTo>
                  <a:pt x="2592324" y="10668"/>
                </a:lnTo>
                <a:lnTo>
                  <a:pt x="2596896" y="10668"/>
                </a:lnTo>
                <a:close/>
              </a:path>
              <a:path w="2603500" h="599439">
                <a:moveTo>
                  <a:pt x="2596896" y="589788"/>
                </a:moveTo>
                <a:lnTo>
                  <a:pt x="2596896" y="10668"/>
                </a:lnTo>
                <a:lnTo>
                  <a:pt x="2592324" y="10668"/>
                </a:lnTo>
                <a:lnTo>
                  <a:pt x="2592324" y="589788"/>
                </a:lnTo>
                <a:lnTo>
                  <a:pt x="2596896" y="589788"/>
                </a:lnTo>
                <a:close/>
              </a:path>
              <a:path w="2603500" h="599439">
                <a:moveTo>
                  <a:pt x="2596896" y="598932"/>
                </a:moveTo>
                <a:lnTo>
                  <a:pt x="2596896" y="589788"/>
                </a:lnTo>
                <a:lnTo>
                  <a:pt x="2592324" y="594360"/>
                </a:lnTo>
                <a:lnTo>
                  <a:pt x="2592324" y="598932"/>
                </a:lnTo>
                <a:lnTo>
                  <a:pt x="2596896" y="59893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74073" y="348996"/>
            <a:ext cx="184785" cy="3429000"/>
          </a:xfrm>
          <a:custGeom>
            <a:avLst/>
            <a:gdLst/>
            <a:ahLst/>
            <a:cxnLst/>
            <a:rect l="l" t="t" r="r" b="b"/>
            <a:pathLst>
              <a:path w="184784" h="3429000">
                <a:moveTo>
                  <a:pt x="6095" y="0"/>
                </a:moveTo>
                <a:lnTo>
                  <a:pt x="0" y="0"/>
                </a:lnTo>
                <a:lnTo>
                  <a:pt x="0" y="3428999"/>
                </a:lnTo>
                <a:lnTo>
                  <a:pt x="0" y="6095"/>
                </a:lnTo>
                <a:lnTo>
                  <a:pt x="6095" y="0"/>
                </a:lnTo>
                <a:close/>
              </a:path>
              <a:path w="184784" h="3429000">
                <a:moveTo>
                  <a:pt x="179832" y="6095"/>
                </a:moveTo>
                <a:lnTo>
                  <a:pt x="175260" y="0"/>
                </a:lnTo>
                <a:lnTo>
                  <a:pt x="6095" y="0"/>
                </a:lnTo>
                <a:lnTo>
                  <a:pt x="0" y="6095"/>
                </a:lnTo>
                <a:lnTo>
                  <a:pt x="179832" y="6095"/>
                </a:lnTo>
                <a:close/>
              </a:path>
              <a:path w="184784" h="3429000">
                <a:moveTo>
                  <a:pt x="6096" y="3428999"/>
                </a:moveTo>
                <a:lnTo>
                  <a:pt x="6096" y="6095"/>
                </a:lnTo>
                <a:lnTo>
                  <a:pt x="0" y="6095"/>
                </a:lnTo>
                <a:lnTo>
                  <a:pt x="0" y="3428999"/>
                </a:lnTo>
                <a:lnTo>
                  <a:pt x="6096" y="3428999"/>
                </a:lnTo>
                <a:close/>
              </a:path>
              <a:path w="184784" h="3429000">
                <a:moveTo>
                  <a:pt x="184404" y="3428999"/>
                </a:moveTo>
                <a:lnTo>
                  <a:pt x="184404" y="0"/>
                </a:lnTo>
                <a:lnTo>
                  <a:pt x="175260" y="0"/>
                </a:lnTo>
                <a:lnTo>
                  <a:pt x="179832" y="6095"/>
                </a:lnTo>
                <a:lnTo>
                  <a:pt x="179832" y="3428999"/>
                </a:lnTo>
                <a:lnTo>
                  <a:pt x="184404" y="3428999"/>
                </a:lnTo>
                <a:close/>
              </a:path>
              <a:path w="184784" h="3429000">
                <a:moveTo>
                  <a:pt x="179832" y="3428999"/>
                </a:moveTo>
                <a:lnTo>
                  <a:pt x="179832" y="6095"/>
                </a:lnTo>
                <a:lnTo>
                  <a:pt x="175260" y="6095"/>
                </a:lnTo>
                <a:lnTo>
                  <a:pt x="175260" y="3428999"/>
                </a:lnTo>
                <a:lnTo>
                  <a:pt x="179832" y="342899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703185" y="348995"/>
            <a:ext cx="214883" cy="1368551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9698614" y="348996"/>
            <a:ext cx="219710" cy="1374775"/>
          </a:xfrm>
          <a:custGeom>
            <a:avLst/>
            <a:gdLst/>
            <a:ahLst/>
            <a:cxnLst/>
            <a:rect l="l" t="t" r="r" b="b"/>
            <a:pathLst>
              <a:path w="219709" h="1374775">
                <a:moveTo>
                  <a:pt x="9143" y="0"/>
                </a:moveTo>
                <a:lnTo>
                  <a:pt x="0" y="0"/>
                </a:lnTo>
                <a:lnTo>
                  <a:pt x="0" y="1374647"/>
                </a:lnTo>
                <a:lnTo>
                  <a:pt x="4572" y="1374647"/>
                </a:lnTo>
                <a:lnTo>
                  <a:pt x="4572" y="6095"/>
                </a:lnTo>
                <a:lnTo>
                  <a:pt x="9143" y="0"/>
                </a:lnTo>
                <a:close/>
              </a:path>
              <a:path w="219709" h="1374775">
                <a:moveTo>
                  <a:pt x="219455" y="6095"/>
                </a:moveTo>
                <a:lnTo>
                  <a:pt x="214884" y="0"/>
                </a:lnTo>
                <a:lnTo>
                  <a:pt x="9143" y="0"/>
                </a:lnTo>
                <a:lnTo>
                  <a:pt x="4572" y="6095"/>
                </a:lnTo>
                <a:lnTo>
                  <a:pt x="219455" y="6095"/>
                </a:lnTo>
                <a:close/>
              </a:path>
              <a:path w="219709" h="1374775">
                <a:moveTo>
                  <a:pt x="9144" y="1363979"/>
                </a:moveTo>
                <a:lnTo>
                  <a:pt x="9144" y="6095"/>
                </a:lnTo>
                <a:lnTo>
                  <a:pt x="4572" y="6095"/>
                </a:lnTo>
                <a:lnTo>
                  <a:pt x="4572" y="1363979"/>
                </a:lnTo>
                <a:lnTo>
                  <a:pt x="9144" y="1363979"/>
                </a:lnTo>
                <a:close/>
              </a:path>
              <a:path w="219709" h="1374775">
                <a:moveTo>
                  <a:pt x="219455" y="1363979"/>
                </a:moveTo>
                <a:lnTo>
                  <a:pt x="4572" y="1363979"/>
                </a:lnTo>
                <a:lnTo>
                  <a:pt x="9144" y="1368551"/>
                </a:lnTo>
                <a:lnTo>
                  <a:pt x="9144" y="1374647"/>
                </a:lnTo>
                <a:lnTo>
                  <a:pt x="214884" y="1374647"/>
                </a:lnTo>
                <a:lnTo>
                  <a:pt x="214884" y="1368551"/>
                </a:lnTo>
                <a:lnTo>
                  <a:pt x="219455" y="1363979"/>
                </a:lnTo>
                <a:close/>
              </a:path>
              <a:path w="219709" h="1374775">
                <a:moveTo>
                  <a:pt x="9144" y="1374647"/>
                </a:moveTo>
                <a:lnTo>
                  <a:pt x="9143" y="1368551"/>
                </a:lnTo>
                <a:lnTo>
                  <a:pt x="4572" y="1363979"/>
                </a:lnTo>
                <a:lnTo>
                  <a:pt x="4572" y="1374647"/>
                </a:lnTo>
                <a:lnTo>
                  <a:pt x="9144" y="1374647"/>
                </a:lnTo>
                <a:close/>
              </a:path>
              <a:path w="219709" h="1374775">
                <a:moveTo>
                  <a:pt x="219455" y="6094"/>
                </a:moveTo>
                <a:lnTo>
                  <a:pt x="219455" y="0"/>
                </a:lnTo>
                <a:lnTo>
                  <a:pt x="214884" y="0"/>
                </a:lnTo>
                <a:lnTo>
                  <a:pt x="219455" y="6094"/>
                </a:lnTo>
                <a:close/>
              </a:path>
              <a:path w="219709" h="1374775">
                <a:moveTo>
                  <a:pt x="219455" y="1363979"/>
                </a:moveTo>
                <a:lnTo>
                  <a:pt x="219455" y="6095"/>
                </a:lnTo>
                <a:lnTo>
                  <a:pt x="214884" y="6095"/>
                </a:lnTo>
                <a:lnTo>
                  <a:pt x="214884" y="1363979"/>
                </a:lnTo>
                <a:lnTo>
                  <a:pt x="219455" y="1363979"/>
                </a:lnTo>
                <a:close/>
              </a:path>
              <a:path w="219709" h="1374775">
                <a:moveTo>
                  <a:pt x="219455" y="1374647"/>
                </a:moveTo>
                <a:lnTo>
                  <a:pt x="219455" y="1363979"/>
                </a:lnTo>
                <a:lnTo>
                  <a:pt x="214884" y="1368551"/>
                </a:lnTo>
                <a:lnTo>
                  <a:pt x="214884" y="1374647"/>
                </a:lnTo>
                <a:lnTo>
                  <a:pt x="219455" y="137464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12912" y="563371"/>
            <a:ext cx="7067574" cy="1701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7592" y="1233931"/>
            <a:ext cx="8663305" cy="4048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6068" y="1504763"/>
            <a:ext cx="8688070" cy="2082620"/>
          </a:xfrm>
          <a:prstGeom prst="rect">
            <a:avLst/>
          </a:prstGeom>
        </p:spPr>
        <p:txBody>
          <a:bodyPr vert="horz" wrap="square" lIns="0" tIns="220979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200" dirty="0">
              <a:latin typeface="+mj-lt"/>
              <a:cs typeface="Arial"/>
            </a:endParaRPr>
          </a:p>
          <a:p>
            <a:pPr>
              <a:spcBef>
                <a:spcPts val="35"/>
              </a:spcBef>
            </a:pPr>
            <a:r>
              <a:rPr lang="pt-BR" sz="2200" dirty="0">
                <a:latin typeface="+mj-lt"/>
                <a:cs typeface="Lucida Sans Unicode"/>
              </a:rPr>
              <a:t>•</a:t>
            </a:r>
            <a:r>
              <a:rPr lang="pt-BR" sz="2200" spc="100" dirty="0">
                <a:latin typeface="+mj-lt"/>
                <a:cs typeface="Times New Roman"/>
              </a:rPr>
              <a:t> </a:t>
            </a:r>
            <a:r>
              <a:rPr lang="pt-BR" sz="2200" dirty="0">
                <a:latin typeface="+mj-lt"/>
                <a:cs typeface="Lucida Sans Unicode"/>
              </a:rPr>
              <a:t>Elaboração</a:t>
            </a:r>
            <a:r>
              <a:rPr lang="pt-BR" sz="2200" spc="75" dirty="0">
                <a:latin typeface="+mj-lt"/>
                <a:cs typeface="Times New Roman"/>
              </a:rPr>
              <a:t> </a:t>
            </a:r>
            <a:r>
              <a:rPr lang="pt-BR" sz="2200" dirty="0">
                <a:latin typeface="+mj-lt"/>
                <a:cs typeface="Lucida Sans Unicode"/>
              </a:rPr>
              <a:t>do</a:t>
            </a:r>
            <a:r>
              <a:rPr lang="pt-BR" sz="2200" spc="120" dirty="0">
                <a:latin typeface="+mj-lt"/>
                <a:cs typeface="Times New Roman"/>
              </a:rPr>
              <a:t> </a:t>
            </a:r>
            <a:r>
              <a:rPr lang="pt-BR" sz="2200" dirty="0">
                <a:latin typeface="+mj-lt"/>
                <a:cs typeface="Lucida Sans Unicode"/>
              </a:rPr>
              <a:t>relatório</a:t>
            </a:r>
            <a:r>
              <a:rPr lang="pt-BR" sz="2200" spc="85" dirty="0">
                <a:latin typeface="+mj-lt"/>
                <a:cs typeface="Times New Roman"/>
              </a:rPr>
              <a:t> </a:t>
            </a:r>
            <a:r>
              <a:rPr lang="pt-BR" sz="2200" dirty="0">
                <a:latin typeface="+mj-lt"/>
                <a:cs typeface="Lucida Sans Unicode"/>
              </a:rPr>
              <a:t>de</a:t>
            </a:r>
            <a:r>
              <a:rPr lang="pt-BR" sz="2200" spc="120" dirty="0">
                <a:latin typeface="+mj-lt"/>
                <a:cs typeface="Times New Roman"/>
              </a:rPr>
              <a:t> </a:t>
            </a:r>
            <a:r>
              <a:rPr lang="pt-BR" sz="2200" spc="-10" dirty="0">
                <a:latin typeface="+mj-lt"/>
                <a:cs typeface="Lucida Sans Unicode"/>
              </a:rPr>
              <a:t>pesquisa</a:t>
            </a:r>
            <a:endParaRPr lang="pt-BR" sz="2200" dirty="0">
              <a:latin typeface="+mj-lt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200" dirty="0">
              <a:latin typeface="+mj-lt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200" dirty="0">
                <a:latin typeface="+mj-lt"/>
                <a:cs typeface="Lucida Sans Unicode"/>
              </a:rPr>
              <a:t>•</a:t>
            </a:r>
            <a:r>
              <a:rPr sz="2200" spc="80" dirty="0">
                <a:latin typeface="+mj-lt"/>
                <a:cs typeface="Times New Roman"/>
              </a:rPr>
              <a:t> </a:t>
            </a:r>
            <a:r>
              <a:rPr sz="2200" dirty="0">
                <a:latin typeface="+mj-lt"/>
                <a:cs typeface="Lucida Sans Unicode"/>
              </a:rPr>
              <a:t>Normatização</a:t>
            </a:r>
            <a:r>
              <a:rPr sz="2200" spc="70" dirty="0">
                <a:latin typeface="+mj-lt"/>
                <a:cs typeface="Times New Roman"/>
              </a:rPr>
              <a:t> </a:t>
            </a:r>
            <a:r>
              <a:rPr sz="2200" dirty="0">
                <a:latin typeface="+mj-lt"/>
                <a:cs typeface="Lucida Sans Unicode"/>
              </a:rPr>
              <a:t>das</a:t>
            </a:r>
            <a:r>
              <a:rPr sz="2200" spc="110" dirty="0">
                <a:latin typeface="+mj-lt"/>
                <a:cs typeface="Times New Roman"/>
              </a:rPr>
              <a:t> </a:t>
            </a:r>
            <a:r>
              <a:rPr sz="2200" dirty="0">
                <a:latin typeface="+mj-lt"/>
                <a:cs typeface="Lucida Sans Unicode"/>
              </a:rPr>
              <a:t>referências</a:t>
            </a:r>
            <a:r>
              <a:rPr sz="2200" spc="85" dirty="0">
                <a:latin typeface="+mj-lt"/>
                <a:cs typeface="Times New Roman"/>
              </a:rPr>
              <a:t> </a:t>
            </a:r>
            <a:r>
              <a:rPr sz="2200" dirty="0">
                <a:latin typeface="+mj-lt"/>
                <a:cs typeface="Lucida Sans Unicode"/>
              </a:rPr>
              <a:t>bibliográficas</a:t>
            </a:r>
            <a:r>
              <a:rPr sz="2200" spc="100" dirty="0">
                <a:latin typeface="+mj-lt"/>
                <a:cs typeface="Times New Roman"/>
              </a:rPr>
              <a:t> </a:t>
            </a:r>
            <a:r>
              <a:rPr sz="2200" dirty="0">
                <a:latin typeface="+mj-lt"/>
                <a:cs typeface="Lucida Sans Unicode"/>
              </a:rPr>
              <a:t>em</a:t>
            </a:r>
            <a:r>
              <a:rPr sz="2200" spc="105" dirty="0">
                <a:latin typeface="+mj-lt"/>
                <a:cs typeface="Times New Roman"/>
              </a:rPr>
              <a:t> </a:t>
            </a:r>
            <a:r>
              <a:rPr sz="2200" dirty="0">
                <a:latin typeface="+mj-lt"/>
                <a:cs typeface="Lucida Sans Unicode"/>
              </a:rPr>
              <a:t>trabalhos</a:t>
            </a:r>
            <a:r>
              <a:rPr sz="2200" spc="90" dirty="0">
                <a:latin typeface="+mj-lt"/>
                <a:cs typeface="Times New Roman"/>
              </a:rPr>
              <a:t> </a:t>
            </a:r>
            <a:r>
              <a:rPr sz="2200" spc="-10" dirty="0">
                <a:latin typeface="+mj-lt"/>
                <a:cs typeface="Lucida Sans Unicode"/>
              </a:rPr>
              <a:t>científicos</a:t>
            </a:r>
            <a:endParaRPr sz="2200" dirty="0">
              <a:latin typeface="+mj-lt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200" dirty="0">
              <a:latin typeface="+mj-lt"/>
              <a:cs typeface="Lucida Sans Unicod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92313" y="671575"/>
            <a:ext cx="7422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323299"/>
                </a:solidFill>
                <a:latin typeface="Lucida Sans Unicode"/>
                <a:cs typeface="Lucida Sans Unicode"/>
              </a:rPr>
              <a:t>Metodologia</a:t>
            </a:r>
            <a:r>
              <a:rPr sz="2400" spc="1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3299"/>
                </a:solidFill>
                <a:latin typeface="Lucida Sans Unicode"/>
                <a:cs typeface="Lucida Sans Unicode"/>
              </a:rPr>
              <a:t>de</a:t>
            </a:r>
            <a:r>
              <a:rPr sz="2400" spc="1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3299"/>
                </a:solidFill>
                <a:latin typeface="Lucida Sans Unicode"/>
                <a:cs typeface="Lucida Sans Unicode"/>
              </a:rPr>
              <a:t>Pesquisa:</a:t>
            </a:r>
            <a:r>
              <a:rPr sz="2400" spc="15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3299"/>
                </a:solidFill>
                <a:latin typeface="Lucida Sans Unicode"/>
                <a:cs typeface="Lucida Sans Unicode"/>
              </a:rPr>
              <a:t>abordagem</a:t>
            </a:r>
            <a:r>
              <a:rPr sz="2400" spc="15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323299"/>
                </a:solidFill>
                <a:latin typeface="Lucida Sans Unicode"/>
                <a:cs typeface="Lucida Sans Unicode"/>
              </a:rPr>
              <a:t>quantitativa</a:t>
            </a:r>
            <a:endParaRPr sz="2400">
              <a:latin typeface="Lucida Sans Unicode"/>
              <a:cs typeface="Lucida Sans Unicode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72668" y="3777995"/>
            <a:ext cx="186055" cy="3429000"/>
            <a:chOff x="772668" y="3777995"/>
            <a:chExt cx="186055" cy="34290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2668" y="3777995"/>
              <a:ext cx="181355" cy="342899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74073" y="3777996"/>
              <a:ext cx="184785" cy="3429000"/>
            </a:xfrm>
            <a:custGeom>
              <a:avLst/>
              <a:gdLst/>
              <a:ahLst/>
              <a:cxnLst/>
              <a:rect l="l" t="t" r="r" b="b"/>
              <a:pathLst>
                <a:path w="184784" h="3429000">
                  <a:moveTo>
                    <a:pt x="6096" y="3424427"/>
                  </a:moveTo>
                  <a:lnTo>
                    <a:pt x="6096" y="0"/>
                  </a:lnTo>
                  <a:lnTo>
                    <a:pt x="0" y="0"/>
                  </a:lnTo>
                  <a:lnTo>
                    <a:pt x="0" y="3428999"/>
                  </a:lnTo>
                  <a:lnTo>
                    <a:pt x="0" y="3424427"/>
                  </a:lnTo>
                  <a:lnTo>
                    <a:pt x="6096" y="3424427"/>
                  </a:lnTo>
                  <a:close/>
                </a:path>
                <a:path w="184784" h="3429000">
                  <a:moveTo>
                    <a:pt x="179832" y="3424427"/>
                  </a:moveTo>
                  <a:lnTo>
                    <a:pt x="0" y="3424427"/>
                  </a:lnTo>
                  <a:lnTo>
                    <a:pt x="6096" y="3428999"/>
                  </a:lnTo>
                  <a:lnTo>
                    <a:pt x="175260" y="3428999"/>
                  </a:lnTo>
                  <a:lnTo>
                    <a:pt x="179832" y="3424427"/>
                  </a:lnTo>
                  <a:close/>
                </a:path>
                <a:path w="184784" h="3429000">
                  <a:moveTo>
                    <a:pt x="6096" y="3428999"/>
                  </a:moveTo>
                  <a:lnTo>
                    <a:pt x="0" y="3424427"/>
                  </a:lnTo>
                  <a:lnTo>
                    <a:pt x="0" y="3428999"/>
                  </a:lnTo>
                  <a:lnTo>
                    <a:pt x="6096" y="3428999"/>
                  </a:lnTo>
                  <a:close/>
                </a:path>
                <a:path w="184784" h="3429000">
                  <a:moveTo>
                    <a:pt x="184404" y="3428999"/>
                  </a:moveTo>
                  <a:lnTo>
                    <a:pt x="184404" y="0"/>
                  </a:lnTo>
                  <a:lnTo>
                    <a:pt x="175260" y="0"/>
                  </a:lnTo>
                  <a:lnTo>
                    <a:pt x="175260" y="3424427"/>
                  </a:lnTo>
                  <a:lnTo>
                    <a:pt x="179832" y="3424427"/>
                  </a:lnTo>
                  <a:lnTo>
                    <a:pt x="179832" y="3428999"/>
                  </a:lnTo>
                  <a:lnTo>
                    <a:pt x="184404" y="3428999"/>
                  </a:lnTo>
                  <a:close/>
                </a:path>
                <a:path w="184784" h="3429000">
                  <a:moveTo>
                    <a:pt x="179832" y="3428999"/>
                  </a:moveTo>
                  <a:lnTo>
                    <a:pt x="179832" y="3424427"/>
                  </a:lnTo>
                  <a:lnTo>
                    <a:pt x="175260" y="3428999"/>
                  </a:lnTo>
                  <a:lnTo>
                    <a:pt x="179832" y="3428999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9698614" y="5833872"/>
            <a:ext cx="219710" cy="1373505"/>
            <a:chOff x="9698614" y="5833872"/>
            <a:chExt cx="219710" cy="137350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3185" y="5839967"/>
              <a:ext cx="214883" cy="136702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9698614" y="5833872"/>
              <a:ext cx="219710" cy="1373505"/>
            </a:xfrm>
            <a:custGeom>
              <a:avLst/>
              <a:gdLst/>
              <a:ahLst/>
              <a:cxnLst/>
              <a:rect l="l" t="t" r="r" b="b"/>
              <a:pathLst>
                <a:path w="219709" h="1373504">
                  <a:moveTo>
                    <a:pt x="219455" y="10667"/>
                  </a:moveTo>
                  <a:lnTo>
                    <a:pt x="219455" y="0"/>
                  </a:lnTo>
                  <a:lnTo>
                    <a:pt x="0" y="0"/>
                  </a:lnTo>
                  <a:lnTo>
                    <a:pt x="0" y="1373124"/>
                  </a:lnTo>
                  <a:lnTo>
                    <a:pt x="4572" y="1373124"/>
                  </a:lnTo>
                  <a:lnTo>
                    <a:pt x="4572" y="10668"/>
                  </a:lnTo>
                  <a:lnTo>
                    <a:pt x="9144" y="6096"/>
                  </a:lnTo>
                  <a:lnTo>
                    <a:pt x="9144" y="10668"/>
                  </a:lnTo>
                  <a:lnTo>
                    <a:pt x="214884" y="10668"/>
                  </a:lnTo>
                  <a:lnTo>
                    <a:pt x="214884" y="6096"/>
                  </a:lnTo>
                  <a:lnTo>
                    <a:pt x="219455" y="10667"/>
                  </a:lnTo>
                  <a:close/>
                </a:path>
                <a:path w="219709" h="1373504">
                  <a:moveTo>
                    <a:pt x="9144" y="10668"/>
                  </a:moveTo>
                  <a:lnTo>
                    <a:pt x="9144" y="6096"/>
                  </a:lnTo>
                  <a:lnTo>
                    <a:pt x="4572" y="10668"/>
                  </a:lnTo>
                  <a:lnTo>
                    <a:pt x="9144" y="10668"/>
                  </a:lnTo>
                  <a:close/>
                </a:path>
                <a:path w="219709" h="1373504">
                  <a:moveTo>
                    <a:pt x="9144" y="1368552"/>
                  </a:moveTo>
                  <a:lnTo>
                    <a:pt x="9144" y="10668"/>
                  </a:lnTo>
                  <a:lnTo>
                    <a:pt x="4572" y="10668"/>
                  </a:lnTo>
                  <a:lnTo>
                    <a:pt x="4572" y="1368552"/>
                  </a:lnTo>
                  <a:lnTo>
                    <a:pt x="9144" y="1368552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4572" y="1368552"/>
                  </a:lnTo>
                  <a:lnTo>
                    <a:pt x="9144" y="1373124"/>
                  </a:lnTo>
                  <a:lnTo>
                    <a:pt x="214884" y="1373124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9144" y="1373124"/>
                  </a:moveTo>
                  <a:lnTo>
                    <a:pt x="4572" y="1368552"/>
                  </a:lnTo>
                  <a:lnTo>
                    <a:pt x="4572" y="1373124"/>
                  </a:lnTo>
                  <a:lnTo>
                    <a:pt x="9144" y="1373124"/>
                  </a:lnTo>
                  <a:close/>
                </a:path>
                <a:path w="219709" h="1373504">
                  <a:moveTo>
                    <a:pt x="219455" y="10668"/>
                  </a:moveTo>
                  <a:lnTo>
                    <a:pt x="214884" y="6096"/>
                  </a:lnTo>
                  <a:lnTo>
                    <a:pt x="214884" y="10668"/>
                  </a:lnTo>
                  <a:lnTo>
                    <a:pt x="219455" y="10668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219455" y="10668"/>
                  </a:lnTo>
                  <a:lnTo>
                    <a:pt x="214884" y="10668"/>
                  </a:lnTo>
                  <a:lnTo>
                    <a:pt x="214884" y="1368552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219455" y="1373124"/>
                  </a:moveTo>
                  <a:lnTo>
                    <a:pt x="219455" y="1368552"/>
                  </a:lnTo>
                  <a:lnTo>
                    <a:pt x="214884" y="1373124"/>
                  </a:lnTo>
                  <a:lnTo>
                    <a:pt x="219455" y="1373124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7762" y="709675"/>
            <a:ext cx="35667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323299"/>
                </a:solidFill>
              </a:rPr>
              <a:t>Apresentação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</a:rPr>
              <a:t>dos</a:t>
            </a:r>
            <a:r>
              <a:rPr sz="18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</a:rPr>
              <a:t>autores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</a:rPr>
              <a:t>no</a:t>
            </a:r>
            <a:r>
              <a:rPr sz="1800" spc="1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323299"/>
                </a:solidFill>
              </a:rPr>
              <a:t>texto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72668" y="3777995"/>
            <a:ext cx="186055" cy="3429000"/>
            <a:chOff x="772668" y="3777995"/>
            <a:chExt cx="186055" cy="3429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2668" y="3777995"/>
              <a:ext cx="181355" cy="342899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74073" y="3777996"/>
              <a:ext cx="184785" cy="3429000"/>
            </a:xfrm>
            <a:custGeom>
              <a:avLst/>
              <a:gdLst/>
              <a:ahLst/>
              <a:cxnLst/>
              <a:rect l="l" t="t" r="r" b="b"/>
              <a:pathLst>
                <a:path w="184784" h="3429000">
                  <a:moveTo>
                    <a:pt x="6096" y="3424427"/>
                  </a:moveTo>
                  <a:lnTo>
                    <a:pt x="6096" y="0"/>
                  </a:lnTo>
                  <a:lnTo>
                    <a:pt x="0" y="0"/>
                  </a:lnTo>
                  <a:lnTo>
                    <a:pt x="0" y="3428999"/>
                  </a:lnTo>
                  <a:lnTo>
                    <a:pt x="0" y="3424427"/>
                  </a:lnTo>
                  <a:lnTo>
                    <a:pt x="6096" y="3424427"/>
                  </a:lnTo>
                  <a:close/>
                </a:path>
                <a:path w="184784" h="3429000">
                  <a:moveTo>
                    <a:pt x="179832" y="3424427"/>
                  </a:moveTo>
                  <a:lnTo>
                    <a:pt x="0" y="3424427"/>
                  </a:lnTo>
                  <a:lnTo>
                    <a:pt x="6096" y="3428999"/>
                  </a:lnTo>
                  <a:lnTo>
                    <a:pt x="175260" y="3428999"/>
                  </a:lnTo>
                  <a:lnTo>
                    <a:pt x="179832" y="3424427"/>
                  </a:lnTo>
                  <a:close/>
                </a:path>
                <a:path w="184784" h="3429000">
                  <a:moveTo>
                    <a:pt x="6096" y="3428999"/>
                  </a:moveTo>
                  <a:lnTo>
                    <a:pt x="0" y="3424427"/>
                  </a:lnTo>
                  <a:lnTo>
                    <a:pt x="0" y="3428999"/>
                  </a:lnTo>
                  <a:lnTo>
                    <a:pt x="6096" y="3428999"/>
                  </a:lnTo>
                  <a:close/>
                </a:path>
                <a:path w="184784" h="3429000">
                  <a:moveTo>
                    <a:pt x="184404" y="3428999"/>
                  </a:moveTo>
                  <a:lnTo>
                    <a:pt x="184404" y="0"/>
                  </a:lnTo>
                  <a:lnTo>
                    <a:pt x="175260" y="0"/>
                  </a:lnTo>
                  <a:lnTo>
                    <a:pt x="175260" y="3424427"/>
                  </a:lnTo>
                  <a:lnTo>
                    <a:pt x="179832" y="3424427"/>
                  </a:lnTo>
                  <a:lnTo>
                    <a:pt x="179832" y="3428999"/>
                  </a:lnTo>
                  <a:lnTo>
                    <a:pt x="184404" y="3428999"/>
                  </a:lnTo>
                  <a:close/>
                </a:path>
                <a:path w="184784" h="3429000">
                  <a:moveTo>
                    <a:pt x="179832" y="3428999"/>
                  </a:moveTo>
                  <a:lnTo>
                    <a:pt x="179832" y="3424427"/>
                  </a:lnTo>
                  <a:lnTo>
                    <a:pt x="175260" y="3428999"/>
                  </a:lnTo>
                  <a:lnTo>
                    <a:pt x="179832" y="3428999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9698614" y="5833872"/>
            <a:ext cx="219710" cy="1373505"/>
            <a:chOff x="9698614" y="5833872"/>
            <a:chExt cx="219710" cy="137350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3185" y="5839967"/>
              <a:ext cx="214883" cy="136702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9698614" y="5833872"/>
              <a:ext cx="219710" cy="1373505"/>
            </a:xfrm>
            <a:custGeom>
              <a:avLst/>
              <a:gdLst/>
              <a:ahLst/>
              <a:cxnLst/>
              <a:rect l="l" t="t" r="r" b="b"/>
              <a:pathLst>
                <a:path w="219709" h="1373504">
                  <a:moveTo>
                    <a:pt x="219455" y="10667"/>
                  </a:moveTo>
                  <a:lnTo>
                    <a:pt x="219455" y="0"/>
                  </a:lnTo>
                  <a:lnTo>
                    <a:pt x="0" y="0"/>
                  </a:lnTo>
                  <a:lnTo>
                    <a:pt x="0" y="1373124"/>
                  </a:lnTo>
                  <a:lnTo>
                    <a:pt x="4572" y="1373124"/>
                  </a:lnTo>
                  <a:lnTo>
                    <a:pt x="4572" y="10668"/>
                  </a:lnTo>
                  <a:lnTo>
                    <a:pt x="9144" y="6096"/>
                  </a:lnTo>
                  <a:lnTo>
                    <a:pt x="9144" y="10668"/>
                  </a:lnTo>
                  <a:lnTo>
                    <a:pt x="214884" y="10668"/>
                  </a:lnTo>
                  <a:lnTo>
                    <a:pt x="214884" y="6096"/>
                  </a:lnTo>
                  <a:lnTo>
                    <a:pt x="219455" y="10667"/>
                  </a:lnTo>
                  <a:close/>
                </a:path>
                <a:path w="219709" h="1373504">
                  <a:moveTo>
                    <a:pt x="9144" y="10668"/>
                  </a:moveTo>
                  <a:lnTo>
                    <a:pt x="9144" y="6096"/>
                  </a:lnTo>
                  <a:lnTo>
                    <a:pt x="4572" y="10668"/>
                  </a:lnTo>
                  <a:lnTo>
                    <a:pt x="9144" y="10668"/>
                  </a:lnTo>
                  <a:close/>
                </a:path>
                <a:path w="219709" h="1373504">
                  <a:moveTo>
                    <a:pt x="9144" y="1368552"/>
                  </a:moveTo>
                  <a:lnTo>
                    <a:pt x="9144" y="10668"/>
                  </a:lnTo>
                  <a:lnTo>
                    <a:pt x="4572" y="10668"/>
                  </a:lnTo>
                  <a:lnTo>
                    <a:pt x="4572" y="1368552"/>
                  </a:lnTo>
                  <a:lnTo>
                    <a:pt x="9144" y="1368552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4572" y="1368552"/>
                  </a:lnTo>
                  <a:lnTo>
                    <a:pt x="9144" y="1373124"/>
                  </a:lnTo>
                  <a:lnTo>
                    <a:pt x="214884" y="1373124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9144" y="1373124"/>
                  </a:moveTo>
                  <a:lnTo>
                    <a:pt x="4572" y="1368552"/>
                  </a:lnTo>
                  <a:lnTo>
                    <a:pt x="4572" y="1373124"/>
                  </a:lnTo>
                  <a:lnTo>
                    <a:pt x="9144" y="1373124"/>
                  </a:lnTo>
                  <a:close/>
                </a:path>
                <a:path w="219709" h="1373504">
                  <a:moveTo>
                    <a:pt x="219455" y="10668"/>
                  </a:moveTo>
                  <a:lnTo>
                    <a:pt x="214884" y="6096"/>
                  </a:lnTo>
                  <a:lnTo>
                    <a:pt x="214884" y="10668"/>
                  </a:lnTo>
                  <a:lnTo>
                    <a:pt x="219455" y="10668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219455" y="10668"/>
                  </a:lnTo>
                  <a:lnTo>
                    <a:pt x="214884" y="10668"/>
                  </a:lnTo>
                  <a:lnTo>
                    <a:pt x="214884" y="1368552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219455" y="1373124"/>
                  </a:moveTo>
                  <a:lnTo>
                    <a:pt x="219455" y="1368552"/>
                  </a:lnTo>
                  <a:lnTo>
                    <a:pt x="214884" y="1373124"/>
                  </a:lnTo>
                  <a:lnTo>
                    <a:pt x="219455" y="1373124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969149" y="1532635"/>
            <a:ext cx="8752840" cy="518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3855">
              <a:lnSpc>
                <a:spcPct val="100000"/>
              </a:lnSpc>
              <a:spcBef>
                <a:spcPts val="100"/>
              </a:spcBef>
              <a:tabLst>
                <a:tab pos="3816985" algn="l"/>
              </a:tabLst>
            </a:pP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As</a:t>
            </a:r>
            <a:r>
              <a:rPr sz="18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citações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devem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ser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9"/>
                </a:solidFill>
                <a:latin typeface="Arial"/>
                <a:cs typeface="Arial"/>
              </a:rPr>
              <a:t>indicadas</a:t>
            </a:r>
            <a:r>
              <a:rPr sz="1800" dirty="0">
                <a:solidFill>
                  <a:srgbClr val="323299"/>
                </a:solidFill>
                <a:latin typeface="Times New Roman"/>
                <a:cs typeface="Times New Roman"/>
              </a:rPr>
              <a:t>	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por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um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sistema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de</a:t>
            </a:r>
            <a:r>
              <a:rPr sz="1800" spc="5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9"/>
                </a:solidFill>
                <a:latin typeface="Arial"/>
                <a:cs typeface="Arial"/>
              </a:rPr>
              <a:t>chamada</a:t>
            </a:r>
            <a:endParaRPr sz="1800">
              <a:latin typeface="Arial"/>
              <a:cs typeface="Arial"/>
            </a:endParaRPr>
          </a:p>
          <a:p>
            <a:pPr marL="1278255" marR="1234440" indent="-914400">
              <a:lnSpc>
                <a:spcPct val="200000"/>
              </a:lnSpc>
            </a:pPr>
            <a:r>
              <a:rPr sz="1800" dirty="0">
                <a:solidFill>
                  <a:srgbClr val="CC3200"/>
                </a:solidFill>
                <a:latin typeface="Arial"/>
                <a:cs typeface="Arial"/>
              </a:rPr>
              <a:t>•</a:t>
            </a:r>
            <a:r>
              <a:rPr sz="1800" spc="-100" dirty="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CC3200"/>
                </a:solidFill>
                <a:latin typeface="Arial"/>
                <a:cs typeface="Arial"/>
              </a:rPr>
              <a:t>Autor-</a:t>
            </a:r>
            <a:r>
              <a:rPr sz="1800" dirty="0">
                <a:solidFill>
                  <a:srgbClr val="CC3200"/>
                </a:solidFill>
                <a:latin typeface="Arial"/>
                <a:cs typeface="Arial"/>
              </a:rPr>
              <a:t>data</a:t>
            </a:r>
            <a:r>
              <a:rPr sz="1800" spc="40" dirty="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C3200"/>
                </a:solidFill>
                <a:latin typeface="Arial"/>
                <a:cs typeface="Arial"/>
              </a:rPr>
              <a:t>–</a:t>
            </a:r>
            <a:r>
              <a:rPr sz="1800" spc="30" dirty="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Sobrenome</a:t>
            </a:r>
            <a:r>
              <a:rPr sz="1800" spc="5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do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autor(es)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seguido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da</a:t>
            </a:r>
            <a:r>
              <a:rPr sz="18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data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de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9"/>
                </a:solidFill>
                <a:latin typeface="Arial"/>
                <a:cs typeface="Arial"/>
              </a:rPr>
              <a:t>publicação:</a:t>
            </a:r>
            <a:r>
              <a:rPr sz="1800" spc="-1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Matheus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(2018)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sugere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que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Arial"/>
                <a:cs typeface="Arial"/>
              </a:rPr>
              <a:t>....</a:t>
            </a:r>
            <a:endParaRPr sz="1800">
              <a:latin typeface="Arial"/>
              <a:cs typeface="Arial"/>
            </a:endParaRPr>
          </a:p>
          <a:p>
            <a:pPr marL="1278255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Segundo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Chaves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Silva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(2016),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educação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Arial"/>
                <a:cs typeface="Arial"/>
              </a:rPr>
              <a:t>...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>
              <a:latin typeface="Arial"/>
              <a:cs typeface="Arial"/>
            </a:endParaRPr>
          </a:p>
          <a:p>
            <a:pPr marL="75565" marR="502284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CC3200"/>
                </a:solidFill>
                <a:latin typeface="Arial"/>
                <a:cs typeface="Arial"/>
              </a:rPr>
              <a:t>•</a:t>
            </a:r>
            <a:r>
              <a:rPr sz="1800" spc="5" dirty="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C3200"/>
                </a:solidFill>
                <a:latin typeface="Arial"/>
                <a:cs typeface="Arial"/>
              </a:rPr>
              <a:t>Numérico</a:t>
            </a:r>
            <a:r>
              <a:rPr sz="1800" spc="35" dirty="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C3200"/>
                </a:solidFill>
                <a:latin typeface="Arial"/>
                <a:cs typeface="Arial"/>
              </a:rPr>
              <a:t>–</a:t>
            </a:r>
            <a:r>
              <a:rPr sz="1800" spc="-75" dirty="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As</a:t>
            </a:r>
            <a:r>
              <a:rPr sz="1800" spc="1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referências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são</a:t>
            </a:r>
            <a:r>
              <a:rPr sz="18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indicadas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numericamente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na</a:t>
            </a:r>
            <a:r>
              <a:rPr sz="18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seqüência</a:t>
            </a:r>
            <a:r>
              <a:rPr sz="18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em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323299"/>
                </a:solidFill>
                <a:latin typeface="Arial"/>
                <a:cs typeface="Arial"/>
              </a:rPr>
              <a:t>que</a:t>
            </a:r>
            <a:r>
              <a:rPr sz="1800" spc="-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aparecem</a:t>
            </a:r>
            <a:r>
              <a:rPr sz="18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no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323299"/>
                </a:solidFill>
                <a:latin typeface="Arial"/>
                <a:cs typeface="Arial"/>
              </a:rPr>
              <a:t>texto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76200" marR="68580" indent="318135" algn="just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Dentre</a:t>
            </a:r>
            <a:r>
              <a:rPr sz="1800" spc="17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as</a:t>
            </a:r>
            <a:r>
              <a:rPr sz="1800" spc="19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limitações,</a:t>
            </a:r>
            <a:r>
              <a:rPr sz="1800" spc="190" dirty="0">
                <a:latin typeface="Times New Roman"/>
                <a:cs typeface="Times New Roman"/>
              </a:rPr>
              <a:t>  </a:t>
            </a:r>
            <a:r>
              <a:rPr sz="1800" spc="-10" dirty="0">
                <a:latin typeface="Arial"/>
                <a:cs typeface="Arial"/>
              </a:rPr>
              <a:t>identifica-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9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19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escassez</a:t>
            </a:r>
            <a:r>
              <a:rPr sz="1800" spc="19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19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avaliação</a:t>
            </a:r>
            <a:r>
              <a:rPr sz="1800" spc="19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195" dirty="0">
                <a:latin typeface="Times New Roman"/>
                <a:cs typeface="Times New Roman"/>
              </a:rPr>
              <a:t>  </a:t>
            </a:r>
            <a:r>
              <a:rPr sz="1800" spc="-10" dirty="0">
                <a:latin typeface="Arial"/>
                <a:cs typeface="Arial"/>
              </a:rPr>
              <a:t>atividades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educativas</a:t>
            </a:r>
            <a:r>
              <a:rPr sz="1800" spc="10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11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profissionais</a:t>
            </a:r>
            <a:r>
              <a:rPr sz="1800" spc="10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inseridos</a:t>
            </a:r>
            <a:r>
              <a:rPr sz="1800" spc="10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em</a:t>
            </a:r>
            <a:r>
              <a:rPr sz="1800" spc="11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serviços</a:t>
            </a:r>
            <a:r>
              <a:rPr sz="1800" spc="10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10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saúde,</a:t>
            </a:r>
            <a:r>
              <a:rPr sz="1800" spc="11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que</a:t>
            </a:r>
            <a:r>
              <a:rPr sz="1800" spc="10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constitui</a:t>
            </a:r>
            <a:r>
              <a:rPr sz="1800" spc="105" dirty="0">
                <a:latin typeface="Times New Roman"/>
                <a:cs typeface="Times New Roman"/>
              </a:rPr>
              <a:t>  </a:t>
            </a:r>
            <a:r>
              <a:rPr sz="1800" spc="-25" dirty="0">
                <a:latin typeface="Arial"/>
                <a:cs typeface="Arial"/>
              </a:rPr>
              <a:t>um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peculiar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objeto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avaliação,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reconhecido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como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necessário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para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conhecimento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Arial"/>
                <a:cs typeface="Arial"/>
              </a:rPr>
              <a:t>e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incremento</a:t>
            </a:r>
            <a:r>
              <a:rPr sz="1800" spc="8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das</a:t>
            </a:r>
            <a:r>
              <a:rPr sz="1800" spc="9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próprias</a:t>
            </a:r>
            <a:r>
              <a:rPr sz="1800" spc="9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ações</a:t>
            </a:r>
            <a:r>
              <a:rPr sz="1800" spc="9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educativas</a:t>
            </a:r>
            <a:r>
              <a:rPr sz="1800" spc="9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8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9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seus</a:t>
            </a:r>
            <a:r>
              <a:rPr sz="1800" spc="10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efeitos</a:t>
            </a:r>
            <a:r>
              <a:rPr sz="1800" spc="9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na</a:t>
            </a:r>
            <a:r>
              <a:rPr sz="1800" spc="8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Arial"/>
                <a:cs typeface="Arial"/>
              </a:rPr>
              <a:t>qualidade</a:t>
            </a:r>
            <a:r>
              <a:rPr sz="1800" spc="90" dirty="0">
                <a:latin typeface="Times New Roman"/>
                <a:cs typeface="Times New Roman"/>
              </a:rPr>
              <a:t>  </a:t>
            </a:r>
            <a:r>
              <a:rPr sz="1800" spc="-25" dirty="0">
                <a:latin typeface="Arial"/>
                <a:cs typeface="Arial"/>
              </a:rPr>
              <a:t>da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atenção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saúde</a:t>
            </a:r>
            <a:r>
              <a:rPr sz="1800" spc="-15" baseline="25462" dirty="0">
                <a:latin typeface="Arial"/>
                <a:cs typeface="Arial"/>
              </a:rPr>
              <a:t>(4-</a:t>
            </a:r>
            <a:r>
              <a:rPr sz="1800" spc="-37" baseline="25462" dirty="0">
                <a:latin typeface="Arial"/>
                <a:cs typeface="Arial"/>
              </a:rPr>
              <a:t>6)</a:t>
            </a:r>
            <a:r>
              <a:rPr sz="1800" spc="-25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(4-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6)</a:t>
            </a:r>
            <a:r>
              <a:rPr sz="2400" spc="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r>
              <a:rPr sz="2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(4,6)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0744" y="636524"/>
            <a:ext cx="3234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RESUMO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Arial"/>
                <a:cs typeface="Arial"/>
              </a:rPr>
              <a:t>–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Arial"/>
                <a:cs typeface="Arial"/>
              </a:rPr>
              <a:t>abstract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Arial"/>
                <a:cs typeface="Arial"/>
              </a:rPr>
              <a:t>–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Arial"/>
                <a:cs typeface="Arial"/>
              </a:rPr>
              <a:t>resumen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70744" y="1733803"/>
            <a:ext cx="7768590" cy="3865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53961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Problema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estudado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finalidade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Objetivos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Material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método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–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tipo/desenho,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local,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população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amostra,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instrumentos,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procedimentos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coleta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análise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dos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dados</a:t>
            </a:r>
            <a:endParaRPr sz="1800">
              <a:latin typeface="Arial"/>
              <a:cs typeface="Arial"/>
            </a:endParaRPr>
          </a:p>
          <a:p>
            <a:pPr marL="12700" marR="470535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Resultados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mais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significativos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Principais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conclusões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marR="195961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Seqüência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fluência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na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redação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–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não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enumerar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tópicos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Ser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significativo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Não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usar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abreviaturas</a:t>
            </a:r>
            <a:endParaRPr sz="1800">
              <a:latin typeface="Arial"/>
              <a:cs typeface="Arial"/>
            </a:endParaRPr>
          </a:p>
          <a:p>
            <a:pPr marL="12700" marR="1279525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Utilizar,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preferencialmente,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4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1ª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pessoa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do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singular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ou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do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plural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Parágrafo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único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150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500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palavras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72668" y="3777995"/>
            <a:ext cx="186055" cy="3429000"/>
            <a:chOff x="772668" y="3777995"/>
            <a:chExt cx="186055" cy="34290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2668" y="3777995"/>
              <a:ext cx="181355" cy="342899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74073" y="3777996"/>
              <a:ext cx="184785" cy="3429000"/>
            </a:xfrm>
            <a:custGeom>
              <a:avLst/>
              <a:gdLst/>
              <a:ahLst/>
              <a:cxnLst/>
              <a:rect l="l" t="t" r="r" b="b"/>
              <a:pathLst>
                <a:path w="184784" h="3429000">
                  <a:moveTo>
                    <a:pt x="6096" y="3424427"/>
                  </a:moveTo>
                  <a:lnTo>
                    <a:pt x="6096" y="0"/>
                  </a:lnTo>
                  <a:lnTo>
                    <a:pt x="0" y="0"/>
                  </a:lnTo>
                  <a:lnTo>
                    <a:pt x="0" y="3428999"/>
                  </a:lnTo>
                  <a:lnTo>
                    <a:pt x="0" y="3424427"/>
                  </a:lnTo>
                  <a:lnTo>
                    <a:pt x="6096" y="3424427"/>
                  </a:lnTo>
                  <a:close/>
                </a:path>
                <a:path w="184784" h="3429000">
                  <a:moveTo>
                    <a:pt x="179832" y="3424427"/>
                  </a:moveTo>
                  <a:lnTo>
                    <a:pt x="0" y="3424427"/>
                  </a:lnTo>
                  <a:lnTo>
                    <a:pt x="6096" y="3428999"/>
                  </a:lnTo>
                  <a:lnTo>
                    <a:pt x="175260" y="3428999"/>
                  </a:lnTo>
                  <a:lnTo>
                    <a:pt x="179832" y="3424427"/>
                  </a:lnTo>
                  <a:close/>
                </a:path>
                <a:path w="184784" h="3429000">
                  <a:moveTo>
                    <a:pt x="6096" y="3428999"/>
                  </a:moveTo>
                  <a:lnTo>
                    <a:pt x="0" y="3424427"/>
                  </a:lnTo>
                  <a:lnTo>
                    <a:pt x="0" y="3428999"/>
                  </a:lnTo>
                  <a:lnTo>
                    <a:pt x="6096" y="3428999"/>
                  </a:lnTo>
                  <a:close/>
                </a:path>
                <a:path w="184784" h="3429000">
                  <a:moveTo>
                    <a:pt x="184404" y="3428999"/>
                  </a:moveTo>
                  <a:lnTo>
                    <a:pt x="184404" y="0"/>
                  </a:lnTo>
                  <a:lnTo>
                    <a:pt x="175260" y="0"/>
                  </a:lnTo>
                  <a:lnTo>
                    <a:pt x="175260" y="3424427"/>
                  </a:lnTo>
                  <a:lnTo>
                    <a:pt x="179832" y="3424427"/>
                  </a:lnTo>
                  <a:lnTo>
                    <a:pt x="179832" y="3428999"/>
                  </a:lnTo>
                  <a:lnTo>
                    <a:pt x="184404" y="3428999"/>
                  </a:lnTo>
                  <a:close/>
                </a:path>
                <a:path w="184784" h="3429000">
                  <a:moveTo>
                    <a:pt x="179832" y="3428999"/>
                  </a:moveTo>
                  <a:lnTo>
                    <a:pt x="179832" y="3424427"/>
                  </a:lnTo>
                  <a:lnTo>
                    <a:pt x="175260" y="3428999"/>
                  </a:lnTo>
                  <a:lnTo>
                    <a:pt x="179832" y="3428999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9698614" y="5833872"/>
            <a:ext cx="219710" cy="1373505"/>
            <a:chOff x="9698614" y="5833872"/>
            <a:chExt cx="219710" cy="137350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3185" y="5839967"/>
              <a:ext cx="214883" cy="136702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9698614" y="5833872"/>
              <a:ext cx="219710" cy="1373505"/>
            </a:xfrm>
            <a:custGeom>
              <a:avLst/>
              <a:gdLst/>
              <a:ahLst/>
              <a:cxnLst/>
              <a:rect l="l" t="t" r="r" b="b"/>
              <a:pathLst>
                <a:path w="219709" h="1373504">
                  <a:moveTo>
                    <a:pt x="219455" y="10667"/>
                  </a:moveTo>
                  <a:lnTo>
                    <a:pt x="219455" y="0"/>
                  </a:lnTo>
                  <a:lnTo>
                    <a:pt x="0" y="0"/>
                  </a:lnTo>
                  <a:lnTo>
                    <a:pt x="0" y="1373124"/>
                  </a:lnTo>
                  <a:lnTo>
                    <a:pt x="4572" y="1373124"/>
                  </a:lnTo>
                  <a:lnTo>
                    <a:pt x="4572" y="10668"/>
                  </a:lnTo>
                  <a:lnTo>
                    <a:pt x="9144" y="6096"/>
                  </a:lnTo>
                  <a:lnTo>
                    <a:pt x="9144" y="10668"/>
                  </a:lnTo>
                  <a:lnTo>
                    <a:pt x="214884" y="10668"/>
                  </a:lnTo>
                  <a:lnTo>
                    <a:pt x="214884" y="6096"/>
                  </a:lnTo>
                  <a:lnTo>
                    <a:pt x="219455" y="10667"/>
                  </a:lnTo>
                  <a:close/>
                </a:path>
                <a:path w="219709" h="1373504">
                  <a:moveTo>
                    <a:pt x="9144" y="10668"/>
                  </a:moveTo>
                  <a:lnTo>
                    <a:pt x="9144" y="6096"/>
                  </a:lnTo>
                  <a:lnTo>
                    <a:pt x="4572" y="10668"/>
                  </a:lnTo>
                  <a:lnTo>
                    <a:pt x="9144" y="10668"/>
                  </a:lnTo>
                  <a:close/>
                </a:path>
                <a:path w="219709" h="1373504">
                  <a:moveTo>
                    <a:pt x="9144" y="1368552"/>
                  </a:moveTo>
                  <a:lnTo>
                    <a:pt x="9144" y="10668"/>
                  </a:lnTo>
                  <a:lnTo>
                    <a:pt x="4572" y="10668"/>
                  </a:lnTo>
                  <a:lnTo>
                    <a:pt x="4572" y="1368552"/>
                  </a:lnTo>
                  <a:lnTo>
                    <a:pt x="9144" y="1368552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4572" y="1368552"/>
                  </a:lnTo>
                  <a:lnTo>
                    <a:pt x="9144" y="1373124"/>
                  </a:lnTo>
                  <a:lnTo>
                    <a:pt x="214884" y="1373124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9144" y="1373124"/>
                  </a:moveTo>
                  <a:lnTo>
                    <a:pt x="4572" y="1368552"/>
                  </a:lnTo>
                  <a:lnTo>
                    <a:pt x="4572" y="1373124"/>
                  </a:lnTo>
                  <a:lnTo>
                    <a:pt x="9144" y="1373124"/>
                  </a:lnTo>
                  <a:close/>
                </a:path>
                <a:path w="219709" h="1373504">
                  <a:moveTo>
                    <a:pt x="219455" y="10668"/>
                  </a:moveTo>
                  <a:lnTo>
                    <a:pt x="214884" y="6096"/>
                  </a:lnTo>
                  <a:lnTo>
                    <a:pt x="214884" y="10668"/>
                  </a:lnTo>
                  <a:lnTo>
                    <a:pt x="219455" y="10668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219455" y="10668"/>
                  </a:lnTo>
                  <a:lnTo>
                    <a:pt x="214884" y="10668"/>
                  </a:lnTo>
                  <a:lnTo>
                    <a:pt x="214884" y="1368552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219455" y="1373124"/>
                  </a:moveTo>
                  <a:lnTo>
                    <a:pt x="219455" y="1368552"/>
                  </a:lnTo>
                  <a:lnTo>
                    <a:pt x="214884" y="1373124"/>
                  </a:lnTo>
                  <a:lnTo>
                    <a:pt x="219455" y="1373124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72668" y="3777995"/>
            <a:ext cx="9145905" cy="3429000"/>
            <a:chOff x="772668" y="3777995"/>
            <a:chExt cx="9145905" cy="3429000"/>
          </a:xfrm>
        </p:grpSpPr>
        <p:sp>
          <p:nvSpPr>
            <p:cNvPr id="3" name="object 3"/>
            <p:cNvSpPr/>
            <p:nvPr/>
          </p:nvSpPr>
          <p:spPr>
            <a:xfrm>
              <a:off x="774073" y="3777996"/>
              <a:ext cx="9144000" cy="3429000"/>
            </a:xfrm>
            <a:custGeom>
              <a:avLst/>
              <a:gdLst/>
              <a:ahLst/>
              <a:cxnLst/>
              <a:rect l="l" t="t" r="r" b="b"/>
              <a:pathLst>
                <a:path w="9144000" h="3429000">
                  <a:moveTo>
                    <a:pt x="9143996" y="3428999"/>
                  </a:moveTo>
                  <a:lnTo>
                    <a:pt x="9143996" y="0"/>
                  </a:lnTo>
                  <a:lnTo>
                    <a:pt x="0" y="0"/>
                  </a:lnTo>
                  <a:lnTo>
                    <a:pt x="0" y="3428999"/>
                  </a:lnTo>
                  <a:lnTo>
                    <a:pt x="9143996" y="34289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2668" y="3777995"/>
              <a:ext cx="181355" cy="342899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74073" y="3777996"/>
              <a:ext cx="184785" cy="3429000"/>
            </a:xfrm>
            <a:custGeom>
              <a:avLst/>
              <a:gdLst/>
              <a:ahLst/>
              <a:cxnLst/>
              <a:rect l="l" t="t" r="r" b="b"/>
              <a:pathLst>
                <a:path w="184784" h="3429000">
                  <a:moveTo>
                    <a:pt x="6096" y="3424427"/>
                  </a:moveTo>
                  <a:lnTo>
                    <a:pt x="6096" y="0"/>
                  </a:lnTo>
                  <a:lnTo>
                    <a:pt x="0" y="0"/>
                  </a:lnTo>
                  <a:lnTo>
                    <a:pt x="0" y="3428999"/>
                  </a:lnTo>
                  <a:lnTo>
                    <a:pt x="0" y="3424427"/>
                  </a:lnTo>
                  <a:lnTo>
                    <a:pt x="6096" y="3424427"/>
                  </a:lnTo>
                  <a:close/>
                </a:path>
                <a:path w="184784" h="3429000">
                  <a:moveTo>
                    <a:pt x="179832" y="3424427"/>
                  </a:moveTo>
                  <a:lnTo>
                    <a:pt x="0" y="3424427"/>
                  </a:lnTo>
                  <a:lnTo>
                    <a:pt x="6096" y="3428999"/>
                  </a:lnTo>
                  <a:lnTo>
                    <a:pt x="175260" y="3428999"/>
                  </a:lnTo>
                  <a:lnTo>
                    <a:pt x="179832" y="3424427"/>
                  </a:lnTo>
                  <a:close/>
                </a:path>
                <a:path w="184784" h="3429000">
                  <a:moveTo>
                    <a:pt x="6096" y="3428999"/>
                  </a:moveTo>
                  <a:lnTo>
                    <a:pt x="0" y="3424427"/>
                  </a:lnTo>
                  <a:lnTo>
                    <a:pt x="0" y="3428999"/>
                  </a:lnTo>
                  <a:lnTo>
                    <a:pt x="6096" y="3428999"/>
                  </a:lnTo>
                  <a:close/>
                </a:path>
                <a:path w="184784" h="3429000">
                  <a:moveTo>
                    <a:pt x="184404" y="3428999"/>
                  </a:moveTo>
                  <a:lnTo>
                    <a:pt x="184404" y="0"/>
                  </a:lnTo>
                  <a:lnTo>
                    <a:pt x="175260" y="0"/>
                  </a:lnTo>
                  <a:lnTo>
                    <a:pt x="175260" y="3424427"/>
                  </a:lnTo>
                  <a:lnTo>
                    <a:pt x="179832" y="3424427"/>
                  </a:lnTo>
                  <a:lnTo>
                    <a:pt x="179832" y="3428999"/>
                  </a:lnTo>
                  <a:lnTo>
                    <a:pt x="184404" y="3428999"/>
                  </a:lnTo>
                  <a:close/>
                </a:path>
                <a:path w="184784" h="3429000">
                  <a:moveTo>
                    <a:pt x="179832" y="3428999"/>
                  </a:moveTo>
                  <a:lnTo>
                    <a:pt x="179832" y="3424427"/>
                  </a:lnTo>
                  <a:lnTo>
                    <a:pt x="175260" y="3428999"/>
                  </a:lnTo>
                  <a:lnTo>
                    <a:pt x="179832" y="3428999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3185" y="5839967"/>
              <a:ext cx="214883" cy="136702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9698614" y="5833872"/>
              <a:ext cx="219710" cy="1373505"/>
            </a:xfrm>
            <a:custGeom>
              <a:avLst/>
              <a:gdLst/>
              <a:ahLst/>
              <a:cxnLst/>
              <a:rect l="l" t="t" r="r" b="b"/>
              <a:pathLst>
                <a:path w="219709" h="1373504">
                  <a:moveTo>
                    <a:pt x="219455" y="10667"/>
                  </a:moveTo>
                  <a:lnTo>
                    <a:pt x="219455" y="0"/>
                  </a:lnTo>
                  <a:lnTo>
                    <a:pt x="0" y="0"/>
                  </a:lnTo>
                  <a:lnTo>
                    <a:pt x="0" y="1373124"/>
                  </a:lnTo>
                  <a:lnTo>
                    <a:pt x="4572" y="1373124"/>
                  </a:lnTo>
                  <a:lnTo>
                    <a:pt x="4572" y="10668"/>
                  </a:lnTo>
                  <a:lnTo>
                    <a:pt x="9144" y="6096"/>
                  </a:lnTo>
                  <a:lnTo>
                    <a:pt x="9144" y="10668"/>
                  </a:lnTo>
                  <a:lnTo>
                    <a:pt x="214884" y="10668"/>
                  </a:lnTo>
                  <a:lnTo>
                    <a:pt x="214884" y="6096"/>
                  </a:lnTo>
                  <a:lnTo>
                    <a:pt x="219455" y="10667"/>
                  </a:lnTo>
                  <a:close/>
                </a:path>
                <a:path w="219709" h="1373504">
                  <a:moveTo>
                    <a:pt x="9144" y="10668"/>
                  </a:moveTo>
                  <a:lnTo>
                    <a:pt x="9144" y="6096"/>
                  </a:lnTo>
                  <a:lnTo>
                    <a:pt x="4572" y="10668"/>
                  </a:lnTo>
                  <a:lnTo>
                    <a:pt x="9144" y="10668"/>
                  </a:lnTo>
                  <a:close/>
                </a:path>
                <a:path w="219709" h="1373504">
                  <a:moveTo>
                    <a:pt x="9144" y="1368552"/>
                  </a:moveTo>
                  <a:lnTo>
                    <a:pt x="9144" y="10668"/>
                  </a:lnTo>
                  <a:lnTo>
                    <a:pt x="4572" y="10668"/>
                  </a:lnTo>
                  <a:lnTo>
                    <a:pt x="4572" y="1368552"/>
                  </a:lnTo>
                  <a:lnTo>
                    <a:pt x="9144" y="1368552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4572" y="1368552"/>
                  </a:lnTo>
                  <a:lnTo>
                    <a:pt x="9144" y="1373124"/>
                  </a:lnTo>
                  <a:lnTo>
                    <a:pt x="214884" y="1373124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9144" y="1373124"/>
                  </a:moveTo>
                  <a:lnTo>
                    <a:pt x="4572" y="1368552"/>
                  </a:lnTo>
                  <a:lnTo>
                    <a:pt x="4572" y="1373124"/>
                  </a:lnTo>
                  <a:lnTo>
                    <a:pt x="9144" y="1373124"/>
                  </a:lnTo>
                  <a:close/>
                </a:path>
                <a:path w="219709" h="1373504">
                  <a:moveTo>
                    <a:pt x="219455" y="10668"/>
                  </a:moveTo>
                  <a:lnTo>
                    <a:pt x="214884" y="6096"/>
                  </a:lnTo>
                  <a:lnTo>
                    <a:pt x="214884" y="10668"/>
                  </a:lnTo>
                  <a:lnTo>
                    <a:pt x="219455" y="10668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219455" y="10668"/>
                  </a:lnTo>
                  <a:lnTo>
                    <a:pt x="214884" y="10668"/>
                  </a:lnTo>
                  <a:lnTo>
                    <a:pt x="214884" y="1368552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219455" y="1373124"/>
                  </a:moveTo>
                  <a:lnTo>
                    <a:pt x="219455" y="1368552"/>
                  </a:lnTo>
                  <a:lnTo>
                    <a:pt x="214884" y="1373124"/>
                  </a:lnTo>
                  <a:lnTo>
                    <a:pt x="219455" y="1373124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032644" y="420116"/>
            <a:ext cx="8808720" cy="6640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6957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MARSON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Arial"/>
                <a:cs typeface="Arial"/>
              </a:rPr>
              <a:t>TFA.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Avaliação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das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necessidades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aprendizagem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construção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um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programa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educativo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Arial"/>
                <a:cs typeface="Arial"/>
              </a:rPr>
              <a:t>por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competências.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[Dissertação]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São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Paulo: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Escola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Enfermagem,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Universidade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São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Paulo;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2016.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spc="-10" dirty="0">
                <a:latin typeface="Arial"/>
                <a:cs typeface="Arial"/>
              </a:rPr>
              <a:t>RESUMO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latin typeface="Arial"/>
                <a:cs typeface="Arial"/>
              </a:rPr>
              <a:t>Introdução:</a:t>
            </a:r>
            <a:r>
              <a:rPr sz="1400" spc="45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Considerando</a:t>
            </a:r>
            <a:r>
              <a:rPr sz="1400" spc="45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4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importância</a:t>
            </a:r>
            <a:r>
              <a:rPr sz="1400" spc="45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da</a:t>
            </a:r>
            <a:r>
              <a:rPr sz="1400" spc="4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avaliação</a:t>
            </a:r>
            <a:r>
              <a:rPr sz="1400" spc="4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45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necessidades</a:t>
            </a:r>
            <a:r>
              <a:rPr sz="1400" spc="4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4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aprendizagem</a:t>
            </a:r>
            <a:r>
              <a:rPr sz="1400" spc="4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baseado</a:t>
            </a:r>
            <a:r>
              <a:rPr sz="1400" spc="47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Arial"/>
                <a:cs typeface="Arial"/>
              </a:rPr>
              <a:t>em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competências,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este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estudo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tem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como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Arial"/>
                <a:cs typeface="Arial"/>
              </a:rPr>
              <a:t>Objetivos: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Conhecer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desempenho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por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competências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dos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enfermeiros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5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um</a:t>
            </a:r>
            <a:r>
              <a:rPr sz="1400" spc="5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pronto</a:t>
            </a:r>
            <a:r>
              <a:rPr sz="1400" spc="50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socorro</a:t>
            </a:r>
            <a:r>
              <a:rPr sz="1400" spc="5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por</a:t>
            </a:r>
            <a:r>
              <a:rPr sz="1400" spc="5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meio</a:t>
            </a:r>
            <a:r>
              <a:rPr sz="1400" spc="5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da</a:t>
            </a:r>
            <a:r>
              <a:rPr sz="1400" spc="5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auto</a:t>
            </a:r>
            <a:r>
              <a:rPr sz="1400" spc="5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avaliação;</a:t>
            </a:r>
            <a:r>
              <a:rPr sz="1400" spc="5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identificar</a:t>
            </a:r>
            <a:r>
              <a:rPr sz="1400" spc="5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as</a:t>
            </a:r>
            <a:r>
              <a:rPr sz="1400" spc="5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necessidades</a:t>
            </a:r>
            <a:r>
              <a:rPr sz="1400" spc="5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5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aprendizagem</a:t>
            </a:r>
            <a:r>
              <a:rPr sz="1400" spc="52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Arial"/>
                <a:cs typeface="Arial"/>
              </a:rPr>
              <a:t>dos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enfermeiros,</a:t>
            </a:r>
            <a:r>
              <a:rPr sz="1400" spc="5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por</a:t>
            </a:r>
            <a:r>
              <a:rPr sz="1400" spc="5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competências</a:t>
            </a:r>
            <a:r>
              <a:rPr sz="1400" spc="11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Arial"/>
                <a:cs typeface="Arial"/>
              </a:rPr>
              <a:t>e;</a:t>
            </a:r>
            <a:r>
              <a:rPr sz="1400" spc="5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desenvolver</a:t>
            </a:r>
            <a:r>
              <a:rPr sz="1400" spc="114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Arial"/>
                <a:cs typeface="Arial"/>
              </a:rPr>
              <a:t>um</a:t>
            </a:r>
            <a:r>
              <a:rPr sz="1400" spc="5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planejamento</a:t>
            </a:r>
            <a:r>
              <a:rPr sz="1400" spc="5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para</a:t>
            </a:r>
            <a:r>
              <a:rPr sz="1400" spc="5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avaliação</a:t>
            </a:r>
            <a:r>
              <a:rPr sz="1400" spc="5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das</a:t>
            </a:r>
            <a:r>
              <a:rPr sz="1400" spc="11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Arial"/>
                <a:cs typeface="Arial"/>
              </a:rPr>
              <a:t>necessidades</a:t>
            </a:r>
            <a:r>
              <a:rPr sz="1400" spc="114" dirty="0">
                <a:latin typeface="Times New Roman"/>
                <a:cs typeface="Times New Roman"/>
              </a:rPr>
              <a:t>  </a:t>
            </a:r>
            <a:r>
              <a:rPr sz="1400" spc="-25" dirty="0">
                <a:latin typeface="Arial"/>
                <a:cs typeface="Arial"/>
              </a:rPr>
              <a:t>de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aprendizagem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identificadas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para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construção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das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estratégias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educativas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apropriadas.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Arial"/>
                <a:cs typeface="Arial"/>
              </a:rPr>
              <a:t>Método: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pesquisa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quantitativa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descritiva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exploratória,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realizada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em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um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pronto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socorro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adulto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um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hospital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privado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no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município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São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Paulo.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Realizaram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autoavaliação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participaram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do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levantamento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necessidades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aprendizagem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baseado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em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competências,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23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enfermeiros,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que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responderam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ao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questionário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composto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por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57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competências.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Por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meio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escala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tipo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Likert,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os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enfermeiros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se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auto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avaliaram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em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relação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seu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nível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competência,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Arial"/>
                <a:cs typeface="Arial"/>
              </a:rPr>
              <a:t>com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cinco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pontos,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variando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1-</a:t>
            </a:r>
            <a:r>
              <a:rPr sz="1400" dirty="0">
                <a:latin typeface="Arial"/>
                <a:cs typeface="Arial"/>
              </a:rPr>
              <a:t>nada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competente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5-</a:t>
            </a:r>
            <a:r>
              <a:rPr sz="1400" dirty="0">
                <a:latin typeface="Arial"/>
                <a:cs typeface="Arial"/>
              </a:rPr>
              <a:t>extremamente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competente;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quanto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ao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grau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importância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para</a:t>
            </a:r>
            <a:r>
              <a:rPr sz="1400" spc="4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cada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competência,</a:t>
            </a:r>
            <a:r>
              <a:rPr sz="1400" spc="4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foi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criada</a:t>
            </a:r>
            <a:r>
              <a:rPr sz="1400" spc="43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escala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43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cinco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pontos,</a:t>
            </a:r>
            <a:r>
              <a:rPr sz="1400" spc="4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sendo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1-</a:t>
            </a:r>
            <a:r>
              <a:rPr sz="1400" dirty="0">
                <a:latin typeface="Arial"/>
                <a:cs typeface="Arial"/>
              </a:rPr>
              <a:t>nada</a:t>
            </a:r>
            <a:r>
              <a:rPr sz="1400" spc="4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importante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434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Arial"/>
                <a:cs typeface="Arial"/>
              </a:rPr>
              <a:t>5-</a:t>
            </a:r>
            <a:r>
              <a:rPr sz="1400" spc="-10" dirty="0">
                <a:latin typeface="Arial"/>
                <a:cs typeface="Arial"/>
              </a:rPr>
              <a:t>extremamente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importante.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Para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obter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necessidade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aprendizagem,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foi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calculada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diferença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entre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nível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competência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Arial"/>
                <a:cs typeface="Arial"/>
              </a:rPr>
              <a:t>e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nível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importância;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as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necessidades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identificadas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foram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classificadas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em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alta,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moderada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baixa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prioridade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para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aprendizagem,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prazos</a:t>
            </a:r>
            <a:r>
              <a:rPr sz="1400" spc="3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estabelecidos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para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proposição</a:t>
            </a:r>
            <a:r>
              <a:rPr sz="1400" spc="3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ação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educativa,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curto,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médio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3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longo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prazos,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respectivamente.</a:t>
            </a:r>
            <a:r>
              <a:rPr sz="1400" spc="29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Arial"/>
                <a:cs typeface="Arial"/>
              </a:rPr>
              <a:t>Resultados:</a:t>
            </a:r>
            <a:r>
              <a:rPr sz="1400" spc="2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Das</a:t>
            </a:r>
            <a:r>
              <a:rPr sz="1400" spc="2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57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competências</a:t>
            </a:r>
            <a:r>
              <a:rPr sz="1400" spc="3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abordadas,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16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foram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classificadas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como</a:t>
            </a:r>
            <a:r>
              <a:rPr sz="1400" spc="30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Arial"/>
                <a:cs typeface="Arial"/>
              </a:rPr>
              <a:t>alta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prioridade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para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desenvolvimento,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sendo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que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dentre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essas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competências,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três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carecem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desenvolvimento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Arial"/>
                <a:cs typeface="Arial"/>
              </a:rPr>
              <a:t>em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curto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prazo,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são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elas,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Inovação/Criatividade,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Senso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prontidão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Técnica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execução;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cinco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em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médio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prazo</a:t>
            </a:r>
            <a:r>
              <a:rPr sz="1400" spc="4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oito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competências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em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longo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prazo.</a:t>
            </a:r>
            <a:r>
              <a:rPr sz="1400" spc="43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Por</a:t>
            </a:r>
            <a:r>
              <a:rPr sz="1400" spc="43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fim,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foi</a:t>
            </a:r>
            <a:r>
              <a:rPr sz="1400" spc="4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proposto</a:t>
            </a:r>
            <a:r>
              <a:rPr sz="1400" spc="4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um</a:t>
            </a:r>
            <a:r>
              <a:rPr sz="1400" spc="4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planejamento</a:t>
            </a:r>
            <a:r>
              <a:rPr sz="1400" spc="4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para</a:t>
            </a:r>
            <a:r>
              <a:rPr sz="1400" spc="4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avaliação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Arial"/>
                <a:cs typeface="Arial"/>
              </a:rPr>
              <a:t>das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necessidades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para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construção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ação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educativa,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por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meio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grupo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focal.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Arial"/>
                <a:cs typeface="Arial"/>
              </a:rPr>
              <a:t>Conclusões: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Apontamos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como</a:t>
            </a:r>
            <a:r>
              <a:rPr sz="1400" spc="4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limitação</a:t>
            </a:r>
            <a:r>
              <a:rPr sz="1400" spc="4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deste</a:t>
            </a:r>
            <a:r>
              <a:rPr sz="1400" spc="4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estudo,</a:t>
            </a:r>
            <a:r>
              <a:rPr sz="1400" spc="4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4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baixo</a:t>
            </a:r>
            <a:r>
              <a:rPr sz="1400" spc="4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número</a:t>
            </a:r>
            <a:r>
              <a:rPr sz="1400" spc="4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participantes,</a:t>
            </a:r>
            <a:r>
              <a:rPr sz="1400" spc="4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4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que</a:t>
            </a:r>
            <a:r>
              <a:rPr sz="1400" spc="4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impediu</a:t>
            </a:r>
            <a:r>
              <a:rPr sz="1400" spc="4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4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realização</a:t>
            </a:r>
            <a:r>
              <a:rPr sz="1400" spc="4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4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análise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estatística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mais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acurada,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como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análise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fatorial.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Ainda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assim,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este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estudo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pode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contribuir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como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modalidade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Arial"/>
                <a:cs typeface="Arial"/>
              </a:rPr>
              <a:t>de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levantamento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necessidades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aprendizagem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por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competências,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etapa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esta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deficiente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na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área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da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saúde.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Identificar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necessidades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aprendizagem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configura-</a:t>
            </a:r>
            <a:r>
              <a:rPr sz="1400" dirty="0">
                <a:latin typeface="Arial"/>
                <a:cs typeface="Arial"/>
              </a:rPr>
              <a:t>se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apenas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como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um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primeiro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passo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para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chegarmos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Arial"/>
                <a:cs typeface="Arial"/>
              </a:rPr>
              <a:t>à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avaliação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necessidades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às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ações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educativas,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devendo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ser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realizadas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modo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coletivo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participativo.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400" b="1" spc="-10" dirty="0">
                <a:latin typeface="Arial"/>
                <a:cs typeface="Arial"/>
              </a:rPr>
              <a:t>Palavras-</a:t>
            </a:r>
            <a:r>
              <a:rPr sz="1400" b="1" dirty="0">
                <a:latin typeface="Arial"/>
                <a:cs typeface="Arial"/>
              </a:rPr>
              <a:t>chave: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competência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profissional,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desempenho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no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trabalho,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educação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em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Arial"/>
                <a:cs typeface="Arial"/>
              </a:rPr>
              <a:t>saúde,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Arial"/>
                <a:cs typeface="Arial"/>
              </a:rPr>
              <a:t>enfermagem.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17124" y="348487"/>
            <a:ext cx="8559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Arial"/>
                <a:cs typeface="Arial"/>
              </a:rPr>
              <a:t>SUMÁRIO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4277" y="746251"/>
            <a:ext cx="598106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Arial"/>
                <a:cs typeface="Arial"/>
              </a:rPr>
              <a:t>1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Arial"/>
                <a:cs typeface="Arial"/>
              </a:rPr>
              <a:t>INTRODUÇÃO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.........................................................................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Arial"/>
                <a:cs typeface="Arial"/>
              </a:rPr>
              <a:t>9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1.1</a:t>
            </a:r>
            <a:r>
              <a:rPr sz="1600" spc="4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Justificativa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.........................................................................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11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1.2</a:t>
            </a:r>
            <a:r>
              <a:rPr sz="1600" spc="4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Problema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da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pesquisa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........................................................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15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4277" y="1721611"/>
            <a:ext cx="59759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Arial"/>
                <a:cs typeface="Arial"/>
              </a:rPr>
              <a:t>2</a:t>
            </a:r>
            <a:r>
              <a:rPr sz="1600" spc="4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Arial"/>
                <a:cs typeface="Arial"/>
              </a:rPr>
              <a:t>OBJETIVOS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…………………….……………….….....…..........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17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4277" y="2209291"/>
            <a:ext cx="59696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Arial"/>
                <a:cs typeface="Arial"/>
              </a:rPr>
              <a:t>3</a:t>
            </a:r>
            <a:r>
              <a:rPr sz="1600" spc="4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Arial"/>
                <a:cs typeface="Arial"/>
              </a:rPr>
              <a:t>REVISÃO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Arial"/>
                <a:cs typeface="Arial"/>
              </a:rPr>
              <a:t>DA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b="1" spc="-25" dirty="0">
                <a:latin typeface="Arial"/>
                <a:cs typeface="Arial"/>
              </a:rPr>
              <a:t>LITERATURA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Arial"/>
                <a:cs typeface="Arial"/>
              </a:rPr>
              <a:t>.</a:t>
            </a:r>
            <a:r>
              <a:rPr sz="1600" spc="-10" dirty="0">
                <a:latin typeface="Arial"/>
                <a:cs typeface="Arial"/>
              </a:rPr>
              <a:t>.................................................18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4272" y="2696971"/>
            <a:ext cx="6009005" cy="1976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Arial"/>
                <a:cs typeface="Arial"/>
              </a:rPr>
              <a:t>4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Arial"/>
                <a:cs typeface="Arial"/>
              </a:rPr>
              <a:t>MÉTODOS</a:t>
            </a:r>
            <a:r>
              <a:rPr sz="1600" dirty="0">
                <a:latin typeface="Arial"/>
                <a:cs typeface="Arial"/>
              </a:rPr>
              <a:t>.........................................…………….…...…........</a:t>
            </a:r>
            <a:r>
              <a:rPr sz="1600" spc="38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35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4.1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Tipo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de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pesquisa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…………………..……...….........................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35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4.2</a:t>
            </a:r>
            <a:r>
              <a:rPr sz="1600" spc="3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Local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do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estudo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……………………...………........................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35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4.3</a:t>
            </a:r>
            <a:r>
              <a:rPr sz="1600" spc="3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População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do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estudo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………………...........……...................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36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4.4</a:t>
            </a:r>
            <a:r>
              <a:rPr sz="1600" spc="4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Coleta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de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dados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……………………………........…...............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37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4.4.1</a:t>
            </a:r>
            <a:r>
              <a:rPr sz="1600" spc="4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Procedimento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de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coleta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de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dados…...…..........................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37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4.4.2</a:t>
            </a:r>
            <a:r>
              <a:rPr sz="1600" spc="3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Instrumento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…………………………..................................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38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4.5</a:t>
            </a:r>
            <a:r>
              <a:rPr sz="1600" spc="3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Tratamento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análise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dos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dados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…………...........................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40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415662" y="2607564"/>
            <a:ext cx="2197735" cy="1170940"/>
          </a:xfrm>
          <a:custGeom>
            <a:avLst/>
            <a:gdLst/>
            <a:ahLst/>
            <a:cxnLst/>
            <a:rect l="l" t="t" r="r" b="b"/>
            <a:pathLst>
              <a:path w="2197734" h="1170939">
                <a:moveTo>
                  <a:pt x="2197608" y="1170432"/>
                </a:moveTo>
                <a:lnTo>
                  <a:pt x="2197608" y="0"/>
                </a:lnTo>
                <a:lnTo>
                  <a:pt x="0" y="0"/>
                </a:lnTo>
                <a:lnTo>
                  <a:pt x="0" y="1170432"/>
                </a:lnTo>
                <a:lnTo>
                  <a:pt x="18288" y="1170432"/>
                </a:lnTo>
                <a:lnTo>
                  <a:pt x="18288" y="38100"/>
                </a:lnTo>
                <a:lnTo>
                  <a:pt x="38100" y="18288"/>
                </a:lnTo>
                <a:lnTo>
                  <a:pt x="38100" y="38100"/>
                </a:lnTo>
                <a:lnTo>
                  <a:pt x="2159508" y="38100"/>
                </a:lnTo>
                <a:lnTo>
                  <a:pt x="2159508" y="18288"/>
                </a:lnTo>
                <a:lnTo>
                  <a:pt x="2179320" y="38100"/>
                </a:lnTo>
                <a:lnTo>
                  <a:pt x="2179320" y="1170432"/>
                </a:lnTo>
                <a:lnTo>
                  <a:pt x="2197608" y="1170432"/>
                </a:lnTo>
                <a:close/>
              </a:path>
              <a:path w="2197734" h="1170939">
                <a:moveTo>
                  <a:pt x="38100" y="38100"/>
                </a:moveTo>
                <a:lnTo>
                  <a:pt x="38100" y="18288"/>
                </a:lnTo>
                <a:lnTo>
                  <a:pt x="18288" y="38100"/>
                </a:lnTo>
                <a:lnTo>
                  <a:pt x="38100" y="38100"/>
                </a:lnTo>
                <a:close/>
              </a:path>
              <a:path w="2197734" h="1170939">
                <a:moveTo>
                  <a:pt x="38100" y="1170432"/>
                </a:moveTo>
                <a:lnTo>
                  <a:pt x="38100" y="38100"/>
                </a:lnTo>
                <a:lnTo>
                  <a:pt x="18288" y="38100"/>
                </a:lnTo>
                <a:lnTo>
                  <a:pt x="18288" y="1170432"/>
                </a:lnTo>
                <a:lnTo>
                  <a:pt x="38100" y="1170432"/>
                </a:lnTo>
                <a:close/>
              </a:path>
              <a:path w="2197734" h="1170939">
                <a:moveTo>
                  <a:pt x="2179320" y="38100"/>
                </a:moveTo>
                <a:lnTo>
                  <a:pt x="2159508" y="18288"/>
                </a:lnTo>
                <a:lnTo>
                  <a:pt x="2159508" y="38100"/>
                </a:lnTo>
                <a:lnTo>
                  <a:pt x="2179320" y="38100"/>
                </a:lnTo>
                <a:close/>
              </a:path>
              <a:path w="2197734" h="1170939">
                <a:moveTo>
                  <a:pt x="2179320" y="1170432"/>
                </a:moveTo>
                <a:lnTo>
                  <a:pt x="2179320" y="38100"/>
                </a:lnTo>
                <a:lnTo>
                  <a:pt x="2159508" y="38100"/>
                </a:lnTo>
                <a:lnTo>
                  <a:pt x="2159508" y="1170432"/>
                </a:lnTo>
                <a:lnTo>
                  <a:pt x="2179320" y="1170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512694" y="2531769"/>
            <a:ext cx="1696085" cy="756920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318770">
              <a:lnSpc>
                <a:spcPct val="100000"/>
              </a:lnSpc>
              <a:spcBef>
                <a:spcPts val="1060"/>
              </a:spcBef>
            </a:pPr>
            <a:r>
              <a:rPr sz="1600" dirty="0">
                <a:latin typeface="Arial"/>
                <a:cs typeface="Arial"/>
              </a:rPr>
              <a:t>Seção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primária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600" b="1" spc="-10" dirty="0">
                <a:latin typeface="Arial"/>
                <a:cs typeface="Arial"/>
              </a:rPr>
              <a:t>INTRODUÇÃO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574158" y="1181100"/>
            <a:ext cx="1953895" cy="935990"/>
          </a:xfrm>
          <a:custGeom>
            <a:avLst/>
            <a:gdLst/>
            <a:ahLst/>
            <a:cxnLst/>
            <a:rect l="l" t="t" r="r" b="b"/>
            <a:pathLst>
              <a:path w="1953895" h="935989">
                <a:moveTo>
                  <a:pt x="9144" y="920496"/>
                </a:moveTo>
                <a:lnTo>
                  <a:pt x="7620" y="917448"/>
                </a:lnTo>
                <a:lnTo>
                  <a:pt x="4572" y="915924"/>
                </a:lnTo>
                <a:lnTo>
                  <a:pt x="1524" y="917448"/>
                </a:lnTo>
                <a:lnTo>
                  <a:pt x="0" y="920496"/>
                </a:lnTo>
                <a:lnTo>
                  <a:pt x="1524" y="925068"/>
                </a:lnTo>
                <a:lnTo>
                  <a:pt x="4572" y="926592"/>
                </a:lnTo>
                <a:lnTo>
                  <a:pt x="7620" y="925068"/>
                </a:lnTo>
                <a:lnTo>
                  <a:pt x="9144" y="920496"/>
                </a:lnTo>
                <a:close/>
              </a:path>
              <a:path w="1953895" h="935989">
                <a:moveTo>
                  <a:pt x="9144" y="902208"/>
                </a:moveTo>
                <a:lnTo>
                  <a:pt x="7620" y="899160"/>
                </a:lnTo>
                <a:lnTo>
                  <a:pt x="4572" y="897636"/>
                </a:lnTo>
                <a:lnTo>
                  <a:pt x="1524" y="899160"/>
                </a:lnTo>
                <a:lnTo>
                  <a:pt x="0" y="902208"/>
                </a:lnTo>
                <a:lnTo>
                  <a:pt x="1524" y="905256"/>
                </a:lnTo>
                <a:lnTo>
                  <a:pt x="4572" y="906780"/>
                </a:lnTo>
                <a:lnTo>
                  <a:pt x="7620" y="905256"/>
                </a:lnTo>
                <a:lnTo>
                  <a:pt x="9144" y="902208"/>
                </a:lnTo>
                <a:close/>
              </a:path>
              <a:path w="1953895" h="935989">
                <a:moveTo>
                  <a:pt x="9144" y="882396"/>
                </a:moveTo>
                <a:lnTo>
                  <a:pt x="7620" y="879348"/>
                </a:lnTo>
                <a:lnTo>
                  <a:pt x="4572" y="877824"/>
                </a:lnTo>
                <a:lnTo>
                  <a:pt x="1524" y="879348"/>
                </a:lnTo>
                <a:lnTo>
                  <a:pt x="0" y="882396"/>
                </a:lnTo>
                <a:lnTo>
                  <a:pt x="1524" y="886968"/>
                </a:lnTo>
                <a:lnTo>
                  <a:pt x="4572" y="888492"/>
                </a:lnTo>
                <a:lnTo>
                  <a:pt x="7620" y="886968"/>
                </a:lnTo>
                <a:lnTo>
                  <a:pt x="9144" y="882396"/>
                </a:lnTo>
                <a:close/>
              </a:path>
              <a:path w="1953895" h="935989">
                <a:moveTo>
                  <a:pt x="9144" y="864108"/>
                </a:moveTo>
                <a:lnTo>
                  <a:pt x="7620" y="861060"/>
                </a:lnTo>
                <a:lnTo>
                  <a:pt x="4572" y="859536"/>
                </a:lnTo>
                <a:lnTo>
                  <a:pt x="1524" y="861060"/>
                </a:lnTo>
                <a:lnTo>
                  <a:pt x="0" y="864108"/>
                </a:lnTo>
                <a:lnTo>
                  <a:pt x="1524" y="867156"/>
                </a:lnTo>
                <a:lnTo>
                  <a:pt x="4572" y="868680"/>
                </a:lnTo>
                <a:lnTo>
                  <a:pt x="7620" y="867156"/>
                </a:lnTo>
                <a:lnTo>
                  <a:pt x="9144" y="864108"/>
                </a:lnTo>
                <a:close/>
              </a:path>
              <a:path w="1953895" h="935989">
                <a:moveTo>
                  <a:pt x="9144" y="844296"/>
                </a:moveTo>
                <a:lnTo>
                  <a:pt x="7620" y="841248"/>
                </a:lnTo>
                <a:lnTo>
                  <a:pt x="4572" y="839724"/>
                </a:lnTo>
                <a:lnTo>
                  <a:pt x="1524" y="841248"/>
                </a:lnTo>
                <a:lnTo>
                  <a:pt x="0" y="844296"/>
                </a:lnTo>
                <a:lnTo>
                  <a:pt x="1524" y="848868"/>
                </a:lnTo>
                <a:lnTo>
                  <a:pt x="4572" y="850392"/>
                </a:lnTo>
                <a:lnTo>
                  <a:pt x="7620" y="848868"/>
                </a:lnTo>
                <a:lnTo>
                  <a:pt x="9144" y="844296"/>
                </a:lnTo>
                <a:close/>
              </a:path>
              <a:path w="1953895" h="935989">
                <a:moveTo>
                  <a:pt x="9144" y="826008"/>
                </a:moveTo>
                <a:lnTo>
                  <a:pt x="7620" y="822960"/>
                </a:lnTo>
                <a:lnTo>
                  <a:pt x="4572" y="821436"/>
                </a:lnTo>
                <a:lnTo>
                  <a:pt x="1524" y="822960"/>
                </a:lnTo>
                <a:lnTo>
                  <a:pt x="0" y="826008"/>
                </a:lnTo>
                <a:lnTo>
                  <a:pt x="1524" y="829056"/>
                </a:lnTo>
                <a:lnTo>
                  <a:pt x="4572" y="830580"/>
                </a:lnTo>
                <a:lnTo>
                  <a:pt x="7620" y="829056"/>
                </a:lnTo>
                <a:lnTo>
                  <a:pt x="9144" y="826008"/>
                </a:lnTo>
                <a:close/>
              </a:path>
              <a:path w="1953895" h="935989">
                <a:moveTo>
                  <a:pt x="9144" y="806196"/>
                </a:moveTo>
                <a:lnTo>
                  <a:pt x="7620" y="803148"/>
                </a:lnTo>
                <a:lnTo>
                  <a:pt x="4572" y="801624"/>
                </a:lnTo>
                <a:lnTo>
                  <a:pt x="1524" y="803148"/>
                </a:lnTo>
                <a:lnTo>
                  <a:pt x="0" y="806196"/>
                </a:lnTo>
                <a:lnTo>
                  <a:pt x="1524" y="810768"/>
                </a:lnTo>
                <a:lnTo>
                  <a:pt x="4572" y="812292"/>
                </a:lnTo>
                <a:lnTo>
                  <a:pt x="7620" y="810768"/>
                </a:lnTo>
                <a:lnTo>
                  <a:pt x="9144" y="806196"/>
                </a:lnTo>
                <a:close/>
              </a:path>
              <a:path w="1953895" h="935989">
                <a:moveTo>
                  <a:pt x="9144" y="787908"/>
                </a:moveTo>
                <a:lnTo>
                  <a:pt x="7620" y="784860"/>
                </a:lnTo>
                <a:lnTo>
                  <a:pt x="4572" y="783336"/>
                </a:lnTo>
                <a:lnTo>
                  <a:pt x="1524" y="784860"/>
                </a:lnTo>
                <a:lnTo>
                  <a:pt x="0" y="787908"/>
                </a:lnTo>
                <a:lnTo>
                  <a:pt x="1524" y="790956"/>
                </a:lnTo>
                <a:lnTo>
                  <a:pt x="4572" y="792480"/>
                </a:lnTo>
                <a:lnTo>
                  <a:pt x="7620" y="790956"/>
                </a:lnTo>
                <a:lnTo>
                  <a:pt x="9144" y="787908"/>
                </a:lnTo>
                <a:close/>
              </a:path>
              <a:path w="1953895" h="935989">
                <a:moveTo>
                  <a:pt x="9144" y="768096"/>
                </a:moveTo>
                <a:lnTo>
                  <a:pt x="7620" y="765048"/>
                </a:lnTo>
                <a:lnTo>
                  <a:pt x="4572" y="763524"/>
                </a:lnTo>
                <a:lnTo>
                  <a:pt x="1524" y="765048"/>
                </a:lnTo>
                <a:lnTo>
                  <a:pt x="0" y="768096"/>
                </a:lnTo>
                <a:lnTo>
                  <a:pt x="1524" y="772668"/>
                </a:lnTo>
                <a:lnTo>
                  <a:pt x="4572" y="774192"/>
                </a:lnTo>
                <a:lnTo>
                  <a:pt x="7620" y="772668"/>
                </a:lnTo>
                <a:lnTo>
                  <a:pt x="9144" y="768096"/>
                </a:lnTo>
                <a:close/>
              </a:path>
              <a:path w="1953895" h="935989">
                <a:moveTo>
                  <a:pt x="9144" y="749808"/>
                </a:moveTo>
                <a:lnTo>
                  <a:pt x="7620" y="746760"/>
                </a:lnTo>
                <a:lnTo>
                  <a:pt x="4572" y="745236"/>
                </a:lnTo>
                <a:lnTo>
                  <a:pt x="1524" y="746760"/>
                </a:lnTo>
                <a:lnTo>
                  <a:pt x="0" y="749808"/>
                </a:lnTo>
                <a:lnTo>
                  <a:pt x="1524" y="752856"/>
                </a:lnTo>
                <a:lnTo>
                  <a:pt x="4572" y="754380"/>
                </a:lnTo>
                <a:lnTo>
                  <a:pt x="7620" y="752856"/>
                </a:lnTo>
                <a:lnTo>
                  <a:pt x="9144" y="749808"/>
                </a:lnTo>
                <a:close/>
              </a:path>
              <a:path w="1953895" h="935989">
                <a:moveTo>
                  <a:pt x="9144" y="729996"/>
                </a:moveTo>
                <a:lnTo>
                  <a:pt x="7620" y="726948"/>
                </a:lnTo>
                <a:lnTo>
                  <a:pt x="4572" y="725424"/>
                </a:lnTo>
                <a:lnTo>
                  <a:pt x="1524" y="726948"/>
                </a:lnTo>
                <a:lnTo>
                  <a:pt x="0" y="729996"/>
                </a:lnTo>
                <a:lnTo>
                  <a:pt x="1524" y="734568"/>
                </a:lnTo>
                <a:lnTo>
                  <a:pt x="4572" y="736092"/>
                </a:lnTo>
                <a:lnTo>
                  <a:pt x="7620" y="734568"/>
                </a:lnTo>
                <a:lnTo>
                  <a:pt x="9144" y="729996"/>
                </a:lnTo>
                <a:close/>
              </a:path>
              <a:path w="1953895" h="935989">
                <a:moveTo>
                  <a:pt x="9144" y="711708"/>
                </a:moveTo>
                <a:lnTo>
                  <a:pt x="7620" y="708660"/>
                </a:lnTo>
                <a:lnTo>
                  <a:pt x="4572" y="707136"/>
                </a:lnTo>
                <a:lnTo>
                  <a:pt x="1524" y="708660"/>
                </a:lnTo>
                <a:lnTo>
                  <a:pt x="0" y="711708"/>
                </a:lnTo>
                <a:lnTo>
                  <a:pt x="1524" y="714756"/>
                </a:lnTo>
                <a:lnTo>
                  <a:pt x="4572" y="716280"/>
                </a:lnTo>
                <a:lnTo>
                  <a:pt x="7620" y="714756"/>
                </a:lnTo>
                <a:lnTo>
                  <a:pt x="9144" y="711708"/>
                </a:lnTo>
                <a:close/>
              </a:path>
              <a:path w="1953895" h="935989">
                <a:moveTo>
                  <a:pt x="9144" y="691896"/>
                </a:moveTo>
                <a:lnTo>
                  <a:pt x="7620" y="688848"/>
                </a:lnTo>
                <a:lnTo>
                  <a:pt x="4572" y="687324"/>
                </a:lnTo>
                <a:lnTo>
                  <a:pt x="1524" y="688848"/>
                </a:lnTo>
                <a:lnTo>
                  <a:pt x="0" y="691896"/>
                </a:lnTo>
                <a:lnTo>
                  <a:pt x="1524" y="696468"/>
                </a:lnTo>
                <a:lnTo>
                  <a:pt x="4572" y="697992"/>
                </a:lnTo>
                <a:lnTo>
                  <a:pt x="7620" y="696468"/>
                </a:lnTo>
                <a:lnTo>
                  <a:pt x="9144" y="691896"/>
                </a:lnTo>
                <a:close/>
              </a:path>
              <a:path w="1953895" h="935989">
                <a:moveTo>
                  <a:pt x="9144" y="673608"/>
                </a:moveTo>
                <a:lnTo>
                  <a:pt x="7620" y="670560"/>
                </a:lnTo>
                <a:lnTo>
                  <a:pt x="4572" y="669036"/>
                </a:lnTo>
                <a:lnTo>
                  <a:pt x="1524" y="670560"/>
                </a:lnTo>
                <a:lnTo>
                  <a:pt x="0" y="673608"/>
                </a:lnTo>
                <a:lnTo>
                  <a:pt x="1524" y="676656"/>
                </a:lnTo>
                <a:lnTo>
                  <a:pt x="4572" y="678180"/>
                </a:lnTo>
                <a:lnTo>
                  <a:pt x="7620" y="676656"/>
                </a:lnTo>
                <a:lnTo>
                  <a:pt x="9144" y="673608"/>
                </a:lnTo>
                <a:close/>
              </a:path>
              <a:path w="1953895" h="935989">
                <a:moveTo>
                  <a:pt x="9144" y="653796"/>
                </a:moveTo>
                <a:lnTo>
                  <a:pt x="7620" y="650748"/>
                </a:lnTo>
                <a:lnTo>
                  <a:pt x="4572" y="649224"/>
                </a:lnTo>
                <a:lnTo>
                  <a:pt x="1524" y="650748"/>
                </a:lnTo>
                <a:lnTo>
                  <a:pt x="0" y="653796"/>
                </a:lnTo>
                <a:lnTo>
                  <a:pt x="1524" y="658368"/>
                </a:lnTo>
                <a:lnTo>
                  <a:pt x="4572" y="659892"/>
                </a:lnTo>
                <a:lnTo>
                  <a:pt x="7620" y="658368"/>
                </a:lnTo>
                <a:lnTo>
                  <a:pt x="9144" y="653796"/>
                </a:lnTo>
                <a:close/>
              </a:path>
              <a:path w="1953895" h="935989">
                <a:moveTo>
                  <a:pt x="9144" y="635508"/>
                </a:moveTo>
                <a:lnTo>
                  <a:pt x="7620" y="632460"/>
                </a:lnTo>
                <a:lnTo>
                  <a:pt x="4572" y="630936"/>
                </a:lnTo>
                <a:lnTo>
                  <a:pt x="1524" y="632460"/>
                </a:lnTo>
                <a:lnTo>
                  <a:pt x="0" y="635508"/>
                </a:lnTo>
                <a:lnTo>
                  <a:pt x="1524" y="638556"/>
                </a:lnTo>
                <a:lnTo>
                  <a:pt x="4572" y="640080"/>
                </a:lnTo>
                <a:lnTo>
                  <a:pt x="7620" y="638556"/>
                </a:lnTo>
                <a:lnTo>
                  <a:pt x="9144" y="635508"/>
                </a:lnTo>
                <a:close/>
              </a:path>
              <a:path w="1953895" h="935989">
                <a:moveTo>
                  <a:pt x="9144" y="615696"/>
                </a:moveTo>
                <a:lnTo>
                  <a:pt x="7620" y="612648"/>
                </a:lnTo>
                <a:lnTo>
                  <a:pt x="4572" y="611124"/>
                </a:lnTo>
                <a:lnTo>
                  <a:pt x="1524" y="612648"/>
                </a:lnTo>
                <a:lnTo>
                  <a:pt x="0" y="615696"/>
                </a:lnTo>
                <a:lnTo>
                  <a:pt x="1524" y="620268"/>
                </a:lnTo>
                <a:lnTo>
                  <a:pt x="4572" y="621792"/>
                </a:lnTo>
                <a:lnTo>
                  <a:pt x="7620" y="620268"/>
                </a:lnTo>
                <a:lnTo>
                  <a:pt x="9144" y="615696"/>
                </a:lnTo>
                <a:close/>
              </a:path>
              <a:path w="1953895" h="935989">
                <a:moveTo>
                  <a:pt x="9144" y="597408"/>
                </a:moveTo>
                <a:lnTo>
                  <a:pt x="7620" y="594360"/>
                </a:lnTo>
                <a:lnTo>
                  <a:pt x="4572" y="592836"/>
                </a:lnTo>
                <a:lnTo>
                  <a:pt x="1524" y="594360"/>
                </a:lnTo>
                <a:lnTo>
                  <a:pt x="0" y="597408"/>
                </a:lnTo>
                <a:lnTo>
                  <a:pt x="1524" y="600456"/>
                </a:lnTo>
                <a:lnTo>
                  <a:pt x="4572" y="601980"/>
                </a:lnTo>
                <a:lnTo>
                  <a:pt x="7620" y="600456"/>
                </a:lnTo>
                <a:lnTo>
                  <a:pt x="9144" y="597408"/>
                </a:lnTo>
                <a:close/>
              </a:path>
              <a:path w="1953895" h="935989">
                <a:moveTo>
                  <a:pt x="9144" y="577596"/>
                </a:moveTo>
                <a:lnTo>
                  <a:pt x="7620" y="574548"/>
                </a:lnTo>
                <a:lnTo>
                  <a:pt x="4572" y="573024"/>
                </a:lnTo>
                <a:lnTo>
                  <a:pt x="1524" y="574548"/>
                </a:lnTo>
                <a:lnTo>
                  <a:pt x="0" y="577596"/>
                </a:lnTo>
                <a:lnTo>
                  <a:pt x="1524" y="582168"/>
                </a:lnTo>
                <a:lnTo>
                  <a:pt x="4572" y="583692"/>
                </a:lnTo>
                <a:lnTo>
                  <a:pt x="7620" y="582168"/>
                </a:lnTo>
                <a:lnTo>
                  <a:pt x="9144" y="577596"/>
                </a:lnTo>
                <a:close/>
              </a:path>
              <a:path w="1953895" h="935989">
                <a:moveTo>
                  <a:pt x="9144" y="559308"/>
                </a:moveTo>
                <a:lnTo>
                  <a:pt x="7620" y="556260"/>
                </a:lnTo>
                <a:lnTo>
                  <a:pt x="4572" y="554736"/>
                </a:lnTo>
                <a:lnTo>
                  <a:pt x="1524" y="556260"/>
                </a:lnTo>
                <a:lnTo>
                  <a:pt x="0" y="559308"/>
                </a:lnTo>
                <a:lnTo>
                  <a:pt x="1524" y="562356"/>
                </a:lnTo>
                <a:lnTo>
                  <a:pt x="4572" y="563880"/>
                </a:lnTo>
                <a:lnTo>
                  <a:pt x="7620" y="562356"/>
                </a:lnTo>
                <a:lnTo>
                  <a:pt x="9144" y="559308"/>
                </a:lnTo>
                <a:close/>
              </a:path>
              <a:path w="1953895" h="935989">
                <a:moveTo>
                  <a:pt x="9144" y="539496"/>
                </a:moveTo>
                <a:lnTo>
                  <a:pt x="7620" y="536448"/>
                </a:lnTo>
                <a:lnTo>
                  <a:pt x="4572" y="534924"/>
                </a:lnTo>
                <a:lnTo>
                  <a:pt x="1524" y="536448"/>
                </a:lnTo>
                <a:lnTo>
                  <a:pt x="0" y="539496"/>
                </a:lnTo>
                <a:lnTo>
                  <a:pt x="1524" y="544068"/>
                </a:lnTo>
                <a:lnTo>
                  <a:pt x="7620" y="544068"/>
                </a:lnTo>
                <a:lnTo>
                  <a:pt x="9144" y="539496"/>
                </a:lnTo>
                <a:close/>
              </a:path>
              <a:path w="1953895" h="935989">
                <a:moveTo>
                  <a:pt x="9144" y="521208"/>
                </a:moveTo>
                <a:lnTo>
                  <a:pt x="7620" y="518160"/>
                </a:lnTo>
                <a:lnTo>
                  <a:pt x="4572" y="516636"/>
                </a:lnTo>
                <a:lnTo>
                  <a:pt x="1524" y="518160"/>
                </a:lnTo>
                <a:lnTo>
                  <a:pt x="0" y="521208"/>
                </a:lnTo>
                <a:lnTo>
                  <a:pt x="1524" y="524256"/>
                </a:lnTo>
                <a:lnTo>
                  <a:pt x="4572" y="525780"/>
                </a:lnTo>
                <a:lnTo>
                  <a:pt x="7620" y="524256"/>
                </a:lnTo>
                <a:lnTo>
                  <a:pt x="9144" y="521208"/>
                </a:lnTo>
                <a:close/>
              </a:path>
              <a:path w="1953895" h="935989">
                <a:moveTo>
                  <a:pt x="9144" y="501396"/>
                </a:moveTo>
                <a:lnTo>
                  <a:pt x="7620" y="498348"/>
                </a:lnTo>
                <a:lnTo>
                  <a:pt x="4572" y="496824"/>
                </a:lnTo>
                <a:lnTo>
                  <a:pt x="1524" y="498348"/>
                </a:lnTo>
                <a:lnTo>
                  <a:pt x="0" y="501396"/>
                </a:lnTo>
                <a:lnTo>
                  <a:pt x="1524" y="505968"/>
                </a:lnTo>
                <a:lnTo>
                  <a:pt x="7620" y="505968"/>
                </a:lnTo>
                <a:lnTo>
                  <a:pt x="9144" y="501396"/>
                </a:lnTo>
                <a:close/>
              </a:path>
              <a:path w="1953895" h="935989">
                <a:moveTo>
                  <a:pt x="9144" y="483108"/>
                </a:moveTo>
                <a:lnTo>
                  <a:pt x="7620" y="480060"/>
                </a:lnTo>
                <a:lnTo>
                  <a:pt x="4572" y="478536"/>
                </a:lnTo>
                <a:lnTo>
                  <a:pt x="1524" y="480060"/>
                </a:lnTo>
                <a:lnTo>
                  <a:pt x="0" y="483108"/>
                </a:lnTo>
                <a:lnTo>
                  <a:pt x="1524" y="486156"/>
                </a:lnTo>
                <a:lnTo>
                  <a:pt x="4572" y="487680"/>
                </a:lnTo>
                <a:lnTo>
                  <a:pt x="7620" y="486156"/>
                </a:lnTo>
                <a:lnTo>
                  <a:pt x="9144" y="483108"/>
                </a:lnTo>
                <a:close/>
              </a:path>
              <a:path w="1953895" h="935989">
                <a:moveTo>
                  <a:pt x="9144" y="463296"/>
                </a:moveTo>
                <a:lnTo>
                  <a:pt x="7620" y="460248"/>
                </a:lnTo>
                <a:lnTo>
                  <a:pt x="4572" y="458724"/>
                </a:lnTo>
                <a:lnTo>
                  <a:pt x="1524" y="460248"/>
                </a:lnTo>
                <a:lnTo>
                  <a:pt x="0" y="463296"/>
                </a:lnTo>
                <a:lnTo>
                  <a:pt x="1524" y="467868"/>
                </a:lnTo>
                <a:lnTo>
                  <a:pt x="7620" y="467868"/>
                </a:lnTo>
                <a:lnTo>
                  <a:pt x="9144" y="463296"/>
                </a:lnTo>
                <a:close/>
              </a:path>
              <a:path w="1953895" h="935989">
                <a:moveTo>
                  <a:pt x="9144" y="445008"/>
                </a:moveTo>
                <a:lnTo>
                  <a:pt x="7620" y="441960"/>
                </a:lnTo>
                <a:lnTo>
                  <a:pt x="4572" y="440436"/>
                </a:lnTo>
                <a:lnTo>
                  <a:pt x="1524" y="441960"/>
                </a:lnTo>
                <a:lnTo>
                  <a:pt x="0" y="445008"/>
                </a:lnTo>
                <a:lnTo>
                  <a:pt x="1524" y="448056"/>
                </a:lnTo>
                <a:lnTo>
                  <a:pt x="4572" y="449580"/>
                </a:lnTo>
                <a:lnTo>
                  <a:pt x="7620" y="448056"/>
                </a:lnTo>
                <a:lnTo>
                  <a:pt x="9144" y="445008"/>
                </a:lnTo>
                <a:close/>
              </a:path>
              <a:path w="1953895" h="935989">
                <a:moveTo>
                  <a:pt x="9144" y="425196"/>
                </a:moveTo>
                <a:lnTo>
                  <a:pt x="7620" y="422148"/>
                </a:lnTo>
                <a:lnTo>
                  <a:pt x="4572" y="420624"/>
                </a:lnTo>
                <a:lnTo>
                  <a:pt x="1524" y="422148"/>
                </a:lnTo>
                <a:lnTo>
                  <a:pt x="0" y="425196"/>
                </a:lnTo>
                <a:lnTo>
                  <a:pt x="1524" y="429768"/>
                </a:lnTo>
                <a:lnTo>
                  <a:pt x="7620" y="429768"/>
                </a:lnTo>
                <a:lnTo>
                  <a:pt x="9144" y="425196"/>
                </a:lnTo>
                <a:close/>
              </a:path>
              <a:path w="1953895" h="935989">
                <a:moveTo>
                  <a:pt x="9144" y="406908"/>
                </a:moveTo>
                <a:lnTo>
                  <a:pt x="7620" y="403860"/>
                </a:lnTo>
                <a:lnTo>
                  <a:pt x="4572" y="402336"/>
                </a:lnTo>
                <a:lnTo>
                  <a:pt x="1524" y="403860"/>
                </a:lnTo>
                <a:lnTo>
                  <a:pt x="0" y="406908"/>
                </a:lnTo>
                <a:lnTo>
                  <a:pt x="1524" y="409956"/>
                </a:lnTo>
                <a:lnTo>
                  <a:pt x="4572" y="411480"/>
                </a:lnTo>
                <a:lnTo>
                  <a:pt x="7620" y="409956"/>
                </a:lnTo>
                <a:lnTo>
                  <a:pt x="9144" y="406908"/>
                </a:lnTo>
                <a:close/>
              </a:path>
              <a:path w="1953895" h="935989">
                <a:moveTo>
                  <a:pt x="9144" y="387096"/>
                </a:moveTo>
                <a:lnTo>
                  <a:pt x="7620" y="384048"/>
                </a:lnTo>
                <a:lnTo>
                  <a:pt x="4572" y="382524"/>
                </a:lnTo>
                <a:lnTo>
                  <a:pt x="1524" y="384048"/>
                </a:lnTo>
                <a:lnTo>
                  <a:pt x="0" y="387096"/>
                </a:lnTo>
                <a:lnTo>
                  <a:pt x="1524" y="391668"/>
                </a:lnTo>
                <a:lnTo>
                  <a:pt x="7620" y="391668"/>
                </a:lnTo>
                <a:lnTo>
                  <a:pt x="9144" y="387096"/>
                </a:lnTo>
                <a:close/>
              </a:path>
              <a:path w="1953895" h="935989">
                <a:moveTo>
                  <a:pt x="9144" y="368808"/>
                </a:moveTo>
                <a:lnTo>
                  <a:pt x="7620" y="365760"/>
                </a:lnTo>
                <a:lnTo>
                  <a:pt x="4572" y="364236"/>
                </a:lnTo>
                <a:lnTo>
                  <a:pt x="1524" y="365760"/>
                </a:lnTo>
                <a:lnTo>
                  <a:pt x="0" y="368808"/>
                </a:lnTo>
                <a:lnTo>
                  <a:pt x="1524" y="371856"/>
                </a:lnTo>
                <a:lnTo>
                  <a:pt x="4572" y="373380"/>
                </a:lnTo>
                <a:lnTo>
                  <a:pt x="7620" y="371856"/>
                </a:lnTo>
                <a:lnTo>
                  <a:pt x="9144" y="368808"/>
                </a:lnTo>
                <a:close/>
              </a:path>
              <a:path w="1953895" h="935989">
                <a:moveTo>
                  <a:pt x="9144" y="348996"/>
                </a:moveTo>
                <a:lnTo>
                  <a:pt x="7620" y="345948"/>
                </a:lnTo>
                <a:lnTo>
                  <a:pt x="4572" y="344424"/>
                </a:lnTo>
                <a:lnTo>
                  <a:pt x="1524" y="345948"/>
                </a:lnTo>
                <a:lnTo>
                  <a:pt x="0" y="348996"/>
                </a:lnTo>
                <a:lnTo>
                  <a:pt x="1524" y="353568"/>
                </a:lnTo>
                <a:lnTo>
                  <a:pt x="7620" y="353568"/>
                </a:lnTo>
                <a:lnTo>
                  <a:pt x="9144" y="348996"/>
                </a:lnTo>
                <a:close/>
              </a:path>
              <a:path w="1953895" h="935989">
                <a:moveTo>
                  <a:pt x="9144" y="330708"/>
                </a:moveTo>
                <a:lnTo>
                  <a:pt x="7620" y="327660"/>
                </a:lnTo>
                <a:lnTo>
                  <a:pt x="4572" y="326136"/>
                </a:lnTo>
                <a:lnTo>
                  <a:pt x="1524" y="327660"/>
                </a:lnTo>
                <a:lnTo>
                  <a:pt x="0" y="330708"/>
                </a:lnTo>
                <a:lnTo>
                  <a:pt x="1524" y="333756"/>
                </a:lnTo>
                <a:lnTo>
                  <a:pt x="4572" y="335280"/>
                </a:lnTo>
                <a:lnTo>
                  <a:pt x="7620" y="333756"/>
                </a:lnTo>
                <a:lnTo>
                  <a:pt x="9144" y="330708"/>
                </a:lnTo>
                <a:close/>
              </a:path>
              <a:path w="1953895" h="935989">
                <a:moveTo>
                  <a:pt x="9144" y="310896"/>
                </a:moveTo>
                <a:lnTo>
                  <a:pt x="7620" y="307848"/>
                </a:lnTo>
                <a:lnTo>
                  <a:pt x="4572" y="306324"/>
                </a:lnTo>
                <a:lnTo>
                  <a:pt x="1524" y="307848"/>
                </a:lnTo>
                <a:lnTo>
                  <a:pt x="0" y="310896"/>
                </a:lnTo>
                <a:lnTo>
                  <a:pt x="1524" y="315468"/>
                </a:lnTo>
                <a:lnTo>
                  <a:pt x="7620" y="315468"/>
                </a:lnTo>
                <a:lnTo>
                  <a:pt x="9144" y="310896"/>
                </a:lnTo>
                <a:close/>
              </a:path>
              <a:path w="1953895" h="935989">
                <a:moveTo>
                  <a:pt x="9144" y="292608"/>
                </a:moveTo>
                <a:lnTo>
                  <a:pt x="7620" y="289560"/>
                </a:lnTo>
                <a:lnTo>
                  <a:pt x="4572" y="288036"/>
                </a:lnTo>
                <a:lnTo>
                  <a:pt x="1524" y="289560"/>
                </a:lnTo>
                <a:lnTo>
                  <a:pt x="0" y="292608"/>
                </a:lnTo>
                <a:lnTo>
                  <a:pt x="1524" y="295656"/>
                </a:lnTo>
                <a:lnTo>
                  <a:pt x="4572" y="297180"/>
                </a:lnTo>
                <a:lnTo>
                  <a:pt x="7620" y="295656"/>
                </a:lnTo>
                <a:lnTo>
                  <a:pt x="9144" y="292608"/>
                </a:lnTo>
                <a:close/>
              </a:path>
              <a:path w="1953895" h="935989">
                <a:moveTo>
                  <a:pt x="9144" y="272796"/>
                </a:moveTo>
                <a:lnTo>
                  <a:pt x="7620" y="269748"/>
                </a:lnTo>
                <a:lnTo>
                  <a:pt x="4572" y="268224"/>
                </a:lnTo>
                <a:lnTo>
                  <a:pt x="1524" y="269748"/>
                </a:lnTo>
                <a:lnTo>
                  <a:pt x="0" y="272796"/>
                </a:lnTo>
                <a:lnTo>
                  <a:pt x="1524" y="277368"/>
                </a:lnTo>
                <a:lnTo>
                  <a:pt x="7620" y="277368"/>
                </a:lnTo>
                <a:lnTo>
                  <a:pt x="9144" y="272796"/>
                </a:lnTo>
                <a:close/>
              </a:path>
              <a:path w="1953895" h="935989">
                <a:moveTo>
                  <a:pt x="9144" y="254508"/>
                </a:moveTo>
                <a:lnTo>
                  <a:pt x="7620" y="251460"/>
                </a:lnTo>
                <a:lnTo>
                  <a:pt x="4572" y="249936"/>
                </a:lnTo>
                <a:lnTo>
                  <a:pt x="1524" y="251460"/>
                </a:lnTo>
                <a:lnTo>
                  <a:pt x="0" y="254508"/>
                </a:lnTo>
                <a:lnTo>
                  <a:pt x="1524" y="257556"/>
                </a:lnTo>
                <a:lnTo>
                  <a:pt x="4572" y="259080"/>
                </a:lnTo>
                <a:lnTo>
                  <a:pt x="7620" y="257556"/>
                </a:lnTo>
                <a:lnTo>
                  <a:pt x="9144" y="254508"/>
                </a:lnTo>
                <a:close/>
              </a:path>
              <a:path w="1953895" h="935989">
                <a:moveTo>
                  <a:pt x="9144" y="234696"/>
                </a:moveTo>
                <a:lnTo>
                  <a:pt x="7620" y="231648"/>
                </a:lnTo>
                <a:lnTo>
                  <a:pt x="4572" y="230124"/>
                </a:lnTo>
                <a:lnTo>
                  <a:pt x="1524" y="231648"/>
                </a:lnTo>
                <a:lnTo>
                  <a:pt x="0" y="234696"/>
                </a:lnTo>
                <a:lnTo>
                  <a:pt x="1524" y="237744"/>
                </a:lnTo>
                <a:lnTo>
                  <a:pt x="4572" y="239268"/>
                </a:lnTo>
                <a:lnTo>
                  <a:pt x="7620" y="237744"/>
                </a:lnTo>
                <a:lnTo>
                  <a:pt x="9144" y="234696"/>
                </a:lnTo>
                <a:close/>
              </a:path>
              <a:path w="1953895" h="935989">
                <a:moveTo>
                  <a:pt x="9144" y="216408"/>
                </a:moveTo>
                <a:lnTo>
                  <a:pt x="7620" y="213360"/>
                </a:lnTo>
                <a:lnTo>
                  <a:pt x="4572" y="211836"/>
                </a:lnTo>
                <a:lnTo>
                  <a:pt x="1524" y="213360"/>
                </a:lnTo>
                <a:lnTo>
                  <a:pt x="0" y="216408"/>
                </a:lnTo>
                <a:lnTo>
                  <a:pt x="1524" y="219456"/>
                </a:lnTo>
                <a:lnTo>
                  <a:pt x="4572" y="220980"/>
                </a:lnTo>
                <a:lnTo>
                  <a:pt x="7620" y="219456"/>
                </a:lnTo>
                <a:lnTo>
                  <a:pt x="9144" y="216408"/>
                </a:lnTo>
                <a:close/>
              </a:path>
              <a:path w="1953895" h="935989">
                <a:moveTo>
                  <a:pt x="9144" y="196596"/>
                </a:moveTo>
                <a:lnTo>
                  <a:pt x="7620" y="193548"/>
                </a:lnTo>
                <a:lnTo>
                  <a:pt x="4572" y="192024"/>
                </a:lnTo>
                <a:lnTo>
                  <a:pt x="1524" y="193548"/>
                </a:lnTo>
                <a:lnTo>
                  <a:pt x="0" y="196596"/>
                </a:lnTo>
                <a:lnTo>
                  <a:pt x="1524" y="199644"/>
                </a:lnTo>
                <a:lnTo>
                  <a:pt x="4572" y="201168"/>
                </a:lnTo>
                <a:lnTo>
                  <a:pt x="7620" y="199644"/>
                </a:lnTo>
                <a:lnTo>
                  <a:pt x="9144" y="196596"/>
                </a:lnTo>
                <a:close/>
              </a:path>
              <a:path w="1953895" h="935989">
                <a:moveTo>
                  <a:pt x="9144" y="178308"/>
                </a:moveTo>
                <a:lnTo>
                  <a:pt x="7620" y="175260"/>
                </a:lnTo>
                <a:lnTo>
                  <a:pt x="4572" y="173736"/>
                </a:lnTo>
                <a:lnTo>
                  <a:pt x="1524" y="175260"/>
                </a:lnTo>
                <a:lnTo>
                  <a:pt x="0" y="178308"/>
                </a:lnTo>
                <a:lnTo>
                  <a:pt x="1524" y="181356"/>
                </a:lnTo>
                <a:lnTo>
                  <a:pt x="4572" y="182880"/>
                </a:lnTo>
                <a:lnTo>
                  <a:pt x="7620" y="181356"/>
                </a:lnTo>
                <a:lnTo>
                  <a:pt x="9144" y="178308"/>
                </a:lnTo>
                <a:close/>
              </a:path>
              <a:path w="1953895" h="935989">
                <a:moveTo>
                  <a:pt x="9144" y="158496"/>
                </a:moveTo>
                <a:lnTo>
                  <a:pt x="7620" y="155448"/>
                </a:lnTo>
                <a:lnTo>
                  <a:pt x="4572" y="153924"/>
                </a:lnTo>
                <a:lnTo>
                  <a:pt x="1524" y="155448"/>
                </a:lnTo>
                <a:lnTo>
                  <a:pt x="0" y="158496"/>
                </a:lnTo>
                <a:lnTo>
                  <a:pt x="1524" y="161544"/>
                </a:lnTo>
                <a:lnTo>
                  <a:pt x="4572" y="163068"/>
                </a:lnTo>
                <a:lnTo>
                  <a:pt x="7620" y="161544"/>
                </a:lnTo>
                <a:lnTo>
                  <a:pt x="9144" y="158496"/>
                </a:lnTo>
                <a:close/>
              </a:path>
              <a:path w="1953895" h="935989">
                <a:moveTo>
                  <a:pt x="9144" y="140208"/>
                </a:moveTo>
                <a:lnTo>
                  <a:pt x="7620" y="137160"/>
                </a:lnTo>
                <a:lnTo>
                  <a:pt x="4572" y="135636"/>
                </a:lnTo>
                <a:lnTo>
                  <a:pt x="1524" y="137160"/>
                </a:lnTo>
                <a:lnTo>
                  <a:pt x="0" y="140208"/>
                </a:lnTo>
                <a:lnTo>
                  <a:pt x="1524" y="143256"/>
                </a:lnTo>
                <a:lnTo>
                  <a:pt x="4572" y="144780"/>
                </a:lnTo>
                <a:lnTo>
                  <a:pt x="7620" y="143256"/>
                </a:lnTo>
                <a:lnTo>
                  <a:pt x="9144" y="140208"/>
                </a:lnTo>
                <a:close/>
              </a:path>
              <a:path w="1953895" h="935989">
                <a:moveTo>
                  <a:pt x="9144" y="120396"/>
                </a:moveTo>
                <a:lnTo>
                  <a:pt x="7620" y="117348"/>
                </a:lnTo>
                <a:lnTo>
                  <a:pt x="4572" y="115824"/>
                </a:lnTo>
                <a:lnTo>
                  <a:pt x="1524" y="117348"/>
                </a:lnTo>
                <a:lnTo>
                  <a:pt x="0" y="120396"/>
                </a:lnTo>
                <a:lnTo>
                  <a:pt x="1524" y="123444"/>
                </a:lnTo>
                <a:lnTo>
                  <a:pt x="4572" y="124968"/>
                </a:lnTo>
                <a:lnTo>
                  <a:pt x="7620" y="123444"/>
                </a:lnTo>
                <a:lnTo>
                  <a:pt x="9144" y="120396"/>
                </a:lnTo>
                <a:close/>
              </a:path>
              <a:path w="1953895" h="935989">
                <a:moveTo>
                  <a:pt x="9144" y="102108"/>
                </a:moveTo>
                <a:lnTo>
                  <a:pt x="7620" y="97536"/>
                </a:lnTo>
                <a:lnTo>
                  <a:pt x="1524" y="97536"/>
                </a:lnTo>
                <a:lnTo>
                  <a:pt x="0" y="102108"/>
                </a:lnTo>
                <a:lnTo>
                  <a:pt x="1524" y="105156"/>
                </a:lnTo>
                <a:lnTo>
                  <a:pt x="4572" y="106680"/>
                </a:lnTo>
                <a:lnTo>
                  <a:pt x="7620" y="105156"/>
                </a:lnTo>
                <a:lnTo>
                  <a:pt x="9144" y="102108"/>
                </a:lnTo>
                <a:close/>
              </a:path>
              <a:path w="1953895" h="935989">
                <a:moveTo>
                  <a:pt x="9144" y="82296"/>
                </a:moveTo>
                <a:lnTo>
                  <a:pt x="7620" y="79248"/>
                </a:lnTo>
                <a:lnTo>
                  <a:pt x="4572" y="77724"/>
                </a:lnTo>
                <a:lnTo>
                  <a:pt x="1524" y="79248"/>
                </a:lnTo>
                <a:lnTo>
                  <a:pt x="0" y="82296"/>
                </a:lnTo>
                <a:lnTo>
                  <a:pt x="1524" y="85344"/>
                </a:lnTo>
                <a:lnTo>
                  <a:pt x="4572" y="86868"/>
                </a:lnTo>
                <a:lnTo>
                  <a:pt x="7620" y="85344"/>
                </a:lnTo>
                <a:lnTo>
                  <a:pt x="9144" y="82296"/>
                </a:lnTo>
                <a:close/>
              </a:path>
              <a:path w="1953895" h="935989">
                <a:moveTo>
                  <a:pt x="9144" y="64008"/>
                </a:moveTo>
                <a:lnTo>
                  <a:pt x="7620" y="59436"/>
                </a:lnTo>
                <a:lnTo>
                  <a:pt x="1524" y="59436"/>
                </a:lnTo>
                <a:lnTo>
                  <a:pt x="0" y="64008"/>
                </a:lnTo>
                <a:lnTo>
                  <a:pt x="1524" y="67056"/>
                </a:lnTo>
                <a:lnTo>
                  <a:pt x="4572" y="68580"/>
                </a:lnTo>
                <a:lnTo>
                  <a:pt x="7620" y="67056"/>
                </a:lnTo>
                <a:lnTo>
                  <a:pt x="9144" y="64008"/>
                </a:lnTo>
                <a:close/>
              </a:path>
              <a:path w="1953895" h="935989">
                <a:moveTo>
                  <a:pt x="9144" y="44196"/>
                </a:moveTo>
                <a:lnTo>
                  <a:pt x="7620" y="41148"/>
                </a:lnTo>
                <a:lnTo>
                  <a:pt x="4572" y="39624"/>
                </a:lnTo>
                <a:lnTo>
                  <a:pt x="1524" y="41148"/>
                </a:lnTo>
                <a:lnTo>
                  <a:pt x="0" y="44196"/>
                </a:lnTo>
                <a:lnTo>
                  <a:pt x="1524" y="47244"/>
                </a:lnTo>
                <a:lnTo>
                  <a:pt x="4572" y="48768"/>
                </a:lnTo>
                <a:lnTo>
                  <a:pt x="7620" y="47244"/>
                </a:lnTo>
                <a:lnTo>
                  <a:pt x="9144" y="44196"/>
                </a:lnTo>
                <a:close/>
              </a:path>
              <a:path w="1953895" h="935989">
                <a:moveTo>
                  <a:pt x="9144" y="25908"/>
                </a:moveTo>
                <a:lnTo>
                  <a:pt x="7620" y="21336"/>
                </a:lnTo>
                <a:lnTo>
                  <a:pt x="1524" y="21336"/>
                </a:lnTo>
                <a:lnTo>
                  <a:pt x="0" y="25908"/>
                </a:lnTo>
                <a:lnTo>
                  <a:pt x="1524" y="28956"/>
                </a:lnTo>
                <a:lnTo>
                  <a:pt x="4572" y="30480"/>
                </a:lnTo>
                <a:lnTo>
                  <a:pt x="7620" y="28956"/>
                </a:lnTo>
                <a:lnTo>
                  <a:pt x="9144" y="25908"/>
                </a:lnTo>
                <a:close/>
              </a:path>
              <a:path w="1953895" h="935989">
                <a:moveTo>
                  <a:pt x="9144" y="6096"/>
                </a:moveTo>
                <a:lnTo>
                  <a:pt x="7620" y="3048"/>
                </a:lnTo>
                <a:lnTo>
                  <a:pt x="4572" y="1524"/>
                </a:lnTo>
                <a:lnTo>
                  <a:pt x="1524" y="3048"/>
                </a:lnTo>
                <a:lnTo>
                  <a:pt x="0" y="6096"/>
                </a:lnTo>
                <a:lnTo>
                  <a:pt x="1524" y="9144"/>
                </a:lnTo>
                <a:lnTo>
                  <a:pt x="4572" y="10668"/>
                </a:lnTo>
                <a:lnTo>
                  <a:pt x="7620" y="9144"/>
                </a:lnTo>
                <a:lnTo>
                  <a:pt x="9144" y="6096"/>
                </a:lnTo>
                <a:close/>
              </a:path>
              <a:path w="1953895" h="935989">
                <a:moveTo>
                  <a:pt x="27432" y="4572"/>
                </a:moveTo>
                <a:lnTo>
                  <a:pt x="25908" y="1524"/>
                </a:lnTo>
                <a:lnTo>
                  <a:pt x="22860" y="0"/>
                </a:lnTo>
                <a:lnTo>
                  <a:pt x="19812" y="1524"/>
                </a:lnTo>
                <a:lnTo>
                  <a:pt x="18288" y="4572"/>
                </a:lnTo>
                <a:lnTo>
                  <a:pt x="19812" y="9144"/>
                </a:lnTo>
                <a:lnTo>
                  <a:pt x="22860" y="10668"/>
                </a:lnTo>
                <a:lnTo>
                  <a:pt x="25908" y="9144"/>
                </a:lnTo>
                <a:lnTo>
                  <a:pt x="27432" y="4572"/>
                </a:lnTo>
                <a:close/>
              </a:path>
              <a:path w="1953895" h="935989">
                <a:moveTo>
                  <a:pt x="45720" y="9144"/>
                </a:moveTo>
                <a:lnTo>
                  <a:pt x="45720" y="1524"/>
                </a:lnTo>
                <a:lnTo>
                  <a:pt x="41148" y="0"/>
                </a:lnTo>
                <a:lnTo>
                  <a:pt x="38100" y="1524"/>
                </a:lnTo>
                <a:lnTo>
                  <a:pt x="36576" y="4572"/>
                </a:lnTo>
                <a:lnTo>
                  <a:pt x="38100" y="9144"/>
                </a:lnTo>
                <a:lnTo>
                  <a:pt x="41148" y="10668"/>
                </a:lnTo>
                <a:lnTo>
                  <a:pt x="45720" y="9144"/>
                </a:lnTo>
                <a:close/>
              </a:path>
              <a:path w="1953895" h="935989">
                <a:moveTo>
                  <a:pt x="65532" y="4572"/>
                </a:moveTo>
                <a:lnTo>
                  <a:pt x="64008" y="1524"/>
                </a:lnTo>
                <a:lnTo>
                  <a:pt x="60960" y="0"/>
                </a:lnTo>
                <a:lnTo>
                  <a:pt x="57912" y="1524"/>
                </a:lnTo>
                <a:lnTo>
                  <a:pt x="56388" y="4572"/>
                </a:lnTo>
                <a:lnTo>
                  <a:pt x="57912" y="9144"/>
                </a:lnTo>
                <a:lnTo>
                  <a:pt x="60960" y="10668"/>
                </a:lnTo>
                <a:lnTo>
                  <a:pt x="64008" y="9144"/>
                </a:lnTo>
                <a:lnTo>
                  <a:pt x="65532" y="4572"/>
                </a:lnTo>
                <a:close/>
              </a:path>
              <a:path w="1953895" h="935989">
                <a:moveTo>
                  <a:pt x="83820" y="9144"/>
                </a:moveTo>
                <a:lnTo>
                  <a:pt x="83820" y="1524"/>
                </a:lnTo>
                <a:lnTo>
                  <a:pt x="79248" y="0"/>
                </a:lnTo>
                <a:lnTo>
                  <a:pt x="76200" y="1524"/>
                </a:lnTo>
                <a:lnTo>
                  <a:pt x="74676" y="4572"/>
                </a:lnTo>
                <a:lnTo>
                  <a:pt x="76200" y="9144"/>
                </a:lnTo>
                <a:lnTo>
                  <a:pt x="79248" y="10668"/>
                </a:lnTo>
                <a:lnTo>
                  <a:pt x="83820" y="9144"/>
                </a:lnTo>
                <a:close/>
              </a:path>
              <a:path w="1953895" h="935989">
                <a:moveTo>
                  <a:pt x="103632" y="4572"/>
                </a:moveTo>
                <a:lnTo>
                  <a:pt x="102108" y="1524"/>
                </a:lnTo>
                <a:lnTo>
                  <a:pt x="99060" y="0"/>
                </a:lnTo>
                <a:lnTo>
                  <a:pt x="96012" y="1524"/>
                </a:lnTo>
                <a:lnTo>
                  <a:pt x="94488" y="4572"/>
                </a:lnTo>
                <a:lnTo>
                  <a:pt x="96012" y="9144"/>
                </a:lnTo>
                <a:lnTo>
                  <a:pt x="99060" y="10668"/>
                </a:lnTo>
                <a:lnTo>
                  <a:pt x="102108" y="9144"/>
                </a:lnTo>
                <a:lnTo>
                  <a:pt x="103632" y="4572"/>
                </a:lnTo>
                <a:close/>
              </a:path>
              <a:path w="1953895" h="935989">
                <a:moveTo>
                  <a:pt x="123444" y="4572"/>
                </a:moveTo>
                <a:lnTo>
                  <a:pt x="121920" y="1524"/>
                </a:lnTo>
                <a:lnTo>
                  <a:pt x="117348" y="0"/>
                </a:lnTo>
                <a:lnTo>
                  <a:pt x="114300" y="1524"/>
                </a:lnTo>
                <a:lnTo>
                  <a:pt x="112776" y="4572"/>
                </a:lnTo>
                <a:lnTo>
                  <a:pt x="114300" y="9144"/>
                </a:lnTo>
                <a:lnTo>
                  <a:pt x="117348" y="10668"/>
                </a:lnTo>
                <a:lnTo>
                  <a:pt x="121920" y="9144"/>
                </a:lnTo>
                <a:lnTo>
                  <a:pt x="123444" y="4572"/>
                </a:lnTo>
                <a:close/>
              </a:path>
              <a:path w="1953895" h="935989">
                <a:moveTo>
                  <a:pt x="141732" y="4572"/>
                </a:moveTo>
                <a:lnTo>
                  <a:pt x="140208" y="1524"/>
                </a:lnTo>
                <a:lnTo>
                  <a:pt x="137160" y="0"/>
                </a:lnTo>
                <a:lnTo>
                  <a:pt x="134112" y="1524"/>
                </a:lnTo>
                <a:lnTo>
                  <a:pt x="132588" y="4572"/>
                </a:lnTo>
                <a:lnTo>
                  <a:pt x="134112" y="9144"/>
                </a:lnTo>
                <a:lnTo>
                  <a:pt x="137160" y="10668"/>
                </a:lnTo>
                <a:lnTo>
                  <a:pt x="140208" y="9144"/>
                </a:lnTo>
                <a:lnTo>
                  <a:pt x="141732" y="4572"/>
                </a:lnTo>
                <a:close/>
              </a:path>
              <a:path w="1953895" h="935989">
                <a:moveTo>
                  <a:pt x="161544" y="4572"/>
                </a:moveTo>
                <a:lnTo>
                  <a:pt x="160020" y="1524"/>
                </a:lnTo>
                <a:lnTo>
                  <a:pt x="155448" y="0"/>
                </a:lnTo>
                <a:lnTo>
                  <a:pt x="152400" y="1524"/>
                </a:lnTo>
                <a:lnTo>
                  <a:pt x="150876" y="4572"/>
                </a:lnTo>
                <a:lnTo>
                  <a:pt x="152400" y="9144"/>
                </a:lnTo>
                <a:lnTo>
                  <a:pt x="155448" y="10668"/>
                </a:lnTo>
                <a:lnTo>
                  <a:pt x="160020" y="9144"/>
                </a:lnTo>
                <a:lnTo>
                  <a:pt x="161544" y="4572"/>
                </a:lnTo>
                <a:close/>
              </a:path>
              <a:path w="1953895" h="935989">
                <a:moveTo>
                  <a:pt x="179832" y="4572"/>
                </a:moveTo>
                <a:lnTo>
                  <a:pt x="178308" y="1524"/>
                </a:lnTo>
                <a:lnTo>
                  <a:pt x="175260" y="0"/>
                </a:lnTo>
                <a:lnTo>
                  <a:pt x="172212" y="1524"/>
                </a:lnTo>
                <a:lnTo>
                  <a:pt x="170688" y="4572"/>
                </a:lnTo>
                <a:lnTo>
                  <a:pt x="172212" y="9144"/>
                </a:lnTo>
                <a:lnTo>
                  <a:pt x="175260" y="10668"/>
                </a:lnTo>
                <a:lnTo>
                  <a:pt x="178308" y="9144"/>
                </a:lnTo>
                <a:lnTo>
                  <a:pt x="179832" y="4572"/>
                </a:lnTo>
                <a:close/>
              </a:path>
              <a:path w="1953895" h="935989">
                <a:moveTo>
                  <a:pt x="199644" y="4572"/>
                </a:moveTo>
                <a:lnTo>
                  <a:pt x="198120" y="1524"/>
                </a:lnTo>
                <a:lnTo>
                  <a:pt x="193548" y="0"/>
                </a:lnTo>
                <a:lnTo>
                  <a:pt x="190500" y="1524"/>
                </a:lnTo>
                <a:lnTo>
                  <a:pt x="188976" y="4572"/>
                </a:lnTo>
                <a:lnTo>
                  <a:pt x="190500" y="9144"/>
                </a:lnTo>
                <a:lnTo>
                  <a:pt x="193548" y="10668"/>
                </a:lnTo>
                <a:lnTo>
                  <a:pt x="198120" y="9144"/>
                </a:lnTo>
                <a:lnTo>
                  <a:pt x="199644" y="4572"/>
                </a:lnTo>
                <a:close/>
              </a:path>
              <a:path w="1953895" h="935989">
                <a:moveTo>
                  <a:pt x="217932" y="4572"/>
                </a:moveTo>
                <a:lnTo>
                  <a:pt x="216408" y="1524"/>
                </a:lnTo>
                <a:lnTo>
                  <a:pt x="213360" y="0"/>
                </a:lnTo>
                <a:lnTo>
                  <a:pt x="210312" y="1524"/>
                </a:lnTo>
                <a:lnTo>
                  <a:pt x="208788" y="4572"/>
                </a:lnTo>
                <a:lnTo>
                  <a:pt x="210312" y="9144"/>
                </a:lnTo>
                <a:lnTo>
                  <a:pt x="213360" y="10668"/>
                </a:lnTo>
                <a:lnTo>
                  <a:pt x="216408" y="9144"/>
                </a:lnTo>
                <a:lnTo>
                  <a:pt x="217932" y="4572"/>
                </a:lnTo>
                <a:close/>
              </a:path>
              <a:path w="1953895" h="935989">
                <a:moveTo>
                  <a:pt x="237744" y="4572"/>
                </a:moveTo>
                <a:lnTo>
                  <a:pt x="236220" y="1524"/>
                </a:lnTo>
                <a:lnTo>
                  <a:pt x="231648" y="0"/>
                </a:lnTo>
                <a:lnTo>
                  <a:pt x="228600" y="1524"/>
                </a:lnTo>
                <a:lnTo>
                  <a:pt x="227076" y="4572"/>
                </a:lnTo>
                <a:lnTo>
                  <a:pt x="228600" y="9144"/>
                </a:lnTo>
                <a:lnTo>
                  <a:pt x="231648" y="10668"/>
                </a:lnTo>
                <a:lnTo>
                  <a:pt x="236220" y="9144"/>
                </a:lnTo>
                <a:lnTo>
                  <a:pt x="237744" y="4572"/>
                </a:lnTo>
                <a:close/>
              </a:path>
              <a:path w="1953895" h="935989">
                <a:moveTo>
                  <a:pt x="256032" y="4572"/>
                </a:moveTo>
                <a:lnTo>
                  <a:pt x="254508" y="1524"/>
                </a:lnTo>
                <a:lnTo>
                  <a:pt x="251460" y="0"/>
                </a:lnTo>
                <a:lnTo>
                  <a:pt x="248412" y="1524"/>
                </a:lnTo>
                <a:lnTo>
                  <a:pt x="246888" y="4572"/>
                </a:lnTo>
                <a:lnTo>
                  <a:pt x="248412" y="9144"/>
                </a:lnTo>
                <a:lnTo>
                  <a:pt x="251460" y="10668"/>
                </a:lnTo>
                <a:lnTo>
                  <a:pt x="254508" y="9144"/>
                </a:lnTo>
                <a:lnTo>
                  <a:pt x="256032" y="4572"/>
                </a:lnTo>
                <a:close/>
              </a:path>
              <a:path w="1953895" h="935989">
                <a:moveTo>
                  <a:pt x="275844" y="4572"/>
                </a:moveTo>
                <a:lnTo>
                  <a:pt x="274320" y="1524"/>
                </a:lnTo>
                <a:lnTo>
                  <a:pt x="269748" y="0"/>
                </a:lnTo>
                <a:lnTo>
                  <a:pt x="266700" y="1524"/>
                </a:lnTo>
                <a:lnTo>
                  <a:pt x="265176" y="4572"/>
                </a:lnTo>
                <a:lnTo>
                  <a:pt x="266700" y="9144"/>
                </a:lnTo>
                <a:lnTo>
                  <a:pt x="269748" y="10668"/>
                </a:lnTo>
                <a:lnTo>
                  <a:pt x="274320" y="9144"/>
                </a:lnTo>
                <a:lnTo>
                  <a:pt x="275844" y="4572"/>
                </a:lnTo>
                <a:close/>
              </a:path>
              <a:path w="1953895" h="935989">
                <a:moveTo>
                  <a:pt x="294132" y="4572"/>
                </a:moveTo>
                <a:lnTo>
                  <a:pt x="292608" y="1524"/>
                </a:lnTo>
                <a:lnTo>
                  <a:pt x="289560" y="0"/>
                </a:lnTo>
                <a:lnTo>
                  <a:pt x="286512" y="1524"/>
                </a:lnTo>
                <a:lnTo>
                  <a:pt x="284988" y="4572"/>
                </a:lnTo>
                <a:lnTo>
                  <a:pt x="286512" y="9144"/>
                </a:lnTo>
                <a:lnTo>
                  <a:pt x="289560" y="10668"/>
                </a:lnTo>
                <a:lnTo>
                  <a:pt x="292608" y="9144"/>
                </a:lnTo>
                <a:lnTo>
                  <a:pt x="294132" y="4572"/>
                </a:lnTo>
                <a:close/>
              </a:path>
              <a:path w="1953895" h="935989">
                <a:moveTo>
                  <a:pt x="313944" y="4572"/>
                </a:moveTo>
                <a:lnTo>
                  <a:pt x="312420" y="1524"/>
                </a:lnTo>
                <a:lnTo>
                  <a:pt x="307848" y="0"/>
                </a:lnTo>
                <a:lnTo>
                  <a:pt x="304800" y="1524"/>
                </a:lnTo>
                <a:lnTo>
                  <a:pt x="303276" y="4572"/>
                </a:lnTo>
                <a:lnTo>
                  <a:pt x="304800" y="9144"/>
                </a:lnTo>
                <a:lnTo>
                  <a:pt x="307848" y="10668"/>
                </a:lnTo>
                <a:lnTo>
                  <a:pt x="312420" y="9144"/>
                </a:lnTo>
                <a:lnTo>
                  <a:pt x="313944" y="4572"/>
                </a:lnTo>
                <a:close/>
              </a:path>
              <a:path w="1953895" h="935989">
                <a:moveTo>
                  <a:pt x="332232" y="4572"/>
                </a:moveTo>
                <a:lnTo>
                  <a:pt x="330708" y="1524"/>
                </a:lnTo>
                <a:lnTo>
                  <a:pt x="327660" y="0"/>
                </a:lnTo>
                <a:lnTo>
                  <a:pt x="324612" y="1524"/>
                </a:lnTo>
                <a:lnTo>
                  <a:pt x="323088" y="4572"/>
                </a:lnTo>
                <a:lnTo>
                  <a:pt x="324612" y="9144"/>
                </a:lnTo>
                <a:lnTo>
                  <a:pt x="327660" y="10668"/>
                </a:lnTo>
                <a:lnTo>
                  <a:pt x="330708" y="9144"/>
                </a:lnTo>
                <a:lnTo>
                  <a:pt x="332232" y="4572"/>
                </a:lnTo>
                <a:close/>
              </a:path>
              <a:path w="1953895" h="935989">
                <a:moveTo>
                  <a:pt x="352044" y="4572"/>
                </a:moveTo>
                <a:lnTo>
                  <a:pt x="350520" y="1524"/>
                </a:lnTo>
                <a:lnTo>
                  <a:pt x="345948" y="0"/>
                </a:lnTo>
                <a:lnTo>
                  <a:pt x="342900" y="1524"/>
                </a:lnTo>
                <a:lnTo>
                  <a:pt x="341376" y="4572"/>
                </a:lnTo>
                <a:lnTo>
                  <a:pt x="342900" y="9144"/>
                </a:lnTo>
                <a:lnTo>
                  <a:pt x="345948" y="10668"/>
                </a:lnTo>
                <a:lnTo>
                  <a:pt x="350520" y="9144"/>
                </a:lnTo>
                <a:lnTo>
                  <a:pt x="352044" y="4572"/>
                </a:lnTo>
                <a:close/>
              </a:path>
              <a:path w="1953895" h="935989">
                <a:moveTo>
                  <a:pt x="370332" y="4572"/>
                </a:moveTo>
                <a:lnTo>
                  <a:pt x="368808" y="1524"/>
                </a:lnTo>
                <a:lnTo>
                  <a:pt x="365760" y="0"/>
                </a:lnTo>
                <a:lnTo>
                  <a:pt x="362712" y="1524"/>
                </a:lnTo>
                <a:lnTo>
                  <a:pt x="361188" y="4572"/>
                </a:lnTo>
                <a:lnTo>
                  <a:pt x="362712" y="9144"/>
                </a:lnTo>
                <a:lnTo>
                  <a:pt x="365760" y="10668"/>
                </a:lnTo>
                <a:lnTo>
                  <a:pt x="368808" y="9144"/>
                </a:lnTo>
                <a:lnTo>
                  <a:pt x="370332" y="4572"/>
                </a:lnTo>
                <a:close/>
              </a:path>
              <a:path w="1953895" h="935989">
                <a:moveTo>
                  <a:pt x="390144" y="4572"/>
                </a:moveTo>
                <a:lnTo>
                  <a:pt x="388620" y="1524"/>
                </a:lnTo>
                <a:lnTo>
                  <a:pt x="384048" y="0"/>
                </a:lnTo>
                <a:lnTo>
                  <a:pt x="381000" y="1524"/>
                </a:lnTo>
                <a:lnTo>
                  <a:pt x="379476" y="4572"/>
                </a:lnTo>
                <a:lnTo>
                  <a:pt x="381000" y="9144"/>
                </a:lnTo>
                <a:lnTo>
                  <a:pt x="384048" y="10668"/>
                </a:lnTo>
                <a:lnTo>
                  <a:pt x="388620" y="9144"/>
                </a:lnTo>
                <a:lnTo>
                  <a:pt x="390144" y="4572"/>
                </a:lnTo>
                <a:close/>
              </a:path>
              <a:path w="1953895" h="935989">
                <a:moveTo>
                  <a:pt x="408432" y="4572"/>
                </a:moveTo>
                <a:lnTo>
                  <a:pt x="406908" y="1524"/>
                </a:lnTo>
                <a:lnTo>
                  <a:pt x="403860" y="0"/>
                </a:lnTo>
                <a:lnTo>
                  <a:pt x="400812" y="1524"/>
                </a:lnTo>
                <a:lnTo>
                  <a:pt x="399288" y="4572"/>
                </a:lnTo>
                <a:lnTo>
                  <a:pt x="400812" y="9144"/>
                </a:lnTo>
                <a:lnTo>
                  <a:pt x="403860" y="10668"/>
                </a:lnTo>
                <a:lnTo>
                  <a:pt x="406908" y="9144"/>
                </a:lnTo>
                <a:lnTo>
                  <a:pt x="408432" y="4572"/>
                </a:lnTo>
                <a:close/>
              </a:path>
              <a:path w="1953895" h="935989">
                <a:moveTo>
                  <a:pt x="428244" y="4572"/>
                </a:moveTo>
                <a:lnTo>
                  <a:pt x="426720" y="1524"/>
                </a:lnTo>
                <a:lnTo>
                  <a:pt x="422148" y="0"/>
                </a:lnTo>
                <a:lnTo>
                  <a:pt x="419100" y="1524"/>
                </a:lnTo>
                <a:lnTo>
                  <a:pt x="417576" y="4572"/>
                </a:lnTo>
                <a:lnTo>
                  <a:pt x="419100" y="9144"/>
                </a:lnTo>
                <a:lnTo>
                  <a:pt x="422148" y="10668"/>
                </a:lnTo>
                <a:lnTo>
                  <a:pt x="426720" y="9144"/>
                </a:lnTo>
                <a:lnTo>
                  <a:pt x="428244" y="4572"/>
                </a:lnTo>
                <a:close/>
              </a:path>
              <a:path w="1953895" h="935989">
                <a:moveTo>
                  <a:pt x="446532" y="4572"/>
                </a:moveTo>
                <a:lnTo>
                  <a:pt x="445008" y="1524"/>
                </a:lnTo>
                <a:lnTo>
                  <a:pt x="441960" y="0"/>
                </a:lnTo>
                <a:lnTo>
                  <a:pt x="438912" y="1524"/>
                </a:lnTo>
                <a:lnTo>
                  <a:pt x="437388" y="4572"/>
                </a:lnTo>
                <a:lnTo>
                  <a:pt x="438912" y="9144"/>
                </a:lnTo>
                <a:lnTo>
                  <a:pt x="441960" y="10668"/>
                </a:lnTo>
                <a:lnTo>
                  <a:pt x="445008" y="9144"/>
                </a:lnTo>
                <a:lnTo>
                  <a:pt x="446532" y="4572"/>
                </a:lnTo>
                <a:close/>
              </a:path>
              <a:path w="1953895" h="935989">
                <a:moveTo>
                  <a:pt x="466344" y="4572"/>
                </a:moveTo>
                <a:lnTo>
                  <a:pt x="464820" y="1524"/>
                </a:lnTo>
                <a:lnTo>
                  <a:pt x="460248" y="0"/>
                </a:lnTo>
                <a:lnTo>
                  <a:pt x="457200" y="1524"/>
                </a:lnTo>
                <a:lnTo>
                  <a:pt x="455676" y="4572"/>
                </a:lnTo>
                <a:lnTo>
                  <a:pt x="457200" y="9144"/>
                </a:lnTo>
                <a:lnTo>
                  <a:pt x="460248" y="10668"/>
                </a:lnTo>
                <a:lnTo>
                  <a:pt x="464820" y="9144"/>
                </a:lnTo>
                <a:lnTo>
                  <a:pt x="466344" y="4572"/>
                </a:lnTo>
                <a:close/>
              </a:path>
              <a:path w="1953895" h="935989">
                <a:moveTo>
                  <a:pt x="484632" y="4572"/>
                </a:moveTo>
                <a:lnTo>
                  <a:pt x="483108" y="1524"/>
                </a:lnTo>
                <a:lnTo>
                  <a:pt x="480060" y="0"/>
                </a:lnTo>
                <a:lnTo>
                  <a:pt x="477012" y="1524"/>
                </a:lnTo>
                <a:lnTo>
                  <a:pt x="475488" y="4572"/>
                </a:lnTo>
                <a:lnTo>
                  <a:pt x="477012" y="9144"/>
                </a:lnTo>
                <a:lnTo>
                  <a:pt x="480060" y="10668"/>
                </a:lnTo>
                <a:lnTo>
                  <a:pt x="483108" y="9144"/>
                </a:lnTo>
                <a:lnTo>
                  <a:pt x="484632" y="4572"/>
                </a:lnTo>
                <a:close/>
              </a:path>
              <a:path w="1953895" h="935989">
                <a:moveTo>
                  <a:pt x="504444" y="4572"/>
                </a:moveTo>
                <a:lnTo>
                  <a:pt x="502920" y="1524"/>
                </a:lnTo>
                <a:lnTo>
                  <a:pt x="499872" y="0"/>
                </a:lnTo>
                <a:lnTo>
                  <a:pt x="498348" y="0"/>
                </a:lnTo>
                <a:lnTo>
                  <a:pt x="495300" y="1524"/>
                </a:lnTo>
                <a:lnTo>
                  <a:pt x="493776" y="4572"/>
                </a:lnTo>
                <a:lnTo>
                  <a:pt x="495300" y="9144"/>
                </a:lnTo>
                <a:lnTo>
                  <a:pt x="498348" y="10668"/>
                </a:lnTo>
                <a:lnTo>
                  <a:pt x="499872" y="10668"/>
                </a:lnTo>
                <a:lnTo>
                  <a:pt x="502920" y="9144"/>
                </a:lnTo>
                <a:lnTo>
                  <a:pt x="504444" y="4572"/>
                </a:lnTo>
                <a:close/>
              </a:path>
              <a:path w="1953895" h="935989">
                <a:moveTo>
                  <a:pt x="522732" y="4572"/>
                </a:moveTo>
                <a:lnTo>
                  <a:pt x="521208" y="1524"/>
                </a:lnTo>
                <a:lnTo>
                  <a:pt x="518160" y="0"/>
                </a:lnTo>
                <a:lnTo>
                  <a:pt x="515112" y="1524"/>
                </a:lnTo>
                <a:lnTo>
                  <a:pt x="513588" y="4572"/>
                </a:lnTo>
                <a:lnTo>
                  <a:pt x="515112" y="9144"/>
                </a:lnTo>
                <a:lnTo>
                  <a:pt x="518160" y="10668"/>
                </a:lnTo>
                <a:lnTo>
                  <a:pt x="521208" y="9144"/>
                </a:lnTo>
                <a:lnTo>
                  <a:pt x="522732" y="4572"/>
                </a:lnTo>
                <a:close/>
              </a:path>
              <a:path w="1953895" h="935989">
                <a:moveTo>
                  <a:pt x="542544" y="4572"/>
                </a:moveTo>
                <a:lnTo>
                  <a:pt x="541020" y="1524"/>
                </a:lnTo>
                <a:lnTo>
                  <a:pt x="537972" y="0"/>
                </a:lnTo>
                <a:lnTo>
                  <a:pt x="533400" y="1524"/>
                </a:lnTo>
                <a:lnTo>
                  <a:pt x="531876" y="4572"/>
                </a:lnTo>
                <a:lnTo>
                  <a:pt x="533400" y="9144"/>
                </a:lnTo>
                <a:lnTo>
                  <a:pt x="537972" y="10668"/>
                </a:lnTo>
                <a:lnTo>
                  <a:pt x="541020" y="9144"/>
                </a:lnTo>
                <a:lnTo>
                  <a:pt x="542544" y="4572"/>
                </a:lnTo>
                <a:close/>
              </a:path>
              <a:path w="1953895" h="935989">
                <a:moveTo>
                  <a:pt x="560832" y="4572"/>
                </a:moveTo>
                <a:lnTo>
                  <a:pt x="559308" y="1524"/>
                </a:lnTo>
                <a:lnTo>
                  <a:pt x="556260" y="0"/>
                </a:lnTo>
                <a:lnTo>
                  <a:pt x="553212" y="1524"/>
                </a:lnTo>
                <a:lnTo>
                  <a:pt x="551688" y="4572"/>
                </a:lnTo>
                <a:lnTo>
                  <a:pt x="553212" y="9144"/>
                </a:lnTo>
                <a:lnTo>
                  <a:pt x="556260" y="10668"/>
                </a:lnTo>
                <a:lnTo>
                  <a:pt x="559308" y="9144"/>
                </a:lnTo>
                <a:lnTo>
                  <a:pt x="560832" y="4572"/>
                </a:lnTo>
                <a:close/>
              </a:path>
              <a:path w="1953895" h="935989">
                <a:moveTo>
                  <a:pt x="580644" y="4572"/>
                </a:moveTo>
                <a:lnTo>
                  <a:pt x="579120" y="1524"/>
                </a:lnTo>
                <a:lnTo>
                  <a:pt x="576072" y="0"/>
                </a:lnTo>
                <a:lnTo>
                  <a:pt x="571500" y="1524"/>
                </a:lnTo>
                <a:lnTo>
                  <a:pt x="569976" y="4572"/>
                </a:lnTo>
                <a:lnTo>
                  <a:pt x="571500" y="9144"/>
                </a:lnTo>
                <a:lnTo>
                  <a:pt x="576072" y="10668"/>
                </a:lnTo>
                <a:lnTo>
                  <a:pt x="579120" y="9144"/>
                </a:lnTo>
                <a:lnTo>
                  <a:pt x="580644" y="4572"/>
                </a:lnTo>
                <a:close/>
              </a:path>
              <a:path w="1953895" h="935989">
                <a:moveTo>
                  <a:pt x="598932" y="4572"/>
                </a:moveTo>
                <a:lnTo>
                  <a:pt x="597408" y="1524"/>
                </a:lnTo>
                <a:lnTo>
                  <a:pt x="594360" y="0"/>
                </a:lnTo>
                <a:lnTo>
                  <a:pt x="591312" y="1524"/>
                </a:lnTo>
                <a:lnTo>
                  <a:pt x="589788" y="4572"/>
                </a:lnTo>
                <a:lnTo>
                  <a:pt x="591312" y="9144"/>
                </a:lnTo>
                <a:lnTo>
                  <a:pt x="594360" y="10668"/>
                </a:lnTo>
                <a:lnTo>
                  <a:pt x="597408" y="9144"/>
                </a:lnTo>
                <a:lnTo>
                  <a:pt x="598932" y="4572"/>
                </a:lnTo>
                <a:close/>
              </a:path>
              <a:path w="1953895" h="935989">
                <a:moveTo>
                  <a:pt x="618744" y="4572"/>
                </a:moveTo>
                <a:lnTo>
                  <a:pt x="617220" y="1524"/>
                </a:lnTo>
                <a:lnTo>
                  <a:pt x="614172" y="0"/>
                </a:lnTo>
                <a:lnTo>
                  <a:pt x="609600" y="1524"/>
                </a:lnTo>
                <a:lnTo>
                  <a:pt x="608076" y="4572"/>
                </a:lnTo>
                <a:lnTo>
                  <a:pt x="609600" y="9144"/>
                </a:lnTo>
                <a:lnTo>
                  <a:pt x="614172" y="10668"/>
                </a:lnTo>
                <a:lnTo>
                  <a:pt x="617220" y="9144"/>
                </a:lnTo>
                <a:lnTo>
                  <a:pt x="618744" y="4572"/>
                </a:lnTo>
                <a:close/>
              </a:path>
              <a:path w="1953895" h="935989">
                <a:moveTo>
                  <a:pt x="637032" y="4572"/>
                </a:moveTo>
                <a:lnTo>
                  <a:pt x="635508" y="1524"/>
                </a:lnTo>
                <a:lnTo>
                  <a:pt x="632460" y="0"/>
                </a:lnTo>
                <a:lnTo>
                  <a:pt x="629412" y="1524"/>
                </a:lnTo>
                <a:lnTo>
                  <a:pt x="627888" y="4572"/>
                </a:lnTo>
                <a:lnTo>
                  <a:pt x="629412" y="9144"/>
                </a:lnTo>
                <a:lnTo>
                  <a:pt x="632460" y="10668"/>
                </a:lnTo>
                <a:lnTo>
                  <a:pt x="635508" y="9144"/>
                </a:lnTo>
                <a:lnTo>
                  <a:pt x="637032" y="4572"/>
                </a:lnTo>
                <a:close/>
              </a:path>
              <a:path w="1953895" h="935989">
                <a:moveTo>
                  <a:pt x="656844" y="4572"/>
                </a:moveTo>
                <a:lnTo>
                  <a:pt x="655320" y="1524"/>
                </a:lnTo>
                <a:lnTo>
                  <a:pt x="652272" y="0"/>
                </a:lnTo>
                <a:lnTo>
                  <a:pt x="647700" y="1524"/>
                </a:lnTo>
                <a:lnTo>
                  <a:pt x="646176" y="4572"/>
                </a:lnTo>
                <a:lnTo>
                  <a:pt x="647700" y="9144"/>
                </a:lnTo>
                <a:lnTo>
                  <a:pt x="652272" y="10668"/>
                </a:lnTo>
                <a:lnTo>
                  <a:pt x="655320" y="9144"/>
                </a:lnTo>
                <a:lnTo>
                  <a:pt x="656844" y="4572"/>
                </a:lnTo>
                <a:close/>
              </a:path>
              <a:path w="1953895" h="935989">
                <a:moveTo>
                  <a:pt x="675132" y="4572"/>
                </a:moveTo>
                <a:lnTo>
                  <a:pt x="673608" y="1524"/>
                </a:lnTo>
                <a:lnTo>
                  <a:pt x="670560" y="0"/>
                </a:lnTo>
                <a:lnTo>
                  <a:pt x="667512" y="1524"/>
                </a:lnTo>
                <a:lnTo>
                  <a:pt x="665988" y="4572"/>
                </a:lnTo>
                <a:lnTo>
                  <a:pt x="667512" y="9144"/>
                </a:lnTo>
                <a:lnTo>
                  <a:pt x="670560" y="10668"/>
                </a:lnTo>
                <a:lnTo>
                  <a:pt x="673608" y="9144"/>
                </a:lnTo>
                <a:lnTo>
                  <a:pt x="675132" y="4572"/>
                </a:lnTo>
                <a:close/>
              </a:path>
              <a:path w="1953895" h="935989">
                <a:moveTo>
                  <a:pt x="694944" y="4572"/>
                </a:moveTo>
                <a:lnTo>
                  <a:pt x="693420" y="1524"/>
                </a:lnTo>
                <a:lnTo>
                  <a:pt x="690372" y="0"/>
                </a:lnTo>
                <a:lnTo>
                  <a:pt x="685800" y="1524"/>
                </a:lnTo>
                <a:lnTo>
                  <a:pt x="684276" y="4572"/>
                </a:lnTo>
                <a:lnTo>
                  <a:pt x="685800" y="9144"/>
                </a:lnTo>
                <a:lnTo>
                  <a:pt x="690372" y="10668"/>
                </a:lnTo>
                <a:lnTo>
                  <a:pt x="693420" y="9144"/>
                </a:lnTo>
                <a:lnTo>
                  <a:pt x="694944" y="4572"/>
                </a:lnTo>
                <a:close/>
              </a:path>
              <a:path w="1953895" h="935989">
                <a:moveTo>
                  <a:pt x="713232" y="4572"/>
                </a:moveTo>
                <a:lnTo>
                  <a:pt x="711708" y="1524"/>
                </a:lnTo>
                <a:lnTo>
                  <a:pt x="708660" y="0"/>
                </a:lnTo>
                <a:lnTo>
                  <a:pt x="705612" y="1524"/>
                </a:lnTo>
                <a:lnTo>
                  <a:pt x="704088" y="4572"/>
                </a:lnTo>
                <a:lnTo>
                  <a:pt x="705612" y="9144"/>
                </a:lnTo>
                <a:lnTo>
                  <a:pt x="708660" y="10668"/>
                </a:lnTo>
                <a:lnTo>
                  <a:pt x="711708" y="9144"/>
                </a:lnTo>
                <a:lnTo>
                  <a:pt x="713232" y="4572"/>
                </a:lnTo>
                <a:close/>
              </a:path>
              <a:path w="1953895" h="935989">
                <a:moveTo>
                  <a:pt x="733044" y="4572"/>
                </a:moveTo>
                <a:lnTo>
                  <a:pt x="731520" y="1524"/>
                </a:lnTo>
                <a:lnTo>
                  <a:pt x="728472" y="0"/>
                </a:lnTo>
                <a:lnTo>
                  <a:pt x="723900" y="1524"/>
                </a:lnTo>
                <a:lnTo>
                  <a:pt x="722376" y="4572"/>
                </a:lnTo>
                <a:lnTo>
                  <a:pt x="723900" y="9144"/>
                </a:lnTo>
                <a:lnTo>
                  <a:pt x="728472" y="10668"/>
                </a:lnTo>
                <a:lnTo>
                  <a:pt x="731520" y="9144"/>
                </a:lnTo>
                <a:lnTo>
                  <a:pt x="733044" y="4572"/>
                </a:lnTo>
                <a:close/>
              </a:path>
              <a:path w="1953895" h="935989">
                <a:moveTo>
                  <a:pt x="751332" y="4572"/>
                </a:moveTo>
                <a:lnTo>
                  <a:pt x="749808" y="1524"/>
                </a:lnTo>
                <a:lnTo>
                  <a:pt x="746760" y="0"/>
                </a:lnTo>
                <a:lnTo>
                  <a:pt x="743712" y="1524"/>
                </a:lnTo>
                <a:lnTo>
                  <a:pt x="742188" y="4572"/>
                </a:lnTo>
                <a:lnTo>
                  <a:pt x="743712" y="9144"/>
                </a:lnTo>
                <a:lnTo>
                  <a:pt x="746760" y="10668"/>
                </a:lnTo>
                <a:lnTo>
                  <a:pt x="749808" y="9144"/>
                </a:lnTo>
                <a:lnTo>
                  <a:pt x="751332" y="4572"/>
                </a:lnTo>
                <a:close/>
              </a:path>
              <a:path w="1953895" h="935989">
                <a:moveTo>
                  <a:pt x="771144" y="4572"/>
                </a:moveTo>
                <a:lnTo>
                  <a:pt x="769620" y="1524"/>
                </a:lnTo>
                <a:lnTo>
                  <a:pt x="766572" y="0"/>
                </a:lnTo>
                <a:lnTo>
                  <a:pt x="762000" y="1524"/>
                </a:lnTo>
                <a:lnTo>
                  <a:pt x="760476" y="4572"/>
                </a:lnTo>
                <a:lnTo>
                  <a:pt x="762000" y="9144"/>
                </a:lnTo>
                <a:lnTo>
                  <a:pt x="766572" y="10668"/>
                </a:lnTo>
                <a:lnTo>
                  <a:pt x="769620" y="9144"/>
                </a:lnTo>
                <a:lnTo>
                  <a:pt x="771144" y="4572"/>
                </a:lnTo>
                <a:close/>
              </a:path>
              <a:path w="1953895" h="935989">
                <a:moveTo>
                  <a:pt x="789432" y="4572"/>
                </a:moveTo>
                <a:lnTo>
                  <a:pt x="787908" y="1524"/>
                </a:lnTo>
                <a:lnTo>
                  <a:pt x="784860" y="0"/>
                </a:lnTo>
                <a:lnTo>
                  <a:pt x="781812" y="1524"/>
                </a:lnTo>
                <a:lnTo>
                  <a:pt x="780288" y="4572"/>
                </a:lnTo>
                <a:lnTo>
                  <a:pt x="781812" y="9144"/>
                </a:lnTo>
                <a:lnTo>
                  <a:pt x="784860" y="10668"/>
                </a:lnTo>
                <a:lnTo>
                  <a:pt x="787908" y="9144"/>
                </a:lnTo>
                <a:lnTo>
                  <a:pt x="789432" y="4572"/>
                </a:lnTo>
                <a:close/>
              </a:path>
              <a:path w="1953895" h="935989">
                <a:moveTo>
                  <a:pt x="809244" y="4572"/>
                </a:moveTo>
                <a:lnTo>
                  <a:pt x="807720" y="1524"/>
                </a:lnTo>
                <a:lnTo>
                  <a:pt x="804672" y="0"/>
                </a:lnTo>
                <a:lnTo>
                  <a:pt x="800100" y="1524"/>
                </a:lnTo>
                <a:lnTo>
                  <a:pt x="798576" y="4572"/>
                </a:lnTo>
                <a:lnTo>
                  <a:pt x="800100" y="9144"/>
                </a:lnTo>
                <a:lnTo>
                  <a:pt x="804672" y="10668"/>
                </a:lnTo>
                <a:lnTo>
                  <a:pt x="807720" y="9144"/>
                </a:lnTo>
                <a:lnTo>
                  <a:pt x="809244" y="4572"/>
                </a:lnTo>
                <a:close/>
              </a:path>
              <a:path w="1953895" h="935989">
                <a:moveTo>
                  <a:pt x="827532" y="4572"/>
                </a:moveTo>
                <a:lnTo>
                  <a:pt x="826008" y="1524"/>
                </a:lnTo>
                <a:lnTo>
                  <a:pt x="822960" y="0"/>
                </a:lnTo>
                <a:lnTo>
                  <a:pt x="819912" y="1524"/>
                </a:lnTo>
                <a:lnTo>
                  <a:pt x="818388" y="4572"/>
                </a:lnTo>
                <a:lnTo>
                  <a:pt x="819912" y="9144"/>
                </a:lnTo>
                <a:lnTo>
                  <a:pt x="822960" y="10668"/>
                </a:lnTo>
                <a:lnTo>
                  <a:pt x="826008" y="9144"/>
                </a:lnTo>
                <a:lnTo>
                  <a:pt x="827532" y="4572"/>
                </a:lnTo>
                <a:close/>
              </a:path>
              <a:path w="1953895" h="935989">
                <a:moveTo>
                  <a:pt x="847344" y="4572"/>
                </a:moveTo>
                <a:lnTo>
                  <a:pt x="845820" y="1524"/>
                </a:lnTo>
                <a:lnTo>
                  <a:pt x="842772" y="0"/>
                </a:lnTo>
                <a:lnTo>
                  <a:pt x="838200" y="1524"/>
                </a:lnTo>
                <a:lnTo>
                  <a:pt x="836676" y="4572"/>
                </a:lnTo>
                <a:lnTo>
                  <a:pt x="838200" y="9144"/>
                </a:lnTo>
                <a:lnTo>
                  <a:pt x="842772" y="10668"/>
                </a:lnTo>
                <a:lnTo>
                  <a:pt x="845820" y="9144"/>
                </a:lnTo>
                <a:lnTo>
                  <a:pt x="847344" y="4572"/>
                </a:lnTo>
                <a:close/>
              </a:path>
              <a:path w="1953895" h="935989">
                <a:moveTo>
                  <a:pt x="865632" y="4572"/>
                </a:moveTo>
                <a:lnTo>
                  <a:pt x="864108" y="1524"/>
                </a:lnTo>
                <a:lnTo>
                  <a:pt x="861060" y="0"/>
                </a:lnTo>
                <a:lnTo>
                  <a:pt x="858012" y="1524"/>
                </a:lnTo>
                <a:lnTo>
                  <a:pt x="856488" y="4572"/>
                </a:lnTo>
                <a:lnTo>
                  <a:pt x="858012" y="9144"/>
                </a:lnTo>
                <a:lnTo>
                  <a:pt x="861060" y="10668"/>
                </a:lnTo>
                <a:lnTo>
                  <a:pt x="864108" y="9144"/>
                </a:lnTo>
                <a:lnTo>
                  <a:pt x="865632" y="4572"/>
                </a:lnTo>
                <a:close/>
              </a:path>
              <a:path w="1953895" h="935989">
                <a:moveTo>
                  <a:pt x="885444" y="4572"/>
                </a:moveTo>
                <a:lnTo>
                  <a:pt x="883920" y="1524"/>
                </a:lnTo>
                <a:lnTo>
                  <a:pt x="880872" y="0"/>
                </a:lnTo>
                <a:lnTo>
                  <a:pt x="876300" y="1524"/>
                </a:lnTo>
                <a:lnTo>
                  <a:pt x="874776" y="4572"/>
                </a:lnTo>
                <a:lnTo>
                  <a:pt x="876300" y="9144"/>
                </a:lnTo>
                <a:lnTo>
                  <a:pt x="880872" y="10668"/>
                </a:lnTo>
                <a:lnTo>
                  <a:pt x="883920" y="9144"/>
                </a:lnTo>
                <a:lnTo>
                  <a:pt x="885444" y="4572"/>
                </a:lnTo>
                <a:close/>
              </a:path>
              <a:path w="1953895" h="935989">
                <a:moveTo>
                  <a:pt x="903732" y="4572"/>
                </a:moveTo>
                <a:lnTo>
                  <a:pt x="902208" y="1524"/>
                </a:lnTo>
                <a:lnTo>
                  <a:pt x="899160" y="0"/>
                </a:lnTo>
                <a:lnTo>
                  <a:pt x="896112" y="1524"/>
                </a:lnTo>
                <a:lnTo>
                  <a:pt x="894588" y="4572"/>
                </a:lnTo>
                <a:lnTo>
                  <a:pt x="896112" y="9144"/>
                </a:lnTo>
                <a:lnTo>
                  <a:pt x="899160" y="10668"/>
                </a:lnTo>
                <a:lnTo>
                  <a:pt x="902208" y="9144"/>
                </a:lnTo>
                <a:lnTo>
                  <a:pt x="903732" y="4572"/>
                </a:lnTo>
                <a:close/>
              </a:path>
              <a:path w="1953895" h="935989">
                <a:moveTo>
                  <a:pt x="923544" y="4572"/>
                </a:moveTo>
                <a:lnTo>
                  <a:pt x="922020" y="1524"/>
                </a:lnTo>
                <a:lnTo>
                  <a:pt x="918972" y="0"/>
                </a:lnTo>
                <a:lnTo>
                  <a:pt x="914400" y="1524"/>
                </a:lnTo>
                <a:lnTo>
                  <a:pt x="914400" y="9144"/>
                </a:lnTo>
                <a:lnTo>
                  <a:pt x="918972" y="10668"/>
                </a:lnTo>
                <a:lnTo>
                  <a:pt x="922020" y="9144"/>
                </a:lnTo>
                <a:lnTo>
                  <a:pt x="923544" y="4572"/>
                </a:lnTo>
                <a:close/>
              </a:path>
              <a:path w="1953895" h="935989">
                <a:moveTo>
                  <a:pt x="941832" y="4572"/>
                </a:moveTo>
                <a:lnTo>
                  <a:pt x="940308" y="1524"/>
                </a:lnTo>
                <a:lnTo>
                  <a:pt x="937260" y="0"/>
                </a:lnTo>
                <a:lnTo>
                  <a:pt x="934212" y="1524"/>
                </a:lnTo>
                <a:lnTo>
                  <a:pt x="932688" y="4572"/>
                </a:lnTo>
                <a:lnTo>
                  <a:pt x="934212" y="9144"/>
                </a:lnTo>
                <a:lnTo>
                  <a:pt x="937260" y="10668"/>
                </a:lnTo>
                <a:lnTo>
                  <a:pt x="940308" y="9144"/>
                </a:lnTo>
                <a:lnTo>
                  <a:pt x="941832" y="4572"/>
                </a:lnTo>
                <a:close/>
              </a:path>
              <a:path w="1953895" h="935989">
                <a:moveTo>
                  <a:pt x="961644" y="4572"/>
                </a:moveTo>
                <a:lnTo>
                  <a:pt x="960120" y="1524"/>
                </a:lnTo>
                <a:lnTo>
                  <a:pt x="957072" y="0"/>
                </a:lnTo>
                <a:lnTo>
                  <a:pt x="952500" y="1524"/>
                </a:lnTo>
                <a:lnTo>
                  <a:pt x="952500" y="9144"/>
                </a:lnTo>
                <a:lnTo>
                  <a:pt x="957072" y="10668"/>
                </a:lnTo>
                <a:lnTo>
                  <a:pt x="960120" y="9144"/>
                </a:lnTo>
                <a:lnTo>
                  <a:pt x="961644" y="4572"/>
                </a:lnTo>
                <a:close/>
              </a:path>
              <a:path w="1953895" h="935989">
                <a:moveTo>
                  <a:pt x="979932" y="4572"/>
                </a:moveTo>
                <a:lnTo>
                  <a:pt x="978408" y="1524"/>
                </a:lnTo>
                <a:lnTo>
                  <a:pt x="975360" y="0"/>
                </a:lnTo>
                <a:lnTo>
                  <a:pt x="972312" y="1524"/>
                </a:lnTo>
                <a:lnTo>
                  <a:pt x="970788" y="4572"/>
                </a:lnTo>
                <a:lnTo>
                  <a:pt x="972312" y="9144"/>
                </a:lnTo>
                <a:lnTo>
                  <a:pt x="975360" y="10668"/>
                </a:lnTo>
                <a:lnTo>
                  <a:pt x="978408" y="9144"/>
                </a:lnTo>
                <a:lnTo>
                  <a:pt x="979932" y="4572"/>
                </a:lnTo>
                <a:close/>
              </a:path>
              <a:path w="1953895" h="935989">
                <a:moveTo>
                  <a:pt x="999744" y="4572"/>
                </a:moveTo>
                <a:lnTo>
                  <a:pt x="998220" y="1524"/>
                </a:lnTo>
                <a:lnTo>
                  <a:pt x="995172" y="0"/>
                </a:lnTo>
                <a:lnTo>
                  <a:pt x="990600" y="1524"/>
                </a:lnTo>
                <a:lnTo>
                  <a:pt x="990600" y="9144"/>
                </a:lnTo>
                <a:lnTo>
                  <a:pt x="995172" y="10668"/>
                </a:lnTo>
                <a:lnTo>
                  <a:pt x="998220" y="9144"/>
                </a:lnTo>
                <a:lnTo>
                  <a:pt x="999744" y="4572"/>
                </a:lnTo>
                <a:close/>
              </a:path>
              <a:path w="1953895" h="935989">
                <a:moveTo>
                  <a:pt x="1018032" y="4572"/>
                </a:moveTo>
                <a:lnTo>
                  <a:pt x="1016508" y="1524"/>
                </a:lnTo>
                <a:lnTo>
                  <a:pt x="1013460" y="0"/>
                </a:lnTo>
                <a:lnTo>
                  <a:pt x="1010412" y="1524"/>
                </a:lnTo>
                <a:lnTo>
                  <a:pt x="1008888" y="4572"/>
                </a:lnTo>
                <a:lnTo>
                  <a:pt x="1010412" y="9144"/>
                </a:lnTo>
                <a:lnTo>
                  <a:pt x="1013460" y="10668"/>
                </a:lnTo>
                <a:lnTo>
                  <a:pt x="1016508" y="9144"/>
                </a:lnTo>
                <a:lnTo>
                  <a:pt x="1018032" y="4572"/>
                </a:lnTo>
                <a:close/>
              </a:path>
              <a:path w="1953895" h="935989">
                <a:moveTo>
                  <a:pt x="1037844" y="4572"/>
                </a:moveTo>
                <a:lnTo>
                  <a:pt x="1036320" y="1524"/>
                </a:lnTo>
                <a:lnTo>
                  <a:pt x="1033272" y="0"/>
                </a:lnTo>
                <a:lnTo>
                  <a:pt x="1028700" y="1524"/>
                </a:lnTo>
                <a:lnTo>
                  <a:pt x="1028700" y="9144"/>
                </a:lnTo>
                <a:lnTo>
                  <a:pt x="1033272" y="10668"/>
                </a:lnTo>
                <a:lnTo>
                  <a:pt x="1036320" y="9144"/>
                </a:lnTo>
                <a:lnTo>
                  <a:pt x="1037844" y="4572"/>
                </a:lnTo>
                <a:close/>
              </a:path>
              <a:path w="1953895" h="935989">
                <a:moveTo>
                  <a:pt x="1056132" y="4572"/>
                </a:moveTo>
                <a:lnTo>
                  <a:pt x="1054608" y="1524"/>
                </a:lnTo>
                <a:lnTo>
                  <a:pt x="1051560" y="0"/>
                </a:lnTo>
                <a:lnTo>
                  <a:pt x="1048512" y="1524"/>
                </a:lnTo>
                <a:lnTo>
                  <a:pt x="1046988" y="4572"/>
                </a:lnTo>
                <a:lnTo>
                  <a:pt x="1048512" y="9144"/>
                </a:lnTo>
                <a:lnTo>
                  <a:pt x="1051560" y="10668"/>
                </a:lnTo>
                <a:lnTo>
                  <a:pt x="1054608" y="9144"/>
                </a:lnTo>
                <a:lnTo>
                  <a:pt x="1056132" y="4572"/>
                </a:lnTo>
                <a:close/>
              </a:path>
              <a:path w="1953895" h="935989">
                <a:moveTo>
                  <a:pt x="1075944" y="4572"/>
                </a:moveTo>
                <a:lnTo>
                  <a:pt x="1074420" y="1524"/>
                </a:lnTo>
                <a:lnTo>
                  <a:pt x="1071372" y="0"/>
                </a:lnTo>
                <a:lnTo>
                  <a:pt x="1066800" y="1524"/>
                </a:lnTo>
                <a:lnTo>
                  <a:pt x="1066800" y="9144"/>
                </a:lnTo>
                <a:lnTo>
                  <a:pt x="1071372" y="10668"/>
                </a:lnTo>
                <a:lnTo>
                  <a:pt x="1074420" y="9144"/>
                </a:lnTo>
                <a:lnTo>
                  <a:pt x="1075944" y="4572"/>
                </a:lnTo>
                <a:close/>
              </a:path>
              <a:path w="1953895" h="935989">
                <a:moveTo>
                  <a:pt x="1094232" y="4572"/>
                </a:moveTo>
                <a:lnTo>
                  <a:pt x="1092708" y="1524"/>
                </a:lnTo>
                <a:lnTo>
                  <a:pt x="1089660" y="0"/>
                </a:lnTo>
                <a:lnTo>
                  <a:pt x="1086612" y="1524"/>
                </a:lnTo>
                <a:lnTo>
                  <a:pt x="1085088" y="4572"/>
                </a:lnTo>
                <a:lnTo>
                  <a:pt x="1086612" y="9144"/>
                </a:lnTo>
                <a:lnTo>
                  <a:pt x="1089660" y="10668"/>
                </a:lnTo>
                <a:lnTo>
                  <a:pt x="1092708" y="9144"/>
                </a:lnTo>
                <a:lnTo>
                  <a:pt x="1094232" y="4572"/>
                </a:lnTo>
                <a:close/>
              </a:path>
              <a:path w="1953895" h="935989">
                <a:moveTo>
                  <a:pt x="1114044" y="4572"/>
                </a:moveTo>
                <a:lnTo>
                  <a:pt x="1112520" y="1524"/>
                </a:lnTo>
                <a:lnTo>
                  <a:pt x="1109472" y="0"/>
                </a:lnTo>
                <a:lnTo>
                  <a:pt x="1104900" y="1524"/>
                </a:lnTo>
                <a:lnTo>
                  <a:pt x="1104900" y="9144"/>
                </a:lnTo>
                <a:lnTo>
                  <a:pt x="1109472" y="10668"/>
                </a:lnTo>
                <a:lnTo>
                  <a:pt x="1112520" y="9144"/>
                </a:lnTo>
                <a:lnTo>
                  <a:pt x="1114044" y="4572"/>
                </a:lnTo>
                <a:close/>
              </a:path>
              <a:path w="1953895" h="935989">
                <a:moveTo>
                  <a:pt x="1132332" y="4572"/>
                </a:moveTo>
                <a:lnTo>
                  <a:pt x="1130808" y="1524"/>
                </a:lnTo>
                <a:lnTo>
                  <a:pt x="1127760" y="0"/>
                </a:lnTo>
                <a:lnTo>
                  <a:pt x="1124712" y="1524"/>
                </a:lnTo>
                <a:lnTo>
                  <a:pt x="1123188" y="4572"/>
                </a:lnTo>
                <a:lnTo>
                  <a:pt x="1124712" y="9144"/>
                </a:lnTo>
                <a:lnTo>
                  <a:pt x="1127760" y="10668"/>
                </a:lnTo>
                <a:lnTo>
                  <a:pt x="1130808" y="9144"/>
                </a:lnTo>
                <a:lnTo>
                  <a:pt x="1132332" y="4572"/>
                </a:lnTo>
                <a:close/>
              </a:path>
              <a:path w="1953895" h="935989">
                <a:moveTo>
                  <a:pt x="1152144" y="4572"/>
                </a:moveTo>
                <a:lnTo>
                  <a:pt x="1150620" y="1524"/>
                </a:lnTo>
                <a:lnTo>
                  <a:pt x="1147572" y="0"/>
                </a:lnTo>
                <a:lnTo>
                  <a:pt x="1143000" y="1524"/>
                </a:lnTo>
                <a:lnTo>
                  <a:pt x="1143000" y="9144"/>
                </a:lnTo>
                <a:lnTo>
                  <a:pt x="1147572" y="10668"/>
                </a:lnTo>
                <a:lnTo>
                  <a:pt x="1150620" y="9144"/>
                </a:lnTo>
                <a:lnTo>
                  <a:pt x="1152144" y="4572"/>
                </a:lnTo>
                <a:close/>
              </a:path>
              <a:path w="1953895" h="935989">
                <a:moveTo>
                  <a:pt x="1170432" y="4572"/>
                </a:moveTo>
                <a:lnTo>
                  <a:pt x="1168908" y="1524"/>
                </a:lnTo>
                <a:lnTo>
                  <a:pt x="1165860" y="0"/>
                </a:lnTo>
                <a:lnTo>
                  <a:pt x="1162812" y="1524"/>
                </a:lnTo>
                <a:lnTo>
                  <a:pt x="1161288" y="4572"/>
                </a:lnTo>
                <a:lnTo>
                  <a:pt x="1162812" y="9144"/>
                </a:lnTo>
                <a:lnTo>
                  <a:pt x="1165860" y="10668"/>
                </a:lnTo>
                <a:lnTo>
                  <a:pt x="1168908" y="9144"/>
                </a:lnTo>
                <a:lnTo>
                  <a:pt x="1170432" y="4572"/>
                </a:lnTo>
                <a:close/>
              </a:path>
              <a:path w="1953895" h="935989">
                <a:moveTo>
                  <a:pt x="1190244" y="4572"/>
                </a:moveTo>
                <a:lnTo>
                  <a:pt x="1188720" y="1524"/>
                </a:lnTo>
                <a:lnTo>
                  <a:pt x="1185672" y="0"/>
                </a:lnTo>
                <a:lnTo>
                  <a:pt x="1181100" y="1524"/>
                </a:lnTo>
                <a:lnTo>
                  <a:pt x="1181100" y="9144"/>
                </a:lnTo>
                <a:lnTo>
                  <a:pt x="1185672" y="10668"/>
                </a:lnTo>
                <a:lnTo>
                  <a:pt x="1188720" y="9144"/>
                </a:lnTo>
                <a:lnTo>
                  <a:pt x="1190244" y="4572"/>
                </a:lnTo>
                <a:close/>
              </a:path>
              <a:path w="1953895" h="935989">
                <a:moveTo>
                  <a:pt x="1208532" y="4572"/>
                </a:moveTo>
                <a:lnTo>
                  <a:pt x="1207008" y="1524"/>
                </a:lnTo>
                <a:lnTo>
                  <a:pt x="1203960" y="0"/>
                </a:lnTo>
                <a:lnTo>
                  <a:pt x="1200912" y="1524"/>
                </a:lnTo>
                <a:lnTo>
                  <a:pt x="1199388" y="4572"/>
                </a:lnTo>
                <a:lnTo>
                  <a:pt x="1200912" y="9144"/>
                </a:lnTo>
                <a:lnTo>
                  <a:pt x="1203960" y="10668"/>
                </a:lnTo>
                <a:lnTo>
                  <a:pt x="1207008" y="9144"/>
                </a:lnTo>
                <a:lnTo>
                  <a:pt x="1208532" y="4572"/>
                </a:lnTo>
                <a:close/>
              </a:path>
              <a:path w="1953895" h="935989">
                <a:moveTo>
                  <a:pt x="1228344" y="4572"/>
                </a:moveTo>
                <a:lnTo>
                  <a:pt x="1226820" y="1524"/>
                </a:lnTo>
                <a:lnTo>
                  <a:pt x="1223772" y="0"/>
                </a:lnTo>
                <a:lnTo>
                  <a:pt x="1220724" y="1524"/>
                </a:lnTo>
                <a:lnTo>
                  <a:pt x="1219200" y="4572"/>
                </a:lnTo>
                <a:lnTo>
                  <a:pt x="1220724" y="9144"/>
                </a:lnTo>
                <a:lnTo>
                  <a:pt x="1223772" y="10668"/>
                </a:lnTo>
                <a:lnTo>
                  <a:pt x="1226820" y="9144"/>
                </a:lnTo>
                <a:lnTo>
                  <a:pt x="1228344" y="4572"/>
                </a:lnTo>
                <a:close/>
              </a:path>
              <a:path w="1953895" h="935989">
                <a:moveTo>
                  <a:pt x="1246632" y="4572"/>
                </a:moveTo>
                <a:lnTo>
                  <a:pt x="1245108" y="1524"/>
                </a:lnTo>
                <a:lnTo>
                  <a:pt x="1242060" y="0"/>
                </a:lnTo>
                <a:lnTo>
                  <a:pt x="1239012" y="1524"/>
                </a:lnTo>
                <a:lnTo>
                  <a:pt x="1237488" y="4572"/>
                </a:lnTo>
                <a:lnTo>
                  <a:pt x="1239012" y="9144"/>
                </a:lnTo>
                <a:lnTo>
                  <a:pt x="1242060" y="10668"/>
                </a:lnTo>
                <a:lnTo>
                  <a:pt x="1245108" y="9144"/>
                </a:lnTo>
                <a:lnTo>
                  <a:pt x="1246632" y="4572"/>
                </a:lnTo>
                <a:close/>
              </a:path>
              <a:path w="1953895" h="935989">
                <a:moveTo>
                  <a:pt x="1266444" y="4572"/>
                </a:moveTo>
                <a:lnTo>
                  <a:pt x="1264920" y="1524"/>
                </a:lnTo>
                <a:lnTo>
                  <a:pt x="1261872" y="0"/>
                </a:lnTo>
                <a:lnTo>
                  <a:pt x="1258824" y="1524"/>
                </a:lnTo>
                <a:lnTo>
                  <a:pt x="1257300" y="4572"/>
                </a:lnTo>
                <a:lnTo>
                  <a:pt x="1258824" y="9144"/>
                </a:lnTo>
                <a:lnTo>
                  <a:pt x="1261872" y="10668"/>
                </a:lnTo>
                <a:lnTo>
                  <a:pt x="1264920" y="9144"/>
                </a:lnTo>
                <a:lnTo>
                  <a:pt x="1266444" y="4572"/>
                </a:lnTo>
                <a:close/>
              </a:path>
              <a:path w="1953895" h="935989">
                <a:moveTo>
                  <a:pt x="1284732" y="4572"/>
                </a:moveTo>
                <a:lnTo>
                  <a:pt x="1283208" y="1524"/>
                </a:lnTo>
                <a:lnTo>
                  <a:pt x="1280160" y="0"/>
                </a:lnTo>
                <a:lnTo>
                  <a:pt x="1277112" y="1524"/>
                </a:lnTo>
                <a:lnTo>
                  <a:pt x="1275588" y="4572"/>
                </a:lnTo>
                <a:lnTo>
                  <a:pt x="1277112" y="9144"/>
                </a:lnTo>
                <a:lnTo>
                  <a:pt x="1280160" y="10668"/>
                </a:lnTo>
                <a:lnTo>
                  <a:pt x="1283208" y="9144"/>
                </a:lnTo>
                <a:lnTo>
                  <a:pt x="1284732" y="4572"/>
                </a:lnTo>
                <a:close/>
              </a:path>
              <a:path w="1953895" h="935989">
                <a:moveTo>
                  <a:pt x="1304544" y="4572"/>
                </a:moveTo>
                <a:lnTo>
                  <a:pt x="1303020" y="1524"/>
                </a:lnTo>
                <a:lnTo>
                  <a:pt x="1299972" y="0"/>
                </a:lnTo>
                <a:lnTo>
                  <a:pt x="1296924" y="1524"/>
                </a:lnTo>
                <a:lnTo>
                  <a:pt x="1295400" y="4572"/>
                </a:lnTo>
                <a:lnTo>
                  <a:pt x="1296924" y="9144"/>
                </a:lnTo>
                <a:lnTo>
                  <a:pt x="1299972" y="10668"/>
                </a:lnTo>
                <a:lnTo>
                  <a:pt x="1303020" y="9144"/>
                </a:lnTo>
                <a:lnTo>
                  <a:pt x="1304544" y="4572"/>
                </a:lnTo>
                <a:close/>
              </a:path>
              <a:path w="1953895" h="935989">
                <a:moveTo>
                  <a:pt x="1322832" y="4572"/>
                </a:moveTo>
                <a:lnTo>
                  <a:pt x="1321308" y="1524"/>
                </a:lnTo>
                <a:lnTo>
                  <a:pt x="1318260" y="0"/>
                </a:lnTo>
                <a:lnTo>
                  <a:pt x="1315212" y="1524"/>
                </a:lnTo>
                <a:lnTo>
                  <a:pt x="1313688" y="4572"/>
                </a:lnTo>
                <a:lnTo>
                  <a:pt x="1315212" y="9144"/>
                </a:lnTo>
                <a:lnTo>
                  <a:pt x="1318260" y="10668"/>
                </a:lnTo>
                <a:lnTo>
                  <a:pt x="1321308" y="9144"/>
                </a:lnTo>
                <a:lnTo>
                  <a:pt x="1322832" y="4572"/>
                </a:lnTo>
                <a:close/>
              </a:path>
              <a:path w="1953895" h="935989">
                <a:moveTo>
                  <a:pt x="1342644" y="4572"/>
                </a:moveTo>
                <a:lnTo>
                  <a:pt x="1341120" y="1524"/>
                </a:lnTo>
                <a:lnTo>
                  <a:pt x="1338072" y="0"/>
                </a:lnTo>
                <a:lnTo>
                  <a:pt x="1335024" y="1524"/>
                </a:lnTo>
                <a:lnTo>
                  <a:pt x="1333500" y="4572"/>
                </a:lnTo>
                <a:lnTo>
                  <a:pt x="1335024" y="9144"/>
                </a:lnTo>
                <a:lnTo>
                  <a:pt x="1338072" y="10668"/>
                </a:lnTo>
                <a:lnTo>
                  <a:pt x="1341120" y="9144"/>
                </a:lnTo>
                <a:lnTo>
                  <a:pt x="1342644" y="4572"/>
                </a:lnTo>
                <a:close/>
              </a:path>
              <a:path w="1953895" h="935989">
                <a:moveTo>
                  <a:pt x="1360932" y="9144"/>
                </a:moveTo>
                <a:lnTo>
                  <a:pt x="1360932" y="1524"/>
                </a:lnTo>
                <a:lnTo>
                  <a:pt x="1356360" y="0"/>
                </a:lnTo>
                <a:lnTo>
                  <a:pt x="1353312" y="1524"/>
                </a:lnTo>
                <a:lnTo>
                  <a:pt x="1351788" y="4572"/>
                </a:lnTo>
                <a:lnTo>
                  <a:pt x="1353312" y="9144"/>
                </a:lnTo>
                <a:lnTo>
                  <a:pt x="1356360" y="10668"/>
                </a:lnTo>
                <a:lnTo>
                  <a:pt x="1360932" y="9144"/>
                </a:lnTo>
                <a:close/>
              </a:path>
              <a:path w="1953895" h="935989">
                <a:moveTo>
                  <a:pt x="1380744" y="4572"/>
                </a:moveTo>
                <a:lnTo>
                  <a:pt x="1379220" y="1524"/>
                </a:lnTo>
                <a:lnTo>
                  <a:pt x="1376172" y="0"/>
                </a:lnTo>
                <a:lnTo>
                  <a:pt x="1373124" y="1524"/>
                </a:lnTo>
                <a:lnTo>
                  <a:pt x="1371600" y="4572"/>
                </a:lnTo>
                <a:lnTo>
                  <a:pt x="1373124" y="9144"/>
                </a:lnTo>
                <a:lnTo>
                  <a:pt x="1376172" y="10668"/>
                </a:lnTo>
                <a:lnTo>
                  <a:pt x="1379220" y="9144"/>
                </a:lnTo>
                <a:lnTo>
                  <a:pt x="1380744" y="4572"/>
                </a:lnTo>
                <a:close/>
              </a:path>
              <a:path w="1953895" h="935989">
                <a:moveTo>
                  <a:pt x="1399032" y="9144"/>
                </a:moveTo>
                <a:lnTo>
                  <a:pt x="1399032" y="1524"/>
                </a:lnTo>
                <a:lnTo>
                  <a:pt x="1394460" y="0"/>
                </a:lnTo>
                <a:lnTo>
                  <a:pt x="1391412" y="1524"/>
                </a:lnTo>
                <a:lnTo>
                  <a:pt x="1389888" y="4572"/>
                </a:lnTo>
                <a:lnTo>
                  <a:pt x="1391412" y="9144"/>
                </a:lnTo>
                <a:lnTo>
                  <a:pt x="1394460" y="10668"/>
                </a:lnTo>
                <a:lnTo>
                  <a:pt x="1399032" y="9144"/>
                </a:lnTo>
                <a:close/>
              </a:path>
              <a:path w="1953895" h="935989">
                <a:moveTo>
                  <a:pt x="1418844" y="4572"/>
                </a:moveTo>
                <a:lnTo>
                  <a:pt x="1417320" y="1524"/>
                </a:lnTo>
                <a:lnTo>
                  <a:pt x="1414272" y="0"/>
                </a:lnTo>
                <a:lnTo>
                  <a:pt x="1411224" y="1524"/>
                </a:lnTo>
                <a:lnTo>
                  <a:pt x="1409700" y="4572"/>
                </a:lnTo>
                <a:lnTo>
                  <a:pt x="1411224" y="9144"/>
                </a:lnTo>
                <a:lnTo>
                  <a:pt x="1414272" y="10668"/>
                </a:lnTo>
                <a:lnTo>
                  <a:pt x="1417320" y="9144"/>
                </a:lnTo>
                <a:lnTo>
                  <a:pt x="1418844" y="4572"/>
                </a:lnTo>
                <a:close/>
              </a:path>
              <a:path w="1953895" h="935989">
                <a:moveTo>
                  <a:pt x="1437132" y="9144"/>
                </a:moveTo>
                <a:lnTo>
                  <a:pt x="1437132" y="1524"/>
                </a:lnTo>
                <a:lnTo>
                  <a:pt x="1432560" y="0"/>
                </a:lnTo>
                <a:lnTo>
                  <a:pt x="1429512" y="1524"/>
                </a:lnTo>
                <a:lnTo>
                  <a:pt x="1427988" y="4572"/>
                </a:lnTo>
                <a:lnTo>
                  <a:pt x="1429512" y="9144"/>
                </a:lnTo>
                <a:lnTo>
                  <a:pt x="1432560" y="10668"/>
                </a:lnTo>
                <a:lnTo>
                  <a:pt x="1437132" y="9144"/>
                </a:lnTo>
                <a:close/>
              </a:path>
              <a:path w="1953895" h="935989">
                <a:moveTo>
                  <a:pt x="1456944" y="4572"/>
                </a:moveTo>
                <a:lnTo>
                  <a:pt x="1455420" y="1524"/>
                </a:lnTo>
                <a:lnTo>
                  <a:pt x="1452372" y="0"/>
                </a:lnTo>
                <a:lnTo>
                  <a:pt x="1449324" y="1524"/>
                </a:lnTo>
                <a:lnTo>
                  <a:pt x="1447800" y="4572"/>
                </a:lnTo>
                <a:lnTo>
                  <a:pt x="1449324" y="9144"/>
                </a:lnTo>
                <a:lnTo>
                  <a:pt x="1452372" y="10668"/>
                </a:lnTo>
                <a:lnTo>
                  <a:pt x="1455420" y="9144"/>
                </a:lnTo>
                <a:lnTo>
                  <a:pt x="1456944" y="4572"/>
                </a:lnTo>
                <a:close/>
              </a:path>
              <a:path w="1953895" h="935989">
                <a:moveTo>
                  <a:pt x="1475232" y="9144"/>
                </a:moveTo>
                <a:lnTo>
                  <a:pt x="1475232" y="1524"/>
                </a:lnTo>
                <a:lnTo>
                  <a:pt x="1470660" y="0"/>
                </a:lnTo>
                <a:lnTo>
                  <a:pt x="1467612" y="1524"/>
                </a:lnTo>
                <a:lnTo>
                  <a:pt x="1466088" y="4572"/>
                </a:lnTo>
                <a:lnTo>
                  <a:pt x="1467612" y="9144"/>
                </a:lnTo>
                <a:lnTo>
                  <a:pt x="1470660" y="10668"/>
                </a:lnTo>
                <a:lnTo>
                  <a:pt x="1475232" y="9144"/>
                </a:lnTo>
                <a:close/>
              </a:path>
              <a:path w="1953895" h="935989">
                <a:moveTo>
                  <a:pt x="1495044" y="4572"/>
                </a:moveTo>
                <a:lnTo>
                  <a:pt x="1493520" y="1524"/>
                </a:lnTo>
                <a:lnTo>
                  <a:pt x="1490472" y="0"/>
                </a:lnTo>
                <a:lnTo>
                  <a:pt x="1487424" y="1524"/>
                </a:lnTo>
                <a:lnTo>
                  <a:pt x="1485900" y="4572"/>
                </a:lnTo>
                <a:lnTo>
                  <a:pt x="1487424" y="9144"/>
                </a:lnTo>
                <a:lnTo>
                  <a:pt x="1490472" y="10668"/>
                </a:lnTo>
                <a:lnTo>
                  <a:pt x="1493520" y="9144"/>
                </a:lnTo>
                <a:lnTo>
                  <a:pt x="1495044" y="4572"/>
                </a:lnTo>
                <a:close/>
              </a:path>
              <a:path w="1953895" h="935989">
                <a:moveTo>
                  <a:pt x="1513332" y="9144"/>
                </a:moveTo>
                <a:lnTo>
                  <a:pt x="1513332" y="1524"/>
                </a:lnTo>
                <a:lnTo>
                  <a:pt x="1508760" y="0"/>
                </a:lnTo>
                <a:lnTo>
                  <a:pt x="1505712" y="1524"/>
                </a:lnTo>
                <a:lnTo>
                  <a:pt x="1504188" y="4572"/>
                </a:lnTo>
                <a:lnTo>
                  <a:pt x="1505712" y="9144"/>
                </a:lnTo>
                <a:lnTo>
                  <a:pt x="1508760" y="10668"/>
                </a:lnTo>
                <a:lnTo>
                  <a:pt x="1513332" y="9144"/>
                </a:lnTo>
                <a:close/>
              </a:path>
              <a:path w="1953895" h="935989">
                <a:moveTo>
                  <a:pt x="1533144" y="4572"/>
                </a:moveTo>
                <a:lnTo>
                  <a:pt x="1531620" y="1524"/>
                </a:lnTo>
                <a:lnTo>
                  <a:pt x="1528572" y="0"/>
                </a:lnTo>
                <a:lnTo>
                  <a:pt x="1525524" y="1524"/>
                </a:lnTo>
                <a:lnTo>
                  <a:pt x="1524000" y="4572"/>
                </a:lnTo>
                <a:lnTo>
                  <a:pt x="1525524" y="9144"/>
                </a:lnTo>
                <a:lnTo>
                  <a:pt x="1528572" y="10668"/>
                </a:lnTo>
                <a:lnTo>
                  <a:pt x="1531620" y="9144"/>
                </a:lnTo>
                <a:lnTo>
                  <a:pt x="1533144" y="4572"/>
                </a:lnTo>
                <a:close/>
              </a:path>
              <a:path w="1953895" h="935989">
                <a:moveTo>
                  <a:pt x="1551432" y="9144"/>
                </a:moveTo>
                <a:lnTo>
                  <a:pt x="1551432" y="1524"/>
                </a:lnTo>
                <a:lnTo>
                  <a:pt x="1546860" y="0"/>
                </a:lnTo>
                <a:lnTo>
                  <a:pt x="1543812" y="1524"/>
                </a:lnTo>
                <a:lnTo>
                  <a:pt x="1542288" y="4572"/>
                </a:lnTo>
                <a:lnTo>
                  <a:pt x="1543812" y="9144"/>
                </a:lnTo>
                <a:lnTo>
                  <a:pt x="1546860" y="10668"/>
                </a:lnTo>
                <a:lnTo>
                  <a:pt x="1551432" y="9144"/>
                </a:lnTo>
                <a:close/>
              </a:path>
              <a:path w="1953895" h="935989">
                <a:moveTo>
                  <a:pt x="1571244" y="4572"/>
                </a:moveTo>
                <a:lnTo>
                  <a:pt x="1569720" y="1524"/>
                </a:lnTo>
                <a:lnTo>
                  <a:pt x="1566672" y="0"/>
                </a:lnTo>
                <a:lnTo>
                  <a:pt x="1563624" y="1524"/>
                </a:lnTo>
                <a:lnTo>
                  <a:pt x="1562100" y="4572"/>
                </a:lnTo>
                <a:lnTo>
                  <a:pt x="1563624" y="9144"/>
                </a:lnTo>
                <a:lnTo>
                  <a:pt x="1566672" y="10668"/>
                </a:lnTo>
                <a:lnTo>
                  <a:pt x="1569720" y="9144"/>
                </a:lnTo>
                <a:lnTo>
                  <a:pt x="1571244" y="4572"/>
                </a:lnTo>
                <a:close/>
              </a:path>
              <a:path w="1953895" h="935989">
                <a:moveTo>
                  <a:pt x="1589532" y="9144"/>
                </a:moveTo>
                <a:lnTo>
                  <a:pt x="1589532" y="1524"/>
                </a:lnTo>
                <a:lnTo>
                  <a:pt x="1584960" y="0"/>
                </a:lnTo>
                <a:lnTo>
                  <a:pt x="1581912" y="1524"/>
                </a:lnTo>
                <a:lnTo>
                  <a:pt x="1580388" y="4572"/>
                </a:lnTo>
                <a:lnTo>
                  <a:pt x="1581912" y="9144"/>
                </a:lnTo>
                <a:lnTo>
                  <a:pt x="1584960" y="10668"/>
                </a:lnTo>
                <a:lnTo>
                  <a:pt x="1589532" y="9144"/>
                </a:lnTo>
                <a:close/>
              </a:path>
              <a:path w="1953895" h="935989">
                <a:moveTo>
                  <a:pt x="1609344" y="4572"/>
                </a:moveTo>
                <a:lnTo>
                  <a:pt x="1607820" y="1524"/>
                </a:lnTo>
                <a:lnTo>
                  <a:pt x="1604772" y="0"/>
                </a:lnTo>
                <a:lnTo>
                  <a:pt x="1601724" y="1524"/>
                </a:lnTo>
                <a:lnTo>
                  <a:pt x="1600200" y="4572"/>
                </a:lnTo>
                <a:lnTo>
                  <a:pt x="1601724" y="9144"/>
                </a:lnTo>
                <a:lnTo>
                  <a:pt x="1604772" y="10668"/>
                </a:lnTo>
                <a:lnTo>
                  <a:pt x="1607820" y="9144"/>
                </a:lnTo>
                <a:lnTo>
                  <a:pt x="1609344" y="4572"/>
                </a:lnTo>
                <a:close/>
              </a:path>
              <a:path w="1953895" h="935989">
                <a:moveTo>
                  <a:pt x="1627632" y="9144"/>
                </a:moveTo>
                <a:lnTo>
                  <a:pt x="1627632" y="1524"/>
                </a:lnTo>
                <a:lnTo>
                  <a:pt x="1623060" y="0"/>
                </a:lnTo>
                <a:lnTo>
                  <a:pt x="1620012" y="1524"/>
                </a:lnTo>
                <a:lnTo>
                  <a:pt x="1618488" y="4572"/>
                </a:lnTo>
                <a:lnTo>
                  <a:pt x="1620012" y="9144"/>
                </a:lnTo>
                <a:lnTo>
                  <a:pt x="1623060" y="10668"/>
                </a:lnTo>
                <a:lnTo>
                  <a:pt x="1627632" y="9144"/>
                </a:lnTo>
                <a:close/>
              </a:path>
              <a:path w="1953895" h="935989">
                <a:moveTo>
                  <a:pt x="1647444" y="4572"/>
                </a:moveTo>
                <a:lnTo>
                  <a:pt x="1645920" y="1524"/>
                </a:lnTo>
                <a:lnTo>
                  <a:pt x="1642872" y="0"/>
                </a:lnTo>
                <a:lnTo>
                  <a:pt x="1639824" y="1524"/>
                </a:lnTo>
                <a:lnTo>
                  <a:pt x="1638300" y="4572"/>
                </a:lnTo>
                <a:lnTo>
                  <a:pt x="1639824" y="9144"/>
                </a:lnTo>
                <a:lnTo>
                  <a:pt x="1642872" y="10668"/>
                </a:lnTo>
                <a:lnTo>
                  <a:pt x="1645920" y="9144"/>
                </a:lnTo>
                <a:lnTo>
                  <a:pt x="1647444" y="4572"/>
                </a:lnTo>
                <a:close/>
              </a:path>
              <a:path w="1953895" h="935989">
                <a:moveTo>
                  <a:pt x="1667256" y="4572"/>
                </a:moveTo>
                <a:lnTo>
                  <a:pt x="1665732" y="1524"/>
                </a:lnTo>
                <a:lnTo>
                  <a:pt x="1661160" y="0"/>
                </a:lnTo>
                <a:lnTo>
                  <a:pt x="1658112" y="1524"/>
                </a:lnTo>
                <a:lnTo>
                  <a:pt x="1656588" y="4572"/>
                </a:lnTo>
                <a:lnTo>
                  <a:pt x="1658112" y="9144"/>
                </a:lnTo>
                <a:lnTo>
                  <a:pt x="1661160" y="10668"/>
                </a:lnTo>
                <a:lnTo>
                  <a:pt x="1665732" y="9144"/>
                </a:lnTo>
                <a:lnTo>
                  <a:pt x="1667256" y="4572"/>
                </a:lnTo>
                <a:close/>
              </a:path>
              <a:path w="1953895" h="935989">
                <a:moveTo>
                  <a:pt x="1685544" y="4572"/>
                </a:moveTo>
                <a:lnTo>
                  <a:pt x="1684020" y="1524"/>
                </a:lnTo>
                <a:lnTo>
                  <a:pt x="1680972" y="0"/>
                </a:lnTo>
                <a:lnTo>
                  <a:pt x="1677924" y="1524"/>
                </a:lnTo>
                <a:lnTo>
                  <a:pt x="1676400" y="4572"/>
                </a:lnTo>
                <a:lnTo>
                  <a:pt x="1677924" y="9144"/>
                </a:lnTo>
                <a:lnTo>
                  <a:pt x="1680972" y="10668"/>
                </a:lnTo>
                <a:lnTo>
                  <a:pt x="1684020" y="9144"/>
                </a:lnTo>
                <a:lnTo>
                  <a:pt x="1685544" y="4572"/>
                </a:lnTo>
                <a:close/>
              </a:path>
              <a:path w="1953895" h="935989">
                <a:moveTo>
                  <a:pt x="1705356" y="4572"/>
                </a:moveTo>
                <a:lnTo>
                  <a:pt x="1703832" y="1524"/>
                </a:lnTo>
                <a:lnTo>
                  <a:pt x="1699260" y="0"/>
                </a:lnTo>
                <a:lnTo>
                  <a:pt x="1696212" y="1524"/>
                </a:lnTo>
                <a:lnTo>
                  <a:pt x="1694688" y="4572"/>
                </a:lnTo>
                <a:lnTo>
                  <a:pt x="1696212" y="9144"/>
                </a:lnTo>
                <a:lnTo>
                  <a:pt x="1699260" y="10668"/>
                </a:lnTo>
                <a:lnTo>
                  <a:pt x="1703832" y="9144"/>
                </a:lnTo>
                <a:lnTo>
                  <a:pt x="1705356" y="4572"/>
                </a:lnTo>
                <a:close/>
              </a:path>
              <a:path w="1953895" h="935989">
                <a:moveTo>
                  <a:pt x="1723644" y="4572"/>
                </a:moveTo>
                <a:lnTo>
                  <a:pt x="1722120" y="1524"/>
                </a:lnTo>
                <a:lnTo>
                  <a:pt x="1719072" y="0"/>
                </a:lnTo>
                <a:lnTo>
                  <a:pt x="1716024" y="1524"/>
                </a:lnTo>
                <a:lnTo>
                  <a:pt x="1714500" y="4572"/>
                </a:lnTo>
                <a:lnTo>
                  <a:pt x="1716024" y="9144"/>
                </a:lnTo>
                <a:lnTo>
                  <a:pt x="1719072" y="10668"/>
                </a:lnTo>
                <a:lnTo>
                  <a:pt x="1722120" y="9144"/>
                </a:lnTo>
                <a:lnTo>
                  <a:pt x="1723644" y="4572"/>
                </a:lnTo>
                <a:close/>
              </a:path>
              <a:path w="1953895" h="935989">
                <a:moveTo>
                  <a:pt x="1743456" y="4572"/>
                </a:moveTo>
                <a:lnTo>
                  <a:pt x="1741932" y="1524"/>
                </a:lnTo>
                <a:lnTo>
                  <a:pt x="1737360" y="0"/>
                </a:lnTo>
                <a:lnTo>
                  <a:pt x="1734312" y="1524"/>
                </a:lnTo>
                <a:lnTo>
                  <a:pt x="1732788" y="4572"/>
                </a:lnTo>
                <a:lnTo>
                  <a:pt x="1734312" y="9144"/>
                </a:lnTo>
                <a:lnTo>
                  <a:pt x="1737360" y="10668"/>
                </a:lnTo>
                <a:lnTo>
                  <a:pt x="1741932" y="9144"/>
                </a:lnTo>
                <a:lnTo>
                  <a:pt x="1743456" y="4572"/>
                </a:lnTo>
                <a:close/>
              </a:path>
              <a:path w="1953895" h="935989">
                <a:moveTo>
                  <a:pt x="1761744" y="4572"/>
                </a:moveTo>
                <a:lnTo>
                  <a:pt x="1760220" y="1524"/>
                </a:lnTo>
                <a:lnTo>
                  <a:pt x="1757172" y="0"/>
                </a:lnTo>
                <a:lnTo>
                  <a:pt x="1754124" y="1524"/>
                </a:lnTo>
                <a:lnTo>
                  <a:pt x="1752600" y="4572"/>
                </a:lnTo>
                <a:lnTo>
                  <a:pt x="1754124" y="9144"/>
                </a:lnTo>
                <a:lnTo>
                  <a:pt x="1757172" y="10668"/>
                </a:lnTo>
                <a:lnTo>
                  <a:pt x="1760220" y="9144"/>
                </a:lnTo>
                <a:lnTo>
                  <a:pt x="1761744" y="4572"/>
                </a:lnTo>
                <a:close/>
              </a:path>
              <a:path w="1953895" h="935989">
                <a:moveTo>
                  <a:pt x="1781556" y="4572"/>
                </a:moveTo>
                <a:lnTo>
                  <a:pt x="1780032" y="1524"/>
                </a:lnTo>
                <a:lnTo>
                  <a:pt x="1775460" y="0"/>
                </a:lnTo>
                <a:lnTo>
                  <a:pt x="1772412" y="1524"/>
                </a:lnTo>
                <a:lnTo>
                  <a:pt x="1770888" y="4572"/>
                </a:lnTo>
                <a:lnTo>
                  <a:pt x="1772412" y="9144"/>
                </a:lnTo>
                <a:lnTo>
                  <a:pt x="1775460" y="10668"/>
                </a:lnTo>
                <a:lnTo>
                  <a:pt x="1780032" y="9144"/>
                </a:lnTo>
                <a:lnTo>
                  <a:pt x="1781556" y="4572"/>
                </a:lnTo>
                <a:close/>
              </a:path>
              <a:path w="1953895" h="935989">
                <a:moveTo>
                  <a:pt x="1799844" y="4572"/>
                </a:moveTo>
                <a:lnTo>
                  <a:pt x="1798320" y="1524"/>
                </a:lnTo>
                <a:lnTo>
                  <a:pt x="1795272" y="0"/>
                </a:lnTo>
                <a:lnTo>
                  <a:pt x="1792224" y="1524"/>
                </a:lnTo>
                <a:lnTo>
                  <a:pt x="1790700" y="4572"/>
                </a:lnTo>
                <a:lnTo>
                  <a:pt x="1792224" y="9144"/>
                </a:lnTo>
                <a:lnTo>
                  <a:pt x="1795272" y="10668"/>
                </a:lnTo>
                <a:lnTo>
                  <a:pt x="1798320" y="9144"/>
                </a:lnTo>
                <a:lnTo>
                  <a:pt x="1799844" y="4572"/>
                </a:lnTo>
                <a:close/>
              </a:path>
              <a:path w="1953895" h="935989">
                <a:moveTo>
                  <a:pt x="1819656" y="4572"/>
                </a:moveTo>
                <a:lnTo>
                  <a:pt x="1818132" y="1524"/>
                </a:lnTo>
                <a:lnTo>
                  <a:pt x="1813560" y="0"/>
                </a:lnTo>
                <a:lnTo>
                  <a:pt x="1810512" y="1524"/>
                </a:lnTo>
                <a:lnTo>
                  <a:pt x="1808988" y="4572"/>
                </a:lnTo>
                <a:lnTo>
                  <a:pt x="1810512" y="9144"/>
                </a:lnTo>
                <a:lnTo>
                  <a:pt x="1813560" y="10668"/>
                </a:lnTo>
                <a:lnTo>
                  <a:pt x="1818132" y="9144"/>
                </a:lnTo>
                <a:lnTo>
                  <a:pt x="1819656" y="4572"/>
                </a:lnTo>
                <a:close/>
              </a:path>
              <a:path w="1953895" h="935989">
                <a:moveTo>
                  <a:pt x="1837944" y="4572"/>
                </a:moveTo>
                <a:lnTo>
                  <a:pt x="1836420" y="1524"/>
                </a:lnTo>
                <a:lnTo>
                  <a:pt x="1833372" y="0"/>
                </a:lnTo>
                <a:lnTo>
                  <a:pt x="1830324" y="1524"/>
                </a:lnTo>
                <a:lnTo>
                  <a:pt x="1828800" y="4572"/>
                </a:lnTo>
                <a:lnTo>
                  <a:pt x="1830324" y="9144"/>
                </a:lnTo>
                <a:lnTo>
                  <a:pt x="1833372" y="10668"/>
                </a:lnTo>
                <a:lnTo>
                  <a:pt x="1836420" y="9144"/>
                </a:lnTo>
                <a:lnTo>
                  <a:pt x="1837944" y="4572"/>
                </a:lnTo>
                <a:close/>
              </a:path>
              <a:path w="1953895" h="935989">
                <a:moveTo>
                  <a:pt x="1857756" y="4572"/>
                </a:moveTo>
                <a:lnTo>
                  <a:pt x="1856232" y="1524"/>
                </a:lnTo>
                <a:lnTo>
                  <a:pt x="1851660" y="0"/>
                </a:lnTo>
                <a:lnTo>
                  <a:pt x="1848612" y="1524"/>
                </a:lnTo>
                <a:lnTo>
                  <a:pt x="1847088" y="4572"/>
                </a:lnTo>
                <a:lnTo>
                  <a:pt x="1848612" y="9144"/>
                </a:lnTo>
                <a:lnTo>
                  <a:pt x="1851660" y="10668"/>
                </a:lnTo>
                <a:lnTo>
                  <a:pt x="1856232" y="9144"/>
                </a:lnTo>
                <a:lnTo>
                  <a:pt x="1857756" y="4572"/>
                </a:lnTo>
                <a:close/>
              </a:path>
              <a:path w="1953895" h="935989">
                <a:moveTo>
                  <a:pt x="1876044" y="4572"/>
                </a:moveTo>
                <a:lnTo>
                  <a:pt x="1874520" y="1524"/>
                </a:lnTo>
                <a:lnTo>
                  <a:pt x="1871472" y="0"/>
                </a:lnTo>
                <a:lnTo>
                  <a:pt x="1868424" y="1524"/>
                </a:lnTo>
                <a:lnTo>
                  <a:pt x="1866900" y="4572"/>
                </a:lnTo>
                <a:lnTo>
                  <a:pt x="1868424" y="9144"/>
                </a:lnTo>
                <a:lnTo>
                  <a:pt x="1871472" y="10668"/>
                </a:lnTo>
                <a:lnTo>
                  <a:pt x="1874520" y="9144"/>
                </a:lnTo>
                <a:lnTo>
                  <a:pt x="1876044" y="4572"/>
                </a:lnTo>
                <a:close/>
              </a:path>
              <a:path w="1953895" h="935989">
                <a:moveTo>
                  <a:pt x="1895856" y="4572"/>
                </a:moveTo>
                <a:lnTo>
                  <a:pt x="1894332" y="1524"/>
                </a:lnTo>
                <a:lnTo>
                  <a:pt x="1889760" y="0"/>
                </a:lnTo>
                <a:lnTo>
                  <a:pt x="1886712" y="1524"/>
                </a:lnTo>
                <a:lnTo>
                  <a:pt x="1885188" y="4572"/>
                </a:lnTo>
                <a:lnTo>
                  <a:pt x="1886712" y="9144"/>
                </a:lnTo>
                <a:lnTo>
                  <a:pt x="1889760" y="10668"/>
                </a:lnTo>
                <a:lnTo>
                  <a:pt x="1894332" y="9144"/>
                </a:lnTo>
                <a:lnTo>
                  <a:pt x="1895856" y="4572"/>
                </a:lnTo>
                <a:close/>
              </a:path>
              <a:path w="1953895" h="935989">
                <a:moveTo>
                  <a:pt x="1914144" y="4572"/>
                </a:moveTo>
                <a:lnTo>
                  <a:pt x="1912620" y="1524"/>
                </a:lnTo>
                <a:lnTo>
                  <a:pt x="1909572" y="0"/>
                </a:lnTo>
                <a:lnTo>
                  <a:pt x="1906524" y="1524"/>
                </a:lnTo>
                <a:lnTo>
                  <a:pt x="1905000" y="4572"/>
                </a:lnTo>
                <a:lnTo>
                  <a:pt x="1906524" y="9144"/>
                </a:lnTo>
                <a:lnTo>
                  <a:pt x="1909572" y="10668"/>
                </a:lnTo>
                <a:lnTo>
                  <a:pt x="1912620" y="9144"/>
                </a:lnTo>
                <a:lnTo>
                  <a:pt x="1914144" y="4572"/>
                </a:lnTo>
                <a:close/>
              </a:path>
              <a:path w="1953895" h="935989">
                <a:moveTo>
                  <a:pt x="1933956" y="4572"/>
                </a:moveTo>
                <a:lnTo>
                  <a:pt x="1932432" y="1524"/>
                </a:lnTo>
                <a:lnTo>
                  <a:pt x="1927860" y="0"/>
                </a:lnTo>
                <a:lnTo>
                  <a:pt x="1924812" y="1524"/>
                </a:lnTo>
                <a:lnTo>
                  <a:pt x="1923288" y="4572"/>
                </a:lnTo>
                <a:lnTo>
                  <a:pt x="1924812" y="9144"/>
                </a:lnTo>
                <a:lnTo>
                  <a:pt x="1927860" y="10668"/>
                </a:lnTo>
                <a:lnTo>
                  <a:pt x="1932432" y="9144"/>
                </a:lnTo>
                <a:lnTo>
                  <a:pt x="1933956" y="4572"/>
                </a:lnTo>
                <a:close/>
              </a:path>
              <a:path w="1953895" h="935989">
                <a:moveTo>
                  <a:pt x="1952244" y="4572"/>
                </a:moveTo>
                <a:lnTo>
                  <a:pt x="1950720" y="1524"/>
                </a:lnTo>
                <a:lnTo>
                  <a:pt x="1947672" y="0"/>
                </a:lnTo>
                <a:lnTo>
                  <a:pt x="1944624" y="1524"/>
                </a:lnTo>
                <a:lnTo>
                  <a:pt x="1943100" y="4572"/>
                </a:lnTo>
                <a:lnTo>
                  <a:pt x="1944624" y="9144"/>
                </a:lnTo>
                <a:lnTo>
                  <a:pt x="1947672" y="10668"/>
                </a:lnTo>
                <a:lnTo>
                  <a:pt x="1950720" y="9144"/>
                </a:lnTo>
                <a:lnTo>
                  <a:pt x="1952244" y="4572"/>
                </a:lnTo>
                <a:close/>
              </a:path>
              <a:path w="1953895" h="935989">
                <a:moveTo>
                  <a:pt x="1953768" y="22860"/>
                </a:moveTo>
                <a:lnTo>
                  <a:pt x="1952244" y="19812"/>
                </a:lnTo>
                <a:lnTo>
                  <a:pt x="1949196" y="18288"/>
                </a:lnTo>
                <a:lnTo>
                  <a:pt x="1946148" y="19812"/>
                </a:lnTo>
                <a:lnTo>
                  <a:pt x="1944624" y="22860"/>
                </a:lnTo>
                <a:lnTo>
                  <a:pt x="1946148" y="25908"/>
                </a:lnTo>
                <a:lnTo>
                  <a:pt x="1949196" y="27432"/>
                </a:lnTo>
                <a:lnTo>
                  <a:pt x="1952244" y="25908"/>
                </a:lnTo>
                <a:lnTo>
                  <a:pt x="1953768" y="22860"/>
                </a:lnTo>
                <a:close/>
              </a:path>
              <a:path w="1953895" h="935989">
                <a:moveTo>
                  <a:pt x="1953768" y="41148"/>
                </a:moveTo>
                <a:lnTo>
                  <a:pt x="1952244" y="38100"/>
                </a:lnTo>
                <a:lnTo>
                  <a:pt x="1949196" y="36576"/>
                </a:lnTo>
                <a:lnTo>
                  <a:pt x="1946148" y="38100"/>
                </a:lnTo>
                <a:lnTo>
                  <a:pt x="1944624" y="41148"/>
                </a:lnTo>
                <a:lnTo>
                  <a:pt x="1946148" y="45720"/>
                </a:lnTo>
                <a:lnTo>
                  <a:pt x="1952244" y="45720"/>
                </a:lnTo>
                <a:lnTo>
                  <a:pt x="1953768" y="41148"/>
                </a:lnTo>
                <a:close/>
              </a:path>
              <a:path w="1953895" h="935989">
                <a:moveTo>
                  <a:pt x="1953768" y="60960"/>
                </a:moveTo>
                <a:lnTo>
                  <a:pt x="1952244" y="57912"/>
                </a:lnTo>
                <a:lnTo>
                  <a:pt x="1949196" y="56388"/>
                </a:lnTo>
                <a:lnTo>
                  <a:pt x="1946148" y="57912"/>
                </a:lnTo>
                <a:lnTo>
                  <a:pt x="1944624" y="60960"/>
                </a:lnTo>
                <a:lnTo>
                  <a:pt x="1946148" y="64008"/>
                </a:lnTo>
                <a:lnTo>
                  <a:pt x="1949196" y="65532"/>
                </a:lnTo>
                <a:lnTo>
                  <a:pt x="1952244" y="64008"/>
                </a:lnTo>
                <a:lnTo>
                  <a:pt x="1953768" y="60960"/>
                </a:lnTo>
                <a:close/>
              </a:path>
              <a:path w="1953895" h="935989">
                <a:moveTo>
                  <a:pt x="1953768" y="79248"/>
                </a:moveTo>
                <a:lnTo>
                  <a:pt x="1952244" y="76200"/>
                </a:lnTo>
                <a:lnTo>
                  <a:pt x="1949196" y="74676"/>
                </a:lnTo>
                <a:lnTo>
                  <a:pt x="1946148" y="76200"/>
                </a:lnTo>
                <a:lnTo>
                  <a:pt x="1944624" y="79248"/>
                </a:lnTo>
                <a:lnTo>
                  <a:pt x="1946148" y="83820"/>
                </a:lnTo>
                <a:lnTo>
                  <a:pt x="1952244" y="83820"/>
                </a:lnTo>
                <a:lnTo>
                  <a:pt x="1953768" y="79248"/>
                </a:lnTo>
                <a:close/>
              </a:path>
              <a:path w="1953895" h="935989">
                <a:moveTo>
                  <a:pt x="1953768" y="99060"/>
                </a:moveTo>
                <a:lnTo>
                  <a:pt x="1952244" y="96012"/>
                </a:lnTo>
                <a:lnTo>
                  <a:pt x="1949196" y="94488"/>
                </a:lnTo>
                <a:lnTo>
                  <a:pt x="1946148" y="96012"/>
                </a:lnTo>
                <a:lnTo>
                  <a:pt x="1944624" y="99060"/>
                </a:lnTo>
                <a:lnTo>
                  <a:pt x="1946148" y="102108"/>
                </a:lnTo>
                <a:lnTo>
                  <a:pt x="1949196" y="103632"/>
                </a:lnTo>
                <a:lnTo>
                  <a:pt x="1952244" y="102108"/>
                </a:lnTo>
                <a:lnTo>
                  <a:pt x="1953768" y="99060"/>
                </a:lnTo>
                <a:close/>
              </a:path>
              <a:path w="1953895" h="935989">
                <a:moveTo>
                  <a:pt x="1953768" y="117348"/>
                </a:moveTo>
                <a:lnTo>
                  <a:pt x="1952244" y="114300"/>
                </a:lnTo>
                <a:lnTo>
                  <a:pt x="1949196" y="112776"/>
                </a:lnTo>
                <a:lnTo>
                  <a:pt x="1946148" y="114300"/>
                </a:lnTo>
                <a:lnTo>
                  <a:pt x="1944624" y="117348"/>
                </a:lnTo>
                <a:lnTo>
                  <a:pt x="1946148" y="121920"/>
                </a:lnTo>
                <a:lnTo>
                  <a:pt x="1952244" y="121920"/>
                </a:lnTo>
                <a:lnTo>
                  <a:pt x="1953768" y="117348"/>
                </a:lnTo>
                <a:close/>
              </a:path>
              <a:path w="1953895" h="935989">
                <a:moveTo>
                  <a:pt x="1953768" y="137160"/>
                </a:moveTo>
                <a:lnTo>
                  <a:pt x="1952244" y="134112"/>
                </a:lnTo>
                <a:lnTo>
                  <a:pt x="1949196" y="132588"/>
                </a:lnTo>
                <a:lnTo>
                  <a:pt x="1946148" y="134112"/>
                </a:lnTo>
                <a:lnTo>
                  <a:pt x="1944624" y="137160"/>
                </a:lnTo>
                <a:lnTo>
                  <a:pt x="1946148" y="140208"/>
                </a:lnTo>
                <a:lnTo>
                  <a:pt x="1949196" y="141732"/>
                </a:lnTo>
                <a:lnTo>
                  <a:pt x="1952244" y="140208"/>
                </a:lnTo>
                <a:lnTo>
                  <a:pt x="1953768" y="137160"/>
                </a:lnTo>
                <a:close/>
              </a:path>
              <a:path w="1953895" h="935989">
                <a:moveTo>
                  <a:pt x="1953768" y="155448"/>
                </a:moveTo>
                <a:lnTo>
                  <a:pt x="1952244" y="152400"/>
                </a:lnTo>
                <a:lnTo>
                  <a:pt x="1949196" y="150876"/>
                </a:lnTo>
                <a:lnTo>
                  <a:pt x="1946148" y="152400"/>
                </a:lnTo>
                <a:lnTo>
                  <a:pt x="1944624" y="155448"/>
                </a:lnTo>
                <a:lnTo>
                  <a:pt x="1946148" y="160020"/>
                </a:lnTo>
                <a:lnTo>
                  <a:pt x="1952244" y="160020"/>
                </a:lnTo>
                <a:lnTo>
                  <a:pt x="1953768" y="155448"/>
                </a:lnTo>
                <a:close/>
              </a:path>
              <a:path w="1953895" h="935989">
                <a:moveTo>
                  <a:pt x="1953768" y="175260"/>
                </a:moveTo>
                <a:lnTo>
                  <a:pt x="1952244" y="172212"/>
                </a:lnTo>
                <a:lnTo>
                  <a:pt x="1949196" y="170688"/>
                </a:lnTo>
                <a:lnTo>
                  <a:pt x="1946148" y="172212"/>
                </a:lnTo>
                <a:lnTo>
                  <a:pt x="1944624" y="175260"/>
                </a:lnTo>
                <a:lnTo>
                  <a:pt x="1946148" y="178308"/>
                </a:lnTo>
                <a:lnTo>
                  <a:pt x="1949196" y="179832"/>
                </a:lnTo>
                <a:lnTo>
                  <a:pt x="1952244" y="178308"/>
                </a:lnTo>
                <a:lnTo>
                  <a:pt x="1953768" y="175260"/>
                </a:lnTo>
                <a:close/>
              </a:path>
              <a:path w="1953895" h="935989">
                <a:moveTo>
                  <a:pt x="1953768" y="193548"/>
                </a:moveTo>
                <a:lnTo>
                  <a:pt x="1952244" y="190500"/>
                </a:lnTo>
                <a:lnTo>
                  <a:pt x="1949196" y="188976"/>
                </a:lnTo>
                <a:lnTo>
                  <a:pt x="1946148" y="190500"/>
                </a:lnTo>
                <a:lnTo>
                  <a:pt x="1944624" y="193548"/>
                </a:lnTo>
                <a:lnTo>
                  <a:pt x="1946148" y="198120"/>
                </a:lnTo>
                <a:lnTo>
                  <a:pt x="1949196" y="199644"/>
                </a:lnTo>
                <a:lnTo>
                  <a:pt x="1952244" y="198120"/>
                </a:lnTo>
                <a:lnTo>
                  <a:pt x="1953768" y="193548"/>
                </a:lnTo>
                <a:close/>
              </a:path>
              <a:path w="1953895" h="935989">
                <a:moveTo>
                  <a:pt x="1953768" y="213360"/>
                </a:moveTo>
                <a:lnTo>
                  <a:pt x="1952244" y="210312"/>
                </a:lnTo>
                <a:lnTo>
                  <a:pt x="1949196" y="208788"/>
                </a:lnTo>
                <a:lnTo>
                  <a:pt x="1946148" y="210312"/>
                </a:lnTo>
                <a:lnTo>
                  <a:pt x="1944624" y="213360"/>
                </a:lnTo>
                <a:lnTo>
                  <a:pt x="1946148" y="216408"/>
                </a:lnTo>
                <a:lnTo>
                  <a:pt x="1949196" y="217932"/>
                </a:lnTo>
                <a:lnTo>
                  <a:pt x="1952244" y="216408"/>
                </a:lnTo>
                <a:lnTo>
                  <a:pt x="1953768" y="213360"/>
                </a:lnTo>
                <a:close/>
              </a:path>
              <a:path w="1953895" h="935989">
                <a:moveTo>
                  <a:pt x="1953768" y="231648"/>
                </a:moveTo>
                <a:lnTo>
                  <a:pt x="1952244" y="228600"/>
                </a:lnTo>
                <a:lnTo>
                  <a:pt x="1949196" y="227076"/>
                </a:lnTo>
                <a:lnTo>
                  <a:pt x="1946148" y="228600"/>
                </a:lnTo>
                <a:lnTo>
                  <a:pt x="1944624" y="231648"/>
                </a:lnTo>
                <a:lnTo>
                  <a:pt x="1946148" y="236220"/>
                </a:lnTo>
                <a:lnTo>
                  <a:pt x="1949196" y="237744"/>
                </a:lnTo>
                <a:lnTo>
                  <a:pt x="1952244" y="236220"/>
                </a:lnTo>
                <a:lnTo>
                  <a:pt x="1953768" y="231648"/>
                </a:lnTo>
                <a:close/>
              </a:path>
              <a:path w="1953895" h="935989">
                <a:moveTo>
                  <a:pt x="1953768" y="251460"/>
                </a:moveTo>
                <a:lnTo>
                  <a:pt x="1952244" y="248412"/>
                </a:lnTo>
                <a:lnTo>
                  <a:pt x="1949196" y="246888"/>
                </a:lnTo>
                <a:lnTo>
                  <a:pt x="1946148" y="248412"/>
                </a:lnTo>
                <a:lnTo>
                  <a:pt x="1944624" y="251460"/>
                </a:lnTo>
                <a:lnTo>
                  <a:pt x="1946148" y="254508"/>
                </a:lnTo>
                <a:lnTo>
                  <a:pt x="1949196" y="256032"/>
                </a:lnTo>
                <a:lnTo>
                  <a:pt x="1952244" y="254508"/>
                </a:lnTo>
                <a:lnTo>
                  <a:pt x="1953768" y="251460"/>
                </a:lnTo>
                <a:close/>
              </a:path>
              <a:path w="1953895" h="935989">
                <a:moveTo>
                  <a:pt x="1953768" y="269748"/>
                </a:moveTo>
                <a:lnTo>
                  <a:pt x="1952244" y="266700"/>
                </a:lnTo>
                <a:lnTo>
                  <a:pt x="1949196" y="265176"/>
                </a:lnTo>
                <a:lnTo>
                  <a:pt x="1946148" y="266700"/>
                </a:lnTo>
                <a:lnTo>
                  <a:pt x="1944624" y="269748"/>
                </a:lnTo>
                <a:lnTo>
                  <a:pt x="1946148" y="274320"/>
                </a:lnTo>
                <a:lnTo>
                  <a:pt x="1949196" y="275844"/>
                </a:lnTo>
                <a:lnTo>
                  <a:pt x="1952244" y="274320"/>
                </a:lnTo>
                <a:lnTo>
                  <a:pt x="1953768" y="269748"/>
                </a:lnTo>
                <a:close/>
              </a:path>
              <a:path w="1953895" h="935989">
                <a:moveTo>
                  <a:pt x="1953768" y="289560"/>
                </a:moveTo>
                <a:lnTo>
                  <a:pt x="1952244" y="286512"/>
                </a:lnTo>
                <a:lnTo>
                  <a:pt x="1949196" y="284988"/>
                </a:lnTo>
                <a:lnTo>
                  <a:pt x="1946148" y="286512"/>
                </a:lnTo>
                <a:lnTo>
                  <a:pt x="1944624" y="289560"/>
                </a:lnTo>
                <a:lnTo>
                  <a:pt x="1946148" y="292608"/>
                </a:lnTo>
                <a:lnTo>
                  <a:pt x="1949196" y="294132"/>
                </a:lnTo>
                <a:lnTo>
                  <a:pt x="1952244" y="292608"/>
                </a:lnTo>
                <a:lnTo>
                  <a:pt x="1953768" y="289560"/>
                </a:lnTo>
                <a:close/>
              </a:path>
              <a:path w="1953895" h="935989">
                <a:moveTo>
                  <a:pt x="1953768" y="307848"/>
                </a:moveTo>
                <a:lnTo>
                  <a:pt x="1952244" y="304800"/>
                </a:lnTo>
                <a:lnTo>
                  <a:pt x="1949196" y="303276"/>
                </a:lnTo>
                <a:lnTo>
                  <a:pt x="1946148" y="304800"/>
                </a:lnTo>
                <a:lnTo>
                  <a:pt x="1944624" y="307848"/>
                </a:lnTo>
                <a:lnTo>
                  <a:pt x="1946148" y="312420"/>
                </a:lnTo>
                <a:lnTo>
                  <a:pt x="1949196" y="313944"/>
                </a:lnTo>
                <a:lnTo>
                  <a:pt x="1952244" y="312420"/>
                </a:lnTo>
                <a:lnTo>
                  <a:pt x="1953768" y="307848"/>
                </a:lnTo>
                <a:close/>
              </a:path>
              <a:path w="1953895" h="935989">
                <a:moveTo>
                  <a:pt x="1953768" y="327660"/>
                </a:moveTo>
                <a:lnTo>
                  <a:pt x="1952244" y="324612"/>
                </a:lnTo>
                <a:lnTo>
                  <a:pt x="1949196" y="323088"/>
                </a:lnTo>
                <a:lnTo>
                  <a:pt x="1946148" y="324612"/>
                </a:lnTo>
                <a:lnTo>
                  <a:pt x="1944624" y="327660"/>
                </a:lnTo>
                <a:lnTo>
                  <a:pt x="1946148" y="330708"/>
                </a:lnTo>
                <a:lnTo>
                  <a:pt x="1949196" y="332232"/>
                </a:lnTo>
                <a:lnTo>
                  <a:pt x="1952244" y="330708"/>
                </a:lnTo>
                <a:lnTo>
                  <a:pt x="1953768" y="327660"/>
                </a:lnTo>
                <a:close/>
              </a:path>
              <a:path w="1953895" h="935989">
                <a:moveTo>
                  <a:pt x="1953768" y="345948"/>
                </a:moveTo>
                <a:lnTo>
                  <a:pt x="1952244" y="342900"/>
                </a:lnTo>
                <a:lnTo>
                  <a:pt x="1949196" y="341376"/>
                </a:lnTo>
                <a:lnTo>
                  <a:pt x="1946148" y="342900"/>
                </a:lnTo>
                <a:lnTo>
                  <a:pt x="1944624" y="345948"/>
                </a:lnTo>
                <a:lnTo>
                  <a:pt x="1946148" y="350520"/>
                </a:lnTo>
                <a:lnTo>
                  <a:pt x="1949196" y="352044"/>
                </a:lnTo>
                <a:lnTo>
                  <a:pt x="1952244" y="350520"/>
                </a:lnTo>
                <a:lnTo>
                  <a:pt x="1953768" y="345948"/>
                </a:lnTo>
                <a:close/>
              </a:path>
              <a:path w="1953895" h="935989">
                <a:moveTo>
                  <a:pt x="1953768" y="365760"/>
                </a:moveTo>
                <a:lnTo>
                  <a:pt x="1952244" y="362712"/>
                </a:lnTo>
                <a:lnTo>
                  <a:pt x="1949196" y="361188"/>
                </a:lnTo>
                <a:lnTo>
                  <a:pt x="1946148" y="362712"/>
                </a:lnTo>
                <a:lnTo>
                  <a:pt x="1944624" y="365760"/>
                </a:lnTo>
                <a:lnTo>
                  <a:pt x="1946148" y="368808"/>
                </a:lnTo>
                <a:lnTo>
                  <a:pt x="1949196" y="370332"/>
                </a:lnTo>
                <a:lnTo>
                  <a:pt x="1952244" y="368808"/>
                </a:lnTo>
                <a:lnTo>
                  <a:pt x="1953768" y="365760"/>
                </a:lnTo>
                <a:close/>
              </a:path>
              <a:path w="1953895" h="935989">
                <a:moveTo>
                  <a:pt x="1953768" y="384048"/>
                </a:moveTo>
                <a:lnTo>
                  <a:pt x="1952244" y="381000"/>
                </a:lnTo>
                <a:lnTo>
                  <a:pt x="1949196" y="379476"/>
                </a:lnTo>
                <a:lnTo>
                  <a:pt x="1946148" y="381000"/>
                </a:lnTo>
                <a:lnTo>
                  <a:pt x="1944624" y="384048"/>
                </a:lnTo>
                <a:lnTo>
                  <a:pt x="1946148" y="388620"/>
                </a:lnTo>
                <a:lnTo>
                  <a:pt x="1949196" y="390144"/>
                </a:lnTo>
                <a:lnTo>
                  <a:pt x="1952244" y="388620"/>
                </a:lnTo>
                <a:lnTo>
                  <a:pt x="1953768" y="384048"/>
                </a:lnTo>
                <a:close/>
              </a:path>
              <a:path w="1953895" h="935989">
                <a:moveTo>
                  <a:pt x="1953768" y="403860"/>
                </a:moveTo>
                <a:lnTo>
                  <a:pt x="1952244" y="400812"/>
                </a:lnTo>
                <a:lnTo>
                  <a:pt x="1949196" y="399288"/>
                </a:lnTo>
                <a:lnTo>
                  <a:pt x="1946148" y="400812"/>
                </a:lnTo>
                <a:lnTo>
                  <a:pt x="1944624" y="403860"/>
                </a:lnTo>
                <a:lnTo>
                  <a:pt x="1946148" y="406908"/>
                </a:lnTo>
                <a:lnTo>
                  <a:pt x="1949196" y="408432"/>
                </a:lnTo>
                <a:lnTo>
                  <a:pt x="1952244" y="406908"/>
                </a:lnTo>
                <a:lnTo>
                  <a:pt x="1953768" y="403860"/>
                </a:lnTo>
                <a:close/>
              </a:path>
              <a:path w="1953895" h="935989">
                <a:moveTo>
                  <a:pt x="1953768" y="422148"/>
                </a:moveTo>
                <a:lnTo>
                  <a:pt x="1952244" y="419100"/>
                </a:lnTo>
                <a:lnTo>
                  <a:pt x="1949196" y="417576"/>
                </a:lnTo>
                <a:lnTo>
                  <a:pt x="1946148" y="419100"/>
                </a:lnTo>
                <a:lnTo>
                  <a:pt x="1944624" y="422148"/>
                </a:lnTo>
                <a:lnTo>
                  <a:pt x="1946148" y="426720"/>
                </a:lnTo>
                <a:lnTo>
                  <a:pt x="1949196" y="428244"/>
                </a:lnTo>
                <a:lnTo>
                  <a:pt x="1952244" y="426720"/>
                </a:lnTo>
                <a:lnTo>
                  <a:pt x="1953768" y="422148"/>
                </a:lnTo>
                <a:close/>
              </a:path>
              <a:path w="1953895" h="935989">
                <a:moveTo>
                  <a:pt x="1953768" y="441960"/>
                </a:moveTo>
                <a:lnTo>
                  <a:pt x="1952244" y="438912"/>
                </a:lnTo>
                <a:lnTo>
                  <a:pt x="1949196" y="437388"/>
                </a:lnTo>
                <a:lnTo>
                  <a:pt x="1946148" y="438912"/>
                </a:lnTo>
                <a:lnTo>
                  <a:pt x="1944624" y="441960"/>
                </a:lnTo>
                <a:lnTo>
                  <a:pt x="1946148" y="445008"/>
                </a:lnTo>
                <a:lnTo>
                  <a:pt x="1949196" y="446532"/>
                </a:lnTo>
                <a:lnTo>
                  <a:pt x="1952244" y="445008"/>
                </a:lnTo>
                <a:lnTo>
                  <a:pt x="1953768" y="441960"/>
                </a:lnTo>
                <a:close/>
              </a:path>
              <a:path w="1953895" h="935989">
                <a:moveTo>
                  <a:pt x="1953768" y="460248"/>
                </a:moveTo>
                <a:lnTo>
                  <a:pt x="1952244" y="457200"/>
                </a:lnTo>
                <a:lnTo>
                  <a:pt x="1949196" y="455676"/>
                </a:lnTo>
                <a:lnTo>
                  <a:pt x="1946148" y="457200"/>
                </a:lnTo>
                <a:lnTo>
                  <a:pt x="1944624" y="460248"/>
                </a:lnTo>
                <a:lnTo>
                  <a:pt x="1946148" y="464820"/>
                </a:lnTo>
                <a:lnTo>
                  <a:pt x="1949196" y="466344"/>
                </a:lnTo>
                <a:lnTo>
                  <a:pt x="1952244" y="464820"/>
                </a:lnTo>
                <a:lnTo>
                  <a:pt x="1953768" y="460248"/>
                </a:lnTo>
                <a:close/>
              </a:path>
              <a:path w="1953895" h="935989">
                <a:moveTo>
                  <a:pt x="1953768" y="480060"/>
                </a:moveTo>
                <a:lnTo>
                  <a:pt x="1952244" y="477012"/>
                </a:lnTo>
                <a:lnTo>
                  <a:pt x="1949196" y="475488"/>
                </a:lnTo>
                <a:lnTo>
                  <a:pt x="1946148" y="477012"/>
                </a:lnTo>
                <a:lnTo>
                  <a:pt x="1944624" y="480060"/>
                </a:lnTo>
                <a:lnTo>
                  <a:pt x="1946148" y="483108"/>
                </a:lnTo>
                <a:lnTo>
                  <a:pt x="1949196" y="484632"/>
                </a:lnTo>
                <a:lnTo>
                  <a:pt x="1952244" y="483108"/>
                </a:lnTo>
                <a:lnTo>
                  <a:pt x="1953768" y="480060"/>
                </a:lnTo>
                <a:close/>
              </a:path>
              <a:path w="1953895" h="935989">
                <a:moveTo>
                  <a:pt x="1953768" y="498348"/>
                </a:moveTo>
                <a:lnTo>
                  <a:pt x="1952244" y="495300"/>
                </a:lnTo>
                <a:lnTo>
                  <a:pt x="1949196" y="493776"/>
                </a:lnTo>
                <a:lnTo>
                  <a:pt x="1946148" y="495300"/>
                </a:lnTo>
                <a:lnTo>
                  <a:pt x="1944624" y="498348"/>
                </a:lnTo>
                <a:lnTo>
                  <a:pt x="1946148" y="502920"/>
                </a:lnTo>
                <a:lnTo>
                  <a:pt x="1949196" y="504444"/>
                </a:lnTo>
                <a:lnTo>
                  <a:pt x="1952244" y="502920"/>
                </a:lnTo>
                <a:lnTo>
                  <a:pt x="1953768" y="498348"/>
                </a:lnTo>
                <a:close/>
              </a:path>
              <a:path w="1953895" h="935989">
                <a:moveTo>
                  <a:pt x="1953768" y="518160"/>
                </a:moveTo>
                <a:lnTo>
                  <a:pt x="1952244" y="515112"/>
                </a:lnTo>
                <a:lnTo>
                  <a:pt x="1949196" y="513588"/>
                </a:lnTo>
                <a:lnTo>
                  <a:pt x="1946148" y="515112"/>
                </a:lnTo>
                <a:lnTo>
                  <a:pt x="1944624" y="518160"/>
                </a:lnTo>
                <a:lnTo>
                  <a:pt x="1946148" y="521208"/>
                </a:lnTo>
                <a:lnTo>
                  <a:pt x="1949196" y="522732"/>
                </a:lnTo>
                <a:lnTo>
                  <a:pt x="1952244" y="521208"/>
                </a:lnTo>
                <a:lnTo>
                  <a:pt x="1953768" y="518160"/>
                </a:lnTo>
                <a:close/>
              </a:path>
              <a:path w="1953895" h="935989">
                <a:moveTo>
                  <a:pt x="1953768" y="536448"/>
                </a:moveTo>
                <a:lnTo>
                  <a:pt x="1952244" y="533400"/>
                </a:lnTo>
                <a:lnTo>
                  <a:pt x="1949196" y="531876"/>
                </a:lnTo>
                <a:lnTo>
                  <a:pt x="1946148" y="533400"/>
                </a:lnTo>
                <a:lnTo>
                  <a:pt x="1944624" y="536448"/>
                </a:lnTo>
                <a:lnTo>
                  <a:pt x="1946148" y="541020"/>
                </a:lnTo>
                <a:lnTo>
                  <a:pt x="1949196" y="542544"/>
                </a:lnTo>
                <a:lnTo>
                  <a:pt x="1952244" y="541020"/>
                </a:lnTo>
                <a:lnTo>
                  <a:pt x="1953768" y="536448"/>
                </a:lnTo>
                <a:close/>
              </a:path>
              <a:path w="1953895" h="935989">
                <a:moveTo>
                  <a:pt x="1953768" y="556260"/>
                </a:moveTo>
                <a:lnTo>
                  <a:pt x="1952244" y="553212"/>
                </a:lnTo>
                <a:lnTo>
                  <a:pt x="1949196" y="551688"/>
                </a:lnTo>
                <a:lnTo>
                  <a:pt x="1946148" y="553212"/>
                </a:lnTo>
                <a:lnTo>
                  <a:pt x="1944624" y="556260"/>
                </a:lnTo>
                <a:lnTo>
                  <a:pt x="1946148" y="559308"/>
                </a:lnTo>
                <a:lnTo>
                  <a:pt x="1949196" y="560832"/>
                </a:lnTo>
                <a:lnTo>
                  <a:pt x="1952244" y="559308"/>
                </a:lnTo>
                <a:lnTo>
                  <a:pt x="1953768" y="556260"/>
                </a:lnTo>
                <a:close/>
              </a:path>
              <a:path w="1953895" h="935989">
                <a:moveTo>
                  <a:pt x="1953768" y="576072"/>
                </a:moveTo>
                <a:lnTo>
                  <a:pt x="1953768" y="574548"/>
                </a:lnTo>
                <a:lnTo>
                  <a:pt x="1952244" y="571500"/>
                </a:lnTo>
                <a:lnTo>
                  <a:pt x="1949196" y="569976"/>
                </a:lnTo>
                <a:lnTo>
                  <a:pt x="1946148" y="571500"/>
                </a:lnTo>
                <a:lnTo>
                  <a:pt x="1944624" y="574548"/>
                </a:lnTo>
                <a:lnTo>
                  <a:pt x="1944624" y="576072"/>
                </a:lnTo>
                <a:lnTo>
                  <a:pt x="1946148" y="579120"/>
                </a:lnTo>
                <a:lnTo>
                  <a:pt x="1949196" y="580644"/>
                </a:lnTo>
                <a:lnTo>
                  <a:pt x="1952244" y="579120"/>
                </a:lnTo>
                <a:lnTo>
                  <a:pt x="1953768" y="576072"/>
                </a:lnTo>
                <a:close/>
              </a:path>
              <a:path w="1953895" h="935989">
                <a:moveTo>
                  <a:pt x="1953768" y="594360"/>
                </a:moveTo>
                <a:lnTo>
                  <a:pt x="1952244" y="591312"/>
                </a:lnTo>
                <a:lnTo>
                  <a:pt x="1949196" y="589788"/>
                </a:lnTo>
                <a:lnTo>
                  <a:pt x="1946148" y="591312"/>
                </a:lnTo>
                <a:lnTo>
                  <a:pt x="1944624" y="594360"/>
                </a:lnTo>
                <a:lnTo>
                  <a:pt x="1946148" y="597408"/>
                </a:lnTo>
                <a:lnTo>
                  <a:pt x="1949196" y="598932"/>
                </a:lnTo>
                <a:lnTo>
                  <a:pt x="1952244" y="597408"/>
                </a:lnTo>
                <a:lnTo>
                  <a:pt x="1953768" y="594360"/>
                </a:lnTo>
                <a:close/>
              </a:path>
              <a:path w="1953895" h="935989">
                <a:moveTo>
                  <a:pt x="1953768" y="614172"/>
                </a:moveTo>
                <a:lnTo>
                  <a:pt x="1952244" y="609600"/>
                </a:lnTo>
                <a:lnTo>
                  <a:pt x="1949196" y="608076"/>
                </a:lnTo>
                <a:lnTo>
                  <a:pt x="1946148" y="609600"/>
                </a:lnTo>
                <a:lnTo>
                  <a:pt x="1944624" y="614172"/>
                </a:lnTo>
                <a:lnTo>
                  <a:pt x="1946148" y="617220"/>
                </a:lnTo>
                <a:lnTo>
                  <a:pt x="1949196" y="618744"/>
                </a:lnTo>
                <a:lnTo>
                  <a:pt x="1952244" y="617220"/>
                </a:lnTo>
                <a:lnTo>
                  <a:pt x="1953768" y="614172"/>
                </a:lnTo>
                <a:close/>
              </a:path>
              <a:path w="1953895" h="935989">
                <a:moveTo>
                  <a:pt x="1953768" y="632460"/>
                </a:moveTo>
                <a:lnTo>
                  <a:pt x="1952244" y="629412"/>
                </a:lnTo>
                <a:lnTo>
                  <a:pt x="1949196" y="627888"/>
                </a:lnTo>
                <a:lnTo>
                  <a:pt x="1946148" y="629412"/>
                </a:lnTo>
                <a:lnTo>
                  <a:pt x="1944624" y="632460"/>
                </a:lnTo>
                <a:lnTo>
                  <a:pt x="1946148" y="635508"/>
                </a:lnTo>
                <a:lnTo>
                  <a:pt x="1949196" y="637032"/>
                </a:lnTo>
                <a:lnTo>
                  <a:pt x="1952244" y="635508"/>
                </a:lnTo>
                <a:lnTo>
                  <a:pt x="1953768" y="632460"/>
                </a:lnTo>
                <a:close/>
              </a:path>
              <a:path w="1953895" h="935989">
                <a:moveTo>
                  <a:pt x="1953768" y="652272"/>
                </a:moveTo>
                <a:lnTo>
                  <a:pt x="1952244" y="647700"/>
                </a:lnTo>
                <a:lnTo>
                  <a:pt x="1949196" y="646176"/>
                </a:lnTo>
                <a:lnTo>
                  <a:pt x="1946148" y="647700"/>
                </a:lnTo>
                <a:lnTo>
                  <a:pt x="1944624" y="652272"/>
                </a:lnTo>
                <a:lnTo>
                  <a:pt x="1946148" y="655320"/>
                </a:lnTo>
                <a:lnTo>
                  <a:pt x="1949196" y="656844"/>
                </a:lnTo>
                <a:lnTo>
                  <a:pt x="1952244" y="655320"/>
                </a:lnTo>
                <a:lnTo>
                  <a:pt x="1953768" y="652272"/>
                </a:lnTo>
                <a:close/>
              </a:path>
              <a:path w="1953895" h="935989">
                <a:moveTo>
                  <a:pt x="1953768" y="670560"/>
                </a:moveTo>
                <a:lnTo>
                  <a:pt x="1952244" y="667512"/>
                </a:lnTo>
                <a:lnTo>
                  <a:pt x="1949196" y="665988"/>
                </a:lnTo>
                <a:lnTo>
                  <a:pt x="1946148" y="667512"/>
                </a:lnTo>
                <a:lnTo>
                  <a:pt x="1944624" y="670560"/>
                </a:lnTo>
                <a:lnTo>
                  <a:pt x="1946148" y="673608"/>
                </a:lnTo>
                <a:lnTo>
                  <a:pt x="1949196" y="675132"/>
                </a:lnTo>
                <a:lnTo>
                  <a:pt x="1952244" y="673608"/>
                </a:lnTo>
                <a:lnTo>
                  <a:pt x="1953768" y="670560"/>
                </a:lnTo>
                <a:close/>
              </a:path>
              <a:path w="1953895" h="935989">
                <a:moveTo>
                  <a:pt x="1953768" y="690372"/>
                </a:moveTo>
                <a:lnTo>
                  <a:pt x="1952244" y="685800"/>
                </a:lnTo>
                <a:lnTo>
                  <a:pt x="1949196" y="684276"/>
                </a:lnTo>
                <a:lnTo>
                  <a:pt x="1946148" y="685800"/>
                </a:lnTo>
                <a:lnTo>
                  <a:pt x="1944624" y="690372"/>
                </a:lnTo>
                <a:lnTo>
                  <a:pt x="1946148" y="693420"/>
                </a:lnTo>
                <a:lnTo>
                  <a:pt x="1949196" y="694944"/>
                </a:lnTo>
                <a:lnTo>
                  <a:pt x="1952244" y="693420"/>
                </a:lnTo>
                <a:lnTo>
                  <a:pt x="1953768" y="690372"/>
                </a:lnTo>
                <a:close/>
              </a:path>
              <a:path w="1953895" h="935989">
                <a:moveTo>
                  <a:pt x="1953768" y="708660"/>
                </a:moveTo>
                <a:lnTo>
                  <a:pt x="1952244" y="705612"/>
                </a:lnTo>
                <a:lnTo>
                  <a:pt x="1949196" y="704088"/>
                </a:lnTo>
                <a:lnTo>
                  <a:pt x="1946148" y="705612"/>
                </a:lnTo>
                <a:lnTo>
                  <a:pt x="1944624" y="708660"/>
                </a:lnTo>
                <a:lnTo>
                  <a:pt x="1946148" y="711708"/>
                </a:lnTo>
                <a:lnTo>
                  <a:pt x="1949196" y="713232"/>
                </a:lnTo>
                <a:lnTo>
                  <a:pt x="1952244" y="711708"/>
                </a:lnTo>
                <a:lnTo>
                  <a:pt x="1953768" y="708660"/>
                </a:lnTo>
                <a:close/>
              </a:path>
              <a:path w="1953895" h="935989">
                <a:moveTo>
                  <a:pt x="1953768" y="728472"/>
                </a:moveTo>
                <a:lnTo>
                  <a:pt x="1952244" y="723900"/>
                </a:lnTo>
                <a:lnTo>
                  <a:pt x="1949196" y="722376"/>
                </a:lnTo>
                <a:lnTo>
                  <a:pt x="1946148" y="723900"/>
                </a:lnTo>
                <a:lnTo>
                  <a:pt x="1944624" y="728472"/>
                </a:lnTo>
                <a:lnTo>
                  <a:pt x="1946148" y="731520"/>
                </a:lnTo>
                <a:lnTo>
                  <a:pt x="1949196" y="733044"/>
                </a:lnTo>
                <a:lnTo>
                  <a:pt x="1952244" y="731520"/>
                </a:lnTo>
                <a:lnTo>
                  <a:pt x="1953768" y="728472"/>
                </a:lnTo>
                <a:close/>
              </a:path>
              <a:path w="1953895" h="935989">
                <a:moveTo>
                  <a:pt x="1953768" y="746760"/>
                </a:moveTo>
                <a:lnTo>
                  <a:pt x="1952244" y="743712"/>
                </a:lnTo>
                <a:lnTo>
                  <a:pt x="1949196" y="742188"/>
                </a:lnTo>
                <a:lnTo>
                  <a:pt x="1946148" y="743712"/>
                </a:lnTo>
                <a:lnTo>
                  <a:pt x="1944624" y="746760"/>
                </a:lnTo>
                <a:lnTo>
                  <a:pt x="1946148" y="749808"/>
                </a:lnTo>
                <a:lnTo>
                  <a:pt x="1949196" y="751332"/>
                </a:lnTo>
                <a:lnTo>
                  <a:pt x="1952244" y="749808"/>
                </a:lnTo>
                <a:lnTo>
                  <a:pt x="1953768" y="746760"/>
                </a:lnTo>
                <a:close/>
              </a:path>
              <a:path w="1953895" h="935989">
                <a:moveTo>
                  <a:pt x="1953768" y="766572"/>
                </a:moveTo>
                <a:lnTo>
                  <a:pt x="1952244" y="762000"/>
                </a:lnTo>
                <a:lnTo>
                  <a:pt x="1949196" y="760476"/>
                </a:lnTo>
                <a:lnTo>
                  <a:pt x="1946148" y="762000"/>
                </a:lnTo>
                <a:lnTo>
                  <a:pt x="1944624" y="766572"/>
                </a:lnTo>
                <a:lnTo>
                  <a:pt x="1946148" y="769620"/>
                </a:lnTo>
                <a:lnTo>
                  <a:pt x="1949196" y="771144"/>
                </a:lnTo>
                <a:lnTo>
                  <a:pt x="1952244" y="769620"/>
                </a:lnTo>
                <a:lnTo>
                  <a:pt x="1953768" y="766572"/>
                </a:lnTo>
                <a:close/>
              </a:path>
              <a:path w="1953895" h="935989">
                <a:moveTo>
                  <a:pt x="1953768" y="784860"/>
                </a:moveTo>
                <a:lnTo>
                  <a:pt x="1952244" y="781812"/>
                </a:lnTo>
                <a:lnTo>
                  <a:pt x="1949196" y="780288"/>
                </a:lnTo>
                <a:lnTo>
                  <a:pt x="1946148" y="781812"/>
                </a:lnTo>
                <a:lnTo>
                  <a:pt x="1944624" y="784860"/>
                </a:lnTo>
                <a:lnTo>
                  <a:pt x="1946148" y="787908"/>
                </a:lnTo>
                <a:lnTo>
                  <a:pt x="1949196" y="789432"/>
                </a:lnTo>
                <a:lnTo>
                  <a:pt x="1952244" y="787908"/>
                </a:lnTo>
                <a:lnTo>
                  <a:pt x="1953768" y="784860"/>
                </a:lnTo>
                <a:close/>
              </a:path>
              <a:path w="1953895" h="935989">
                <a:moveTo>
                  <a:pt x="1953768" y="804672"/>
                </a:moveTo>
                <a:lnTo>
                  <a:pt x="1952244" y="800100"/>
                </a:lnTo>
                <a:lnTo>
                  <a:pt x="1949196" y="798576"/>
                </a:lnTo>
                <a:lnTo>
                  <a:pt x="1946148" y="800100"/>
                </a:lnTo>
                <a:lnTo>
                  <a:pt x="1944624" y="804672"/>
                </a:lnTo>
                <a:lnTo>
                  <a:pt x="1946148" y="807720"/>
                </a:lnTo>
                <a:lnTo>
                  <a:pt x="1949196" y="809244"/>
                </a:lnTo>
                <a:lnTo>
                  <a:pt x="1952244" y="807720"/>
                </a:lnTo>
                <a:lnTo>
                  <a:pt x="1953768" y="804672"/>
                </a:lnTo>
                <a:close/>
              </a:path>
              <a:path w="1953895" h="935989">
                <a:moveTo>
                  <a:pt x="1953768" y="822960"/>
                </a:moveTo>
                <a:lnTo>
                  <a:pt x="1952244" y="819912"/>
                </a:lnTo>
                <a:lnTo>
                  <a:pt x="1949196" y="818388"/>
                </a:lnTo>
                <a:lnTo>
                  <a:pt x="1946148" y="819912"/>
                </a:lnTo>
                <a:lnTo>
                  <a:pt x="1944624" y="822960"/>
                </a:lnTo>
                <a:lnTo>
                  <a:pt x="1946148" y="826008"/>
                </a:lnTo>
                <a:lnTo>
                  <a:pt x="1949196" y="827532"/>
                </a:lnTo>
                <a:lnTo>
                  <a:pt x="1952244" y="826008"/>
                </a:lnTo>
                <a:lnTo>
                  <a:pt x="1953768" y="822960"/>
                </a:lnTo>
                <a:close/>
              </a:path>
              <a:path w="1953895" h="935989">
                <a:moveTo>
                  <a:pt x="1953768" y="842772"/>
                </a:moveTo>
                <a:lnTo>
                  <a:pt x="1952244" y="838200"/>
                </a:lnTo>
                <a:lnTo>
                  <a:pt x="1949196" y="836676"/>
                </a:lnTo>
                <a:lnTo>
                  <a:pt x="1946148" y="838200"/>
                </a:lnTo>
                <a:lnTo>
                  <a:pt x="1944624" y="842772"/>
                </a:lnTo>
                <a:lnTo>
                  <a:pt x="1946148" y="845820"/>
                </a:lnTo>
                <a:lnTo>
                  <a:pt x="1949196" y="847344"/>
                </a:lnTo>
                <a:lnTo>
                  <a:pt x="1952244" y="845820"/>
                </a:lnTo>
                <a:lnTo>
                  <a:pt x="1953768" y="842772"/>
                </a:lnTo>
                <a:close/>
              </a:path>
              <a:path w="1953895" h="935989">
                <a:moveTo>
                  <a:pt x="1953768" y="861060"/>
                </a:moveTo>
                <a:lnTo>
                  <a:pt x="1952244" y="858012"/>
                </a:lnTo>
                <a:lnTo>
                  <a:pt x="1949196" y="856488"/>
                </a:lnTo>
                <a:lnTo>
                  <a:pt x="1946148" y="858012"/>
                </a:lnTo>
                <a:lnTo>
                  <a:pt x="1944624" y="861060"/>
                </a:lnTo>
                <a:lnTo>
                  <a:pt x="1946148" y="864108"/>
                </a:lnTo>
                <a:lnTo>
                  <a:pt x="1949196" y="865632"/>
                </a:lnTo>
                <a:lnTo>
                  <a:pt x="1952244" y="864108"/>
                </a:lnTo>
                <a:lnTo>
                  <a:pt x="1953768" y="861060"/>
                </a:lnTo>
                <a:close/>
              </a:path>
              <a:path w="1953895" h="935989">
                <a:moveTo>
                  <a:pt x="1953768" y="880872"/>
                </a:moveTo>
                <a:lnTo>
                  <a:pt x="1952244" y="876300"/>
                </a:lnTo>
                <a:lnTo>
                  <a:pt x="1949196" y="874776"/>
                </a:lnTo>
                <a:lnTo>
                  <a:pt x="1946148" y="876300"/>
                </a:lnTo>
                <a:lnTo>
                  <a:pt x="1944624" y="880872"/>
                </a:lnTo>
                <a:lnTo>
                  <a:pt x="1946148" y="883920"/>
                </a:lnTo>
                <a:lnTo>
                  <a:pt x="1949196" y="885444"/>
                </a:lnTo>
                <a:lnTo>
                  <a:pt x="1952244" y="883920"/>
                </a:lnTo>
                <a:lnTo>
                  <a:pt x="1953768" y="880872"/>
                </a:lnTo>
                <a:close/>
              </a:path>
              <a:path w="1953895" h="935989">
                <a:moveTo>
                  <a:pt x="1953768" y="899160"/>
                </a:moveTo>
                <a:lnTo>
                  <a:pt x="1952244" y="896112"/>
                </a:lnTo>
                <a:lnTo>
                  <a:pt x="1949196" y="894588"/>
                </a:lnTo>
                <a:lnTo>
                  <a:pt x="1946148" y="896112"/>
                </a:lnTo>
                <a:lnTo>
                  <a:pt x="1944624" y="899160"/>
                </a:lnTo>
                <a:lnTo>
                  <a:pt x="1946148" y="902208"/>
                </a:lnTo>
                <a:lnTo>
                  <a:pt x="1949196" y="903732"/>
                </a:lnTo>
                <a:lnTo>
                  <a:pt x="1952244" y="902208"/>
                </a:lnTo>
                <a:lnTo>
                  <a:pt x="1953768" y="899160"/>
                </a:lnTo>
                <a:close/>
              </a:path>
              <a:path w="1953895" h="935989">
                <a:moveTo>
                  <a:pt x="1953768" y="918972"/>
                </a:moveTo>
                <a:lnTo>
                  <a:pt x="1952244" y="914400"/>
                </a:lnTo>
                <a:lnTo>
                  <a:pt x="1949196" y="912876"/>
                </a:lnTo>
                <a:lnTo>
                  <a:pt x="1946148" y="914400"/>
                </a:lnTo>
                <a:lnTo>
                  <a:pt x="1944624" y="918972"/>
                </a:lnTo>
                <a:lnTo>
                  <a:pt x="1946148" y="922020"/>
                </a:lnTo>
                <a:lnTo>
                  <a:pt x="1949196" y="923544"/>
                </a:lnTo>
                <a:lnTo>
                  <a:pt x="1952244" y="922020"/>
                </a:lnTo>
                <a:lnTo>
                  <a:pt x="1953768" y="918972"/>
                </a:lnTo>
                <a:close/>
              </a:path>
              <a:path w="1953895" h="935989">
                <a:moveTo>
                  <a:pt x="1947672" y="931164"/>
                </a:moveTo>
                <a:lnTo>
                  <a:pt x="1946148" y="928116"/>
                </a:lnTo>
                <a:lnTo>
                  <a:pt x="1943100" y="926592"/>
                </a:lnTo>
                <a:lnTo>
                  <a:pt x="1940052" y="928116"/>
                </a:lnTo>
                <a:lnTo>
                  <a:pt x="1938528" y="931164"/>
                </a:lnTo>
                <a:lnTo>
                  <a:pt x="1940052" y="934212"/>
                </a:lnTo>
                <a:lnTo>
                  <a:pt x="1943100" y="935736"/>
                </a:lnTo>
                <a:lnTo>
                  <a:pt x="1946148" y="934212"/>
                </a:lnTo>
                <a:lnTo>
                  <a:pt x="1947672" y="931164"/>
                </a:lnTo>
                <a:close/>
              </a:path>
              <a:path w="1953895" h="935989">
                <a:moveTo>
                  <a:pt x="1927860" y="931164"/>
                </a:moveTo>
                <a:lnTo>
                  <a:pt x="1926336" y="928116"/>
                </a:lnTo>
                <a:lnTo>
                  <a:pt x="1923288" y="926592"/>
                </a:lnTo>
                <a:lnTo>
                  <a:pt x="1920240" y="928116"/>
                </a:lnTo>
                <a:lnTo>
                  <a:pt x="1918716" y="931164"/>
                </a:lnTo>
                <a:lnTo>
                  <a:pt x="1920240" y="934212"/>
                </a:lnTo>
                <a:lnTo>
                  <a:pt x="1923288" y="935736"/>
                </a:lnTo>
                <a:lnTo>
                  <a:pt x="1926336" y="934212"/>
                </a:lnTo>
                <a:lnTo>
                  <a:pt x="1927860" y="931164"/>
                </a:lnTo>
                <a:close/>
              </a:path>
              <a:path w="1953895" h="935989">
                <a:moveTo>
                  <a:pt x="1909572" y="931164"/>
                </a:moveTo>
                <a:lnTo>
                  <a:pt x="1908048" y="928116"/>
                </a:lnTo>
                <a:lnTo>
                  <a:pt x="1905000" y="926592"/>
                </a:lnTo>
                <a:lnTo>
                  <a:pt x="1900428" y="928116"/>
                </a:lnTo>
                <a:lnTo>
                  <a:pt x="1900428" y="934212"/>
                </a:lnTo>
                <a:lnTo>
                  <a:pt x="1905000" y="935736"/>
                </a:lnTo>
                <a:lnTo>
                  <a:pt x="1908048" y="934212"/>
                </a:lnTo>
                <a:lnTo>
                  <a:pt x="1909572" y="931164"/>
                </a:lnTo>
                <a:close/>
              </a:path>
              <a:path w="1953895" h="935989">
                <a:moveTo>
                  <a:pt x="1889760" y="931164"/>
                </a:moveTo>
                <a:lnTo>
                  <a:pt x="1888236" y="928116"/>
                </a:lnTo>
                <a:lnTo>
                  <a:pt x="1885188" y="926592"/>
                </a:lnTo>
                <a:lnTo>
                  <a:pt x="1882140" y="928116"/>
                </a:lnTo>
                <a:lnTo>
                  <a:pt x="1880616" y="931164"/>
                </a:lnTo>
                <a:lnTo>
                  <a:pt x="1882140" y="934212"/>
                </a:lnTo>
                <a:lnTo>
                  <a:pt x="1885188" y="935736"/>
                </a:lnTo>
                <a:lnTo>
                  <a:pt x="1888236" y="934212"/>
                </a:lnTo>
                <a:lnTo>
                  <a:pt x="1889760" y="931164"/>
                </a:lnTo>
                <a:close/>
              </a:path>
              <a:path w="1953895" h="935989">
                <a:moveTo>
                  <a:pt x="1871472" y="931164"/>
                </a:moveTo>
                <a:lnTo>
                  <a:pt x="1869948" y="928116"/>
                </a:lnTo>
                <a:lnTo>
                  <a:pt x="1866900" y="926592"/>
                </a:lnTo>
                <a:lnTo>
                  <a:pt x="1862328" y="928116"/>
                </a:lnTo>
                <a:lnTo>
                  <a:pt x="1862328" y="934212"/>
                </a:lnTo>
                <a:lnTo>
                  <a:pt x="1866900" y="935736"/>
                </a:lnTo>
                <a:lnTo>
                  <a:pt x="1869948" y="934212"/>
                </a:lnTo>
                <a:lnTo>
                  <a:pt x="1871472" y="931164"/>
                </a:lnTo>
                <a:close/>
              </a:path>
              <a:path w="1953895" h="935989">
                <a:moveTo>
                  <a:pt x="1851660" y="931164"/>
                </a:moveTo>
                <a:lnTo>
                  <a:pt x="1850136" y="928116"/>
                </a:lnTo>
                <a:lnTo>
                  <a:pt x="1847088" y="926592"/>
                </a:lnTo>
                <a:lnTo>
                  <a:pt x="1844040" y="928116"/>
                </a:lnTo>
                <a:lnTo>
                  <a:pt x="1842516" y="931164"/>
                </a:lnTo>
                <a:lnTo>
                  <a:pt x="1844040" y="934212"/>
                </a:lnTo>
                <a:lnTo>
                  <a:pt x="1847088" y="935736"/>
                </a:lnTo>
                <a:lnTo>
                  <a:pt x="1850136" y="934212"/>
                </a:lnTo>
                <a:lnTo>
                  <a:pt x="1851660" y="931164"/>
                </a:lnTo>
                <a:close/>
              </a:path>
              <a:path w="1953895" h="935989">
                <a:moveTo>
                  <a:pt x="1833372" y="931164"/>
                </a:moveTo>
                <a:lnTo>
                  <a:pt x="1831848" y="928116"/>
                </a:lnTo>
                <a:lnTo>
                  <a:pt x="1828800" y="926592"/>
                </a:lnTo>
                <a:lnTo>
                  <a:pt x="1824228" y="928116"/>
                </a:lnTo>
                <a:lnTo>
                  <a:pt x="1824228" y="934212"/>
                </a:lnTo>
                <a:lnTo>
                  <a:pt x="1828800" y="935736"/>
                </a:lnTo>
                <a:lnTo>
                  <a:pt x="1831848" y="934212"/>
                </a:lnTo>
                <a:lnTo>
                  <a:pt x="1833372" y="931164"/>
                </a:lnTo>
                <a:close/>
              </a:path>
              <a:path w="1953895" h="935989">
                <a:moveTo>
                  <a:pt x="1813560" y="931164"/>
                </a:moveTo>
                <a:lnTo>
                  <a:pt x="1812036" y="928116"/>
                </a:lnTo>
                <a:lnTo>
                  <a:pt x="1808988" y="926592"/>
                </a:lnTo>
                <a:lnTo>
                  <a:pt x="1805940" y="928116"/>
                </a:lnTo>
                <a:lnTo>
                  <a:pt x="1804416" y="931164"/>
                </a:lnTo>
                <a:lnTo>
                  <a:pt x="1805940" y="934212"/>
                </a:lnTo>
                <a:lnTo>
                  <a:pt x="1808988" y="935736"/>
                </a:lnTo>
                <a:lnTo>
                  <a:pt x="1812036" y="934212"/>
                </a:lnTo>
                <a:lnTo>
                  <a:pt x="1813560" y="931164"/>
                </a:lnTo>
                <a:close/>
              </a:path>
              <a:path w="1953895" h="935989">
                <a:moveTo>
                  <a:pt x="1795272" y="931164"/>
                </a:moveTo>
                <a:lnTo>
                  <a:pt x="1793748" y="928116"/>
                </a:lnTo>
                <a:lnTo>
                  <a:pt x="1790700" y="926592"/>
                </a:lnTo>
                <a:lnTo>
                  <a:pt x="1786128" y="928116"/>
                </a:lnTo>
                <a:lnTo>
                  <a:pt x="1786128" y="934212"/>
                </a:lnTo>
                <a:lnTo>
                  <a:pt x="1790700" y="935736"/>
                </a:lnTo>
                <a:lnTo>
                  <a:pt x="1793748" y="934212"/>
                </a:lnTo>
                <a:lnTo>
                  <a:pt x="1795272" y="931164"/>
                </a:lnTo>
                <a:close/>
              </a:path>
              <a:path w="1953895" h="935989">
                <a:moveTo>
                  <a:pt x="1775460" y="931164"/>
                </a:moveTo>
                <a:lnTo>
                  <a:pt x="1773936" y="928116"/>
                </a:lnTo>
                <a:lnTo>
                  <a:pt x="1770888" y="926592"/>
                </a:lnTo>
                <a:lnTo>
                  <a:pt x="1767840" y="928116"/>
                </a:lnTo>
                <a:lnTo>
                  <a:pt x="1766316" y="931164"/>
                </a:lnTo>
                <a:lnTo>
                  <a:pt x="1767840" y="934212"/>
                </a:lnTo>
                <a:lnTo>
                  <a:pt x="1770888" y="935736"/>
                </a:lnTo>
                <a:lnTo>
                  <a:pt x="1773936" y="934212"/>
                </a:lnTo>
                <a:lnTo>
                  <a:pt x="1775460" y="931164"/>
                </a:lnTo>
                <a:close/>
              </a:path>
              <a:path w="1953895" h="935989">
                <a:moveTo>
                  <a:pt x="1757172" y="931164"/>
                </a:moveTo>
                <a:lnTo>
                  <a:pt x="1755648" y="928116"/>
                </a:lnTo>
                <a:lnTo>
                  <a:pt x="1752600" y="926592"/>
                </a:lnTo>
                <a:lnTo>
                  <a:pt x="1748028" y="928116"/>
                </a:lnTo>
                <a:lnTo>
                  <a:pt x="1748028" y="934212"/>
                </a:lnTo>
                <a:lnTo>
                  <a:pt x="1752600" y="935736"/>
                </a:lnTo>
                <a:lnTo>
                  <a:pt x="1755648" y="934212"/>
                </a:lnTo>
                <a:lnTo>
                  <a:pt x="1757172" y="931164"/>
                </a:lnTo>
                <a:close/>
              </a:path>
              <a:path w="1953895" h="935989">
                <a:moveTo>
                  <a:pt x="1737360" y="931164"/>
                </a:moveTo>
                <a:lnTo>
                  <a:pt x="1735836" y="928116"/>
                </a:lnTo>
                <a:lnTo>
                  <a:pt x="1732788" y="926592"/>
                </a:lnTo>
                <a:lnTo>
                  <a:pt x="1729740" y="928116"/>
                </a:lnTo>
                <a:lnTo>
                  <a:pt x="1728216" y="931164"/>
                </a:lnTo>
                <a:lnTo>
                  <a:pt x="1729740" y="934212"/>
                </a:lnTo>
                <a:lnTo>
                  <a:pt x="1732788" y="935736"/>
                </a:lnTo>
                <a:lnTo>
                  <a:pt x="1735836" y="934212"/>
                </a:lnTo>
                <a:lnTo>
                  <a:pt x="1737360" y="931164"/>
                </a:lnTo>
                <a:close/>
              </a:path>
              <a:path w="1953895" h="935989">
                <a:moveTo>
                  <a:pt x="1719072" y="931164"/>
                </a:moveTo>
                <a:lnTo>
                  <a:pt x="1717548" y="928116"/>
                </a:lnTo>
                <a:lnTo>
                  <a:pt x="1714500" y="926592"/>
                </a:lnTo>
                <a:lnTo>
                  <a:pt x="1709928" y="928116"/>
                </a:lnTo>
                <a:lnTo>
                  <a:pt x="1709928" y="934212"/>
                </a:lnTo>
                <a:lnTo>
                  <a:pt x="1714500" y="935736"/>
                </a:lnTo>
                <a:lnTo>
                  <a:pt x="1717548" y="934212"/>
                </a:lnTo>
                <a:lnTo>
                  <a:pt x="1719072" y="931164"/>
                </a:lnTo>
                <a:close/>
              </a:path>
              <a:path w="1953895" h="935989">
                <a:moveTo>
                  <a:pt x="1699260" y="931164"/>
                </a:moveTo>
                <a:lnTo>
                  <a:pt x="1697736" y="928116"/>
                </a:lnTo>
                <a:lnTo>
                  <a:pt x="1694688" y="926592"/>
                </a:lnTo>
                <a:lnTo>
                  <a:pt x="1691640" y="928116"/>
                </a:lnTo>
                <a:lnTo>
                  <a:pt x="1690116" y="931164"/>
                </a:lnTo>
                <a:lnTo>
                  <a:pt x="1691640" y="934212"/>
                </a:lnTo>
                <a:lnTo>
                  <a:pt x="1694688" y="935736"/>
                </a:lnTo>
                <a:lnTo>
                  <a:pt x="1697736" y="934212"/>
                </a:lnTo>
                <a:lnTo>
                  <a:pt x="1699260" y="931164"/>
                </a:lnTo>
                <a:close/>
              </a:path>
              <a:path w="1953895" h="935989">
                <a:moveTo>
                  <a:pt x="1680972" y="931164"/>
                </a:moveTo>
                <a:lnTo>
                  <a:pt x="1679448" y="928116"/>
                </a:lnTo>
                <a:lnTo>
                  <a:pt x="1676400" y="926592"/>
                </a:lnTo>
                <a:lnTo>
                  <a:pt x="1671828" y="928116"/>
                </a:lnTo>
                <a:lnTo>
                  <a:pt x="1671828" y="934212"/>
                </a:lnTo>
                <a:lnTo>
                  <a:pt x="1676400" y="935736"/>
                </a:lnTo>
                <a:lnTo>
                  <a:pt x="1679448" y="934212"/>
                </a:lnTo>
                <a:lnTo>
                  <a:pt x="1680972" y="931164"/>
                </a:lnTo>
                <a:close/>
              </a:path>
              <a:path w="1953895" h="935989">
                <a:moveTo>
                  <a:pt x="1661160" y="931164"/>
                </a:moveTo>
                <a:lnTo>
                  <a:pt x="1659636" y="928116"/>
                </a:lnTo>
                <a:lnTo>
                  <a:pt x="1656588" y="926592"/>
                </a:lnTo>
                <a:lnTo>
                  <a:pt x="1653540" y="928116"/>
                </a:lnTo>
                <a:lnTo>
                  <a:pt x="1652016" y="931164"/>
                </a:lnTo>
                <a:lnTo>
                  <a:pt x="1653540" y="934212"/>
                </a:lnTo>
                <a:lnTo>
                  <a:pt x="1656588" y="935736"/>
                </a:lnTo>
                <a:lnTo>
                  <a:pt x="1659636" y="934212"/>
                </a:lnTo>
                <a:lnTo>
                  <a:pt x="1661160" y="931164"/>
                </a:lnTo>
                <a:close/>
              </a:path>
              <a:path w="1953895" h="935989">
                <a:moveTo>
                  <a:pt x="1642872" y="931164"/>
                </a:moveTo>
                <a:lnTo>
                  <a:pt x="1641348" y="928116"/>
                </a:lnTo>
                <a:lnTo>
                  <a:pt x="1638300" y="926592"/>
                </a:lnTo>
                <a:lnTo>
                  <a:pt x="1633728" y="928116"/>
                </a:lnTo>
                <a:lnTo>
                  <a:pt x="1633728" y="934212"/>
                </a:lnTo>
                <a:lnTo>
                  <a:pt x="1638300" y="935736"/>
                </a:lnTo>
                <a:lnTo>
                  <a:pt x="1641348" y="934212"/>
                </a:lnTo>
                <a:lnTo>
                  <a:pt x="1642872" y="931164"/>
                </a:lnTo>
                <a:close/>
              </a:path>
              <a:path w="1953895" h="935989">
                <a:moveTo>
                  <a:pt x="1623060" y="931164"/>
                </a:moveTo>
                <a:lnTo>
                  <a:pt x="1621536" y="928116"/>
                </a:lnTo>
                <a:lnTo>
                  <a:pt x="1618488" y="926592"/>
                </a:lnTo>
                <a:lnTo>
                  <a:pt x="1615440" y="928116"/>
                </a:lnTo>
                <a:lnTo>
                  <a:pt x="1613916" y="931164"/>
                </a:lnTo>
                <a:lnTo>
                  <a:pt x="1615440" y="934212"/>
                </a:lnTo>
                <a:lnTo>
                  <a:pt x="1618488" y="935736"/>
                </a:lnTo>
                <a:lnTo>
                  <a:pt x="1621536" y="934212"/>
                </a:lnTo>
                <a:lnTo>
                  <a:pt x="1623060" y="931164"/>
                </a:lnTo>
                <a:close/>
              </a:path>
              <a:path w="1953895" h="935989">
                <a:moveTo>
                  <a:pt x="1604772" y="931164"/>
                </a:moveTo>
                <a:lnTo>
                  <a:pt x="1603248" y="928116"/>
                </a:lnTo>
                <a:lnTo>
                  <a:pt x="1600200" y="926592"/>
                </a:lnTo>
                <a:lnTo>
                  <a:pt x="1595628" y="928116"/>
                </a:lnTo>
                <a:lnTo>
                  <a:pt x="1594104" y="931164"/>
                </a:lnTo>
                <a:lnTo>
                  <a:pt x="1595628" y="934212"/>
                </a:lnTo>
                <a:lnTo>
                  <a:pt x="1600200" y="935736"/>
                </a:lnTo>
                <a:lnTo>
                  <a:pt x="1603248" y="934212"/>
                </a:lnTo>
                <a:lnTo>
                  <a:pt x="1604772" y="931164"/>
                </a:lnTo>
                <a:close/>
              </a:path>
              <a:path w="1953895" h="935989">
                <a:moveTo>
                  <a:pt x="1584960" y="931164"/>
                </a:moveTo>
                <a:lnTo>
                  <a:pt x="1583436" y="928116"/>
                </a:lnTo>
                <a:lnTo>
                  <a:pt x="1580388" y="926592"/>
                </a:lnTo>
                <a:lnTo>
                  <a:pt x="1577340" y="928116"/>
                </a:lnTo>
                <a:lnTo>
                  <a:pt x="1575816" y="931164"/>
                </a:lnTo>
                <a:lnTo>
                  <a:pt x="1577340" y="934212"/>
                </a:lnTo>
                <a:lnTo>
                  <a:pt x="1580388" y="935736"/>
                </a:lnTo>
                <a:lnTo>
                  <a:pt x="1583436" y="934212"/>
                </a:lnTo>
                <a:lnTo>
                  <a:pt x="1584960" y="931164"/>
                </a:lnTo>
                <a:close/>
              </a:path>
              <a:path w="1953895" h="935989">
                <a:moveTo>
                  <a:pt x="1566672" y="931164"/>
                </a:moveTo>
                <a:lnTo>
                  <a:pt x="1565148" y="928116"/>
                </a:lnTo>
                <a:lnTo>
                  <a:pt x="1562100" y="926592"/>
                </a:lnTo>
                <a:lnTo>
                  <a:pt x="1557528" y="928116"/>
                </a:lnTo>
                <a:lnTo>
                  <a:pt x="1556004" y="931164"/>
                </a:lnTo>
                <a:lnTo>
                  <a:pt x="1557528" y="934212"/>
                </a:lnTo>
                <a:lnTo>
                  <a:pt x="1562100" y="935736"/>
                </a:lnTo>
                <a:lnTo>
                  <a:pt x="1565148" y="934212"/>
                </a:lnTo>
                <a:lnTo>
                  <a:pt x="1566672" y="931164"/>
                </a:lnTo>
                <a:close/>
              </a:path>
              <a:path w="1953895" h="935989">
                <a:moveTo>
                  <a:pt x="1546860" y="931164"/>
                </a:moveTo>
                <a:lnTo>
                  <a:pt x="1545336" y="928116"/>
                </a:lnTo>
                <a:lnTo>
                  <a:pt x="1542288" y="926592"/>
                </a:lnTo>
                <a:lnTo>
                  <a:pt x="1539240" y="928116"/>
                </a:lnTo>
                <a:lnTo>
                  <a:pt x="1537716" y="931164"/>
                </a:lnTo>
                <a:lnTo>
                  <a:pt x="1539240" y="934212"/>
                </a:lnTo>
                <a:lnTo>
                  <a:pt x="1542288" y="935736"/>
                </a:lnTo>
                <a:lnTo>
                  <a:pt x="1545336" y="934212"/>
                </a:lnTo>
                <a:lnTo>
                  <a:pt x="1546860" y="931164"/>
                </a:lnTo>
                <a:close/>
              </a:path>
              <a:path w="1953895" h="935989">
                <a:moveTo>
                  <a:pt x="1528572" y="931164"/>
                </a:moveTo>
                <a:lnTo>
                  <a:pt x="1527048" y="928116"/>
                </a:lnTo>
                <a:lnTo>
                  <a:pt x="1524000" y="926592"/>
                </a:lnTo>
                <a:lnTo>
                  <a:pt x="1519428" y="928116"/>
                </a:lnTo>
                <a:lnTo>
                  <a:pt x="1517904" y="931164"/>
                </a:lnTo>
                <a:lnTo>
                  <a:pt x="1519428" y="934212"/>
                </a:lnTo>
                <a:lnTo>
                  <a:pt x="1524000" y="935736"/>
                </a:lnTo>
                <a:lnTo>
                  <a:pt x="1527048" y="934212"/>
                </a:lnTo>
                <a:lnTo>
                  <a:pt x="1528572" y="931164"/>
                </a:lnTo>
                <a:close/>
              </a:path>
              <a:path w="1953895" h="935989">
                <a:moveTo>
                  <a:pt x="1508760" y="931164"/>
                </a:moveTo>
                <a:lnTo>
                  <a:pt x="1507236" y="928116"/>
                </a:lnTo>
                <a:lnTo>
                  <a:pt x="1504188" y="926592"/>
                </a:lnTo>
                <a:lnTo>
                  <a:pt x="1501140" y="928116"/>
                </a:lnTo>
                <a:lnTo>
                  <a:pt x="1499616" y="931164"/>
                </a:lnTo>
                <a:lnTo>
                  <a:pt x="1501140" y="934212"/>
                </a:lnTo>
                <a:lnTo>
                  <a:pt x="1504188" y="935736"/>
                </a:lnTo>
                <a:lnTo>
                  <a:pt x="1507236" y="934212"/>
                </a:lnTo>
                <a:lnTo>
                  <a:pt x="1508760" y="931164"/>
                </a:lnTo>
                <a:close/>
              </a:path>
              <a:path w="1953895" h="935989">
                <a:moveTo>
                  <a:pt x="1490472" y="931164"/>
                </a:moveTo>
                <a:lnTo>
                  <a:pt x="1488948" y="928116"/>
                </a:lnTo>
                <a:lnTo>
                  <a:pt x="1485900" y="926592"/>
                </a:lnTo>
                <a:lnTo>
                  <a:pt x="1481328" y="928116"/>
                </a:lnTo>
                <a:lnTo>
                  <a:pt x="1479804" y="931164"/>
                </a:lnTo>
                <a:lnTo>
                  <a:pt x="1481328" y="934212"/>
                </a:lnTo>
                <a:lnTo>
                  <a:pt x="1485900" y="935736"/>
                </a:lnTo>
                <a:lnTo>
                  <a:pt x="1488948" y="934212"/>
                </a:lnTo>
                <a:lnTo>
                  <a:pt x="1490472" y="931164"/>
                </a:lnTo>
                <a:close/>
              </a:path>
              <a:path w="1953895" h="935989">
                <a:moveTo>
                  <a:pt x="1470660" y="931164"/>
                </a:moveTo>
                <a:lnTo>
                  <a:pt x="1469136" y="928116"/>
                </a:lnTo>
                <a:lnTo>
                  <a:pt x="1466088" y="926592"/>
                </a:lnTo>
                <a:lnTo>
                  <a:pt x="1463040" y="928116"/>
                </a:lnTo>
                <a:lnTo>
                  <a:pt x="1461516" y="931164"/>
                </a:lnTo>
                <a:lnTo>
                  <a:pt x="1463040" y="934212"/>
                </a:lnTo>
                <a:lnTo>
                  <a:pt x="1466088" y="935736"/>
                </a:lnTo>
                <a:lnTo>
                  <a:pt x="1469136" y="934212"/>
                </a:lnTo>
                <a:lnTo>
                  <a:pt x="1470660" y="931164"/>
                </a:lnTo>
                <a:close/>
              </a:path>
              <a:path w="1953895" h="935989">
                <a:moveTo>
                  <a:pt x="1452372" y="931164"/>
                </a:moveTo>
                <a:lnTo>
                  <a:pt x="1450848" y="928116"/>
                </a:lnTo>
                <a:lnTo>
                  <a:pt x="1447800" y="926592"/>
                </a:lnTo>
                <a:lnTo>
                  <a:pt x="1443228" y="928116"/>
                </a:lnTo>
                <a:lnTo>
                  <a:pt x="1441704" y="931164"/>
                </a:lnTo>
                <a:lnTo>
                  <a:pt x="1443228" y="934212"/>
                </a:lnTo>
                <a:lnTo>
                  <a:pt x="1447800" y="935736"/>
                </a:lnTo>
                <a:lnTo>
                  <a:pt x="1450848" y="934212"/>
                </a:lnTo>
                <a:lnTo>
                  <a:pt x="1452372" y="931164"/>
                </a:lnTo>
                <a:close/>
              </a:path>
              <a:path w="1953895" h="935989">
                <a:moveTo>
                  <a:pt x="1432560" y="931164"/>
                </a:moveTo>
                <a:lnTo>
                  <a:pt x="1431036" y="928116"/>
                </a:lnTo>
                <a:lnTo>
                  <a:pt x="1427988" y="926592"/>
                </a:lnTo>
                <a:lnTo>
                  <a:pt x="1424940" y="928116"/>
                </a:lnTo>
                <a:lnTo>
                  <a:pt x="1423416" y="931164"/>
                </a:lnTo>
                <a:lnTo>
                  <a:pt x="1424940" y="934212"/>
                </a:lnTo>
                <a:lnTo>
                  <a:pt x="1427988" y="935736"/>
                </a:lnTo>
                <a:lnTo>
                  <a:pt x="1431036" y="934212"/>
                </a:lnTo>
                <a:lnTo>
                  <a:pt x="1432560" y="931164"/>
                </a:lnTo>
                <a:close/>
              </a:path>
              <a:path w="1953895" h="935989">
                <a:moveTo>
                  <a:pt x="1414272" y="931164"/>
                </a:moveTo>
                <a:lnTo>
                  <a:pt x="1412748" y="928116"/>
                </a:lnTo>
                <a:lnTo>
                  <a:pt x="1409700" y="926592"/>
                </a:lnTo>
                <a:lnTo>
                  <a:pt x="1405128" y="928116"/>
                </a:lnTo>
                <a:lnTo>
                  <a:pt x="1403604" y="931164"/>
                </a:lnTo>
                <a:lnTo>
                  <a:pt x="1405128" y="934212"/>
                </a:lnTo>
                <a:lnTo>
                  <a:pt x="1409700" y="935736"/>
                </a:lnTo>
                <a:lnTo>
                  <a:pt x="1412748" y="934212"/>
                </a:lnTo>
                <a:lnTo>
                  <a:pt x="1414272" y="931164"/>
                </a:lnTo>
                <a:close/>
              </a:path>
              <a:path w="1953895" h="935989">
                <a:moveTo>
                  <a:pt x="1394460" y="931164"/>
                </a:moveTo>
                <a:lnTo>
                  <a:pt x="1392936" y="928116"/>
                </a:lnTo>
                <a:lnTo>
                  <a:pt x="1389888" y="926592"/>
                </a:lnTo>
                <a:lnTo>
                  <a:pt x="1386840" y="928116"/>
                </a:lnTo>
                <a:lnTo>
                  <a:pt x="1385316" y="931164"/>
                </a:lnTo>
                <a:lnTo>
                  <a:pt x="1386840" y="934212"/>
                </a:lnTo>
                <a:lnTo>
                  <a:pt x="1389888" y="935736"/>
                </a:lnTo>
                <a:lnTo>
                  <a:pt x="1392936" y="934212"/>
                </a:lnTo>
                <a:lnTo>
                  <a:pt x="1394460" y="931164"/>
                </a:lnTo>
                <a:close/>
              </a:path>
              <a:path w="1953895" h="935989">
                <a:moveTo>
                  <a:pt x="1376172" y="931164"/>
                </a:moveTo>
                <a:lnTo>
                  <a:pt x="1374648" y="928116"/>
                </a:lnTo>
                <a:lnTo>
                  <a:pt x="1371600" y="926592"/>
                </a:lnTo>
                <a:lnTo>
                  <a:pt x="1367028" y="928116"/>
                </a:lnTo>
                <a:lnTo>
                  <a:pt x="1365504" y="931164"/>
                </a:lnTo>
                <a:lnTo>
                  <a:pt x="1367028" y="934212"/>
                </a:lnTo>
                <a:lnTo>
                  <a:pt x="1371600" y="935736"/>
                </a:lnTo>
                <a:lnTo>
                  <a:pt x="1374648" y="934212"/>
                </a:lnTo>
                <a:lnTo>
                  <a:pt x="1376172" y="931164"/>
                </a:lnTo>
                <a:close/>
              </a:path>
              <a:path w="1953895" h="935989">
                <a:moveTo>
                  <a:pt x="1356360" y="931164"/>
                </a:moveTo>
                <a:lnTo>
                  <a:pt x="1354836" y="928116"/>
                </a:lnTo>
                <a:lnTo>
                  <a:pt x="1351788" y="926592"/>
                </a:lnTo>
                <a:lnTo>
                  <a:pt x="1348740" y="928116"/>
                </a:lnTo>
                <a:lnTo>
                  <a:pt x="1347216" y="931164"/>
                </a:lnTo>
                <a:lnTo>
                  <a:pt x="1348740" y="934212"/>
                </a:lnTo>
                <a:lnTo>
                  <a:pt x="1351788" y="935736"/>
                </a:lnTo>
                <a:lnTo>
                  <a:pt x="1354836" y="934212"/>
                </a:lnTo>
                <a:lnTo>
                  <a:pt x="1356360" y="931164"/>
                </a:lnTo>
                <a:close/>
              </a:path>
              <a:path w="1953895" h="935989">
                <a:moveTo>
                  <a:pt x="1338072" y="931164"/>
                </a:moveTo>
                <a:lnTo>
                  <a:pt x="1336548" y="928116"/>
                </a:lnTo>
                <a:lnTo>
                  <a:pt x="1333500" y="926592"/>
                </a:lnTo>
                <a:lnTo>
                  <a:pt x="1328928" y="928116"/>
                </a:lnTo>
                <a:lnTo>
                  <a:pt x="1327404" y="931164"/>
                </a:lnTo>
                <a:lnTo>
                  <a:pt x="1328928" y="934212"/>
                </a:lnTo>
                <a:lnTo>
                  <a:pt x="1333500" y="935736"/>
                </a:lnTo>
                <a:lnTo>
                  <a:pt x="1336548" y="934212"/>
                </a:lnTo>
                <a:lnTo>
                  <a:pt x="1338072" y="931164"/>
                </a:lnTo>
                <a:close/>
              </a:path>
              <a:path w="1953895" h="935989">
                <a:moveTo>
                  <a:pt x="1318260" y="931164"/>
                </a:moveTo>
                <a:lnTo>
                  <a:pt x="1316736" y="928116"/>
                </a:lnTo>
                <a:lnTo>
                  <a:pt x="1313688" y="926592"/>
                </a:lnTo>
                <a:lnTo>
                  <a:pt x="1310640" y="928116"/>
                </a:lnTo>
                <a:lnTo>
                  <a:pt x="1309116" y="931164"/>
                </a:lnTo>
                <a:lnTo>
                  <a:pt x="1310640" y="934212"/>
                </a:lnTo>
                <a:lnTo>
                  <a:pt x="1313688" y="935736"/>
                </a:lnTo>
                <a:lnTo>
                  <a:pt x="1316736" y="934212"/>
                </a:lnTo>
                <a:lnTo>
                  <a:pt x="1318260" y="931164"/>
                </a:lnTo>
                <a:close/>
              </a:path>
              <a:path w="1953895" h="935989">
                <a:moveTo>
                  <a:pt x="1299972" y="931164"/>
                </a:moveTo>
                <a:lnTo>
                  <a:pt x="1298448" y="928116"/>
                </a:lnTo>
                <a:lnTo>
                  <a:pt x="1295400" y="926592"/>
                </a:lnTo>
                <a:lnTo>
                  <a:pt x="1290828" y="928116"/>
                </a:lnTo>
                <a:lnTo>
                  <a:pt x="1289304" y="931164"/>
                </a:lnTo>
                <a:lnTo>
                  <a:pt x="1290828" y="934212"/>
                </a:lnTo>
                <a:lnTo>
                  <a:pt x="1295400" y="935736"/>
                </a:lnTo>
                <a:lnTo>
                  <a:pt x="1298448" y="934212"/>
                </a:lnTo>
                <a:lnTo>
                  <a:pt x="1299972" y="931164"/>
                </a:lnTo>
                <a:close/>
              </a:path>
              <a:path w="1953895" h="935989">
                <a:moveTo>
                  <a:pt x="1280160" y="931164"/>
                </a:moveTo>
                <a:lnTo>
                  <a:pt x="1278636" y="928116"/>
                </a:lnTo>
                <a:lnTo>
                  <a:pt x="1275588" y="926592"/>
                </a:lnTo>
                <a:lnTo>
                  <a:pt x="1272540" y="928116"/>
                </a:lnTo>
                <a:lnTo>
                  <a:pt x="1271016" y="931164"/>
                </a:lnTo>
                <a:lnTo>
                  <a:pt x="1272540" y="934212"/>
                </a:lnTo>
                <a:lnTo>
                  <a:pt x="1275588" y="935736"/>
                </a:lnTo>
                <a:lnTo>
                  <a:pt x="1278636" y="934212"/>
                </a:lnTo>
                <a:lnTo>
                  <a:pt x="1280160" y="931164"/>
                </a:lnTo>
                <a:close/>
              </a:path>
              <a:path w="1953895" h="935989">
                <a:moveTo>
                  <a:pt x="1261872" y="931164"/>
                </a:moveTo>
                <a:lnTo>
                  <a:pt x="1260348" y="928116"/>
                </a:lnTo>
                <a:lnTo>
                  <a:pt x="1257300" y="926592"/>
                </a:lnTo>
                <a:lnTo>
                  <a:pt x="1255776" y="926592"/>
                </a:lnTo>
                <a:lnTo>
                  <a:pt x="1252728" y="928116"/>
                </a:lnTo>
                <a:lnTo>
                  <a:pt x="1251204" y="931164"/>
                </a:lnTo>
                <a:lnTo>
                  <a:pt x="1252728" y="934212"/>
                </a:lnTo>
                <a:lnTo>
                  <a:pt x="1255776" y="935736"/>
                </a:lnTo>
                <a:lnTo>
                  <a:pt x="1257300" y="935736"/>
                </a:lnTo>
                <a:lnTo>
                  <a:pt x="1260348" y="934212"/>
                </a:lnTo>
                <a:lnTo>
                  <a:pt x="1261872" y="931164"/>
                </a:lnTo>
                <a:close/>
              </a:path>
              <a:path w="1953895" h="935989">
                <a:moveTo>
                  <a:pt x="1242060" y="931164"/>
                </a:moveTo>
                <a:lnTo>
                  <a:pt x="1240536" y="928116"/>
                </a:lnTo>
                <a:lnTo>
                  <a:pt x="1237488" y="926592"/>
                </a:lnTo>
                <a:lnTo>
                  <a:pt x="1234440" y="928116"/>
                </a:lnTo>
                <a:lnTo>
                  <a:pt x="1232916" y="931164"/>
                </a:lnTo>
                <a:lnTo>
                  <a:pt x="1234440" y="934212"/>
                </a:lnTo>
                <a:lnTo>
                  <a:pt x="1237488" y="935736"/>
                </a:lnTo>
                <a:lnTo>
                  <a:pt x="1240536" y="934212"/>
                </a:lnTo>
                <a:lnTo>
                  <a:pt x="1242060" y="931164"/>
                </a:lnTo>
                <a:close/>
              </a:path>
              <a:path w="1953895" h="935989">
                <a:moveTo>
                  <a:pt x="1223772" y="931164"/>
                </a:moveTo>
                <a:lnTo>
                  <a:pt x="1222248" y="928116"/>
                </a:lnTo>
                <a:lnTo>
                  <a:pt x="1217676" y="926592"/>
                </a:lnTo>
                <a:lnTo>
                  <a:pt x="1214628" y="928116"/>
                </a:lnTo>
                <a:lnTo>
                  <a:pt x="1213104" y="931164"/>
                </a:lnTo>
                <a:lnTo>
                  <a:pt x="1214628" y="934212"/>
                </a:lnTo>
                <a:lnTo>
                  <a:pt x="1217676" y="935736"/>
                </a:lnTo>
                <a:lnTo>
                  <a:pt x="1222248" y="934212"/>
                </a:lnTo>
                <a:lnTo>
                  <a:pt x="1223772" y="931164"/>
                </a:lnTo>
                <a:close/>
              </a:path>
              <a:path w="1953895" h="935989">
                <a:moveTo>
                  <a:pt x="1203960" y="931164"/>
                </a:moveTo>
                <a:lnTo>
                  <a:pt x="1202436" y="928116"/>
                </a:lnTo>
                <a:lnTo>
                  <a:pt x="1199388" y="926592"/>
                </a:lnTo>
                <a:lnTo>
                  <a:pt x="1196340" y="928116"/>
                </a:lnTo>
                <a:lnTo>
                  <a:pt x="1194816" y="931164"/>
                </a:lnTo>
                <a:lnTo>
                  <a:pt x="1196340" y="934212"/>
                </a:lnTo>
                <a:lnTo>
                  <a:pt x="1199388" y="935736"/>
                </a:lnTo>
                <a:lnTo>
                  <a:pt x="1202436" y="934212"/>
                </a:lnTo>
                <a:lnTo>
                  <a:pt x="1203960" y="931164"/>
                </a:lnTo>
                <a:close/>
              </a:path>
              <a:path w="1953895" h="935989">
                <a:moveTo>
                  <a:pt x="1185672" y="931164"/>
                </a:moveTo>
                <a:lnTo>
                  <a:pt x="1184148" y="928116"/>
                </a:lnTo>
                <a:lnTo>
                  <a:pt x="1179576" y="926592"/>
                </a:lnTo>
                <a:lnTo>
                  <a:pt x="1176528" y="928116"/>
                </a:lnTo>
                <a:lnTo>
                  <a:pt x="1175004" y="931164"/>
                </a:lnTo>
                <a:lnTo>
                  <a:pt x="1176528" y="934212"/>
                </a:lnTo>
                <a:lnTo>
                  <a:pt x="1179576" y="935736"/>
                </a:lnTo>
                <a:lnTo>
                  <a:pt x="1184148" y="934212"/>
                </a:lnTo>
                <a:lnTo>
                  <a:pt x="1185672" y="931164"/>
                </a:lnTo>
                <a:close/>
              </a:path>
              <a:path w="1953895" h="935989">
                <a:moveTo>
                  <a:pt x="1165860" y="931164"/>
                </a:moveTo>
                <a:lnTo>
                  <a:pt x="1164336" y="928116"/>
                </a:lnTo>
                <a:lnTo>
                  <a:pt x="1161288" y="926592"/>
                </a:lnTo>
                <a:lnTo>
                  <a:pt x="1158240" y="928116"/>
                </a:lnTo>
                <a:lnTo>
                  <a:pt x="1156716" y="931164"/>
                </a:lnTo>
                <a:lnTo>
                  <a:pt x="1158240" y="934212"/>
                </a:lnTo>
                <a:lnTo>
                  <a:pt x="1161288" y="935736"/>
                </a:lnTo>
                <a:lnTo>
                  <a:pt x="1164336" y="934212"/>
                </a:lnTo>
                <a:lnTo>
                  <a:pt x="1165860" y="931164"/>
                </a:lnTo>
                <a:close/>
              </a:path>
              <a:path w="1953895" h="935989">
                <a:moveTo>
                  <a:pt x="1147572" y="931164"/>
                </a:moveTo>
                <a:lnTo>
                  <a:pt x="1146048" y="928116"/>
                </a:lnTo>
                <a:lnTo>
                  <a:pt x="1141476" y="926592"/>
                </a:lnTo>
                <a:lnTo>
                  <a:pt x="1138428" y="928116"/>
                </a:lnTo>
                <a:lnTo>
                  <a:pt x="1136904" y="931164"/>
                </a:lnTo>
                <a:lnTo>
                  <a:pt x="1138428" y="934212"/>
                </a:lnTo>
                <a:lnTo>
                  <a:pt x="1141476" y="935736"/>
                </a:lnTo>
                <a:lnTo>
                  <a:pt x="1146048" y="934212"/>
                </a:lnTo>
                <a:lnTo>
                  <a:pt x="1147572" y="931164"/>
                </a:lnTo>
                <a:close/>
              </a:path>
              <a:path w="1953895" h="935989">
                <a:moveTo>
                  <a:pt x="1127760" y="931164"/>
                </a:moveTo>
                <a:lnTo>
                  <a:pt x="1126236" y="928116"/>
                </a:lnTo>
                <a:lnTo>
                  <a:pt x="1123188" y="926592"/>
                </a:lnTo>
                <a:lnTo>
                  <a:pt x="1120140" y="928116"/>
                </a:lnTo>
                <a:lnTo>
                  <a:pt x="1118616" y="931164"/>
                </a:lnTo>
                <a:lnTo>
                  <a:pt x="1120140" y="934212"/>
                </a:lnTo>
                <a:lnTo>
                  <a:pt x="1123188" y="935736"/>
                </a:lnTo>
                <a:lnTo>
                  <a:pt x="1126236" y="934212"/>
                </a:lnTo>
                <a:lnTo>
                  <a:pt x="1127760" y="931164"/>
                </a:lnTo>
                <a:close/>
              </a:path>
              <a:path w="1953895" h="935989">
                <a:moveTo>
                  <a:pt x="1109472" y="931164"/>
                </a:moveTo>
                <a:lnTo>
                  <a:pt x="1107948" y="928116"/>
                </a:lnTo>
                <a:lnTo>
                  <a:pt x="1103376" y="926592"/>
                </a:lnTo>
                <a:lnTo>
                  <a:pt x="1100328" y="928116"/>
                </a:lnTo>
                <a:lnTo>
                  <a:pt x="1098804" y="931164"/>
                </a:lnTo>
                <a:lnTo>
                  <a:pt x="1100328" y="934212"/>
                </a:lnTo>
                <a:lnTo>
                  <a:pt x="1103376" y="935736"/>
                </a:lnTo>
                <a:lnTo>
                  <a:pt x="1107948" y="934212"/>
                </a:lnTo>
                <a:lnTo>
                  <a:pt x="1109472" y="931164"/>
                </a:lnTo>
                <a:close/>
              </a:path>
              <a:path w="1953895" h="935989">
                <a:moveTo>
                  <a:pt x="1089660" y="931164"/>
                </a:moveTo>
                <a:lnTo>
                  <a:pt x="1088136" y="928116"/>
                </a:lnTo>
                <a:lnTo>
                  <a:pt x="1085088" y="926592"/>
                </a:lnTo>
                <a:lnTo>
                  <a:pt x="1082040" y="928116"/>
                </a:lnTo>
                <a:lnTo>
                  <a:pt x="1080516" y="931164"/>
                </a:lnTo>
                <a:lnTo>
                  <a:pt x="1082040" y="934212"/>
                </a:lnTo>
                <a:lnTo>
                  <a:pt x="1085088" y="935736"/>
                </a:lnTo>
                <a:lnTo>
                  <a:pt x="1088136" y="934212"/>
                </a:lnTo>
                <a:lnTo>
                  <a:pt x="1089660" y="931164"/>
                </a:lnTo>
                <a:close/>
              </a:path>
              <a:path w="1953895" h="935989">
                <a:moveTo>
                  <a:pt x="1071372" y="931164"/>
                </a:moveTo>
                <a:lnTo>
                  <a:pt x="1069848" y="928116"/>
                </a:lnTo>
                <a:lnTo>
                  <a:pt x="1065276" y="926592"/>
                </a:lnTo>
                <a:lnTo>
                  <a:pt x="1062228" y="928116"/>
                </a:lnTo>
                <a:lnTo>
                  <a:pt x="1060704" y="931164"/>
                </a:lnTo>
                <a:lnTo>
                  <a:pt x="1062228" y="934212"/>
                </a:lnTo>
                <a:lnTo>
                  <a:pt x="1065276" y="935736"/>
                </a:lnTo>
                <a:lnTo>
                  <a:pt x="1069848" y="934212"/>
                </a:lnTo>
                <a:lnTo>
                  <a:pt x="1071372" y="931164"/>
                </a:lnTo>
                <a:close/>
              </a:path>
              <a:path w="1953895" h="935989">
                <a:moveTo>
                  <a:pt x="1051560" y="931164"/>
                </a:moveTo>
                <a:lnTo>
                  <a:pt x="1050036" y="928116"/>
                </a:lnTo>
                <a:lnTo>
                  <a:pt x="1046988" y="926592"/>
                </a:lnTo>
                <a:lnTo>
                  <a:pt x="1043940" y="928116"/>
                </a:lnTo>
                <a:lnTo>
                  <a:pt x="1042416" y="931164"/>
                </a:lnTo>
                <a:lnTo>
                  <a:pt x="1043940" y="934212"/>
                </a:lnTo>
                <a:lnTo>
                  <a:pt x="1046988" y="935736"/>
                </a:lnTo>
                <a:lnTo>
                  <a:pt x="1050036" y="934212"/>
                </a:lnTo>
                <a:lnTo>
                  <a:pt x="1051560" y="931164"/>
                </a:lnTo>
                <a:close/>
              </a:path>
              <a:path w="1953895" h="935989">
                <a:moveTo>
                  <a:pt x="1033272" y="931164"/>
                </a:moveTo>
                <a:lnTo>
                  <a:pt x="1031748" y="928116"/>
                </a:lnTo>
                <a:lnTo>
                  <a:pt x="1027176" y="926592"/>
                </a:lnTo>
                <a:lnTo>
                  <a:pt x="1024128" y="928116"/>
                </a:lnTo>
                <a:lnTo>
                  <a:pt x="1022604" y="931164"/>
                </a:lnTo>
                <a:lnTo>
                  <a:pt x="1024128" y="934212"/>
                </a:lnTo>
                <a:lnTo>
                  <a:pt x="1027176" y="935736"/>
                </a:lnTo>
                <a:lnTo>
                  <a:pt x="1031748" y="934212"/>
                </a:lnTo>
                <a:lnTo>
                  <a:pt x="1033272" y="931164"/>
                </a:lnTo>
                <a:close/>
              </a:path>
              <a:path w="1953895" h="935989">
                <a:moveTo>
                  <a:pt x="1013460" y="931164"/>
                </a:moveTo>
                <a:lnTo>
                  <a:pt x="1011936" y="928116"/>
                </a:lnTo>
                <a:lnTo>
                  <a:pt x="1008888" y="926592"/>
                </a:lnTo>
                <a:lnTo>
                  <a:pt x="1005840" y="928116"/>
                </a:lnTo>
                <a:lnTo>
                  <a:pt x="1004316" y="931164"/>
                </a:lnTo>
                <a:lnTo>
                  <a:pt x="1005840" y="934212"/>
                </a:lnTo>
                <a:lnTo>
                  <a:pt x="1008888" y="935736"/>
                </a:lnTo>
                <a:lnTo>
                  <a:pt x="1011936" y="934212"/>
                </a:lnTo>
                <a:lnTo>
                  <a:pt x="1013460" y="931164"/>
                </a:lnTo>
                <a:close/>
              </a:path>
              <a:path w="1953895" h="935989">
                <a:moveTo>
                  <a:pt x="995172" y="931164"/>
                </a:moveTo>
                <a:lnTo>
                  <a:pt x="993648" y="928116"/>
                </a:lnTo>
                <a:lnTo>
                  <a:pt x="989076" y="926592"/>
                </a:lnTo>
                <a:lnTo>
                  <a:pt x="986028" y="928116"/>
                </a:lnTo>
                <a:lnTo>
                  <a:pt x="984504" y="931164"/>
                </a:lnTo>
                <a:lnTo>
                  <a:pt x="986028" y="934212"/>
                </a:lnTo>
                <a:lnTo>
                  <a:pt x="989076" y="935736"/>
                </a:lnTo>
                <a:lnTo>
                  <a:pt x="993648" y="934212"/>
                </a:lnTo>
                <a:lnTo>
                  <a:pt x="995172" y="931164"/>
                </a:lnTo>
                <a:close/>
              </a:path>
              <a:path w="1953895" h="935989">
                <a:moveTo>
                  <a:pt x="975360" y="931164"/>
                </a:moveTo>
                <a:lnTo>
                  <a:pt x="973836" y="928116"/>
                </a:lnTo>
                <a:lnTo>
                  <a:pt x="970788" y="926592"/>
                </a:lnTo>
                <a:lnTo>
                  <a:pt x="967740" y="928116"/>
                </a:lnTo>
                <a:lnTo>
                  <a:pt x="966216" y="931164"/>
                </a:lnTo>
                <a:lnTo>
                  <a:pt x="967740" y="934212"/>
                </a:lnTo>
                <a:lnTo>
                  <a:pt x="970788" y="935736"/>
                </a:lnTo>
                <a:lnTo>
                  <a:pt x="973836" y="934212"/>
                </a:lnTo>
                <a:lnTo>
                  <a:pt x="975360" y="931164"/>
                </a:lnTo>
                <a:close/>
              </a:path>
              <a:path w="1953895" h="935989">
                <a:moveTo>
                  <a:pt x="957072" y="931164"/>
                </a:moveTo>
                <a:lnTo>
                  <a:pt x="955548" y="928116"/>
                </a:lnTo>
                <a:lnTo>
                  <a:pt x="950976" y="926592"/>
                </a:lnTo>
                <a:lnTo>
                  <a:pt x="947928" y="928116"/>
                </a:lnTo>
                <a:lnTo>
                  <a:pt x="946404" y="931164"/>
                </a:lnTo>
                <a:lnTo>
                  <a:pt x="947928" y="934212"/>
                </a:lnTo>
                <a:lnTo>
                  <a:pt x="950976" y="935736"/>
                </a:lnTo>
                <a:lnTo>
                  <a:pt x="955548" y="934212"/>
                </a:lnTo>
                <a:lnTo>
                  <a:pt x="957072" y="931164"/>
                </a:lnTo>
                <a:close/>
              </a:path>
              <a:path w="1953895" h="935989">
                <a:moveTo>
                  <a:pt x="937260" y="931164"/>
                </a:moveTo>
                <a:lnTo>
                  <a:pt x="935736" y="928116"/>
                </a:lnTo>
                <a:lnTo>
                  <a:pt x="932688" y="926592"/>
                </a:lnTo>
                <a:lnTo>
                  <a:pt x="929640" y="928116"/>
                </a:lnTo>
                <a:lnTo>
                  <a:pt x="928116" y="931164"/>
                </a:lnTo>
                <a:lnTo>
                  <a:pt x="929640" y="934212"/>
                </a:lnTo>
                <a:lnTo>
                  <a:pt x="932688" y="935736"/>
                </a:lnTo>
                <a:lnTo>
                  <a:pt x="935736" y="934212"/>
                </a:lnTo>
                <a:lnTo>
                  <a:pt x="937260" y="931164"/>
                </a:lnTo>
                <a:close/>
              </a:path>
              <a:path w="1953895" h="935989">
                <a:moveTo>
                  <a:pt x="918972" y="931164"/>
                </a:moveTo>
                <a:lnTo>
                  <a:pt x="917448" y="928116"/>
                </a:lnTo>
                <a:lnTo>
                  <a:pt x="912876" y="926592"/>
                </a:lnTo>
                <a:lnTo>
                  <a:pt x="909828" y="928116"/>
                </a:lnTo>
                <a:lnTo>
                  <a:pt x="908304" y="931164"/>
                </a:lnTo>
                <a:lnTo>
                  <a:pt x="909828" y="934212"/>
                </a:lnTo>
                <a:lnTo>
                  <a:pt x="912876" y="935736"/>
                </a:lnTo>
                <a:lnTo>
                  <a:pt x="917448" y="934212"/>
                </a:lnTo>
                <a:lnTo>
                  <a:pt x="918972" y="931164"/>
                </a:lnTo>
                <a:close/>
              </a:path>
              <a:path w="1953895" h="935989">
                <a:moveTo>
                  <a:pt x="899160" y="931164"/>
                </a:moveTo>
                <a:lnTo>
                  <a:pt x="897636" y="928116"/>
                </a:lnTo>
                <a:lnTo>
                  <a:pt x="894588" y="926592"/>
                </a:lnTo>
                <a:lnTo>
                  <a:pt x="891540" y="928116"/>
                </a:lnTo>
                <a:lnTo>
                  <a:pt x="890016" y="931164"/>
                </a:lnTo>
                <a:lnTo>
                  <a:pt x="891540" y="934212"/>
                </a:lnTo>
                <a:lnTo>
                  <a:pt x="894588" y="935736"/>
                </a:lnTo>
                <a:lnTo>
                  <a:pt x="897636" y="934212"/>
                </a:lnTo>
                <a:lnTo>
                  <a:pt x="899160" y="931164"/>
                </a:lnTo>
                <a:close/>
              </a:path>
              <a:path w="1953895" h="935989">
                <a:moveTo>
                  <a:pt x="879348" y="934212"/>
                </a:moveTo>
                <a:lnTo>
                  <a:pt x="879348" y="928116"/>
                </a:lnTo>
                <a:lnTo>
                  <a:pt x="874776" y="926592"/>
                </a:lnTo>
                <a:lnTo>
                  <a:pt x="871728" y="928116"/>
                </a:lnTo>
                <a:lnTo>
                  <a:pt x="870204" y="931164"/>
                </a:lnTo>
                <a:lnTo>
                  <a:pt x="871728" y="934212"/>
                </a:lnTo>
                <a:lnTo>
                  <a:pt x="874776" y="935736"/>
                </a:lnTo>
                <a:lnTo>
                  <a:pt x="879348" y="934212"/>
                </a:lnTo>
                <a:close/>
              </a:path>
              <a:path w="1953895" h="935989">
                <a:moveTo>
                  <a:pt x="861060" y="931164"/>
                </a:moveTo>
                <a:lnTo>
                  <a:pt x="859536" y="928116"/>
                </a:lnTo>
                <a:lnTo>
                  <a:pt x="856488" y="926592"/>
                </a:lnTo>
                <a:lnTo>
                  <a:pt x="853440" y="928116"/>
                </a:lnTo>
                <a:lnTo>
                  <a:pt x="851916" y="931164"/>
                </a:lnTo>
                <a:lnTo>
                  <a:pt x="853440" y="934212"/>
                </a:lnTo>
                <a:lnTo>
                  <a:pt x="856488" y="935736"/>
                </a:lnTo>
                <a:lnTo>
                  <a:pt x="859536" y="934212"/>
                </a:lnTo>
                <a:lnTo>
                  <a:pt x="861060" y="931164"/>
                </a:lnTo>
                <a:close/>
              </a:path>
              <a:path w="1953895" h="935989">
                <a:moveTo>
                  <a:pt x="841248" y="934212"/>
                </a:moveTo>
                <a:lnTo>
                  <a:pt x="841248" y="928116"/>
                </a:lnTo>
                <a:lnTo>
                  <a:pt x="836676" y="926592"/>
                </a:lnTo>
                <a:lnTo>
                  <a:pt x="833628" y="928116"/>
                </a:lnTo>
                <a:lnTo>
                  <a:pt x="832104" y="931164"/>
                </a:lnTo>
                <a:lnTo>
                  <a:pt x="833628" y="934212"/>
                </a:lnTo>
                <a:lnTo>
                  <a:pt x="836676" y="935736"/>
                </a:lnTo>
                <a:lnTo>
                  <a:pt x="841248" y="934212"/>
                </a:lnTo>
                <a:close/>
              </a:path>
              <a:path w="1953895" h="935989">
                <a:moveTo>
                  <a:pt x="822960" y="931164"/>
                </a:moveTo>
                <a:lnTo>
                  <a:pt x="821436" y="928116"/>
                </a:lnTo>
                <a:lnTo>
                  <a:pt x="818388" y="926592"/>
                </a:lnTo>
                <a:lnTo>
                  <a:pt x="815340" y="928116"/>
                </a:lnTo>
                <a:lnTo>
                  <a:pt x="813816" y="931164"/>
                </a:lnTo>
                <a:lnTo>
                  <a:pt x="815340" y="934212"/>
                </a:lnTo>
                <a:lnTo>
                  <a:pt x="818388" y="935736"/>
                </a:lnTo>
                <a:lnTo>
                  <a:pt x="821436" y="934212"/>
                </a:lnTo>
                <a:lnTo>
                  <a:pt x="822960" y="931164"/>
                </a:lnTo>
                <a:close/>
              </a:path>
              <a:path w="1953895" h="935989">
                <a:moveTo>
                  <a:pt x="803148" y="934212"/>
                </a:moveTo>
                <a:lnTo>
                  <a:pt x="803148" y="928116"/>
                </a:lnTo>
                <a:lnTo>
                  <a:pt x="798576" y="926592"/>
                </a:lnTo>
                <a:lnTo>
                  <a:pt x="795528" y="928116"/>
                </a:lnTo>
                <a:lnTo>
                  <a:pt x="794004" y="931164"/>
                </a:lnTo>
                <a:lnTo>
                  <a:pt x="795528" y="934212"/>
                </a:lnTo>
                <a:lnTo>
                  <a:pt x="798576" y="935736"/>
                </a:lnTo>
                <a:lnTo>
                  <a:pt x="803148" y="934212"/>
                </a:lnTo>
                <a:close/>
              </a:path>
              <a:path w="1953895" h="935989">
                <a:moveTo>
                  <a:pt x="784860" y="931164"/>
                </a:moveTo>
                <a:lnTo>
                  <a:pt x="783336" y="928116"/>
                </a:lnTo>
                <a:lnTo>
                  <a:pt x="780288" y="926592"/>
                </a:lnTo>
                <a:lnTo>
                  <a:pt x="777240" y="928116"/>
                </a:lnTo>
                <a:lnTo>
                  <a:pt x="775716" y="931164"/>
                </a:lnTo>
                <a:lnTo>
                  <a:pt x="777240" y="934212"/>
                </a:lnTo>
                <a:lnTo>
                  <a:pt x="780288" y="935736"/>
                </a:lnTo>
                <a:lnTo>
                  <a:pt x="783336" y="934212"/>
                </a:lnTo>
                <a:lnTo>
                  <a:pt x="784860" y="931164"/>
                </a:lnTo>
                <a:close/>
              </a:path>
              <a:path w="1953895" h="935989">
                <a:moveTo>
                  <a:pt x="765048" y="934212"/>
                </a:moveTo>
                <a:lnTo>
                  <a:pt x="765048" y="928116"/>
                </a:lnTo>
                <a:lnTo>
                  <a:pt x="760476" y="926592"/>
                </a:lnTo>
                <a:lnTo>
                  <a:pt x="757428" y="928116"/>
                </a:lnTo>
                <a:lnTo>
                  <a:pt x="755904" y="931164"/>
                </a:lnTo>
                <a:lnTo>
                  <a:pt x="757428" y="934212"/>
                </a:lnTo>
                <a:lnTo>
                  <a:pt x="760476" y="935736"/>
                </a:lnTo>
                <a:lnTo>
                  <a:pt x="765048" y="934212"/>
                </a:lnTo>
                <a:close/>
              </a:path>
              <a:path w="1953895" h="935989">
                <a:moveTo>
                  <a:pt x="746760" y="931164"/>
                </a:moveTo>
                <a:lnTo>
                  <a:pt x="745236" y="928116"/>
                </a:lnTo>
                <a:lnTo>
                  <a:pt x="742188" y="926592"/>
                </a:lnTo>
                <a:lnTo>
                  <a:pt x="739140" y="928116"/>
                </a:lnTo>
                <a:lnTo>
                  <a:pt x="737616" y="931164"/>
                </a:lnTo>
                <a:lnTo>
                  <a:pt x="739140" y="934212"/>
                </a:lnTo>
                <a:lnTo>
                  <a:pt x="742188" y="935736"/>
                </a:lnTo>
                <a:lnTo>
                  <a:pt x="745236" y="934212"/>
                </a:lnTo>
                <a:lnTo>
                  <a:pt x="746760" y="931164"/>
                </a:lnTo>
                <a:close/>
              </a:path>
              <a:path w="1953895" h="935989">
                <a:moveTo>
                  <a:pt x="726948" y="934212"/>
                </a:moveTo>
                <a:lnTo>
                  <a:pt x="726948" y="928116"/>
                </a:lnTo>
                <a:lnTo>
                  <a:pt x="722376" y="926592"/>
                </a:lnTo>
                <a:lnTo>
                  <a:pt x="719328" y="928116"/>
                </a:lnTo>
                <a:lnTo>
                  <a:pt x="717804" y="931164"/>
                </a:lnTo>
                <a:lnTo>
                  <a:pt x="719328" y="934212"/>
                </a:lnTo>
                <a:lnTo>
                  <a:pt x="722376" y="935736"/>
                </a:lnTo>
                <a:lnTo>
                  <a:pt x="726948" y="934212"/>
                </a:lnTo>
                <a:close/>
              </a:path>
              <a:path w="1953895" h="935989">
                <a:moveTo>
                  <a:pt x="708660" y="931164"/>
                </a:moveTo>
                <a:lnTo>
                  <a:pt x="707136" y="928116"/>
                </a:lnTo>
                <a:lnTo>
                  <a:pt x="704088" y="926592"/>
                </a:lnTo>
                <a:lnTo>
                  <a:pt x="701040" y="928116"/>
                </a:lnTo>
                <a:lnTo>
                  <a:pt x="699516" y="931164"/>
                </a:lnTo>
                <a:lnTo>
                  <a:pt x="701040" y="934212"/>
                </a:lnTo>
                <a:lnTo>
                  <a:pt x="704088" y="935736"/>
                </a:lnTo>
                <a:lnTo>
                  <a:pt x="707136" y="934212"/>
                </a:lnTo>
                <a:lnTo>
                  <a:pt x="708660" y="931164"/>
                </a:lnTo>
                <a:close/>
              </a:path>
              <a:path w="1953895" h="935989">
                <a:moveTo>
                  <a:pt x="688848" y="934212"/>
                </a:moveTo>
                <a:lnTo>
                  <a:pt x="688848" y="928116"/>
                </a:lnTo>
                <a:lnTo>
                  <a:pt x="684276" y="926592"/>
                </a:lnTo>
                <a:lnTo>
                  <a:pt x="681228" y="928116"/>
                </a:lnTo>
                <a:lnTo>
                  <a:pt x="679704" y="931164"/>
                </a:lnTo>
                <a:lnTo>
                  <a:pt x="681228" y="934212"/>
                </a:lnTo>
                <a:lnTo>
                  <a:pt x="684276" y="935736"/>
                </a:lnTo>
                <a:lnTo>
                  <a:pt x="688848" y="934212"/>
                </a:lnTo>
                <a:close/>
              </a:path>
              <a:path w="1953895" h="935989">
                <a:moveTo>
                  <a:pt x="670560" y="931164"/>
                </a:moveTo>
                <a:lnTo>
                  <a:pt x="669036" y="928116"/>
                </a:lnTo>
                <a:lnTo>
                  <a:pt x="665988" y="926592"/>
                </a:lnTo>
                <a:lnTo>
                  <a:pt x="662940" y="928116"/>
                </a:lnTo>
                <a:lnTo>
                  <a:pt x="661416" y="931164"/>
                </a:lnTo>
                <a:lnTo>
                  <a:pt x="662940" y="934212"/>
                </a:lnTo>
                <a:lnTo>
                  <a:pt x="665988" y="935736"/>
                </a:lnTo>
                <a:lnTo>
                  <a:pt x="669036" y="934212"/>
                </a:lnTo>
                <a:lnTo>
                  <a:pt x="670560" y="931164"/>
                </a:lnTo>
                <a:close/>
              </a:path>
              <a:path w="1953895" h="935989">
                <a:moveTo>
                  <a:pt x="650748" y="934212"/>
                </a:moveTo>
                <a:lnTo>
                  <a:pt x="650748" y="928116"/>
                </a:lnTo>
                <a:lnTo>
                  <a:pt x="646176" y="926592"/>
                </a:lnTo>
                <a:lnTo>
                  <a:pt x="643128" y="928116"/>
                </a:lnTo>
                <a:lnTo>
                  <a:pt x="641604" y="931164"/>
                </a:lnTo>
                <a:lnTo>
                  <a:pt x="643128" y="934212"/>
                </a:lnTo>
                <a:lnTo>
                  <a:pt x="646176" y="935736"/>
                </a:lnTo>
                <a:lnTo>
                  <a:pt x="650748" y="934212"/>
                </a:lnTo>
                <a:close/>
              </a:path>
              <a:path w="1953895" h="935989">
                <a:moveTo>
                  <a:pt x="632460" y="931164"/>
                </a:moveTo>
                <a:lnTo>
                  <a:pt x="630936" y="928116"/>
                </a:lnTo>
                <a:lnTo>
                  <a:pt x="627888" y="926592"/>
                </a:lnTo>
                <a:lnTo>
                  <a:pt x="624840" y="928116"/>
                </a:lnTo>
                <a:lnTo>
                  <a:pt x="623316" y="931164"/>
                </a:lnTo>
                <a:lnTo>
                  <a:pt x="624840" y="934212"/>
                </a:lnTo>
                <a:lnTo>
                  <a:pt x="627888" y="935736"/>
                </a:lnTo>
                <a:lnTo>
                  <a:pt x="630936" y="934212"/>
                </a:lnTo>
                <a:lnTo>
                  <a:pt x="632460" y="931164"/>
                </a:lnTo>
                <a:close/>
              </a:path>
              <a:path w="1953895" h="935989">
                <a:moveTo>
                  <a:pt x="612648" y="934212"/>
                </a:moveTo>
                <a:lnTo>
                  <a:pt x="612648" y="928116"/>
                </a:lnTo>
                <a:lnTo>
                  <a:pt x="608076" y="926592"/>
                </a:lnTo>
                <a:lnTo>
                  <a:pt x="605028" y="928116"/>
                </a:lnTo>
                <a:lnTo>
                  <a:pt x="603504" y="931164"/>
                </a:lnTo>
                <a:lnTo>
                  <a:pt x="605028" y="934212"/>
                </a:lnTo>
                <a:lnTo>
                  <a:pt x="608076" y="935736"/>
                </a:lnTo>
                <a:lnTo>
                  <a:pt x="612648" y="934212"/>
                </a:lnTo>
                <a:close/>
              </a:path>
              <a:path w="1953895" h="935989">
                <a:moveTo>
                  <a:pt x="594360" y="931164"/>
                </a:moveTo>
                <a:lnTo>
                  <a:pt x="592836" y="928116"/>
                </a:lnTo>
                <a:lnTo>
                  <a:pt x="589788" y="926592"/>
                </a:lnTo>
                <a:lnTo>
                  <a:pt x="586740" y="928116"/>
                </a:lnTo>
                <a:lnTo>
                  <a:pt x="585216" y="931164"/>
                </a:lnTo>
                <a:lnTo>
                  <a:pt x="586740" y="934212"/>
                </a:lnTo>
                <a:lnTo>
                  <a:pt x="589788" y="935736"/>
                </a:lnTo>
                <a:lnTo>
                  <a:pt x="592836" y="934212"/>
                </a:lnTo>
                <a:lnTo>
                  <a:pt x="594360" y="931164"/>
                </a:lnTo>
                <a:close/>
              </a:path>
              <a:path w="1953895" h="935989">
                <a:moveTo>
                  <a:pt x="574548" y="931164"/>
                </a:moveTo>
                <a:lnTo>
                  <a:pt x="573024" y="928116"/>
                </a:lnTo>
                <a:lnTo>
                  <a:pt x="569976" y="926592"/>
                </a:lnTo>
                <a:lnTo>
                  <a:pt x="566928" y="928116"/>
                </a:lnTo>
                <a:lnTo>
                  <a:pt x="565404" y="931164"/>
                </a:lnTo>
                <a:lnTo>
                  <a:pt x="566928" y="934212"/>
                </a:lnTo>
                <a:lnTo>
                  <a:pt x="569976" y="935736"/>
                </a:lnTo>
                <a:lnTo>
                  <a:pt x="573024" y="934212"/>
                </a:lnTo>
                <a:lnTo>
                  <a:pt x="574548" y="931164"/>
                </a:lnTo>
                <a:close/>
              </a:path>
              <a:path w="1953895" h="935989">
                <a:moveTo>
                  <a:pt x="556260" y="931164"/>
                </a:moveTo>
                <a:lnTo>
                  <a:pt x="554736" y="928116"/>
                </a:lnTo>
                <a:lnTo>
                  <a:pt x="551688" y="926592"/>
                </a:lnTo>
                <a:lnTo>
                  <a:pt x="548640" y="928116"/>
                </a:lnTo>
                <a:lnTo>
                  <a:pt x="547116" y="931164"/>
                </a:lnTo>
                <a:lnTo>
                  <a:pt x="548640" y="934212"/>
                </a:lnTo>
                <a:lnTo>
                  <a:pt x="551688" y="935736"/>
                </a:lnTo>
                <a:lnTo>
                  <a:pt x="554736" y="934212"/>
                </a:lnTo>
                <a:lnTo>
                  <a:pt x="556260" y="931164"/>
                </a:lnTo>
                <a:close/>
              </a:path>
              <a:path w="1953895" h="935989">
                <a:moveTo>
                  <a:pt x="536448" y="931164"/>
                </a:moveTo>
                <a:lnTo>
                  <a:pt x="534924" y="928116"/>
                </a:lnTo>
                <a:lnTo>
                  <a:pt x="531876" y="926592"/>
                </a:lnTo>
                <a:lnTo>
                  <a:pt x="528828" y="928116"/>
                </a:lnTo>
                <a:lnTo>
                  <a:pt x="527304" y="931164"/>
                </a:lnTo>
                <a:lnTo>
                  <a:pt x="528828" y="934212"/>
                </a:lnTo>
                <a:lnTo>
                  <a:pt x="531876" y="935736"/>
                </a:lnTo>
                <a:lnTo>
                  <a:pt x="534924" y="934212"/>
                </a:lnTo>
                <a:lnTo>
                  <a:pt x="536448" y="931164"/>
                </a:lnTo>
                <a:close/>
              </a:path>
              <a:path w="1953895" h="935989">
                <a:moveTo>
                  <a:pt x="518160" y="931164"/>
                </a:moveTo>
                <a:lnTo>
                  <a:pt x="516636" y="928116"/>
                </a:lnTo>
                <a:lnTo>
                  <a:pt x="513588" y="926592"/>
                </a:lnTo>
                <a:lnTo>
                  <a:pt x="510540" y="928116"/>
                </a:lnTo>
                <a:lnTo>
                  <a:pt x="509016" y="931164"/>
                </a:lnTo>
                <a:lnTo>
                  <a:pt x="510540" y="934212"/>
                </a:lnTo>
                <a:lnTo>
                  <a:pt x="513588" y="935736"/>
                </a:lnTo>
                <a:lnTo>
                  <a:pt x="516636" y="934212"/>
                </a:lnTo>
                <a:lnTo>
                  <a:pt x="518160" y="931164"/>
                </a:lnTo>
                <a:close/>
              </a:path>
              <a:path w="1953895" h="935989">
                <a:moveTo>
                  <a:pt x="498348" y="931164"/>
                </a:moveTo>
                <a:lnTo>
                  <a:pt x="496824" y="928116"/>
                </a:lnTo>
                <a:lnTo>
                  <a:pt x="493776" y="926592"/>
                </a:lnTo>
                <a:lnTo>
                  <a:pt x="490728" y="928116"/>
                </a:lnTo>
                <a:lnTo>
                  <a:pt x="489204" y="931164"/>
                </a:lnTo>
                <a:lnTo>
                  <a:pt x="490728" y="934212"/>
                </a:lnTo>
                <a:lnTo>
                  <a:pt x="493776" y="935736"/>
                </a:lnTo>
                <a:lnTo>
                  <a:pt x="496824" y="934212"/>
                </a:lnTo>
                <a:lnTo>
                  <a:pt x="498348" y="931164"/>
                </a:lnTo>
                <a:close/>
              </a:path>
              <a:path w="1953895" h="935989">
                <a:moveTo>
                  <a:pt x="480060" y="931164"/>
                </a:moveTo>
                <a:lnTo>
                  <a:pt x="478536" y="928116"/>
                </a:lnTo>
                <a:lnTo>
                  <a:pt x="475488" y="926592"/>
                </a:lnTo>
                <a:lnTo>
                  <a:pt x="472440" y="928116"/>
                </a:lnTo>
                <a:lnTo>
                  <a:pt x="470916" y="931164"/>
                </a:lnTo>
                <a:lnTo>
                  <a:pt x="472440" y="934212"/>
                </a:lnTo>
                <a:lnTo>
                  <a:pt x="475488" y="935736"/>
                </a:lnTo>
                <a:lnTo>
                  <a:pt x="478536" y="934212"/>
                </a:lnTo>
                <a:lnTo>
                  <a:pt x="480060" y="931164"/>
                </a:lnTo>
                <a:close/>
              </a:path>
              <a:path w="1953895" h="935989">
                <a:moveTo>
                  <a:pt x="460248" y="931164"/>
                </a:moveTo>
                <a:lnTo>
                  <a:pt x="458724" y="928116"/>
                </a:lnTo>
                <a:lnTo>
                  <a:pt x="455676" y="926592"/>
                </a:lnTo>
                <a:lnTo>
                  <a:pt x="452628" y="928116"/>
                </a:lnTo>
                <a:lnTo>
                  <a:pt x="451104" y="931164"/>
                </a:lnTo>
                <a:lnTo>
                  <a:pt x="452628" y="934212"/>
                </a:lnTo>
                <a:lnTo>
                  <a:pt x="455676" y="935736"/>
                </a:lnTo>
                <a:lnTo>
                  <a:pt x="458724" y="934212"/>
                </a:lnTo>
                <a:lnTo>
                  <a:pt x="460248" y="931164"/>
                </a:lnTo>
                <a:close/>
              </a:path>
              <a:path w="1953895" h="935989">
                <a:moveTo>
                  <a:pt x="441960" y="931164"/>
                </a:moveTo>
                <a:lnTo>
                  <a:pt x="440436" y="928116"/>
                </a:lnTo>
                <a:lnTo>
                  <a:pt x="437388" y="926592"/>
                </a:lnTo>
                <a:lnTo>
                  <a:pt x="432816" y="928116"/>
                </a:lnTo>
                <a:lnTo>
                  <a:pt x="432816" y="934212"/>
                </a:lnTo>
                <a:lnTo>
                  <a:pt x="437388" y="935736"/>
                </a:lnTo>
                <a:lnTo>
                  <a:pt x="440436" y="934212"/>
                </a:lnTo>
                <a:lnTo>
                  <a:pt x="441960" y="931164"/>
                </a:lnTo>
                <a:close/>
              </a:path>
              <a:path w="1953895" h="935989">
                <a:moveTo>
                  <a:pt x="422148" y="931164"/>
                </a:moveTo>
                <a:lnTo>
                  <a:pt x="420624" y="928116"/>
                </a:lnTo>
                <a:lnTo>
                  <a:pt x="417576" y="926592"/>
                </a:lnTo>
                <a:lnTo>
                  <a:pt x="414528" y="928116"/>
                </a:lnTo>
                <a:lnTo>
                  <a:pt x="413004" y="931164"/>
                </a:lnTo>
                <a:lnTo>
                  <a:pt x="414528" y="934212"/>
                </a:lnTo>
                <a:lnTo>
                  <a:pt x="417576" y="935736"/>
                </a:lnTo>
                <a:lnTo>
                  <a:pt x="420624" y="934212"/>
                </a:lnTo>
                <a:lnTo>
                  <a:pt x="422148" y="931164"/>
                </a:lnTo>
                <a:close/>
              </a:path>
              <a:path w="1953895" h="935989">
                <a:moveTo>
                  <a:pt x="403860" y="931164"/>
                </a:moveTo>
                <a:lnTo>
                  <a:pt x="402336" y="928116"/>
                </a:lnTo>
                <a:lnTo>
                  <a:pt x="399288" y="926592"/>
                </a:lnTo>
                <a:lnTo>
                  <a:pt x="394716" y="928116"/>
                </a:lnTo>
                <a:lnTo>
                  <a:pt x="394716" y="934212"/>
                </a:lnTo>
                <a:lnTo>
                  <a:pt x="399288" y="935736"/>
                </a:lnTo>
                <a:lnTo>
                  <a:pt x="402336" y="934212"/>
                </a:lnTo>
                <a:lnTo>
                  <a:pt x="403860" y="931164"/>
                </a:lnTo>
                <a:close/>
              </a:path>
              <a:path w="1953895" h="935989">
                <a:moveTo>
                  <a:pt x="384048" y="931164"/>
                </a:moveTo>
                <a:lnTo>
                  <a:pt x="382524" y="928116"/>
                </a:lnTo>
                <a:lnTo>
                  <a:pt x="379476" y="926592"/>
                </a:lnTo>
                <a:lnTo>
                  <a:pt x="376428" y="928116"/>
                </a:lnTo>
                <a:lnTo>
                  <a:pt x="374904" y="931164"/>
                </a:lnTo>
                <a:lnTo>
                  <a:pt x="376428" y="934212"/>
                </a:lnTo>
                <a:lnTo>
                  <a:pt x="379476" y="935736"/>
                </a:lnTo>
                <a:lnTo>
                  <a:pt x="382524" y="934212"/>
                </a:lnTo>
                <a:lnTo>
                  <a:pt x="384048" y="931164"/>
                </a:lnTo>
                <a:close/>
              </a:path>
              <a:path w="1953895" h="935989">
                <a:moveTo>
                  <a:pt x="365760" y="931164"/>
                </a:moveTo>
                <a:lnTo>
                  <a:pt x="364236" y="928116"/>
                </a:lnTo>
                <a:lnTo>
                  <a:pt x="361188" y="926592"/>
                </a:lnTo>
                <a:lnTo>
                  <a:pt x="356616" y="928116"/>
                </a:lnTo>
                <a:lnTo>
                  <a:pt x="356616" y="934212"/>
                </a:lnTo>
                <a:lnTo>
                  <a:pt x="361188" y="935736"/>
                </a:lnTo>
                <a:lnTo>
                  <a:pt x="364236" y="934212"/>
                </a:lnTo>
                <a:lnTo>
                  <a:pt x="365760" y="931164"/>
                </a:lnTo>
                <a:close/>
              </a:path>
              <a:path w="1953895" h="935989">
                <a:moveTo>
                  <a:pt x="345948" y="931164"/>
                </a:moveTo>
                <a:lnTo>
                  <a:pt x="344424" y="928116"/>
                </a:lnTo>
                <a:lnTo>
                  <a:pt x="341376" y="926592"/>
                </a:lnTo>
                <a:lnTo>
                  <a:pt x="338328" y="928116"/>
                </a:lnTo>
                <a:lnTo>
                  <a:pt x="336804" y="931164"/>
                </a:lnTo>
                <a:lnTo>
                  <a:pt x="338328" y="934212"/>
                </a:lnTo>
                <a:lnTo>
                  <a:pt x="341376" y="935736"/>
                </a:lnTo>
                <a:lnTo>
                  <a:pt x="344424" y="934212"/>
                </a:lnTo>
                <a:lnTo>
                  <a:pt x="345948" y="931164"/>
                </a:lnTo>
                <a:close/>
              </a:path>
              <a:path w="1953895" h="935989">
                <a:moveTo>
                  <a:pt x="327660" y="931164"/>
                </a:moveTo>
                <a:lnTo>
                  <a:pt x="326136" y="928116"/>
                </a:lnTo>
                <a:lnTo>
                  <a:pt x="323088" y="926592"/>
                </a:lnTo>
                <a:lnTo>
                  <a:pt x="318516" y="928116"/>
                </a:lnTo>
                <a:lnTo>
                  <a:pt x="318516" y="934212"/>
                </a:lnTo>
                <a:lnTo>
                  <a:pt x="323088" y="935736"/>
                </a:lnTo>
                <a:lnTo>
                  <a:pt x="326136" y="934212"/>
                </a:lnTo>
                <a:lnTo>
                  <a:pt x="327660" y="931164"/>
                </a:lnTo>
                <a:close/>
              </a:path>
              <a:path w="1953895" h="935989">
                <a:moveTo>
                  <a:pt x="307848" y="931164"/>
                </a:moveTo>
                <a:lnTo>
                  <a:pt x="306324" y="928116"/>
                </a:lnTo>
                <a:lnTo>
                  <a:pt x="303276" y="926592"/>
                </a:lnTo>
                <a:lnTo>
                  <a:pt x="300228" y="928116"/>
                </a:lnTo>
                <a:lnTo>
                  <a:pt x="298704" y="931164"/>
                </a:lnTo>
                <a:lnTo>
                  <a:pt x="300228" y="934212"/>
                </a:lnTo>
                <a:lnTo>
                  <a:pt x="303276" y="935736"/>
                </a:lnTo>
                <a:lnTo>
                  <a:pt x="306324" y="934212"/>
                </a:lnTo>
                <a:lnTo>
                  <a:pt x="307848" y="931164"/>
                </a:lnTo>
                <a:close/>
              </a:path>
              <a:path w="1953895" h="935989">
                <a:moveTo>
                  <a:pt x="289560" y="931164"/>
                </a:moveTo>
                <a:lnTo>
                  <a:pt x="288036" y="928116"/>
                </a:lnTo>
                <a:lnTo>
                  <a:pt x="284988" y="926592"/>
                </a:lnTo>
                <a:lnTo>
                  <a:pt x="280416" y="928116"/>
                </a:lnTo>
                <a:lnTo>
                  <a:pt x="280416" y="934212"/>
                </a:lnTo>
                <a:lnTo>
                  <a:pt x="284988" y="935736"/>
                </a:lnTo>
                <a:lnTo>
                  <a:pt x="288036" y="934212"/>
                </a:lnTo>
                <a:lnTo>
                  <a:pt x="289560" y="931164"/>
                </a:lnTo>
                <a:close/>
              </a:path>
              <a:path w="1953895" h="935989">
                <a:moveTo>
                  <a:pt x="269748" y="931164"/>
                </a:moveTo>
                <a:lnTo>
                  <a:pt x="268224" y="928116"/>
                </a:lnTo>
                <a:lnTo>
                  <a:pt x="265176" y="926592"/>
                </a:lnTo>
                <a:lnTo>
                  <a:pt x="262128" y="928116"/>
                </a:lnTo>
                <a:lnTo>
                  <a:pt x="260604" y="931164"/>
                </a:lnTo>
                <a:lnTo>
                  <a:pt x="262128" y="934212"/>
                </a:lnTo>
                <a:lnTo>
                  <a:pt x="265176" y="935736"/>
                </a:lnTo>
                <a:lnTo>
                  <a:pt x="268224" y="934212"/>
                </a:lnTo>
                <a:lnTo>
                  <a:pt x="269748" y="931164"/>
                </a:lnTo>
                <a:close/>
              </a:path>
              <a:path w="1953895" h="935989">
                <a:moveTo>
                  <a:pt x="251460" y="931164"/>
                </a:moveTo>
                <a:lnTo>
                  <a:pt x="249936" y="928116"/>
                </a:lnTo>
                <a:lnTo>
                  <a:pt x="246888" y="926592"/>
                </a:lnTo>
                <a:lnTo>
                  <a:pt x="242316" y="928116"/>
                </a:lnTo>
                <a:lnTo>
                  <a:pt x="242316" y="934212"/>
                </a:lnTo>
                <a:lnTo>
                  <a:pt x="246888" y="935736"/>
                </a:lnTo>
                <a:lnTo>
                  <a:pt x="249936" y="934212"/>
                </a:lnTo>
                <a:lnTo>
                  <a:pt x="251460" y="931164"/>
                </a:lnTo>
                <a:close/>
              </a:path>
              <a:path w="1953895" h="935989">
                <a:moveTo>
                  <a:pt x="231648" y="931164"/>
                </a:moveTo>
                <a:lnTo>
                  <a:pt x="230124" y="928116"/>
                </a:lnTo>
                <a:lnTo>
                  <a:pt x="227076" y="926592"/>
                </a:lnTo>
                <a:lnTo>
                  <a:pt x="224028" y="928116"/>
                </a:lnTo>
                <a:lnTo>
                  <a:pt x="222504" y="931164"/>
                </a:lnTo>
                <a:lnTo>
                  <a:pt x="224028" y="934212"/>
                </a:lnTo>
                <a:lnTo>
                  <a:pt x="227076" y="935736"/>
                </a:lnTo>
                <a:lnTo>
                  <a:pt x="230124" y="934212"/>
                </a:lnTo>
                <a:lnTo>
                  <a:pt x="231648" y="931164"/>
                </a:lnTo>
                <a:close/>
              </a:path>
              <a:path w="1953895" h="935989">
                <a:moveTo>
                  <a:pt x="213360" y="931164"/>
                </a:moveTo>
                <a:lnTo>
                  <a:pt x="211836" y="928116"/>
                </a:lnTo>
                <a:lnTo>
                  <a:pt x="208788" y="926592"/>
                </a:lnTo>
                <a:lnTo>
                  <a:pt x="204216" y="928116"/>
                </a:lnTo>
                <a:lnTo>
                  <a:pt x="204216" y="934212"/>
                </a:lnTo>
                <a:lnTo>
                  <a:pt x="208788" y="935736"/>
                </a:lnTo>
                <a:lnTo>
                  <a:pt x="211836" y="934212"/>
                </a:lnTo>
                <a:lnTo>
                  <a:pt x="213360" y="931164"/>
                </a:lnTo>
                <a:close/>
              </a:path>
              <a:path w="1953895" h="935989">
                <a:moveTo>
                  <a:pt x="193548" y="931164"/>
                </a:moveTo>
                <a:lnTo>
                  <a:pt x="192024" y="928116"/>
                </a:lnTo>
                <a:lnTo>
                  <a:pt x="188976" y="926592"/>
                </a:lnTo>
                <a:lnTo>
                  <a:pt x="185928" y="928116"/>
                </a:lnTo>
                <a:lnTo>
                  <a:pt x="184404" y="931164"/>
                </a:lnTo>
                <a:lnTo>
                  <a:pt x="185928" y="934212"/>
                </a:lnTo>
                <a:lnTo>
                  <a:pt x="188976" y="935736"/>
                </a:lnTo>
                <a:lnTo>
                  <a:pt x="192024" y="934212"/>
                </a:lnTo>
                <a:lnTo>
                  <a:pt x="193548" y="931164"/>
                </a:lnTo>
                <a:close/>
              </a:path>
              <a:path w="1953895" h="935989">
                <a:moveTo>
                  <a:pt x="175260" y="931164"/>
                </a:moveTo>
                <a:lnTo>
                  <a:pt x="173736" y="928116"/>
                </a:lnTo>
                <a:lnTo>
                  <a:pt x="170688" y="926592"/>
                </a:lnTo>
                <a:lnTo>
                  <a:pt x="166116" y="928116"/>
                </a:lnTo>
                <a:lnTo>
                  <a:pt x="166116" y="934212"/>
                </a:lnTo>
                <a:lnTo>
                  <a:pt x="170688" y="935736"/>
                </a:lnTo>
                <a:lnTo>
                  <a:pt x="173736" y="934212"/>
                </a:lnTo>
                <a:lnTo>
                  <a:pt x="175260" y="931164"/>
                </a:lnTo>
                <a:close/>
              </a:path>
              <a:path w="1953895" h="935989">
                <a:moveTo>
                  <a:pt x="155448" y="931164"/>
                </a:moveTo>
                <a:lnTo>
                  <a:pt x="153924" y="928116"/>
                </a:lnTo>
                <a:lnTo>
                  <a:pt x="150876" y="926592"/>
                </a:lnTo>
                <a:lnTo>
                  <a:pt x="147828" y="928116"/>
                </a:lnTo>
                <a:lnTo>
                  <a:pt x="146304" y="931164"/>
                </a:lnTo>
                <a:lnTo>
                  <a:pt x="147828" y="934212"/>
                </a:lnTo>
                <a:lnTo>
                  <a:pt x="150876" y="935736"/>
                </a:lnTo>
                <a:lnTo>
                  <a:pt x="153924" y="934212"/>
                </a:lnTo>
                <a:lnTo>
                  <a:pt x="155448" y="931164"/>
                </a:lnTo>
                <a:close/>
              </a:path>
              <a:path w="1953895" h="935989">
                <a:moveTo>
                  <a:pt x="137160" y="931164"/>
                </a:moveTo>
                <a:lnTo>
                  <a:pt x="135636" y="928116"/>
                </a:lnTo>
                <a:lnTo>
                  <a:pt x="132588" y="926592"/>
                </a:lnTo>
                <a:lnTo>
                  <a:pt x="128016" y="928116"/>
                </a:lnTo>
                <a:lnTo>
                  <a:pt x="128016" y="934212"/>
                </a:lnTo>
                <a:lnTo>
                  <a:pt x="132588" y="935736"/>
                </a:lnTo>
                <a:lnTo>
                  <a:pt x="135636" y="934212"/>
                </a:lnTo>
                <a:lnTo>
                  <a:pt x="137160" y="931164"/>
                </a:lnTo>
                <a:close/>
              </a:path>
              <a:path w="1953895" h="935989">
                <a:moveTo>
                  <a:pt x="117348" y="931164"/>
                </a:moveTo>
                <a:lnTo>
                  <a:pt x="115824" y="928116"/>
                </a:lnTo>
                <a:lnTo>
                  <a:pt x="112776" y="926592"/>
                </a:lnTo>
                <a:lnTo>
                  <a:pt x="109728" y="928116"/>
                </a:lnTo>
                <a:lnTo>
                  <a:pt x="108204" y="931164"/>
                </a:lnTo>
                <a:lnTo>
                  <a:pt x="109728" y="934212"/>
                </a:lnTo>
                <a:lnTo>
                  <a:pt x="112776" y="935736"/>
                </a:lnTo>
                <a:lnTo>
                  <a:pt x="115824" y="934212"/>
                </a:lnTo>
                <a:lnTo>
                  <a:pt x="117348" y="931164"/>
                </a:lnTo>
                <a:close/>
              </a:path>
              <a:path w="1953895" h="935989">
                <a:moveTo>
                  <a:pt x="99060" y="931164"/>
                </a:moveTo>
                <a:lnTo>
                  <a:pt x="97536" y="928116"/>
                </a:lnTo>
                <a:lnTo>
                  <a:pt x="94488" y="926592"/>
                </a:lnTo>
                <a:lnTo>
                  <a:pt x="89916" y="928116"/>
                </a:lnTo>
                <a:lnTo>
                  <a:pt x="88392" y="931164"/>
                </a:lnTo>
                <a:lnTo>
                  <a:pt x="89916" y="934212"/>
                </a:lnTo>
                <a:lnTo>
                  <a:pt x="94488" y="935736"/>
                </a:lnTo>
                <a:lnTo>
                  <a:pt x="97536" y="934212"/>
                </a:lnTo>
                <a:lnTo>
                  <a:pt x="99060" y="931164"/>
                </a:lnTo>
                <a:close/>
              </a:path>
              <a:path w="1953895" h="935989">
                <a:moveTo>
                  <a:pt x="79248" y="931164"/>
                </a:moveTo>
                <a:lnTo>
                  <a:pt x="77724" y="928116"/>
                </a:lnTo>
                <a:lnTo>
                  <a:pt x="74676" y="926592"/>
                </a:lnTo>
                <a:lnTo>
                  <a:pt x="71628" y="928116"/>
                </a:lnTo>
                <a:lnTo>
                  <a:pt x="70104" y="931164"/>
                </a:lnTo>
                <a:lnTo>
                  <a:pt x="71628" y="934212"/>
                </a:lnTo>
                <a:lnTo>
                  <a:pt x="74676" y="935736"/>
                </a:lnTo>
                <a:lnTo>
                  <a:pt x="77724" y="934212"/>
                </a:lnTo>
                <a:lnTo>
                  <a:pt x="79248" y="931164"/>
                </a:lnTo>
                <a:close/>
              </a:path>
              <a:path w="1953895" h="935989">
                <a:moveTo>
                  <a:pt x="60960" y="931164"/>
                </a:moveTo>
                <a:lnTo>
                  <a:pt x="59436" y="928116"/>
                </a:lnTo>
                <a:lnTo>
                  <a:pt x="56388" y="926592"/>
                </a:lnTo>
                <a:lnTo>
                  <a:pt x="51816" y="928116"/>
                </a:lnTo>
                <a:lnTo>
                  <a:pt x="50292" y="931164"/>
                </a:lnTo>
                <a:lnTo>
                  <a:pt x="51816" y="934212"/>
                </a:lnTo>
                <a:lnTo>
                  <a:pt x="56388" y="935736"/>
                </a:lnTo>
                <a:lnTo>
                  <a:pt x="59436" y="934212"/>
                </a:lnTo>
                <a:lnTo>
                  <a:pt x="60960" y="931164"/>
                </a:lnTo>
                <a:close/>
              </a:path>
              <a:path w="1953895" h="935989">
                <a:moveTo>
                  <a:pt x="41148" y="931164"/>
                </a:moveTo>
                <a:lnTo>
                  <a:pt x="39624" y="928116"/>
                </a:lnTo>
                <a:lnTo>
                  <a:pt x="36576" y="926592"/>
                </a:lnTo>
                <a:lnTo>
                  <a:pt x="33528" y="928116"/>
                </a:lnTo>
                <a:lnTo>
                  <a:pt x="32004" y="931164"/>
                </a:lnTo>
                <a:lnTo>
                  <a:pt x="33528" y="934212"/>
                </a:lnTo>
                <a:lnTo>
                  <a:pt x="36576" y="935736"/>
                </a:lnTo>
                <a:lnTo>
                  <a:pt x="39624" y="934212"/>
                </a:lnTo>
                <a:lnTo>
                  <a:pt x="41148" y="931164"/>
                </a:lnTo>
                <a:close/>
              </a:path>
              <a:path w="1953895" h="935989">
                <a:moveTo>
                  <a:pt x="22860" y="931164"/>
                </a:moveTo>
                <a:lnTo>
                  <a:pt x="21336" y="928116"/>
                </a:lnTo>
                <a:lnTo>
                  <a:pt x="18288" y="926592"/>
                </a:lnTo>
                <a:lnTo>
                  <a:pt x="13716" y="928116"/>
                </a:lnTo>
                <a:lnTo>
                  <a:pt x="12192" y="931164"/>
                </a:lnTo>
                <a:lnTo>
                  <a:pt x="13716" y="934212"/>
                </a:lnTo>
                <a:lnTo>
                  <a:pt x="18288" y="935736"/>
                </a:lnTo>
                <a:lnTo>
                  <a:pt x="21336" y="934212"/>
                </a:lnTo>
                <a:lnTo>
                  <a:pt x="22860" y="9311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796158" y="1212595"/>
            <a:ext cx="150812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Elementos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textuais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Arial"/>
                <a:cs typeface="Arial"/>
              </a:rPr>
              <a:t>pós-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textuais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08981" y="537972"/>
            <a:ext cx="2484120" cy="367665"/>
          </a:xfrm>
          <a:prstGeom prst="rect">
            <a:avLst/>
          </a:prstGeom>
          <a:solidFill>
            <a:srgbClr val="FFFF98"/>
          </a:solidFill>
        </p:spPr>
        <p:txBody>
          <a:bodyPr vert="horz" wrap="square" lIns="0" tIns="39370" rIns="0" bIns="0" rtlCol="0">
            <a:spAutoFit/>
          </a:bodyPr>
          <a:lstStyle/>
          <a:p>
            <a:pPr marL="234315">
              <a:lnSpc>
                <a:spcPct val="100000"/>
              </a:lnSpc>
              <a:spcBef>
                <a:spcPts val="310"/>
              </a:spcBef>
            </a:pPr>
            <a:r>
              <a:rPr sz="1800" dirty="0">
                <a:solidFill>
                  <a:srgbClr val="00B04F"/>
                </a:solidFill>
                <a:latin typeface="Arial"/>
                <a:cs typeface="Arial"/>
              </a:rPr>
              <a:t>Projeto</a:t>
            </a:r>
            <a:r>
              <a:rPr sz="1800" spc="25" dirty="0">
                <a:solidFill>
                  <a:srgbClr val="00B04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B04F"/>
                </a:solidFill>
                <a:latin typeface="Arial"/>
                <a:cs typeface="Arial"/>
              </a:rPr>
              <a:t>de</a:t>
            </a:r>
            <a:r>
              <a:rPr sz="1800" spc="25" dirty="0">
                <a:solidFill>
                  <a:srgbClr val="00B04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B04F"/>
                </a:solidFill>
                <a:latin typeface="Arial"/>
                <a:cs typeface="Arial"/>
              </a:rPr>
              <a:t>pesquisa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772668" y="3777995"/>
            <a:ext cx="186055" cy="3429000"/>
            <a:chOff x="772668" y="3777995"/>
            <a:chExt cx="186055" cy="3429000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2668" y="3777995"/>
              <a:ext cx="181355" cy="342899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774073" y="3777996"/>
              <a:ext cx="184785" cy="3429000"/>
            </a:xfrm>
            <a:custGeom>
              <a:avLst/>
              <a:gdLst/>
              <a:ahLst/>
              <a:cxnLst/>
              <a:rect l="l" t="t" r="r" b="b"/>
              <a:pathLst>
                <a:path w="184784" h="3429000">
                  <a:moveTo>
                    <a:pt x="6096" y="3424427"/>
                  </a:moveTo>
                  <a:lnTo>
                    <a:pt x="6096" y="0"/>
                  </a:lnTo>
                  <a:lnTo>
                    <a:pt x="0" y="0"/>
                  </a:lnTo>
                  <a:lnTo>
                    <a:pt x="0" y="3428999"/>
                  </a:lnTo>
                  <a:lnTo>
                    <a:pt x="0" y="3424427"/>
                  </a:lnTo>
                  <a:lnTo>
                    <a:pt x="6096" y="3424427"/>
                  </a:lnTo>
                  <a:close/>
                </a:path>
                <a:path w="184784" h="3429000">
                  <a:moveTo>
                    <a:pt x="179832" y="3424427"/>
                  </a:moveTo>
                  <a:lnTo>
                    <a:pt x="0" y="3424427"/>
                  </a:lnTo>
                  <a:lnTo>
                    <a:pt x="6096" y="3428999"/>
                  </a:lnTo>
                  <a:lnTo>
                    <a:pt x="175260" y="3428999"/>
                  </a:lnTo>
                  <a:lnTo>
                    <a:pt x="179832" y="3424427"/>
                  </a:lnTo>
                  <a:close/>
                </a:path>
                <a:path w="184784" h="3429000">
                  <a:moveTo>
                    <a:pt x="6096" y="3428999"/>
                  </a:moveTo>
                  <a:lnTo>
                    <a:pt x="0" y="3424427"/>
                  </a:lnTo>
                  <a:lnTo>
                    <a:pt x="0" y="3428999"/>
                  </a:lnTo>
                  <a:lnTo>
                    <a:pt x="6096" y="3428999"/>
                  </a:lnTo>
                  <a:close/>
                </a:path>
                <a:path w="184784" h="3429000">
                  <a:moveTo>
                    <a:pt x="184404" y="3428999"/>
                  </a:moveTo>
                  <a:lnTo>
                    <a:pt x="184404" y="0"/>
                  </a:lnTo>
                  <a:lnTo>
                    <a:pt x="175260" y="0"/>
                  </a:lnTo>
                  <a:lnTo>
                    <a:pt x="175260" y="3424427"/>
                  </a:lnTo>
                  <a:lnTo>
                    <a:pt x="179832" y="3424427"/>
                  </a:lnTo>
                  <a:lnTo>
                    <a:pt x="179832" y="3428999"/>
                  </a:lnTo>
                  <a:lnTo>
                    <a:pt x="184404" y="3428999"/>
                  </a:lnTo>
                  <a:close/>
                </a:path>
                <a:path w="184784" h="3429000">
                  <a:moveTo>
                    <a:pt x="179832" y="3428999"/>
                  </a:moveTo>
                  <a:lnTo>
                    <a:pt x="179832" y="3424427"/>
                  </a:lnTo>
                  <a:lnTo>
                    <a:pt x="175260" y="3428999"/>
                  </a:lnTo>
                  <a:lnTo>
                    <a:pt x="179832" y="3428999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9698614" y="5833872"/>
            <a:ext cx="219710" cy="1373505"/>
            <a:chOff x="9698614" y="5833872"/>
            <a:chExt cx="219710" cy="1373505"/>
          </a:xfrm>
        </p:grpSpPr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3185" y="5839967"/>
              <a:ext cx="214883" cy="1367027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9698614" y="5833872"/>
              <a:ext cx="219710" cy="1373505"/>
            </a:xfrm>
            <a:custGeom>
              <a:avLst/>
              <a:gdLst/>
              <a:ahLst/>
              <a:cxnLst/>
              <a:rect l="l" t="t" r="r" b="b"/>
              <a:pathLst>
                <a:path w="219709" h="1373504">
                  <a:moveTo>
                    <a:pt x="219455" y="10667"/>
                  </a:moveTo>
                  <a:lnTo>
                    <a:pt x="219455" y="0"/>
                  </a:lnTo>
                  <a:lnTo>
                    <a:pt x="0" y="0"/>
                  </a:lnTo>
                  <a:lnTo>
                    <a:pt x="0" y="1373124"/>
                  </a:lnTo>
                  <a:lnTo>
                    <a:pt x="4572" y="1373124"/>
                  </a:lnTo>
                  <a:lnTo>
                    <a:pt x="4572" y="10668"/>
                  </a:lnTo>
                  <a:lnTo>
                    <a:pt x="9144" y="6096"/>
                  </a:lnTo>
                  <a:lnTo>
                    <a:pt x="9144" y="10668"/>
                  </a:lnTo>
                  <a:lnTo>
                    <a:pt x="214884" y="10668"/>
                  </a:lnTo>
                  <a:lnTo>
                    <a:pt x="214884" y="6096"/>
                  </a:lnTo>
                  <a:lnTo>
                    <a:pt x="219455" y="10667"/>
                  </a:lnTo>
                  <a:close/>
                </a:path>
                <a:path w="219709" h="1373504">
                  <a:moveTo>
                    <a:pt x="9144" y="10668"/>
                  </a:moveTo>
                  <a:lnTo>
                    <a:pt x="9144" y="6096"/>
                  </a:lnTo>
                  <a:lnTo>
                    <a:pt x="4572" y="10668"/>
                  </a:lnTo>
                  <a:lnTo>
                    <a:pt x="9144" y="10668"/>
                  </a:lnTo>
                  <a:close/>
                </a:path>
                <a:path w="219709" h="1373504">
                  <a:moveTo>
                    <a:pt x="9144" y="1368552"/>
                  </a:moveTo>
                  <a:lnTo>
                    <a:pt x="9144" y="10668"/>
                  </a:lnTo>
                  <a:lnTo>
                    <a:pt x="4572" y="10668"/>
                  </a:lnTo>
                  <a:lnTo>
                    <a:pt x="4572" y="1368552"/>
                  </a:lnTo>
                  <a:lnTo>
                    <a:pt x="9144" y="1368552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4572" y="1368552"/>
                  </a:lnTo>
                  <a:lnTo>
                    <a:pt x="9144" y="1373124"/>
                  </a:lnTo>
                  <a:lnTo>
                    <a:pt x="214884" y="1373124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9144" y="1373124"/>
                  </a:moveTo>
                  <a:lnTo>
                    <a:pt x="4572" y="1368552"/>
                  </a:lnTo>
                  <a:lnTo>
                    <a:pt x="4572" y="1373124"/>
                  </a:lnTo>
                  <a:lnTo>
                    <a:pt x="9144" y="1373124"/>
                  </a:lnTo>
                  <a:close/>
                </a:path>
                <a:path w="219709" h="1373504">
                  <a:moveTo>
                    <a:pt x="219455" y="10668"/>
                  </a:moveTo>
                  <a:lnTo>
                    <a:pt x="214884" y="6096"/>
                  </a:lnTo>
                  <a:lnTo>
                    <a:pt x="214884" y="10668"/>
                  </a:lnTo>
                  <a:lnTo>
                    <a:pt x="219455" y="10668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219455" y="10668"/>
                  </a:lnTo>
                  <a:lnTo>
                    <a:pt x="214884" y="10668"/>
                  </a:lnTo>
                  <a:lnTo>
                    <a:pt x="214884" y="1368552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219455" y="1373124"/>
                  </a:moveTo>
                  <a:lnTo>
                    <a:pt x="219455" y="1368552"/>
                  </a:lnTo>
                  <a:lnTo>
                    <a:pt x="214884" y="1373124"/>
                  </a:lnTo>
                  <a:lnTo>
                    <a:pt x="219455" y="1373124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104272" y="4891530"/>
            <a:ext cx="60020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Arial"/>
                <a:cs typeface="Arial"/>
              </a:rPr>
              <a:t>5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Arial"/>
                <a:cs typeface="Arial"/>
              </a:rPr>
              <a:t>ASPECTOS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Arial"/>
                <a:cs typeface="Arial"/>
              </a:rPr>
              <a:t>ÉTICOS</a:t>
            </a:r>
            <a:r>
              <a:rPr sz="1600" spc="-10" dirty="0">
                <a:latin typeface="Arial"/>
                <a:cs typeface="Arial"/>
              </a:rPr>
              <a:t>.....…………………..........……................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41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04272" y="5342633"/>
            <a:ext cx="60007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Arial"/>
                <a:cs typeface="Arial"/>
              </a:rPr>
              <a:t>6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Arial"/>
                <a:cs typeface="Arial"/>
              </a:rPr>
              <a:t>CRONOGRAMA</a:t>
            </a:r>
            <a:r>
              <a:rPr sz="1600" spc="-10" dirty="0">
                <a:latin typeface="Arial"/>
                <a:cs typeface="Arial"/>
              </a:rPr>
              <a:t>…………………….......................…...............</a:t>
            </a:r>
            <a:r>
              <a:rPr sz="1600" spc="254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42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04272" y="5775449"/>
            <a:ext cx="60001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Arial"/>
                <a:cs typeface="Arial"/>
              </a:rPr>
              <a:t>7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Arial"/>
                <a:cs typeface="Arial"/>
              </a:rPr>
              <a:t>RECURSOS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Arial"/>
                <a:cs typeface="Arial"/>
              </a:rPr>
              <a:t>FINANCEIROS</a:t>
            </a:r>
            <a:r>
              <a:rPr sz="1600" spc="-10" dirty="0">
                <a:latin typeface="Arial"/>
                <a:cs typeface="Arial"/>
              </a:rPr>
              <a:t>……………………………............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43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04272" y="6232649"/>
            <a:ext cx="605536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REFERÊNCIAS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.........................................................................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44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b="1" spc="-10" dirty="0">
                <a:latin typeface="Arial"/>
                <a:cs typeface="Arial"/>
              </a:rPr>
              <a:t>APÊNDICES</a:t>
            </a:r>
            <a:r>
              <a:rPr sz="1600" spc="-10" dirty="0">
                <a:latin typeface="Arial"/>
                <a:cs typeface="Arial"/>
              </a:rPr>
              <a:t>.................................................................................48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b="1" spc="-10" dirty="0">
                <a:latin typeface="Arial"/>
                <a:cs typeface="Arial"/>
              </a:rPr>
              <a:t>ANEXOS</a:t>
            </a:r>
            <a:r>
              <a:rPr sz="1600" spc="-10" dirty="0">
                <a:latin typeface="Arial"/>
                <a:cs typeface="Arial"/>
              </a:rPr>
              <a:t>.……………......…..........................................................51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415662" y="3777996"/>
            <a:ext cx="2197735" cy="952500"/>
          </a:xfrm>
          <a:custGeom>
            <a:avLst/>
            <a:gdLst/>
            <a:ahLst/>
            <a:cxnLst/>
            <a:rect l="l" t="t" r="r" b="b"/>
            <a:pathLst>
              <a:path w="2197734" h="952500">
                <a:moveTo>
                  <a:pt x="38100" y="914399"/>
                </a:moveTo>
                <a:lnTo>
                  <a:pt x="38100" y="0"/>
                </a:lnTo>
                <a:lnTo>
                  <a:pt x="0" y="0"/>
                </a:lnTo>
                <a:lnTo>
                  <a:pt x="0" y="952499"/>
                </a:lnTo>
                <a:lnTo>
                  <a:pt x="18288" y="952499"/>
                </a:lnTo>
                <a:lnTo>
                  <a:pt x="18288" y="914399"/>
                </a:lnTo>
                <a:lnTo>
                  <a:pt x="38100" y="914399"/>
                </a:lnTo>
                <a:close/>
              </a:path>
              <a:path w="2197734" h="952500">
                <a:moveTo>
                  <a:pt x="2179320" y="914399"/>
                </a:moveTo>
                <a:lnTo>
                  <a:pt x="18288" y="914399"/>
                </a:lnTo>
                <a:lnTo>
                  <a:pt x="38100" y="934211"/>
                </a:lnTo>
                <a:lnTo>
                  <a:pt x="38100" y="952499"/>
                </a:lnTo>
                <a:lnTo>
                  <a:pt x="2159508" y="952499"/>
                </a:lnTo>
                <a:lnTo>
                  <a:pt x="2159508" y="934211"/>
                </a:lnTo>
                <a:lnTo>
                  <a:pt x="2179320" y="914399"/>
                </a:lnTo>
                <a:close/>
              </a:path>
              <a:path w="2197734" h="952500">
                <a:moveTo>
                  <a:pt x="38100" y="952499"/>
                </a:moveTo>
                <a:lnTo>
                  <a:pt x="38100" y="934211"/>
                </a:lnTo>
                <a:lnTo>
                  <a:pt x="18288" y="914399"/>
                </a:lnTo>
                <a:lnTo>
                  <a:pt x="18288" y="952499"/>
                </a:lnTo>
                <a:lnTo>
                  <a:pt x="38100" y="952499"/>
                </a:lnTo>
                <a:close/>
              </a:path>
              <a:path w="2197734" h="952500">
                <a:moveTo>
                  <a:pt x="2197608" y="952499"/>
                </a:moveTo>
                <a:lnTo>
                  <a:pt x="2197608" y="0"/>
                </a:lnTo>
                <a:lnTo>
                  <a:pt x="2159508" y="0"/>
                </a:lnTo>
                <a:lnTo>
                  <a:pt x="2159508" y="914399"/>
                </a:lnTo>
                <a:lnTo>
                  <a:pt x="2179320" y="914399"/>
                </a:lnTo>
                <a:lnTo>
                  <a:pt x="2179320" y="952499"/>
                </a:lnTo>
                <a:lnTo>
                  <a:pt x="2197608" y="952499"/>
                </a:lnTo>
                <a:close/>
              </a:path>
              <a:path w="2197734" h="952500">
                <a:moveTo>
                  <a:pt x="2179320" y="952499"/>
                </a:moveTo>
                <a:lnTo>
                  <a:pt x="2179320" y="914399"/>
                </a:lnTo>
                <a:lnTo>
                  <a:pt x="2159508" y="934211"/>
                </a:lnTo>
                <a:lnTo>
                  <a:pt x="2159508" y="952499"/>
                </a:lnTo>
                <a:lnTo>
                  <a:pt x="2179320" y="9524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985134" y="3644898"/>
            <a:ext cx="105600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Arial"/>
                <a:cs typeface="Arial"/>
              </a:rPr>
              <a:t>•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Caixa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Arial"/>
                <a:cs typeface="Arial"/>
              </a:rPr>
              <a:t>alta</a:t>
            </a:r>
            <a:endParaRPr sz="1600">
              <a:latin typeface="Arial"/>
              <a:cs typeface="Arial"/>
            </a:endParaRPr>
          </a:p>
          <a:p>
            <a:pPr marL="137160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•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Negrito</a:t>
            </a:r>
            <a:endParaRPr sz="1600">
              <a:latin typeface="Arial"/>
              <a:cs typeface="Arial"/>
            </a:endParaRPr>
          </a:p>
          <a:p>
            <a:pPr marL="62865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•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Fonte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14</a:t>
            </a:r>
            <a:endParaRPr sz="1600">
              <a:latin typeface="Arial"/>
              <a:cs typeface="Arial"/>
            </a:endParaRPr>
          </a:p>
          <a:p>
            <a:pPr marL="80645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•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“Pontos”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429378" y="4782311"/>
            <a:ext cx="2170430" cy="1577340"/>
          </a:xfrm>
          <a:custGeom>
            <a:avLst/>
            <a:gdLst/>
            <a:ahLst/>
            <a:cxnLst/>
            <a:rect l="l" t="t" r="r" b="b"/>
            <a:pathLst>
              <a:path w="2170429" h="1577339">
                <a:moveTo>
                  <a:pt x="9144" y="1566672"/>
                </a:moveTo>
                <a:lnTo>
                  <a:pt x="9144" y="1560576"/>
                </a:lnTo>
                <a:lnTo>
                  <a:pt x="4572" y="1559052"/>
                </a:lnTo>
                <a:lnTo>
                  <a:pt x="1524" y="1560576"/>
                </a:lnTo>
                <a:lnTo>
                  <a:pt x="0" y="1563624"/>
                </a:lnTo>
                <a:lnTo>
                  <a:pt x="1524" y="1566672"/>
                </a:lnTo>
                <a:lnTo>
                  <a:pt x="4572" y="1568196"/>
                </a:lnTo>
                <a:lnTo>
                  <a:pt x="9144" y="1566672"/>
                </a:lnTo>
                <a:close/>
              </a:path>
              <a:path w="2170429" h="1577339">
                <a:moveTo>
                  <a:pt x="9144" y="1548384"/>
                </a:moveTo>
                <a:lnTo>
                  <a:pt x="9144" y="1540764"/>
                </a:lnTo>
                <a:lnTo>
                  <a:pt x="4572" y="1539240"/>
                </a:lnTo>
                <a:lnTo>
                  <a:pt x="1524" y="1540764"/>
                </a:lnTo>
                <a:lnTo>
                  <a:pt x="0" y="1543812"/>
                </a:lnTo>
                <a:lnTo>
                  <a:pt x="1524" y="1548384"/>
                </a:lnTo>
                <a:lnTo>
                  <a:pt x="9144" y="1548384"/>
                </a:lnTo>
                <a:close/>
              </a:path>
              <a:path w="2170429" h="1577339">
                <a:moveTo>
                  <a:pt x="9144" y="1528572"/>
                </a:moveTo>
                <a:lnTo>
                  <a:pt x="9144" y="1522476"/>
                </a:lnTo>
                <a:lnTo>
                  <a:pt x="4572" y="1520952"/>
                </a:lnTo>
                <a:lnTo>
                  <a:pt x="1524" y="1522476"/>
                </a:lnTo>
                <a:lnTo>
                  <a:pt x="0" y="1525524"/>
                </a:lnTo>
                <a:lnTo>
                  <a:pt x="1524" y="1528572"/>
                </a:lnTo>
                <a:lnTo>
                  <a:pt x="4572" y="1530096"/>
                </a:lnTo>
                <a:lnTo>
                  <a:pt x="9144" y="1528572"/>
                </a:lnTo>
                <a:close/>
              </a:path>
              <a:path w="2170429" h="1577339">
                <a:moveTo>
                  <a:pt x="9144" y="1510284"/>
                </a:moveTo>
                <a:lnTo>
                  <a:pt x="9144" y="1502664"/>
                </a:lnTo>
                <a:lnTo>
                  <a:pt x="4572" y="1501140"/>
                </a:lnTo>
                <a:lnTo>
                  <a:pt x="1524" y="1502664"/>
                </a:lnTo>
                <a:lnTo>
                  <a:pt x="0" y="1505712"/>
                </a:lnTo>
                <a:lnTo>
                  <a:pt x="1524" y="1510284"/>
                </a:lnTo>
                <a:lnTo>
                  <a:pt x="9144" y="1510284"/>
                </a:lnTo>
                <a:close/>
              </a:path>
              <a:path w="2170429" h="1577339">
                <a:moveTo>
                  <a:pt x="9144" y="1490472"/>
                </a:moveTo>
                <a:lnTo>
                  <a:pt x="9144" y="1484376"/>
                </a:lnTo>
                <a:lnTo>
                  <a:pt x="4572" y="1482852"/>
                </a:lnTo>
                <a:lnTo>
                  <a:pt x="1524" y="1484376"/>
                </a:lnTo>
                <a:lnTo>
                  <a:pt x="0" y="1487424"/>
                </a:lnTo>
                <a:lnTo>
                  <a:pt x="1524" y="1490472"/>
                </a:lnTo>
                <a:lnTo>
                  <a:pt x="4572" y="1491996"/>
                </a:lnTo>
                <a:lnTo>
                  <a:pt x="9144" y="1490472"/>
                </a:lnTo>
                <a:close/>
              </a:path>
              <a:path w="2170429" h="1577339">
                <a:moveTo>
                  <a:pt x="9144" y="1472184"/>
                </a:moveTo>
                <a:lnTo>
                  <a:pt x="9144" y="1464564"/>
                </a:lnTo>
                <a:lnTo>
                  <a:pt x="4572" y="1463040"/>
                </a:lnTo>
                <a:lnTo>
                  <a:pt x="1524" y="1464564"/>
                </a:lnTo>
                <a:lnTo>
                  <a:pt x="0" y="1467612"/>
                </a:lnTo>
                <a:lnTo>
                  <a:pt x="1524" y="1472184"/>
                </a:lnTo>
                <a:lnTo>
                  <a:pt x="9144" y="1472184"/>
                </a:lnTo>
                <a:close/>
              </a:path>
              <a:path w="2170429" h="1577339">
                <a:moveTo>
                  <a:pt x="9144" y="1452372"/>
                </a:moveTo>
                <a:lnTo>
                  <a:pt x="9144" y="1446276"/>
                </a:lnTo>
                <a:lnTo>
                  <a:pt x="4572" y="1444752"/>
                </a:lnTo>
                <a:lnTo>
                  <a:pt x="1524" y="1446276"/>
                </a:lnTo>
                <a:lnTo>
                  <a:pt x="0" y="1449324"/>
                </a:lnTo>
                <a:lnTo>
                  <a:pt x="1524" y="1452372"/>
                </a:lnTo>
                <a:lnTo>
                  <a:pt x="4572" y="1453896"/>
                </a:lnTo>
                <a:lnTo>
                  <a:pt x="9144" y="1452372"/>
                </a:lnTo>
                <a:close/>
              </a:path>
              <a:path w="2170429" h="1577339">
                <a:moveTo>
                  <a:pt x="9144" y="1434084"/>
                </a:moveTo>
                <a:lnTo>
                  <a:pt x="9144" y="1426464"/>
                </a:lnTo>
                <a:lnTo>
                  <a:pt x="4572" y="1424940"/>
                </a:lnTo>
                <a:lnTo>
                  <a:pt x="1524" y="1426464"/>
                </a:lnTo>
                <a:lnTo>
                  <a:pt x="0" y="1429512"/>
                </a:lnTo>
                <a:lnTo>
                  <a:pt x="1524" y="1434084"/>
                </a:lnTo>
                <a:lnTo>
                  <a:pt x="9144" y="1434084"/>
                </a:lnTo>
                <a:close/>
              </a:path>
              <a:path w="2170429" h="1577339">
                <a:moveTo>
                  <a:pt x="9144" y="1414272"/>
                </a:moveTo>
                <a:lnTo>
                  <a:pt x="9144" y="1408176"/>
                </a:lnTo>
                <a:lnTo>
                  <a:pt x="4572" y="1406652"/>
                </a:lnTo>
                <a:lnTo>
                  <a:pt x="1524" y="1408176"/>
                </a:lnTo>
                <a:lnTo>
                  <a:pt x="0" y="1411224"/>
                </a:lnTo>
                <a:lnTo>
                  <a:pt x="1524" y="1414272"/>
                </a:lnTo>
                <a:lnTo>
                  <a:pt x="4572" y="1415796"/>
                </a:lnTo>
                <a:lnTo>
                  <a:pt x="9144" y="1414272"/>
                </a:lnTo>
                <a:close/>
              </a:path>
              <a:path w="2170429" h="1577339">
                <a:moveTo>
                  <a:pt x="9144" y="1395984"/>
                </a:moveTo>
                <a:lnTo>
                  <a:pt x="9144" y="1388364"/>
                </a:lnTo>
                <a:lnTo>
                  <a:pt x="4572" y="1386840"/>
                </a:lnTo>
                <a:lnTo>
                  <a:pt x="1524" y="1388364"/>
                </a:lnTo>
                <a:lnTo>
                  <a:pt x="0" y="1391412"/>
                </a:lnTo>
                <a:lnTo>
                  <a:pt x="1524" y="1395984"/>
                </a:lnTo>
                <a:lnTo>
                  <a:pt x="9144" y="1395984"/>
                </a:lnTo>
                <a:close/>
              </a:path>
              <a:path w="2170429" h="1577339">
                <a:moveTo>
                  <a:pt x="9144" y="1376172"/>
                </a:moveTo>
                <a:lnTo>
                  <a:pt x="9144" y="1370076"/>
                </a:lnTo>
                <a:lnTo>
                  <a:pt x="4572" y="1368552"/>
                </a:lnTo>
                <a:lnTo>
                  <a:pt x="1524" y="1370076"/>
                </a:lnTo>
                <a:lnTo>
                  <a:pt x="0" y="1373124"/>
                </a:lnTo>
                <a:lnTo>
                  <a:pt x="1524" y="1376172"/>
                </a:lnTo>
                <a:lnTo>
                  <a:pt x="4572" y="1377696"/>
                </a:lnTo>
                <a:lnTo>
                  <a:pt x="9144" y="1376172"/>
                </a:lnTo>
                <a:close/>
              </a:path>
              <a:path w="2170429" h="1577339">
                <a:moveTo>
                  <a:pt x="9144" y="1357884"/>
                </a:moveTo>
                <a:lnTo>
                  <a:pt x="9144" y="1350264"/>
                </a:lnTo>
                <a:lnTo>
                  <a:pt x="4572" y="1348740"/>
                </a:lnTo>
                <a:lnTo>
                  <a:pt x="1524" y="1350264"/>
                </a:lnTo>
                <a:lnTo>
                  <a:pt x="0" y="1353312"/>
                </a:lnTo>
                <a:lnTo>
                  <a:pt x="1524" y="1357884"/>
                </a:lnTo>
                <a:lnTo>
                  <a:pt x="9144" y="1357884"/>
                </a:lnTo>
                <a:close/>
              </a:path>
              <a:path w="2170429" h="1577339">
                <a:moveTo>
                  <a:pt x="9144" y="1338072"/>
                </a:moveTo>
                <a:lnTo>
                  <a:pt x="9144" y="1331976"/>
                </a:lnTo>
                <a:lnTo>
                  <a:pt x="4572" y="1330452"/>
                </a:lnTo>
                <a:lnTo>
                  <a:pt x="1524" y="1331976"/>
                </a:lnTo>
                <a:lnTo>
                  <a:pt x="0" y="1335024"/>
                </a:lnTo>
                <a:lnTo>
                  <a:pt x="1524" y="1338072"/>
                </a:lnTo>
                <a:lnTo>
                  <a:pt x="4572" y="1339596"/>
                </a:lnTo>
                <a:lnTo>
                  <a:pt x="9144" y="1338072"/>
                </a:lnTo>
                <a:close/>
              </a:path>
              <a:path w="2170429" h="1577339">
                <a:moveTo>
                  <a:pt x="9144" y="1319784"/>
                </a:moveTo>
                <a:lnTo>
                  <a:pt x="9144" y="1312164"/>
                </a:lnTo>
                <a:lnTo>
                  <a:pt x="4572" y="1310640"/>
                </a:lnTo>
                <a:lnTo>
                  <a:pt x="1524" y="1312164"/>
                </a:lnTo>
                <a:lnTo>
                  <a:pt x="0" y="1315212"/>
                </a:lnTo>
                <a:lnTo>
                  <a:pt x="1524" y="1319784"/>
                </a:lnTo>
                <a:lnTo>
                  <a:pt x="9144" y="1319784"/>
                </a:lnTo>
                <a:close/>
              </a:path>
              <a:path w="2170429" h="1577339">
                <a:moveTo>
                  <a:pt x="9144" y="1299972"/>
                </a:moveTo>
                <a:lnTo>
                  <a:pt x="9144" y="1293876"/>
                </a:lnTo>
                <a:lnTo>
                  <a:pt x="4572" y="1292352"/>
                </a:lnTo>
                <a:lnTo>
                  <a:pt x="1524" y="1293876"/>
                </a:lnTo>
                <a:lnTo>
                  <a:pt x="0" y="1296924"/>
                </a:lnTo>
                <a:lnTo>
                  <a:pt x="1524" y="1299972"/>
                </a:lnTo>
                <a:lnTo>
                  <a:pt x="4572" y="1301496"/>
                </a:lnTo>
                <a:lnTo>
                  <a:pt x="9144" y="1299972"/>
                </a:lnTo>
                <a:close/>
              </a:path>
              <a:path w="2170429" h="1577339">
                <a:moveTo>
                  <a:pt x="9144" y="1280160"/>
                </a:moveTo>
                <a:lnTo>
                  <a:pt x="9144" y="1274064"/>
                </a:lnTo>
                <a:lnTo>
                  <a:pt x="4572" y="1272540"/>
                </a:lnTo>
                <a:lnTo>
                  <a:pt x="1524" y="1274064"/>
                </a:lnTo>
                <a:lnTo>
                  <a:pt x="0" y="1277112"/>
                </a:lnTo>
                <a:lnTo>
                  <a:pt x="1524" y="1280160"/>
                </a:lnTo>
                <a:lnTo>
                  <a:pt x="4572" y="1281684"/>
                </a:lnTo>
                <a:lnTo>
                  <a:pt x="9144" y="1280160"/>
                </a:lnTo>
                <a:close/>
              </a:path>
              <a:path w="2170429" h="1577339">
                <a:moveTo>
                  <a:pt x="9144" y="1261872"/>
                </a:moveTo>
                <a:lnTo>
                  <a:pt x="9144" y="1255776"/>
                </a:lnTo>
                <a:lnTo>
                  <a:pt x="4572" y="1254252"/>
                </a:lnTo>
                <a:lnTo>
                  <a:pt x="1524" y="1255776"/>
                </a:lnTo>
                <a:lnTo>
                  <a:pt x="0" y="1258824"/>
                </a:lnTo>
                <a:lnTo>
                  <a:pt x="1524" y="1261872"/>
                </a:lnTo>
                <a:lnTo>
                  <a:pt x="4572" y="1263396"/>
                </a:lnTo>
                <a:lnTo>
                  <a:pt x="9144" y="1261872"/>
                </a:lnTo>
                <a:close/>
              </a:path>
              <a:path w="2170429" h="1577339">
                <a:moveTo>
                  <a:pt x="9144" y="1242060"/>
                </a:moveTo>
                <a:lnTo>
                  <a:pt x="9144" y="1235964"/>
                </a:lnTo>
                <a:lnTo>
                  <a:pt x="4572" y="1234440"/>
                </a:lnTo>
                <a:lnTo>
                  <a:pt x="1524" y="1235964"/>
                </a:lnTo>
                <a:lnTo>
                  <a:pt x="0" y="1239012"/>
                </a:lnTo>
                <a:lnTo>
                  <a:pt x="1524" y="1242060"/>
                </a:lnTo>
                <a:lnTo>
                  <a:pt x="4572" y="1243584"/>
                </a:lnTo>
                <a:lnTo>
                  <a:pt x="9144" y="1242060"/>
                </a:lnTo>
                <a:close/>
              </a:path>
              <a:path w="2170429" h="1577339">
                <a:moveTo>
                  <a:pt x="9144" y="1223772"/>
                </a:moveTo>
                <a:lnTo>
                  <a:pt x="9144" y="1217676"/>
                </a:lnTo>
                <a:lnTo>
                  <a:pt x="4572" y="1216152"/>
                </a:lnTo>
                <a:lnTo>
                  <a:pt x="1524" y="1217676"/>
                </a:lnTo>
                <a:lnTo>
                  <a:pt x="0" y="1220724"/>
                </a:lnTo>
                <a:lnTo>
                  <a:pt x="1524" y="1223772"/>
                </a:lnTo>
                <a:lnTo>
                  <a:pt x="4572" y="1225296"/>
                </a:lnTo>
                <a:lnTo>
                  <a:pt x="9144" y="1223772"/>
                </a:lnTo>
                <a:close/>
              </a:path>
              <a:path w="2170429" h="1577339">
                <a:moveTo>
                  <a:pt x="9144" y="1203960"/>
                </a:moveTo>
                <a:lnTo>
                  <a:pt x="9144" y="1197864"/>
                </a:lnTo>
                <a:lnTo>
                  <a:pt x="4572" y="1196340"/>
                </a:lnTo>
                <a:lnTo>
                  <a:pt x="1524" y="1197864"/>
                </a:lnTo>
                <a:lnTo>
                  <a:pt x="0" y="1200912"/>
                </a:lnTo>
                <a:lnTo>
                  <a:pt x="1524" y="1203960"/>
                </a:lnTo>
                <a:lnTo>
                  <a:pt x="4572" y="1205484"/>
                </a:lnTo>
                <a:lnTo>
                  <a:pt x="9144" y="1203960"/>
                </a:lnTo>
                <a:close/>
              </a:path>
              <a:path w="2170429" h="1577339">
                <a:moveTo>
                  <a:pt x="9144" y="1185672"/>
                </a:moveTo>
                <a:lnTo>
                  <a:pt x="9144" y="1179576"/>
                </a:lnTo>
                <a:lnTo>
                  <a:pt x="4572" y="1178052"/>
                </a:lnTo>
                <a:lnTo>
                  <a:pt x="1524" y="1179576"/>
                </a:lnTo>
                <a:lnTo>
                  <a:pt x="0" y="1182624"/>
                </a:lnTo>
                <a:lnTo>
                  <a:pt x="1524" y="1185672"/>
                </a:lnTo>
                <a:lnTo>
                  <a:pt x="4572" y="1187196"/>
                </a:lnTo>
                <a:lnTo>
                  <a:pt x="9144" y="1185672"/>
                </a:lnTo>
                <a:close/>
              </a:path>
              <a:path w="2170429" h="1577339">
                <a:moveTo>
                  <a:pt x="9144" y="1165860"/>
                </a:moveTo>
                <a:lnTo>
                  <a:pt x="9144" y="1159764"/>
                </a:lnTo>
                <a:lnTo>
                  <a:pt x="4572" y="1158240"/>
                </a:lnTo>
                <a:lnTo>
                  <a:pt x="1524" y="1159764"/>
                </a:lnTo>
                <a:lnTo>
                  <a:pt x="0" y="1162812"/>
                </a:lnTo>
                <a:lnTo>
                  <a:pt x="1524" y="1165860"/>
                </a:lnTo>
                <a:lnTo>
                  <a:pt x="4572" y="1167384"/>
                </a:lnTo>
                <a:lnTo>
                  <a:pt x="9144" y="1165860"/>
                </a:lnTo>
                <a:close/>
              </a:path>
              <a:path w="2170429" h="1577339">
                <a:moveTo>
                  <a:pt x="9144" y="1147572"/>
                </a:moveTo>
                <a:lnTo>
                  <a:pt x="9144" y="1139952"/>
                </a:lnTo>
                <a:lnTo>
                  <a:pt x="1524" y="1139952"/>
                </a:lnTo>
                <a:lnTo>
                  <a:pt x="0" y="1144524"/>
                </a:lnTo>
                <a:lnTo>
                  <a:pt x="1524" y="1147572"/>
                </a:lnTo>
                <a:lnTo>
                  <a:pt x="4572" y="1149096"/>
                </a:lnTo>
                <a:lnTo>
                  <a:pt x="9144" y="1147572"/>
                </a:lnTo>
                <a:close/>
              </a:path>
              <a:path w="2170429" h="1577339">
                <a:moveTo>
                  <a:pt x="9144" y="1127760"/>
                </a:moveTo>
                <a:lnTo>
                  <a:pt x="9144" y="1121664"/>
                </a:lnTo>
                <a:lnTo>
                  <a:pt x="4572" y="1120140"/>
                </a:lnTo>
                <a:lnTo>
                  <a:pt x="1524" y="1121664"/>
                </a:lnTo>
                <a:lnTo>
                  <a:pt x="0" y="1124712"/>
                </a:lnTo>
                <a:lnTo>
                  <a:pt x="1524" y="1127760"/>
                </a:lnTo>
                <a:lnTo>
                  <a:pt x="4572" y="1129284"/>
                </a:lnTo>
                <a:lnTo>
                  <a:pt x="9144" y="1127760"/>
                </a:lnTo>
                <a:close/>
              </a:path>
              <a:path w="2170429" h="1577339">
                <a:moveTo>
                  <a:pt x="9144" y="1109472"/>
                </a:moveTo>
                <a:lnTo>
                  <a:pt x="9144" y="1101852"/>
                </a:lnTo>
                <a:lnTo>
                  <a:pt x="1524" y="1101852"/>
                </a:lnTo>
                <a:lnTo>
                  <a:pt x="0" y="1106424"/>
                </a:lnTo>
                <a:lnTo>
                  <a:pt x="1524" y="1109472"/>
                </a:lnTo>
                <a:lnTo>
                  <a:pt x="4572" y="1110996"/>
                </a:lnTo>
                <a:lnTo>
                  <a:pt x="9144" y="1109472"/>
                </a:lnTo>
                <a:close/>
              </a:path>
              <a:path w="2170429" h="1577339">
                <a:moveTo>
                  <a:pt x="9144" y="1089660"/>
                </a:moveTo>
                <a:lnTo>
                  <a:pt x="9144" y="1083564"/>
                </a:lnTo>
                <a:lnTo>
                  <a:pt x="4572" y="1082040"/>
                </a:lnTo>
                <a:lnTo>
                  <a:pt x="1524" y="1083564"/>
                </a:lnTo>
                <a:lnTo>
                  <a:pt x="0" y="1086612"/>
                </a:lnTo>
                <a:lnTo>
                  <a:pt x="1524" y="1089660"/>
                </a:lnTo>
                <a:lnTo>
                  <a:pt x="4572" y="1091184"/>
                </a:lnTo>
                <a:lnTo>
                  <a:pt x="9144" y="1089660"/>
                </a:lnTo>
                <a:close/>
              </a:path>
              <a:path w="2170429" h="1577339">
                <a:moveTo>
                  <a:pt x="9144" y="1071372"/>
                </a:moveTo>
                <a:lnTo>
                  <a:pt x="9144" y="1063752"/>
                </a:lnTo>
                <a:lnTo>
                  <a:pt x="1524" y="1063752"/>
                </a:lnTo>
                <a:lnTo>
                  <a:pt x="0" y="1068324"/>
                </a:lnTo>
                <a:lnTo>
                  <a:pt x="1524" y="1071372"/>
                </a:lnTo>
                <a:lnTo>
                  <a:pt x="4572" y="1072896"/>
                </a:lnTo>
                <a:lnTo>
                  <a:pt x="9144" y="1071372"/>
                </a:lnTo>
                <a:close/>
              </a:path>
              <a:path w="2170429" h="1577339">
                <a:moveTo>
                  <a:pt x="9144" y="1051560"/>
                </a:moveTo>
                <a:lnTo>
                  <a:pt x="9144" y="1045464"/>
                </a:lnTo>
                <a:lnTo>
                  <a:pt x="4572" y="1043940"/>
                </a:lnTo>
                <a:lnTo>
                  <a:pt x="1524" y="1045464"/>
                </a:lnTo>
                <a:lnTo>
                  <a:pt x="0" y="1048512"/>
                </a:lnTo>
                <a:lnTo>
                  <a:pt x="1524" y="1051560"/>
                </a:lnTo>
                <a:lnTo>
                  <a:pt x="4572" y="1053084"/>
                </a:lnTo>
                <a:lnTo>
                  <a:pt x="9144" y="1051560"/>
                </a:lnTo>
                <a:close/>
              </a:path>
              <a:path w="2170429" h="1577339">
                <a:moveTo>
                  <a:pt x="9144" y="1033272"/>
                </a:moveTo>
                <a:lnTo>
                  <a:pt x="9144" y="1025652"/>
                </a:lnTo>
                <a:lnTo>
                  <a:pt x="1524" y="1025652"/>
                </a:lnTo>
                <a:lnTo>
                  <a:pt x="0" y="1030224"/>
                </a:lnTo>
                <a:lnTo>
                  <a:pt x="1524" y="1033272"/>
                </a:lnTo>
                <a:lnTo>
                  <a:pt x="4572" y="1034796"/>
                </a:lnTo>
                <a:lnTo>
                  <a:pt x="9144" y="1033272"/>
                </a:lnTo>
                <a:close/>
              </a:path>
              <a:path w="2170429" h="1577339">
                <a:moveTo>
                  <a:pt x="9144" y="1013460"/>
                </a:moveTo>
                <a:lnTo>
                  <a:pt x="9144" y="1007364"/>
                </a:lnTo>
                <a:lnTo>
                  <a:pt x="4572" y="1005840"/>
                </a:lnTo>
                <a:lnTo>
                  <a:pt x="1524" y="1007364"/>
                </a:lnTo>
                <a:lnTo>
                  <a:pt x="0" y="1010412"/>
                </a:lnTo>
                <a:lnTo>
                  <a:pt x="1524" y="1013460"/>
                </a:lnTo>
                <a:lnTo>
                  <a:pt x="4572" y="1014984"/>
                </a:lnTo>
                <a:lnTo>
                  <a:pt x="9144" y="1013460"/>
                </a:lnTo>
                <a:close/>
              </a:path>
              <a:path w="2170429" h="1577339">
                <a:moveTo>
                  <a:pt x="9144" y="995172"/>
                </a:moveTo>
                <a:lnTo>
                  <a:pt x="9144" y="987552"/>
                </a:lnTo>
                <a:lnTo>
                  <a:pt x="1524" y="987552"/>
                </a:lnTo>
                <a:lnTo>
                  <a:pt x="0" y="992124"/>
                </a:lnTo>
                <a:lnTo>
                  <a:pt x="1524" y="995172"/>
                </a:lnTo>
                <a:lnTo>
                  <a:pt x="4572" y="996696"/>
                </a:lnTo>
                <a:lnTo>
                  <a:pt x="9144" y="995172"/>
                </a:lnTo>
                <a:close/>
              </a:path>
              <a:path w="2170429" h="1577339">
                <a:moveTo>
                  <a:pt x="9144" y="975360"/>
                </a:moveTo>
                <a:lnTo>
                  <a:pt x="9144" y="969264"/>
                </a:lnTo>
                <a:lnTo>
                  <a:pt x="4572" y="967740"/>
                </a:lnTo>
                <a:lnTo>
                  <a:pt x="1524" y="969264"/>
                </a:lnTo>
                <a:lnTo>
                  <a:pt x="0" y="972312"/>
                </a:lnTo>
                <a:lnTo>
                  <a:pt x="1524" y="975360"/>
                </a:lnTo>
                <a:lnTo>
                  <a:pt x="4572" y="976884"/>
                </a:lnTo>
                <a:lnTo>
                  <a:pt x="9144" y="975360"/>
                </a:lnTo>
                <a:close/>
              </a:path>
              <a:path w="2170429" h="1577339">
                <a:moveTo>
                  <a:pt x="9144" y="957072"/>
                </a:moveTo>
                <a:lnTo>
                  <a:pt x="9144" y="949452"/>
                </a:lnTo>
                <a:lnTo>
                  <a:pt x="1524" y="949452"/>
                </a:lnTo>
                <a:lnTo>
                  <a:pt x="0" y="954024"/>
                </a:lnTo>
                <a:lnTo>
                  <a:pt x="1524" y="957072"/>
                </a:lnTo>
                <a:lnTo>
                  <a:pt x="4572" y="958596"/>
                </a:lnTo>
                <a:lnTo>
                  <a:pt x="9144" y="957072"/>
                </a:lnTo>
                <a:close/>
              </a:path>
              <a:path w="2170429" h="1577339">
                <a:moveTo>
                  <a:pt x="9144" y="937260"/>
                </a:moveTo>
                <a:lnTo>
                  <a:pt x="9144" y="931164"/>
                </a:lnTo>
                <a:lnTo>
                  <a:pt x="4572" y="929640"/>
                </a:lnTo>
                <a:lnTo>
                  <a:pt x="1524" y="931164"/>
                </a:lnTo>
                <a:lnTo>
                  <a:pt x="0" y="934212"/>
                </a:lnTo>
                <a:lnTo>
                  <a:pt x="1524" y="937260"/>
                </a:lnTo>
                <a:lnTo>
                  <a:pt x="4572" y="938784"/>
                </a:lnTo>
                <a:lnTo>
                  <a:pt x="9144" y="937260"/>
                </a:lnTo>
                <a:close/>
              </a:path>
              <a:path w="2170429" h="1577339">
                <a:moveTo>
                  <a:pt x="9144" y="918972"/>
                </a:moveTo>
                <a:lnTo>
                  <a:pt x="9144" y="911352"/>
                </a:lnTo>
                <a:lnTo>
                  <a:pt x="1524" y="911352"/>
                </a:lnTo>
                <a:lnTo>
                  <a:pt x="0" y="915924"/>
                </a:lnTo>
                <a:lnTo>
                  <a:pt x="1524" y="918972"/>
                </a:lnTo>
                <a:lnTo>
                  <a:pt x="4572" y="920496"/>
                </a:lnTo>
                <a:lnTo>
                  <a:pt x="9144" y="918972"/>
                </a:lnTo>
                <a:close/>
              </a:path>
              <a:path w="2170429" h="1577339">
                <a:moveTo>
                  <a:pt x="9144" y="899160"/>
                </a:moveTo>
                <a:lnTo>
                  <a:pt x="9144" y="893064"/>
                </a:lnTo>
                <a:lnTo>
                  <a:pt x="4572" y="891540"/>
                </a:lnTo>
                <a:lnTo>
                  <a:pt x="1524" y="893064"/>
                </a:lnTo>
                <a:lnTo>
                  <a:pt x="0" y="896112"/>
                </a:lnTo>
                <a:lnTo>
                  <a:pt x="1524" y="899160"/>
                </a:lnTo>
                <a:lnTo>
                  <a:pt x="4572" y="900684"/>
                </a:lnTo>
                <a:lnTo>
                  <a:pt x="9144" y="899160"/>
                </a:lnTo>
                <a:close/>
              </a:path>
              <a:path w="2170429" h="1577339">
                <a:moveTo>
                  <a:pt x="9144" y="880872"/>
                </a:moveTo>
                <a:lnTo>
                  <a:pt x="9144" y="873252"/>
                </a:lnTo>
                <a:lnTo>
                  <a:pt x="4572" y="871728"/>
                </a:lnTo>
                <a:lnTo>
                  <a:pt x="1524" y="873252"/>
                </a:lnTo>
                <a:lnTo>
                  <a:pt x="0" y="877824"/>
                </a:lnTo>
                <a:lnTo>
                  <a:pt x="1524" y="880872"/>
                </a:lnTo>
                <a:lnTo>
                  <a:pt x="4572" y="882396"/>
                </a:lnTo>
                <a:lnTo>
                  <a:pt x="9144" y="880872"/>
                </a:lnTo>
                <a:close/>
              </a:path>
              <a:path w="2170429" h="1577339">
                <a:moveTo>
                  <a:pt x="9144" y="861060"/>
                </a:moveTo>
                <a:lnTo>
                  <a:pt x="9144" y="854964"/>
                </a:lnTo>
                <a:lnTo>
                  <a:pt x="4572" y="853440"/>
                </a:lnTo>
                <a:lnTo>
                  <a:pt x="1524" y="854964"/>
                </a:lnTo>
                <a:lnTo>
                  <a:pt x="0" y="858012"/>
                </a:lnTo>
                <a:lnTo>
                  <a:pt x="1524" y="861060"/>
                </a:lnTo>
                <a:lnTo>
                  <a:pt x="4572" y="862584"/>
                </a:lnTo>
                <a:lnTo>
                  <a:pt x="9144" y="861060"/>
                </a:lnTo>
                <a:close/>
              </a:path>
              <a:path w="2170429" h="1577339">
                <a:moveTo>
                  <a:pt x="9144" y="842772"/>
                </a:moveTo>
                <a:lnTo>
                  <a:pt x="9144" y="835152"/>
                </a:lnTo>
                <a:lnTo>
                  <a:pt x="4572" y="833628"/>
                </a:lnTo>
                <a:lnTo>
                  <a:pt x="1524" y="835152"/>
                </a:lnTo>
                <a:lnTo>
                  <a:pt x="0" y="839724"/>
                </a:lnTo>
                <a:lnTo>
                  <a:pt x="1524" y="842772"/>
                </a:lnTo>
                <a:lnTo>
                  <a:pt x="4572" y="844296"/>
                </a:lnTo>
                <a:lnTo>
                  <a:pt x="9144" y="842772"/>
                </a:lnTo>
                <a:close/>
              </a:path>
              <a:path w="2170429" h="1577339">
                <a:moveTo>
                  <a:pt x="9144" y="822960"/>
                </a:moveTo>
                <a:lnTo>
                  <a:pt x="9144" y="816864"/>
                </a:lnTo>
                <a:lnTo>
                  <a:pt x="4572" y="815340"/>
                </a:lnTo>
                <a:lnTo>
                  <a:pt x="1524" y="816864"/>
                </a:lnTo>
                <a:lnTo>
                  <a:pt x="0" y="819912"/>
                </a:lnTo>
                <a:lnTo>
                  <a:pt x="1524" y="822960"/>
                </a:lnTo>
                <a:lnTo>
                  <a:pt x="4572" y="824484"/>
                </a:lnTo>
                <a:lnTo>
                  <a:pt x="9144" y="822960"/>
                </a:lnTo>
                <a:close/>
              </a:path>
              <a:path w="2170429" h="1577339">
                <a:moveTo>
                  <a:pt x="9144" y="804672"/>
                </a:moveTo>
                <a:lnTo>
                  <a:pt x="9144" y="797052"/>
                </a:lnTo>
                <a:lnTo>
                  <a:pt x="4572" y="795528"/>
                </a:lnTo>
                <a:lnTo>
                  <a:pt x="1524" y="797052"/>
                </a:lnTo>
                <a:lnTo>
                  <a:pt x="0" y="801624"/>
                </a:lnTo>
                <a:lnTo>
                  <a:pt x="1524" y="804672"/>
                </a:lnTo>
                <a:lnTo>
                  <a:pt x="4572" y="806196"/>
                </a:lnTo>
                <a:lnTo>
                  <a:pt x="9144" y="804672"/>
                </a:lnTo>
                <a:close/>
              </a:path>
              <a:path w="2170429" h="1577339">
                <a:moveTo>
                  <a:pt x="9144" y="784860"/>
                </a:moveTo>
                <a:lnTo>
                  <a:pt x="9144" y="778764"/>
                </a:lnTo>
                <a:lnTo>
                  <a:pt x="4572" y="777240"/>
                </a:lnTo>
                <a:lnTo>
                  <a:pt x="1524" y="778764"/>
                </a:lnTo>
                <a:lnTo>
                  <a:pt x="0" y="781812"/>
                </a:lnTo>
                <a:lnTo>
                  <a:pt x="1524" y="784860"/>
                </a:lnTo>
                <a:lnTo>
                  <a:pt x="4572" y="786384"/>
                </a:lnTo>
                <a:lnTo>
                  <a:pt x="9144" y="784860"/>
                </a:lnTo>
                <a:close/>
              </a:path>
              <a:path w="2170429" h="1577339">
                <a:moveTo>
                  <a:pt x="9144" y="766572"/>
                </a:moveTo>
                <a:lnTo>
                  <a:pt x="9144" y="758952"/>
                </a:lnTo>
                <a:lnTo>
                  <a:pt x="4572" y="757428"/>
                </a:lnTo>
                <a:lnTo>
                  <a:pt x="1524" y="758952"/>
                </a:lnTo>
                <a:lnTo>
                  <a:pt x="0" y="763524"/>
                </a:lnTo>
                <a:lnTo>
                  <a:pt x="1524" y="766572"/>
                </a:lnTo>
                <a:lnTo>
                  <a:pt x="4572" y="768096"/>
                </a:lnTo>
                <a:lnTo>
                  <a:pt x="9144" y="766572"/>
                </a:lnTo>
                <a:close/>
              </a:path>
              <a:path w="2170429" h="1577339">
                <a:moveTo>
                  <a:pt x="9144" y="746760"/>
                </a:moveTo>
                <a:lnTo>
                  <a:pt x="9144" y="740664"/>
                </a:lnTo>
                <a:lnTo>
                  <a:pt x="4572" y="739140"/>
                </a:lnTo>
                <a:lnTo>
                  <a:pt x="1524" y="740664"/>
                </a:lnTo>
                <a:lnTo>
                  <a:pt x="0" y="743712"/>
                </a:lnTo>
                <a:lnTo>
                  <a:pt x="1524" y="746760"/>
                </a:lnTo>
                <a:lnTo>
                  <a:pt x="4572" y="748284"/>
                </a:lnTo>
                <a:lnTo>
                  <a:pt x="9144" y="746760"/>
                </a:lnTo>
                <a:close/>
              </a:path>
              <a:path w="2170429" h="1577339">
                <a:moveTo>
                  <a:pt x="9144" y="728472"/>
                </a:moveTo>
                <a:lnTo>
                  <a:pt x="9144" y="720852"/>
                </a:lnTo>
                <a:lnTo>
                  <a:pt x="4572" y="719328"/>
                </a:lnTo>
                <a:lnTo>
                  <a:pt x="1524" y="720852"/>
                </a:lnTo>
                <a:lnTo>
                  <a:pt x="0" y="725424"/>
                </a:lnTo>
                <a:lnTo>
                  <a:pt x="1524" y="728472"/>
                </a:lnTo>
                <a:lnTo>
                  <a:pt x="4572" y="729996"/>
                </a:lnTo>
                <a:lnTo>
                  <a:pt x="9144" y="728472"/>
                </a:lnTo>
                <a:close/>
              </a:path>
              <a:path w="2170429" h="1577339">
                <a:moveTo>
                  <a:pt x="9144" y="708660"/>
                </a:moveTo>
                <a:lnTo>
                  <a:pt x="9144" y="702564"/>
                </a:lnTo>
                <a:lnTo>
                  <a:pt x="4572" y="701040"/>
                </a:lnTo>
                <a:lnTo>
                  <a:pt x="1524" y="702564"/>
                </a:lnTo>
                <a:lnTo>
                  <a:pt x="0" y="705612"/>
                </a:lnTo>
                <a:lnTo>
                  <a:pt x="1524" y="708660"/>
                </a:lnTo>
                <a:lnTo>
                  <a:pt x="4572" y="710184"/>
                </a:lnTo>
                <a:lnTo>
                  <a:pt x="9144" y="708660"/>
                </a:lnTo>
                <a:close/>
              </a:path>
              <a:path w="2170429" h="1577339">
                <a:moveTo>
                  <a:pt x="9144" y="690372"/>
                </a:moveTo>
                <a:lnTo>
                  <a:pt x="9144" y="682752"/>
                </a:lnTo>
                <a:lnTo>
                  <a:pt x="4572" y="681228"/>
                </a:lnTo>
                <a:lnTo>
                  <a:pt x="1524" y="682752"/>
                </a:lnTo>
                <a:lnTo>
                  <a:pt x="0" y="687324"/>
                </a:lnTo>
                <a:lnTo>
                  <a:pt x="1524" y="690372"/>
                </a:lnTo>
                <a:lnTo>
                  <a:pt x="4572" y="691896"/>
                </a:lnTo>
                <a:lnTo>
                  <a:pt x="9144" y="690372"/>
                </a:lnTo>
                <a:close/>
              </a:path>
              <a:path w="2170429" h="1577339">
                <a:moveTo>
                  <a:pt x="9144" y="670560"/>
                </a:moveTo>
                <a:lnTo>
                  <a:pt x="9144" y="664464"/>
                </a:lnTo>
                <a:lnTo>
                  <a:pt x="4572" y="662940"/>
                </a:lnTo>
                <a:lnTo>
                  <a:pt x="1524" y="664464"/>
                </a:lnTo>
                <a:lnTo>
                  <a:pt x="0" y="667512"/>
                </a:lnTo>
                <a:lnTo>
                  <a:pt x="1524" y="670560"/>
                </a:lnTo>
                <a:lnTo>
                  <a:pt x="4572" y="672084"/>
                </a:lnTo>
                <a:lnTo>
                  <a:pt x="9144" y="670560"/>
                </a:lnTo>
                <a:close/>
              </a:path>
              <a:path w="2170429" h="1577339">
                <a:moveTo>
                  <a:pt x="9144" y="652272"/>
                </a:moveTo>
                <a:lnTo>
                  <a:pt x="9144" y="644652"/>
                </a:lnTo>
                <a:lnTo>
                  <a:pt x="4572" y="643128"/>
                </a:lnTo>
                <a:lnTo>
                  <a:pt x="1524" y="644652"/>
                </a:lnTo>
                <a:lnTo>
                  <a:pt x="0" y="649224"/>
                </a:lnTo>
                <a:lnTo>
                  <a:pt x="1524" y="652272"/>
                </a:lnTo>
                <a:lnTo>
                  <a:pt x="4572" y="653796"/>
                </a:lnTo>
                <a:lnTo>
                  <a:pt x="9144" y="652272"/>
                </a:lnTo>
                <a:close/>
              </a:path>
              <a:path w="2170429" h="1577339">
                <a:moveTo>
                  <a:pt x="9144" y="632460"/>
                </a:moveTo>
                <a:lnTo>
                  <a:pt x="9144" y="626364"/>
                </a:lnTo>
                <a:lnTo>
                  <a:pt x="4572" y="624840"/>
                </a:lnTo>
                <a:lnTo>
                  <a:pt x="1524" y="626364"/>
                </a:lnTo>
                <a:lnTo>
                  <a:pt x="0" y="629412"/>
                </a:lnTo>
                <a:lnTo>
                  <a:pt x="1524" y="632460"/>
                </a:lnTo>
                <a:lnTo>
                  <a:pt x="4572" y="633984"/>
                </a:lnTo>
                <a:lnTo>
                  <a:pt x="9144" y="632460"/>
                </a:lnTo>
                <a:close/>
              </a:path>
              <a:path w="2170429" h="1577339">
                <a:moveTo>
                  <a:pt x="9144" y="614172"/>
                </a:moveTo>
                <a:lnTo>
                  <a:pt x="9144" y="606552"/>
                </a:lnTo>
                <a:lnTo>
                  <a:pt x="4572" y="605028"/>
                </a:lnTo>
                <a:lnTo>
                  <a:pt x="1524" y="606552"/>
                </a:lnTo>
                <a:lnTo>
                  <a:pt x="0" y="611124"/>
                </a:lnTo>
                <a:lnTo>
                  <a:pt x="1524" y="614172"/>
                </a:lnTo>
                <a:lnTo>
                  <a:pt x="4572" y="615696"/>
                </a:lnTo>
                <a:lnTo>
                  <a:pt x="9144" y="614172"/>
                </a:lnTo>
                <a:close/>
              </a:path>
              <a:path w="2170429" h="1577339">
                <a:moveTo>
                  <a:pt x="9144" y="594360"/>
                </a:moveTo>
                <a:lnTo>
                  <a:pt x="9144" y="588264"/>
                </a:lnTo>
                <a:lnTo>
                  <a:pt x="4572" y="586740"/>
                </a:lnTo>
                <a:lnTo>
                  <a:pt x="1524" y="588264"/>
                </a:lnTo>
                <a:lnTo>
                  <a:pt x="0" y="591312"/>
                </a:lnTo>
                <a:lnTo>
                  <a:pt x="1524" y="594360"/>
                </a:lnTo>
                <a:lnTo>
                  <a:pt x="4572" y="595884"/>
                </a:lnTo>
                <a:lnTo>
                  <a:pt x="9144" y="594360"/>
                </a:lnTo>
                <a:close/>
              </a:path>
              <a:path w="2170429" h="1577339">
                <a:moveTo>
                  <a:pt x="9144" y="576072"/>
                </a:moveTo>
                <a:lnTo>
                  <a:pt x="9144" y="568452"/>
                </a:lnTo>
                <a:lnTo>
                  <a:pt x="4572" y="566928"/>
                </a:lnTo>
                <a:lnTo>
                  <a:pt x="1524" y="568452"/>
                </a:lnTo>
                <a:lnTo>
                  <a:pt x="0" y="573024"/>
                </a:lnTo>
                <a:lnTo>
                  <a:pt x="1524" y="576072"/>
                </a:lnTo>
                <a:lnTo>
                  <a:pt x="4572" y="577596"/>
                </a:lnTo>
                <a:lnTo>
                  <a:pt x="9144" y="576072"/>
                </a:lnTo>
                <a:close/>
              </a:path>
              <a:path w="2170429" h="1577339">
                <a:moveTo>
                  <a:pt x="9144" y="556260"/>
                </a:moveTo>
                <a:lnTo>
                  <a:pt x="9144" y="550164"/>
                </a:lnTo>
                <a:lnTo>
                  <a:pt x="4572" y="548640"/>
                </a:lnTo>
                <a:lnTo>
                  <a:pt x="1524" y="550164"/>
                </a:lnTo>
                <a:lnTo>
                  <a:pt x="0" y="553212"/>
                </a:lnTo>
                <a:lnTo>
                  <a:pt x="1524" y="556260"/>
                </a:lnTo>
                <a:lnTo>
                  <a:pt x="4572" y="557784"/>
                </a:lnTo>
                <a:lnTo>
                  <a:pt x="9144" y="556260"/>
                </a:lnTo>
                <a:close/>
              </a:path>
              <a:path w="2170429" h="1577339">
                <a:moveTo>
                  <a:pt x="9144" y="537972"/>
                </a:moveTo>
                <a:lnTo>
                  <a:pt x="9144" y="530352"/>
                </a:lnTo>
                <a:lnTo>
                  <a:pt x="4572" y="528828"/>
                </a:lnTo>
                <a:lnTo>
                  <a:pt x="1524" y="530352"/>
                </a:lnTo>
                <a:lnTo>
                  <a:pt x="0" y="534924"/>
                </a:lnTo>
                <a:lnTo>
                  <a:pt x="1524" y="537972"/>
                </a:lnTo>
                <a:lnTo>
                  <a:pt x="4572" y="539496"/>
                </a:lnTo>
                <a:lnTo>
                  <a:pt x="9144" y="537972"/>
                </a:lnTo>
                <a:close/>
              </a:path>
              <a:path w="2170429" h="1577339">
                <a:moveTo>
                  <a:pt x="9144" y="518160"/>
                </a:moveTo>
                <a:lnTo>
                  <a:pt x="9144" y="512064"/>
                </a:lnTo>
                <a:lnTo>
                  <a:pt x="4572" y="510540"/>
                </a:lnTo>
                <a:lnTo>
                  <a:pt x="1524" y="512064"/>
                </a:lnTo>
                <a:lnTo>
                  <a:pt x="0" y="515112"/>
                </a:lnTo>
                <a:lnTo>
                  <a:pt x="1524" y="518160"/>
                </a:lnTo>
                <a:lnTo>
                  <a:pt x="4572" y="519684"/>
                </a:lnTo>
                <a:lnTo>
                  <a:pt x="9144" y="518160"/>
                </a:lnTo>
                <a:close/>
              </a:path>
              <a:path w="2170429" h="1577339">
                <a:moveTo>
                  <a:pt x="9144" y="499872"/>
                </a:moveTo>
                <a:lnTo>
                  <a:pt x="9144" y="492252"/>
                </a:lnTo>
                <a:lnTo>
                  <a:pt x="4572" y="490728"/>
                </a:lnTo>
                <a:lnTo>
                  <a:pt x="1524" y="492252"/>
                </a:lnTo>
                <a:lnTo>
                  <a:pt x="0" y="495300"/>
                </a:lnTo>
                <a:lnTo>
                  <a:pt x="0" y="496824"/>
                </a:lnTo>
                <a:lnTo>
                  <a:pt x="1524" y="499872"/>
                </a:lnTo>
                <a:lnTo>
                  <a:pt x="4572" y="501396"/>
                </a:lnTo>
                <a:lnTo>
                  <a:pt x="9144" y="499872"/>
                </a:lnTo>
                <a:close/>
              </a:path>
              <a:path w="2170429" h="1577339">
                <a:moveTo>
                  <a:pt x="9144" y="480060"/>
                </a:moveTo>
                <a:lnTo>
                  <a:pt x="9144" y="473964"/>
                </a:lnTo>
                <a:lnTo>
                  <a:pt x="4572" y="472440"/>
                </a:lnTo>
                <a:lnTo>
                  <a:pt x="1524" y="473964"/>
                </a:lnTo>
                <a:lnTo>
                  <a:pt x="0" y="477012"/>
                </a:lnTo>
                <a:lnTo>
                  <a:pt x="1524" y="480060"/>
                </a:lnTo>
                <a:lnTo>
                  <a:pt x="4572" y="481584"/>
                </a:lnTo>
                <a:lnTo>
                  <a:pt x="9144" y="480060"/>
                </a:lnTo>
                <a:close/>
              </a:path>
              <a:path w="2170429" h="1577339">
                <a:moveTo>
                  <a:pt x="9144" y="461772"/>
                </a:moveTo>
                <a:lnTo>
                  <a:pt x="9144" y="454152"/>
                </a:lnTo>
                <a:lnTo>
                  <a:pt x="4572" y="452628"/>
                </a:lnTo>
                <a:lnTo>
                  <a:pt x="1524" y="454152"/>
                </a:lnTo>
                <a:lnTo>
                  <a:pt x="0" y="457200"/>
                </a:lnTo>
                <a:lnTo>
                  <a:pt x="1524" y="461772"/>
                </a:lnTo>
                <a:lnTo>
                  <a:pt x="4572" y="463296"/>
                </a:lnTo>
                <a:lnTo>
                  <a:pt x="9144" y="461772"/>
                </a:lnTo>
                <a:close/>
              </a:path>
              <a:path w="2170429" h="1577339">
                <a:moveTo>
                  <a:pt x="9144" y="441960"/>
                </a:moveTo>
                <a:lnTo>
                  <a:pt x="9144" y="435864"/>
                </a:lnTo>
                <a:lnTo>
                  <a:pt x="4572" y="434340"/>
                </a:lnTo>
                <a:lnTo>
                  <a:pt x="1524" y="435864"/>
                </a:lnTo>
                <a:lnTo>
                  <a:pt x="0" y="438912"/>
                </a:lnTo>
                <a:lnTo>
                  <a:pt x="1524" y="441960"/>
                </a:lnTo>
                <a:lnTo>
                  <a:pt x="4572" y="443484"/>
                </a:lnTo>
                <a:lnTo>
                  <a:pt x="9144" y="441960"/>
                </a:lnTo>
                <a:close/>
              </a:path>
              <a:path w="2170429" h="1577339">
                <a:moveTo>
                  <a:pt x="9144" y="423672"/>
                </a:moveTo>
                <a:lnTo>
                  <a:pt x="9144" y="416052"/>
                </a:lnTo>
                <a:lnTo>
                  <a:pt x="4572" y="414528"/>
                </a:lnTo>
                <a:lnTo>
                  <a:pt x="1524" y="416052"/>
                </a:lnTo>
                <a:lnTo>
                  <a:pt x="0" y="419100"/>
                </a:lnTo>
                <a:lnTo>
                  <a:pt x="1524" y="423672"/>
                </a:lnTo>
                <a:lnTo>
                  <a:pt x="4572" y="425196"/>
                </a:lnTo>
                <a:lnTo>
                  <a:pt x="9144" y="423672"/>
                </a:lnTo>
                <a:close/>
              </a:path>
              <a:path w="2170429" h="1577339">
                <a:moveTo>
                  <a:pt x="9144" y="403860"/>
                </a:moveTo>
                <a:lnTo>
                  <a:pt x="9144" y="397764"/>
                </a:lnTo>
                <a:lnTo>
                  <a:pt x="4572" y="396240"/>
                </a:lnTo>
                <a:lnTo>
                  <a:pt x="1524" y="397764"/>
                </a:lnTo>
                <a:lnTo>
                  <a:pt x="0" y="400812"/>
                </a:lnTo>
                <a:lnTo>
                  <a:pt x="1524" y="403860"/>
                </a:lnTo>
                <a:lnTo>
                  <a:pt x="4572" y="405384"/>
                </a:lnTo>
                <a:lnTo>
                  <a:pt x="9144" y="403860"/>
                </a:lnTo>
                <a:close/>
              </a:path>
              <a:path w="2170429" h="1577339">
                <a:moveTo>
                  <a:pt x="9144" y="385572"/>
                </a:moveTo>
                <a:lnTo>
                  <a:pt x="9144" y="377952"/>
                </a:lnTo>
                <a:lnTo>
                  <a:pt x="4572" y="376428"/>
                </a:lnTo>
                <a:lnTo>
                  <a:pt x="1524" y="377952"/>
                </a:lnTo>
                <a:lnTo>
                  <a:pt x="0" y="381000"/>
                </a:lnTo>
                <a:lnTo>
                  <a:pt x="1524" y="385572"/>
                </a:lnTo>
                <a:lnTo>
                  <a:pt x="4572" y="387096"/>
                </a:lnTo>
                <a:lnTo>
                  <a:pt x="9144" y="385572"/>
                </a:lnTo>
                <a:close/>
              </a:path>
              <a:path w="2170429" h="1577339">
                <a:moveTo>
                  <a:pt x="9144" y="365760"/>
                </a:moveTo>
                <a:lnTo>
                  <a:pt x="9144" y="359664"/>
                </a:lnTo>
                <a:lnTo>
                  <a:pt x="4572" y="358140"/>
                </a:lnTo>
                <a:lnTo>
                  <a:pt x="1524" y="359664"/>
                </a:lnTo>
                <a:lnTo>
                  <a:pt x="0" y="362712"/>
                </a:lnTo>
                <a:lnTo>
                  <a:pt x="1524" y="365760"/>
                </a:lnTo>
                <a:lnTo>
                  <a:pt x="4572" y="367284"/>
                </a:lnTo>
                <a:lnTo>
                  <a:pt x="9144" y="365760"/>
                </a:lnTo>
                <a:close/>
              </a:path>
              <a:path w="2170429" h="1577339">
                <a:moveTo>
                  <a:pt x="9144" y="347472"/>
                </a:moveTo>
                <a:lnTo>
                  <a:pt x="9144" y="339852"/>
                </a:lnTo>
                <a:lnTo>
                  <a:pt x="4572" y="338328"/>
                </a:lnTo>
                <a:lnTo>
                  <a:pt x="1524" y="339852"/>
                </a:lnTo>
                <a:lnTo>
                  <a:pt x="0" y="342900"/>
                </a:lnTo>
                <a:lnTo>
                  <a:pt x="1524" y="347472"/>
                </a:lnTo>
                <a:lnTo>
                  <a:pt x="4572" y="348996"/>
                </a:lnTo>
                <a:lnTo>
                  <a:pt x="9144" y="347472"/>
                </a:lnTo>
                <a:close/>
              </a:path>
              <a:path w="2170429" h="1577339">
                <a:moveTo>
                  <a:pt x="9144" y="327660"/>
                </a:moveTo>
                <a:lnTo>
                  <a:pt x="9144" y="321564"/>
                </a:lnTo>
                <a:lnTo>
                  <a:pt x="4572" y="320040"/>
                </a:lnTo>
                <a:lnTo>
                  <a:pt x="1524" y="321564"/>
                </a:lnTo>
                <a:lnTo>
                  <a:pt x="0" y="324612"/>
                </a:lnTo>
                <a:lnTo>
                  <a:pt x="1524" y="327660"/>
                </a:lnTo>
                <a:lnTo>
                  <a:pt x="4572" y="329184"/>
                </a:lnTo>
                <a:lnTo>
                  <a:pt x="9144" y="327660"/>
                </a:lnTo>
                <a:close/>
              </a:path>
              <a:path w="2170429" h="1577339">
                <a:moveTo>
                  <a:pt x="9144" y="309372"/>
                </a:moveTo>
                <a:lnTo>
                  <a:pt x="9144" y="301752"/>
                </a:lnTo>
                <a:lnTo>
                  <a:pt x="4572" y="300228"/>
                </a:lnTo>
                <a:lnTo>
                  <a:pt x="1524" y="301752"/>
                </a:lnTo>
                <a:lnTo>
                  <a:pt x="0" y="304800"/>
                </a:lnTo>
                <a:lnTo>
                  <a:pt x="1524" y="309372"/>
                </a:lnTo>
                <a:lnTo>
                  <a:pt x="4572" y="310896"/>
                </a:lnTo>
                <a:lnTo>
                  <a:pt x="9144" y="309372"/>
                </a:lnTo>
                <a:close/>
              </a:path>
              <a:path w="2170429" h="1577339">
                <a:moveTo>
                  <a:pt x="9144" y="289560"/>
                </a:moveTo>
                <a:lnTo>
                  <a:pt x="9144" y="283464"/>
                </a:lnTo>
                <a:lnTo>
                  <a:pt x="4572" y="281940"/>
                </a:lnTo>
                <a:lnTo>
                  <a:pt x="1524" y="283464"/>
                </a:lnTo>
                <a:lnTo>
                  <a:pt x="0" y="286512"/>
                </a:lnTo>
                <a:lnTo>
                  <a:pt x="1524" y="289560"/>
                </a:lnTo>
                <a:lnTo>
                  <a:pt x="4572" y="291084"/>
                </a:lnTo>
                <a:lnTo>
                  <a:pt x="9144" y="289560"/>
                </a:lnTo>
                <a:close/>
              </a:path>
              <a:path w="2170429" h="1577339">
                <a:moveTo>
                  <a:pt x="9144" y="271272"/>
                </a:moveTo>
                <a:lnTo>
                  <a:pt x="9144" y="263652"/>
                </a:lnTo>
                <a:lnTo>
                  <a:pt x="4572" y="262128"/>
                </a:lnTo>
                <a:lnTo>
                  <a:pt x="1524" y="263652"/>
                </a:lnTo>
                <a:lnTo>
                  <a:pt x="0" y="266700"/>
                </a:lnTo>
                <a:lnTo>
                  <a:pt x="1524" y="271272"/>
                </a:lnTo>
                <a:lnTo>
                  <a:pt x="4572" y="272796"/>
                </a:lnTo>
                <a:lnTo>
                  <a:pt x="9144" y="271272"/>
                </a:lnTo>
                <a:close/>
              </a:path>
              <a:path w="2170429" h="1577339">
                <a:moveTo>
                  <a:pt x="9144" y="251460"/>
                </a:moveTo>
                <a:lnTo>
                  <a:pt x="9144" y="245364"/>
                </a:lnTo>
                <a:lnTo>
                  <a:pt x="4572" y="243840"/>
                </a:lnTo>
                <a:lnTo>
                  <a:pt x="1524" y="245364"/>
                </a:lnTo>
                <a:lnTo>
                  <a:pt x="0" y="248412"/>
                </a:lnTo>
                <a:lnTo>
                  <a:pt x="1524" y="251460"/>
                </a:lnTo>
                <a:lnTo>
                  <a:pt x="4572" y="252984"/>
                </a:lnTo>
                <a:lnTo>
                  <a:pt x="9144" y="251460"/>
                </a:lnTo>
                <a:close/>
              </a:path>
              <a:path w="2170429" h="1577339">
                <a:moveTo>
                  <a:pt x="9144" y="233172"/>
                </a:moveTo>
                <a:lnTo>
                  <a:pt x="9144" y="225552"/>
                </a:lnTo>
                <a:lnTo>
                  <a:pt x="4572" y="224028"/>
                </a:lnTo>
                <a:lnTo>
                  <a:pt x="1524" y="225552"/>
                </a:lnTo>
                <a:lnTo>
                  <a:pt x="0" y="228600"/>
                </a:lnTo>
                <a:lnTo>
                  <a:pt x="1524" y="233172"/>
                </a:lnTo>
                <a:lnTo>
                  <a:pt x="4572" y="234696"/>
                </a:lnTo>
                <a:lnTo>
                  <a:pt x="9144" y="233172"/>
                </a:lnTo>
                <a:close/>
              </a:path>
              <a:path w="2170429" h="1577339">
                <a:moveTo>
                  <a:pt x="9144" y="213360"/>
                </a:moveTo>
                <a:lnTo>
                  <a:pt x="9144" y="207264"/>
                </a:lnTo>
                <a:lnTo>
                  <a:pt x="4572" y="205740"/>
                </a:lnTo>
                <a:lnTo>
                  <a:pt x="1524" y="207264"/>
                </a:lnTo>
                <a:lnTo>
                  <a:pt x="0" y="210312"/>
                </a:lnTo>
                <a:lnTo>
                  <a:pt x="1524" y="213360"/>
                </a:lnTo>
                <a:lnTo>
                  <a:pt x="4572" y="214884"/>
                </a:lnTo>
                <a:lnTo>
                  <a:pt x="9144" y="213360"/>
                </a:lnTo>
                <a:close/>
              </a:path>
              <a:path w="2170429" h="1577339">
                <a:moveTo>
                  <a:pt x="9144" y="195072"/>
                </a:moveTo>
                <a:lnTo>
                  <a:pt x="9144" y="187452"/>
                </a:lnTo>
                <a:lnTo>
                  <a:pt x="4572" y="185928"/>
                </a:lnTo>
                <a:lnTo>
                  <a:pt x="1524" y="187452"/>
                </a:lnTo>
                <a:lnTo>
                  <a:pt x="0" y="190500"/>
                </a:lnTo>
                <a:lnTo>
                  <a:pt x="1524" y="195072"/>
                </a:lnTo>
                <a:lnTo>
                  <a:pt x="4572" y="196596"/>
                </a:lnTo>
                <a:lnTo>
                  <a:pt x="9144" y="195072"/>
                </a:lnTo>
                <a:close/>
              </a:path>
              <a:path w="2170429" h="1577339">
                <a:moveTo>
                  <a:pt x="9144" y="175260"/>
                </a:moveTo>
                <a:lnTo>
                  <a:pt x="9144" y="169164"/>
                </a:lnTo>
                <a:lnTo>
                  <a:pt x="4572" y="167640"/>
                </a:lnTo>
                <a:lnTo>
                  <a:pt x="1524" y="169164"/>
                </a:lnTo>
                <a:lnTo>
                  <a:pt x="0" y="172212"/>
                </a:lnTo>
                <a:lnTo>
                  <a:pt x="1524" y="175260"/>
                </a:lnTo>
                <a:lnTo>
                  <a:pt x="4572" y="176784"/>
                </a:lnTo>
                <a:lnTo>
                  <a:pt x="9144" y="175260"/>
                </a:lnTo>
                <a:close/>
              </a:path>
              <a:path w="2170429" h="1577339">
                <a:moveTo>
                  <a:pt x="9144" y="156972"/>
                </a:moveTo>
                <a:lnTo>
                  <a:pt x="9144" y="149352"/>
                </a:lnTo>
                <a:lnTo>
                  <a:pt x="4572" y="147828"/>
                </a:lnTo>
                <a:lnTo>
                  <a:pt x="1524" y="149352"/>
                </a:lnTo>
                <a:lnTo>
                  <a:pt x="0" y="152400"/>
                </a:lnTo>
                <a:lnTo>
                  <a:pt x="1524" y="156972"/>
                </a:lnTo>
                <a:lnTo>
                  <a:pt x="4572" y="158496"/>
                </a:lnTo>
                <a:lnTo>
                  <a:pt x="9144" y="156972"/>
                </a:lnTo>
                <a:close/>
              </a:path>
              <a:path w="2170429" h="1577339">
                <a:moveTo>
                  <a:pt x="9144" y="137160"/>
                </a:moveTo>
                <a:lnTo>
                  <a:pt x="9144" y="131064"/>
                </a:lnTo>
                <a:lnTo>
                  <a:pt x="4572" y="129540"/>
                </a:lnTo>
                <a:lnTo>
                  <a:pt x="1524" y="131064"/>
                </a:lnTo>
                <a:lnTo>
                  <a:pt x="0" y="134112"/>
                </a:lnTo>
                <a:lnTo>
                  <a:pt x="1524" y="137160"/>
                </a:lnTo>
                <a:lnTo>
                  <a:pt x="4572" y="138684"/>
                </a:lnTo>
                <a:lnTo>
                  <a:pt x="9144" y="137160"/>
                </a:lnTo>
                <a:close/>
              </a:path>
              <a:path w="2170429" h="1577339">
                <a:moveTo>
                  <a:pt x="9144" y="118872"/>
                </a:moveTo>
                <a:lnTo>
                  <a:pt x="9144" y="111252"/>
                </a:lnTo>
                <a:lnTo>
                  <a:pt x="4572" y="109728"/>
                </a:lnTo>
                <a:lnTo>
                  <a:pt x="1524" y="111252"/>
                </a:lnTo>
                <a:lnTo>
                  <a:pt x="0" y="114300"/>
                </a:lnTo>
                <a:lnTo>
                  <a:pt x="1524" y="118872"/>
                </a:lnTo>
                <a:lnTo>
                  <a:pt x="4572" y="120396"/>
                </a:lnTo>
                <a:lnTo>
                  <a:pt x="9144" y="118872"/>
                </a:lnTo>
                <a:close/>
              </a:path>
              <a:path w="2170429" h="1577339">
                <a:moveTo>
                  <a:pt x="9144" y="99060"/>
                </a:moveTo>
                <a:lnTo>
                  <a:pt x="9144" y="92964"/>
                </a:lnTo>
                <a:lnTo>
                  <a:pt x="4572" y="91440"/>
                </a:lnTo>
                <a:lnTo>
                  <a:pt x="1524" y="92964"/>
                </a:lnTo>
                <a:lnTo>
                  <a:pt x="0" y="96012"/>
                </a:lnTo>
                <a:lnTo>
                  <a:pt x="1524" y="99060"/>
                </a:lnTo>
                <a:lnTo>
                  <a:pt x="4572" y="100584"/>
                </a:lnTo>
                <a:lnTo>
                  <a:pt x="9144" y="99060"/>
                </a:lnTo>
                <a:close/>
              </a:path>
              <a:path w="2170429" h="1577339">
                <a:moveTo>
                  <a:pt x="9144" y="80772"/>
                </a:moveTo>
                <a:lnTo>
                  <a:pt x="9144" y="73152"/>
                </a:lnTo>
                <a:lnTo>
                  <a:pt x="4572" y="71628"/>
                </a:lnTo>
                <a:lnTo>
                  <a:pt x="1524" y="73152"/>
                </a:lnTo>
                <a:lnTo>
                  <a:pt x="0" y="76200"/>
                </a:lnTo>
                <a:lnTo>
                  <a:pt x="1524" y="80772"/>
                </a:lnTo>
                <a:lnTo>
                  <a:pt x="9144" y="80772"/>
                </a:lnTo>
                <a:close/>
              </a:path>
              <a:path w="2170429" h="1577339">
                <a:moveTo>
                  <a:pt x="9144" y="60960"/>
                </a:moveTo>
                <a:lnTo>
                  <a:pt x="9144" y="54864"/>
                </a:lnTo>
                <a:lnTo>
                  <a:pt x="4572" y="53340"/>
                </a:lnTo>
                <a:lnTo>
                  <a:pt x="1524" y="54864"/>
                </a:lnTo>
                <a:lnTo>
                  <a:pt x="0" y="57912"/>
                </a:lnTo>
                <a:lnTo>
                  <a:pt x="1524" y="60960"/>
                </a:lnTo>
                <a:lnTo>
                  <a:pt x="4572" y="62484"/>
                </a:lnTo>
                <a:lnTo>
                  <a:pt x="9144" y="60960"/>
                </a:lnTo>
                <a:close/>
              </a:path>
              <a:path w="2170429" h="1577339">
                <a:moveTo>
                  <a:pt x="9144" y="42672"/>
                </a:moveTo>
                <a:lnTo>
                  <a:pt x="9144" y="35052"/>
                </a:lnTo>
                <a:lnTo>
                  <a:pt x="4572" y="33528"/>
                </a:lnTo>
                <a:lnTo>
                  <a:pt x="1524" y="35052"/>
                </a:lnTo>
                <a:lnTo>
                  <a:pt x="0" y="38100"/>
                </a:lnTo>
                <a:lnTo>
                  <a:pt x="1524" y="42672"/>
                </a:lnTo>
                <a:lnTo>
                  <a:pt x="9144" y="42672"/>
                </a:lnTo>
                <a:close/>
              </a:path>
              <a:path w="2170429" h="1577339">
                <a:moveTo>
                  <a:pt x="9144" y="22860"/>
                </a:moveTo>
                <a:lnTo>
                  <a:pt x="9144" y="16764"/>
                </a:lnTo>
                <a:lnTo>
                  <a:pt x="4572" y="15240"/>
                </a:lnTo>
                <a:lnTo>
                  <a:pt x="1524" y="16764"/>
                </a:lnTo>
                <a:lnTo>
                  <a:pt x="0" y="19812"/>
                </a:lnTo>
                <a:lnTo>
                  <a:pt x="1524" y="22860"/>
                </a:lnTo>
                <a:lnTo>
                  <a:pt x="4572" y="24384"/>
                </a:lnTo>
                <a:lnTo>
                  <a:pt x="9144" y="22860"/>
                </a:lnTo>
                <a:close/>
              </a:path>
              <a:path w="2170429" h="1577339">
                <a:moveTo>
                  <a:pt x="13716" y="4572"/>
                </a:moveTo>
                <a:lnTo>
                  <a:pt x="12192" y="1524"/>
                </a:lnTo>
                <a:lnTo>
                  <a:pt x="9144" y="0"/>
                </a:lnTo>
                <a:lnTo>
                  <a:pt x="6096" y="1524"/>
                </a:lnTo>
                <a:lnTo>
                  <a:pt x="4572" y="4572"/>
                </a:lnTo>
                <a:lnTo>
                  <a:pt x="6096" y="7620"/>
                </a:lnTo>
                <a:lnTo>
                  <a:pt x="9144" y="9144"/>
                </a:lnTo>
                <a:lnTo>
                  <a:pt x="12192" y="7620"/>
                </a:lnTo>
                <a:lnTo>
                  <a:pt x="13716" y="4572"/>
                </a:lnTo>
                <a:close/>
              </a:path>
              <a:path w="2170429" h="1577339">
                <a:moveTo>
                  <a:pt x="33528" y="4572"/>
                </a:moveTo>
                <a:lnTo>
                  <a:pt x="32004" y="1524"/>
                </a:lnTo>
                <a:lnTo>
                  <a:pt x="27432" y="0"/>
                </a:lnTo>
                <a:lnTo>
                  <a:pt x="24384" y="1524"/>
                </a:lnTo>
                <a:lnTo>
                  <a:pt x="22860" y="4572"/>
                </a:lnTo>
                <a:lnTo>
                  <a:pt x="24384" y="7620"/>
                </a:lnTo>
                <a:lnTo>
                  <a:pt x="27432" y="9144"/>
                </a:lnTo>
                <a:lnTo>
                  <a:pt x="32004" y="7620"/>
                </a:lnTo>
                <a:lnTo>
                  <a:pt x="33528" y="4572"/>
                </a:lnTo>
                <a:close/>
              </a:path>
              <a:path w="2170429" h="1577339">
                <a:moveTo>
                  <a:pt x="51816" y="4572"/>
                </a:moveTo>
                <a:lnTo>
                  <a:pt x="50292" y="1524"/>
                </a:lnTo>
                <a:lnTo>
                  <a:pt x="47244" y="0"/>
                </a:lnTo>
                <a:lnTo>
                  <a:pt x="44196" y="1524"/>
                </a:lnTo>
                <a:lnTo>
                  <a:pt x="42672" y="4572"/>
                </a:lnTo>
                <a:lnTo>
                  <a:pt x="44196" y="7620"/>
                </a:lnTo>
                <a:lnTo>
                  <a:pt x="47244" y="9144"/>
                </a:lnTo>
                <a:lnTo>
                  <a:pt x="50292" y="7620"/>
                </a:lnTo>
                <a:lnTo>
                  <a:pt x="51816" y="4572"/>
                </a:lnTo>
                <a:close/>
              </a:path>
              <a:path w="2170429" h="1577339">
                <a:moveTo>
                  <a:pt x="71628" y="4572"/>
                </a:moveTo>
                <a:lnTo>
                  <a:pt x="70104" y="1524"/>
                </a:lnTo>
                <a:lnTo>
                  <a:pt x="65532" y="0"/>
                </a:lnTo>
                <a:lnTo>
                  <a:pt x="62484" y="1524"/>
                </a:lnTo>
                <a:lnTo>
                  <a:pt x="60960" y="4572"/>
                </a:lnTo>
                <a:lnTo>
                  <a:pt x="62484" y="7620"/>
                </a:lnTo>
                <a:lnTo>
                  <a:pt x="65532" y="9144"/>
                </a:lnTo>
                <a:lnTo>
                  <a:pt x="70104" y="7620"/>
                </a:lnTo>
                <a:lnTo>
                  <a:pt x="71628" y="4572"/>
                </a:lnTo>
                <a:close/>
              </a:path>
              <a:path w="2170429" h="1577339">
                <a:moveTo>
                  <a:pt x="89916" y="4572"/>
                </a:moveTo>
                <a:lnTo>
                  <a:pt x="88392" y="1524"/>
                </a:lnTo>
                <a:lnTo>
                  <a:pt x="85344" y="0"/>
                </a:lnTo>
                <a:lnTo>
                  <a:pt x="82296" y="1524"/>
                </a:lnTo>
                <a:lnTo>
                  <a:pt x="80772" y="4572"/>
                </a:lnTo>
                <a:lnTo>
                  <a:pt x="82296" y="7620"/>
                </a:lnTo>
                <a:lnTo>
                  <a:pt x="85344" y="9144"/>
                </a:lnTo>
                <a:lnTo>
                  <a:pt x="88392" y="7620"/>
                </a:lnTo>
                <a:lnTo>
                  <a:pt x="89916" y="4572"/>
                </a:lnTo>
                <a:close/>
              </a:path>
              <a:path w="2170429" h="1577339">
                <a:moveTo>
                  <a:pt x="109728" y="4572"/>
                </a:moveTo>
                <a:lnTo>
                  <a:pt x="108204" y="1524"/>
                </a:lnTo>
                <a:lnTo>
                  <a:pt x="103632" y="0"/>
                </a:lnTo>
                <a:lnTo>
                  <a:pt x="100584" y="1524"/>
                </a:lnTo>
                <a:lnTo>
                  <a:pt x="99060" y="4572"/>
                </a:lnTo>
                <a:lnTo>
                  <a:pt x="100584" y="7620"/>
                </a:lnTo>
                <a:lnTo>
                  <a:pt x="103632" y="9144"/>
                </a:lnTo>
                <a:lnTo>
                  <a:pt x="108204" y="7620"/>
                </a:lnTo>
                <a:lnTo>
                  <a:pt x="109728" y="4572"/>
                </a:lnTo>
                <a:close/>
              </a:path>
              <a:path w="2170429" h="1577339">
                <a:moveTo>
                  <a:pt x="128016" y="4572"/>
                </a:moveTo>
                <a:lnTo>
                  <a:pt x="126492" y="1524"/>
                </a:lnTo>
                <a:lnTo>
                  <a:pt x="123444" y="0"/>
                </a:lnTo>
                <a:lnTo>
                  <a:pt x="120396" y="1524"/>
                </a:lnTo>
                <a:lnTo>
                  <a:pt x="118872" y="4572"/>
                </a:lnTo>
                <a:lnTo>
                  <a:pt x="120396" y="7620"/>
                </a:lnTo>
                <a:lnTo>
                  <a:pt x="123444" y="9144"/>
                </a:lnTo>
                <a:lnTo>
                  <a:pt x="126492" y="7620"/>
                </a:lnTo>
                <a:lnTo>
                  <a:pt x="128016" y="4572"/>
                </a:lnTo>
                <a:close/>
              </a:path>
              <a:path w="2170429" h="1577339">
                <a:moveTo>
                  <a:pt x="147828" y="4572"/>
                </a:moveTo>
                <a:lnTo>
                  <a:pt x="146304" y="1524"/>
                </a:lnTo>
                <a:lnTo>
                  <a:pt x="141732" y="0"/>
                </a:lnTo>
                <a:lnTo>
                  <a:pt x="138684" y="1524"/>
                </a:lnTo>
                <a:lnTo>
                  <a:pt x="137160" y="4572"/>
                </a:lnTo>
                <a:lnTo>
                  <a:pt x="138684" y="7620"/>
                </a:lnTo>
                <a:lnTo>
                  <a:pt x="141732" y="9144"/>
                </a:lnTo>
                <a:lnTo>
                  <a:pt x="146304" y="7620"/>
                </a:lnTo>
                <a:lnTo>
                  <a:pt x="147828" y="4572"/>
                </a:lnTo>
                <a:close/>
              </a:path>
              <a:path w="2170429" h="1577339">
                <a:moveTo>
                  <a:pt x="166116" y="4572"/>
                </a:moveTo>
                <a:lnTo>
                  <a:pt x="164592" y="1524"/>
                </a:lnTo>
                <a:lnTo>
                  <a:pt x="161544" y="0"/>
                </a:lnTo>
                <a:lnTo>
                  <a:pt x="158496" y="1524"/>
                </a:lnTo>
                <a:lnTo>
                  <a:pt x="156972" y="4572"/>
                </a:lnTo>
                <a:lnTo>
                  <a:pt x="158496" y="7620"/>
                </a:lnTo>
                <a:lnTo>
                  <a:pt x="161544" y="9144"/>
                </a:lnTo>
                <a:lnTo>
                  <a:pt x="164592" y="7620"/>
                </a:lnTo>
                <a:lnTo>
                  <a:pt x="166116" y="4572"/>
                </a:lnTo>
                <a:close/>
              </a:path>
              <a:path w="2170429" h="1577339">
                <a:moveTo>
                  <a:pt x="185928" y="4572"/>
                </a:moveTo>
                <a:lnTo>
                  <a:pt x="184404" y="1524"/>
                </a:lnTo>
                <a:lnTo>
                  <a:pt x="179832" y="0"/>
                </a:lnTo>
                <a:lnTo>
                  <a:pt x="176784" y="1524"/>
                </a:lnTo>
                <a:lnTo>
                  <a:pt x="175260" y="4572"/>
                </a:lnTo>
                <a:lnTo>
                  <a:pt x="176784" y="7620"/>
                </a:lnTo>
                <a:lnTo>
                  <a:pt x="179832" y="9144"/>
                </a:lnTo>
                <a:lnTo>
                  <a:pt x="184404" y="7620"/>
                </a:lnTo>
                <a:lnTo>
                  <a:pt x="185928" y="4572"/>
                </a:lnTo>
                <a:close/>
              </a:path>
              <a:path w="2170429" h="1577339">
                <a:moveTo>
                  <a:pt x="204216" y="4572"/>
                </a:moveTo>
                <a:lnTo>
                  <a:pt x="202692" y="1524"/>
                </a:lnTo>
                <a:lnTo>
                  <a:pt x="199644" y="0"/>
                </a:lnTo>
                <a:lnTo>
                  <a:pt x="196596" y="1524"/>
                </a:lnTo>
                <a:lnTo>
                  <a:pt x="195072" y="4572"/>
                </a:lnTo>
                <a:lnTo>
                  <a:pt x="196596" y="7620"/>
                </a:lnTo>
                <a:lnTo>
                  <a:pt x="199644" y="9144"/>
                </a:lnTo>
                <a:lnTo>
                  <a:pt x="202692" y="7620"/>
                </a:lnTo>
                <a:lnTo>
                  <a:pt x="204216" y="4572"/>
                </a:lnTo>
                <a:close/>
              </a:path>
              <a:path w="2170429" h="1577339">
                <a:moveTo>
                  <a:pt x="224028" y="4572"/>
                </a:moveTo>
                <a:lnTo>
                  <a:pt x="222504" y="1524"/>
                </a:lnTo>
                <a:lnTo>
                  <a:pt x="217932" y="0"/>
                </a:lnTo>
                <a:lnTo>
                  <a:pt x="214884" y="1524"/>
                </a:lnTo>
                <a:lnTo>
                  <a:pt x="213360" y="4572"/>
                </a:lnTo>
                <a:lnTo>
                  <a:pt x="214884" y="7620"/>
                </a:lnTo>
                <a:lnTo>
                  <a:pt x="217932" y="9144"/>
                </a:lnTo>
                <a:lnTo>
                  <a:pt x="222504" y="7620"/>
                </a:lnTo>
                <a:lnTo>
                  <a:pt x="224028" y="4572"/>
                </a:lnTo>
                <a:close/>
              </a:path>
              <a:path w="2170429" h="1577339">
                <a:moveTo>
                  <a:pt x="242316" y="4572"/>
                </a:moveTo>
                <a:lnTo>
                  <a:pt x="240792" y="1524"/>
                </a:lnTo>
                <a:lnTo>
                  <a:pt x="237744" y="0"/>
                </a:lnTo>
                <a:lnTo>
                  <a:pt x="234696" y="1524"/>
                </a:lnTo>
                <a:lnTo>
                  <a:pt x="233172" y="4572"/>
                </a:lnTo>
                <a:lnTo>
                  <a:pt x="234696" y="7620"/>
                </a:lnTo>
                <a:lnTo>
                  <a:pt x="237744" y="9144"/>
                </a:lnTo>
                <a:lnTo>
                  <a:pt x="240792" y="7620"/>
                </a:lnTo>
                <a:lnTo>
                  <a:pt x="242316" y="4572"/>
                </a:lnTo>
                <a:close/>
              </a:path>
              <a:path w="2170429" h="1577339">
                <a:moveTo>
                  <a:pt x="262128" y="4572"/>
                </a:moveTo>
                <a:lnTo>
                  <a:pt x="260604" y="1524"/>
                </a:lnTo>
                <a:lnTo>
                  <a:pt x="256032" y="0"/>
                </a:lnTo>
                <a:lnTo>
                  <a:pt x="252984" y="1524"/>
                </a:lnTo>
                <a:lnTo>
                  <a:pt x="251460" y="4572"/>
                </a:lnTo>
                <a:lnTo>
                  <a:pt x="252984" y="7620"/>
                </a:lnTo>
                <a:lnTo>
                  <a:pt x="256032" y="9144"/>
                </a:lnTo>
                <a:lnTo>
                  <a:pt x="260604" y="7620"/>
                </a:lnTo>
                <a:lnTo>
                  <a:pt x="262128" y="4572"/>
                </a:lnTo>
                <a:close/>
              </a:path>
              <a:path w="2170429" h="1577339">
                <a:moveTo>
                  <a:pt x="280416" y="4572"/>
                </a:moveTo>
                <a:lnTo>
                  <a:pt x="278892" y="1524"/>
                </a:lnTo>
                <a:lnTo>
                  <a:pt x="275844" y="0"/>
                </a:lnTo>
                <a:lnTo>
                  <a:pt x="272796" y="1524"/>
                </a:lnTo>
                <a:lnTo>
                  <a:pt x="271272" y="4572"/>
                </a:lnTo>
                <a:lnTo>
                  <a:pt x="272796" y="7620"/>
                </a:lnTo>
                <a:lnTo>
                  <a:pt x="275844" y="9144"/>
                </a:lnTo>
                <a:lnTo>
                  <a:pt x="278892" y="7620"/>
                </a:lnTo>
                <a:lnTo>
                  <a:pt x="280416" y="4572"/>
                </a:lnTo>
                <a:close/>
              </a:path>
              <a:path w="2170429" h="1577339">
                <a:moveTo>
                  <a:pt x="300228" y="4572"/>
                </a:moveTo>
                <a:lnTo>
                  <a:pt x="298704" y="1524"/>
                </a:lnTo>
                <a:lnTo>
                  <a:pt x="294132" y="0"/>
                </a:lnTo>
                <a:lnTo>
                  <a:pt x="291084" y="1524"/>
                </a:lnTo>
                <a:lnTo>
                  <a:pt x="289560" y="4572"/>
                </a:lnTo>
                <a:lnTo>
                  <a:pt x="291084" y="7620"/>
                </a:lnTo>
                <a:lnTo>
                  <a:pt x="294132" y="9144"/>
                </a:lnTo>
                <a:lnTo>
                  <a:pt x="298704" y="7620"/>
                </a:lnTo>
                <a:lnTo>
                  <a:pt x="300228" y="4572"/>
                </a:lnTo>
                <a:close/>
              </a:path>
              <a:path w="2170429" h="1577339">
                <a:moveTo>
                  <a:pt x="318516" y="4572"/>
                </a:moveTo>
                <a:lnTo>
                  <a:pt x="316992" y="1524"/>
                </a:lnTo>
                <a:lnTo>
                  <a:pt x="313944" y="0"/>
                </a:lnTo>
                <a:lnTo>
                  <a:pt x="310896" y="1524"/>
                </a:lnTo>
                <a:lnTo>
                  <a:pt x="309372" y="4572"/>
                </a:lnTo>
                <a:lnTo>
                  <a:pt x="310896" y="7620"/>
                </a:lnTo>
                <a:lnTo>
                  <a:pt x="313944" y="9144"/>
                </a:lnTo>
                <a:lnTo>
                  <a:pt x="316992" y="7620"/>
                </a:lnTo>
                <a:lnTo>
                  <a:pt x="318516" y="4572"/>
                </a:lnTo>
                <a:close/>
              </a:path>
              <a:path w="2170429" h="1577339">
                <a:moveTo>
                  <a:pt x="338328" y="4572"/>
                </a:moveTo>
                <a:lnTo>
                  <a:pt x="336804" y="1524"/>
                </a:lnTo>
                <a:lnTo>
                  <a:pt x="332232" y="0"/>
                </a:lnTo>
                <a:lnTo>
                  <a:pt x="329184" y="1524"/>
                </a:lnTo>
                <a:lnTo>
                  <a:pt x="327660" y="4572"/>
                </a:lnTo>
                <a:lnTo>
                  <a:pt x="329184" y="7620"/>
                </a:lnTo>
                <a:lnTo>
                  <a:pt x="332232" y="9144"/>
                </a:lnTo>
                <a:lnTo>
                  <a:pt x="336804" y="7620"/>
                </a:lnTo>
                <a:lnTo>
                  <a:pt x="338328" y="4572"/>
                </a:lnTo>
                <a:close/>
              </a:path>
              <a:path w="2170429" h="1577339">
                <a:moveTo>
                  <a:pt x="356616" y="4572"/>
                </a:moveTo>
                <a:lnTo>
                  <a:pt x="355092" y="1524"/>
                </a:lnTo>
                <a:lnTo>
                  <a:pt x="352044" y="0"/>
                </a:lnTo>
                <a:lnTo>
                  <a:pt x="348996" y="1524"/>
                </a:lnTo>
                <a:lnTo>
                  <a:pt x="347472" y="4572"/>
                </a:lnTo>
                <a:lnTo>
                  <a:pt x="348996" y="7620"/>
                </a:lnTo>
                <a:lnTo>
                  <a:pt x="352044" y="9144"/>
                </a:lnTo>
                <a:lnTo>
                  <a:pt x="355092" y="7620"/>
                </a:lnTo>
                <a:lnTo>
                  <a:pt x="356616" y="4572"/>
                </a:lnTo>
                <a:close/>
              </a:path>
              <a:path w="2170429" h="1577339">
                <a:moveTo>
                  <a:pt x="376428" y="4572"/>
                </a:moveTo>
                <a:lnTo>
                  <a:pt x="374904" y="1524"/>
                </a:lnTo>
                <a:lnTo>
                  <a:pt x="371856" y="0"/>
                </a:lnTo>
                <a:lnTo>
                  <a:pt x="370332" y="0"/>
                </a:lnTo>
                <a:lnTo>
                  <a:pt x="367284" y="1524"/>
                </a:lnTo>
                <a:lnTo>
                  <a:pt x="365760" y="4572"/>
                </a:lnTo>
                <a:lnTo>
                  <a:pt x="367284" y="7620"/>
                </a:lnTo>
                <a:lnTo>
                  <a:pt x="370332" y="9144"/>
                </a:lnTo>
                <a:lnTo>
                  <a:pt x="371856" y="9144"/>
                </a:lnTo>
                <a:lnTo>
                  <a:pt x="374904" y="7620"/>
                </a:lnTo>
                <a:lnTo>
                  <a:pt x="376428" y="4572"/>
                </a:lnTo>
                <a:close/>
              </a:path>
              <a:path w="2170429" h="1577339">
                <a:moveTo>
                  <a:pt x="394716" y="4572"/>
                </a:moveTo>
                <a:lnTo>
                  <a:pt x="393192" y="1524"/>
                </a:lnTo>
                <a:lnTo>
                  <a:pt x="390144" y="0"/>
                </a:lnTo>
                <a:lnTo>
                  <a:pt x="387096" y="1524"/>
                </a:lnTo>
                <a:lnTo>
                  <a:pt x="385572" y="4572"/>
                </a:lnTo>
                <a:lnTo>
                  <a:pt x="387096" y="7620"/>
                </a:lnTo>
                <a:lnTo>
                  <a:pt x="390144" y="9144"/>
                </a:lnTo>
                <a:lnTo>
                  <a:pt x="393192" y="7620"/>
                </a:lnTo>
                <a:lnTo>
                  <a:pt x="394716" y="4572"/>
                </a:lnTo>
                <a:close/>
              </a:path>
              <a:path w="2170429" h="1577339">
                <a:moveTo>
                  <a:pt x="414528" y="4572"/>
                </a:moveTo>
                <a:lnTo>
                  <a:pt x="413004" y="1524"/>
                </a:lnTo>
                <a:lnTo>
                  <a:pt x="409956" y="0"/>
                </a:lnTo>
                <a:lnTo>
                  <a:pt x="405384" y="1524"/>
                </a:lnTo>
                <a:lnTo>
                  <a:pt x="403860" y="4572"/>
                </a:lnTo>
                <a:lnTo>
                  <a:pt x="405384" y="7620"/>
                </a:lnTo>
                <a:lnTo>
                  <a:pt x="409956" y="9144"/>
                </a:lnTo>
                <a:lnTo>
                  <a:pt x="413004" y="7620"/>
                </a:lnTo>
                <a:lnTo>
                  <a:pt x="414528" y="4572"/>
                </a:lnTo>
                <a:close/>
              </a:path>
              <a:path w="2170429" h="1577339">
                <a:moveTo>
                  <a:pt x="432816" y="4572"/>
                </a:moveTo>
                <a:lnTo>
                  <a:pt x="431292" y="1524"/>
                </a:lnTo>
                <a:lnTo>
                  <a:pt x="428244" y="0"/>
                </a:lnTo>
                <a:lnTo>
                  <a:pt x="425196" y="1524"/>
                </a:lnTo>
                <a:lnTo>
                  <a:pt x="423672" y="4572"/>
                </a:lnTo>
                <a:lnTo>
                  <a:pt x="425196" y="7620"/>
                </a:lnTo>
                <a:lnTo>
                  <a:pt x="428244" y="9144"/>
                </a:lnTo>
                <a:lnTo>
                  <a:pt x="431292" y="7620"/>
                </a:lnTo>
                <a:lnTo>
                  <a:pt x="432816" y="4572"/>
                </a:lnTo>
                <a:close/>
              </a:path>
              <a:path w="2170429" h="1577339">
                <a:moveTo>
                  <a:pt x="452628" y="4572"/>
                </a:moveTo>
                <a:lnTo>
                  <a:pt x="451104" y="1524"/>
                </a:lnTo>
                <a:lnTo>
                  <a:pt x="448056" y="0"/>
                </a:lnTo>
                <a:lnTo>
                  <a:pt x="443484" y="1524"/>
                </a:lnTo>
                <a:lnTo>
                  <a:pt x="441960" y="4572"/>
                </a:lnTo>
                <a:lnTo>
                  <a:pt x="443484" y="7620"/>
                </a:lnTo>
                <a:lnTo>
                  <a:pt x="448056" y="9144"/>
                </a:lnTo>
                <a:lnTo>
                  <a:pt x="451104" y="7620"/>
                </a:lnTo>
                <a:lnTo>
                  <a:pt x="452628" y="4572"/>
                </a:lnTo>
                <a:close/>
              </a:path>
              <a:path w="2170429" h="1577339">
                <a:moveTo>
                  <a:pt x="470916" y="4572"/>
                </a:moveTo>
                <a:lnTo>
                  <a:pt x="469392" y="1524"/>
                </a:lnTo>
                <a:lnTo>
                  <a:pt x="466344" y="0"/>
                </a:lnTo>
                <a:lnTo>
                  <a:pt x="463296" y="1524"/>
                </a:lnTo>
                <a:lnTo>
                  <a:pt x="461772" y="4572"/>
                </a:lnTo>
                <a:lnTo>
                  <a:pt x="463296" y="7620"/>
                </a:lnTo>
                <a:lnTo>
                  <a:pt x="466344" y="9144"/>
                </a:lnTo>
                <a:lnTo>
                  <a:pt x="469392" y="7620"/>
                </a:lnTo>
                <a:lnTo>
                  <a:pt x="470916" y="4572"/>
                </a:lnTo>
                <a:close/>
              </a:path>
              <a:path w="2170429" h="1577339">
                <a:moveTo>
                  <a:pt x="490728" y="4572"/>
                </a:moveTo>
                <a:lnTo>
                  <a:pt x="489204" y="1524"/>
                </a:lnTo>
                <a:lnTo>
                  <a:pt x="486156" y="0"/>
                </a:lnTo>
                <a:lnTo>
                  <a:pt x="481584" y="1524"/>
                </a:lnTo>
                <a:lnTo>
                  <a:pt x="480060" y="4572"/>
                </a:lnTo>
                <a:lnTo>
                  <a:pt x="481584" y="7620"/>
                </a:lnTo>
                <a:lnTo>
                  <a:pt x="486156" y="9144"/>
                </a:lnTo>
                <a:lnTo>
                  <a:pt x="489204" y="7620"/>
                </a:lnTo>
                <a:lnTo>
                  <a:pt x="490728" y="4572"/>
                </a:lnTo>
                <a:close/>
              </a:path>
              <a:path w="2170429" h="1577339">
                <a:moveTo>
                  <a:pt x="509016" y="4572"/>
                </a:moveTo>
                <a:lnTo>
                  <a:pt x="507492" y="1524"/>
                </a:lnTo>
                <a:lnTo>
                  <a:pt x="504444" y="0"/>
                </a:lnTo>
                <a:lnTo>
                  <a:pt x="501396" y="1524"/>
                </a:lnTo>
                <a:lnTo>
                  <a:pt x="499872" y="4572"/>
                </a:lnTo>
                <a:lnTo>
                  <a:pt x="501396" y="7620"/>
                </a:lnTo>
                <a:lnTo>
                  <a:pt x="504444" y="9144"/>
                </a:lnTo>
                <a:lnTo>
                  <a:pt x="507492" y="7620"/>
                </a:lnTo>
                <a:lnTo>
                  <a:pt x="509016" y="4572"/>
                </a:lnTo>
                <a:close/>
              </a:path>
              <a:path w="2170429" h="1577339">
                <a:moveTo>
                  <a:pt x="528828" y="4572"/>
                </a:moveTo>
                <a:lnTo>
                  <a:pt x="527304" y="1524"/>
                </a:lnTo>
                <a:lnTo>
                  <a:pt x="524256" y="0"/>
                </a:lnTo>
                <a:lnTo>
                  <a:pt x="519684" y="1524"/>
                </a:lnTo>
                <a:lnTo>
                  <a:pt x="518160" y="4572"/>
                </a:lnTo>
                <a:lnTo>
                  <a:pt x="519684" y="7620"/>
                </a:lnTo>
                <a:lnTo>
                  <a:pt x="524256" y="9144"/>
                </a:lnTo>
                <a:lnTo>
                  <a:pt x="527304" y="7620"/>
                </a:lnTo>
                <a:lnTo>
                  <a:pt x="528828" y="4572"/>
                </a:lnTo>
                <a:close/>
              </a:path>
              <a:path w="2170429" h="1577339">
                <a:moveTo>
                  <a:pt x="547116" y="4572"/>
                </a:moveTo>
                <a:lnTo>
                  <a:pt x="545592" y="1524"/>
                </a:lnTo>
                <a:lnTo>
                  <a:pt x="542544" y="0"/>
                </a:lnTo>
                <a:lnTo>
                  <a:pt x="539496" y="1524"/>
                </a:lnTo>
                <a:lnTo>
                  <a:pt x="537972" y="4572"/>
                </a:lnTo>
                <a:lnTo>
                  <a:pt x="539496" y="7620"/>
                </a:lnTo>
                <a:lnTo>
                  <a:pt x="542544" y="9144"/>
                </a:lnTo>
                <a:lnTo>
                  <a:pt x="545592" y="7620"/>
                </a:lnTo>
                <a:lnTo>
                  <a:pt x="547116" y="4572"/>
                </a:lnTo>
                <a:close/>
              </a:path>
              <a:path w="2170429" h="1577339">
                <a:moveTo>
                  <a:pt x="566928" y="4572"/>
                </a:moveTo>
                <a:lnTo>
                  <a:pt x="565404" y="1524"/>
                </a:lnTo>
                <a:lnTo>
                  <a:pt x="562356" y="0"/>
                </a:lnTo>
                <a:lnTo>
                  <a:pt x="557784" y="1524"/>
                </a:lnTo>
                <a:lnTo>
                  <a:pt x="556260" y="4572"/>
                </a:lnTo>
                <a:lnTo>
                  <a:pt x="557784" y="7620"/>
                </a:lnTo>
                <a:lnTo>
                  <a:pt x="562356" y="9144"/>
                </a:lnTo>
                <a:lnTo>
                  <a:pt x="565404" y="7620"/>
                </a:lnTo>
                <a:lnTo>
                  <a:pt x="566928" y="4572"/>
                </a:lnTo>
                <a:close/>
              </a:path>
              <a:path w="2170429" h="1577339">
                <a:moveTo>
                  <a:pt x="585216" y="4572"/>
                </a:moveTo>
                <a:lnTo>
                  <a:pt x="583692" y="1524"/>
                </a:lnTo>
                <a:lnTo>
                  <a:pt x="580644" y="0"/>
                </a:lnTo>
                <a:lnTo>
                  <a:pt x="577596" y="1524"/>
                </a:lnTo>
                <a:lnTo>
                  <a:pt x="576072" y="4572"/>
                </a:lnTo>
                <a:lnTo>
                  <a:pt x="577596" y="7620"/>
                </a:lnTo>
                <a:lnTo>
                  <a:pt x="580644" y="9144"/>
                </a:lnTo>
                <a:lnTo>
                  <a:pt x="583692" y="7620"/>
                </a:lnTo>
                <a:lnTo>
                  <a:pt x="585216" y="4572"/>
                </a:lnTo>
                <a:close/>
              </a:path>
              <a:path w="2170429" h="1577339">
                <a:moveTo>
                  <a:pt x="605028" y="4572"/>
                </a:moveTo>
                <a:lnTo>
                  <a:pt x="603504" y="1524"/>
                </a:lnTo>
                <a:lnTo>
                  <a:pt x="600456" y="0"/>
                </a:lnTo>
                <a:lnTo>
                  <a:pt x="595884" y="1524"/>
                </a:lnTo>
                <a:lnTo>
                  <a:pt x="594360" y="4572"/>
                </a:lnTo>
                <a:lnTo>
                  <a:pt x="595884" y="7620"/>
                </a:lnTo>
                <a:lnTo>
                  <a:pt x="600456" y="9144"/>
                </a:lnTo>
                <a:lnTo>
                  <a:pt x="603504" y="7620"/>
                </a:lnTo>
                <a:lnTo>
                  <a:pt x="605028" y="4572"/>
                </a:lnTo>
                <a:close/>
              </a:path>
              <a:path w="2170429" h="1577339">
                <a:moveTo>
                  <a:pt x="623316" y="4572"/>
                </a:moveTo>
                <a:lnTo>
                  <a:pt x="621792" y="1524"/>
                </a:lnTo>
                <a:lnTo>
                  <a:pt x="618744" y="0"/>
                </a:lnTo>
                <a:lnTo>
                  <a:pt x="615696" y="1524"/>
                </a:lnTo>
                <a:lnTo>
                  <a:pt x="614172" y="4572"/>
                </a:lnTo>
                <a:lnTo>
                  <a:pt x="615696" y="7620"/>
                </a:lnTo>
                <a:lnTo>
                  <a:pt x="618744" y="9144"/>
                </a:lnTo>
                <a:lnTo>
                  <a:pt x="621792" y="7620"/>
                </a:lnTo>
                <a:lnTo>
                  <a:pt x="623316" y="4572"/>
                </a:lnTo>
                <a:close/>
              </a:path>
              <a:path w="2170429" h="1577339">
                <a:moveTo>
                  <a:pt x="643128" y="4572"/>
                </a:moveTo>
                <a:lnTo>
                  <a:pt x="641604" y="1524"/>
                </a:lnTo>
                <a:lnTo>
                  <a:pt x="638556" y="0"/>
                </a:lnTo>
                <a:lnTo>
                  <a:pt x="633984" y="1524"/>
                </a:lnTo>
                <a:lnTo>
                  <a:pt x="632460" y="4572"/>
                </a:lnTo>
                <a:lnTo>
                  <a:pt x="633984" y="7620"/>
                </a:lnTo>
                <a:lnTo>
                  <a:pt x="638556" y="9144"/>
                </a:lnTo>
                <a:lnTo>
                  <a:pt x="641604" y="7620"/>
                </a:lnTo>
                <a:lnTo>
                  <a:pt x="643128" y="4572"/>
                </a:lnTo>
                <a:close/>
              </a:path>
              <a:path w="2170429" h="1577339">
                <a:moveTo>
                  <a:pt x="661416" y="4572"/>
                </a:moveTo>
                <a:lnTo>
                  <a:pt x="659892" y="1524"/>
                </a:lnTo>
                <a:lnTo>
                  <a:pt x="656844" y="0"/>
                </a:lnTo>
                <a:lnTo>
                  <a:pt x="653796" y="1524"/>
                </a:lnTo>
                <a:lnTo>
                  <a:pt x="652272" y="4572"/>
                </a:lnTo>
                <a:lnTo>
                  <a:pt x="653796" y="7620"/>
                </a:lnTo>
                <a:lnTo>
                  <a:pt x="656844" y="9144"/>
                </a:lnTo>
                <a:lnTo>
                  <a:pt x="659892" y="7620"/>
                </a:lnTo>
                <a:lnTo>
                  <a:pt x="661416" y="4572"/>
                </a:lnTo>
                <a:close/>
              </a:path>
              <a:path w="2170429" h="1577339">
                <a:moveTo>
                  <a:pt x="681228" y="4572"/>
                </a:moveTo>
                <a:lnTo>
                  <a:pt x="679704" y="1524"/>
                </a:lnTo>
                <a:lnTo>
                  <a:pt x="676656" y="0"/>
                </a:lnTo>
                <a:lnTo>
                  <a:pt x="672084" y="1524"/>
                </a:lnTo>
                <a:lnTo>
                  <a:pt x="670560" y="4572"/>
                </a:lnTo>
                <a:lnTo>
                  <a:pt x="672084" y="7620"/>
                </a:lnTo>
                <a:lnTo>
                  <a:pt x="676656" y="9144"/>
                </a:lnTo>
                <a:lnTo>
                  <a:pt x="679704" y="7620"/>
                </a:lnTo>
                <a:lnTo>
                  <a:pt x="681228" y="4572"/>
                </a:lnTo>
                <a:close/>
              </a:path>
              <a:path w="2170429" h="1577339">
                <a:moveTo>
                  <a:pt x="699516" y="4572"/>
                </a:moveTo>
                <a:lnTo>
                  <a:pt x="697992" y="1524"/>
                </a:lnTo>
                <a:lnTo>
                  <a:pt x="694944" y="0"/>
                </a:lnTo>
                <a:lnTo>
                  <a:pt x="691896" y="1524"/>
                </a:lnTo>
                <a:lnTo>
                  <a:pt x="690372" y="4572"/>
                </a:lnTo>
                <a:lnTo>
                  <a:pt x="691896" y="7620"/>
                </a:lnTo>
                <a:lnTo>
                  <a:pt x="694944" y="9144"/>
                </a:lnTo>
                <a:lnTo>
                  <a:pt x="697992" y="7620"/>
                </a:lnTo>
                <a:lnTo>
                  <a:pt x="699516" y="4572"/>
                </a:lnTo>
                <a:close/>
              </a:path>
              <a:path w="2170429" h="1577339">
                <a:moveTo>
                  <a:pt x="719328" y="4572"/>
                </a:moveTo>
                <a:lnTo>
                  <a:pt x="717804" y="1524"/>
                </a:lnTo>
                <a:lnTo>
                  <a:pt x="714756" y="0"/>
                </a:lnTo>
                <a:lnTo>
                  <a:pt x="710184" y="1524"/>
                </a:lnTo>
                <a:lnTo>
                  <a:pt x="708660" y="4572"/>
                </a:lnTo>
                <a:lnTo>
                  <a:pt x="710184" y="7620"/>
                </a:lnTo>
                <a:lnTo>
                  <a:pt x="714756" y="9144"/>
                </a:lnTo>
                <a:lnTo>
                  <a:pt x="717804" y="7620"/>
                </a:lnTo>
                <a:lnTo>
                  <a:pt x="719328" y="4572"/>
                </a:lnTo>
                <a:close/>
              </a:path>
              <a:path w="2170429" h="1577339">
                <a:moveTo>
                  <a:pt x="737616" y="4572"/>
                </a:moveTo>
                <a:lnTo>
                  <a:pt x="736092" y="1524"/>
                </a:lnTo>
                <a:lnTo>
                  <a:pt x="733044" y="0"/>
                </a:lnTo>
                <a:lnTo>
                  <a:pt x="729996" y="1524"/>
                </a:lnTo>
                <a:lnTo>
                  <a:pt x="728472" y="4572"/>
                </a:lnTo>
                <a:lnTo>
                  <a:pt x="729996" y="7620"/>
                </a:lnTo>
                <a:lnTo>
                  <a:pt x="733044" y="9144"/>
                </a:lnTo>
                <a:lnTo>
                  <a:pt x="736092" y="7620"/>
                </a:lnTo>
                <a:lnTo>
                  <a:pt x="737616" y="4572"/>
                </a:lnTo>
                <a:close/>
              </a:path>
              <a:path w="2170429" h="1577339">
                <a:moveTo>
                  <a:pt x="757428" y="4572"/>
                </a:moveTo>
                <a:lnTo>
                  <a:pt x="755904" y="1524"/>
                </a:lnTo>
                <a:lnTo>
                  <a:pt x="752856" y="0"/>
                </a:lnTo>
                <a:lnTo>
                  <a:pt x="748284" y="1524"/>
                </a:lnTo>
                <a:lnTo>
                  <a:pt x="746760" y="4572"/>
                </a:lnTo>
                <a:lnTo>
                  <a:pt x="748284" y="7620"/>
                </a:lnTo>
                <a:lnTo>
                  <a:pt x="752856" y="9144"/>
                </a:lnTo>
                <a:lnTo>
                  <a:pt x="755904" y="7620"/>
                </a:lnTo>
                <a:lnTo>
                  <a:pt x="757428" y="4572"/>
                </a:lnTo>
                <a:close/>
              </a:path>
              <a:path w="2170429" h="1577339">
                <a:moveTo>
                  <a:pt x="775716" y="4572"/>
                </a:moveTo>
                <a:lnTo>
                  <a:pt x="774192" y="1524"/>
                </a:lnTo>
                <a:lnTo>
                  <a:pt x="771144" y="0"/>
                </a:lnTo>
                <a:lnTo>
                  <a:pt x="768096" y="1524"/>
                </a:lnTo>
                <a:lnTo>
                  <a:pt x="766572" y="4572"/>
                </a:lnTo>
                <a:lnTo>
                  <a:pt x="768096" y="7620"/>
                </a:lnTo>
                <a:lnTo>
                  <a:pt x="771144" y="9144"/>
                </a:lnTo>
                <a:lnTo>
                  <a:pt x="774192" y="7620"/>
                </a:lnTo>
                <a:lnTo>
                  <a:pt x="775716" y="4572"/>
                </a:lnTo>
                <a:close/>
              </a:path>
              <a:path w="2170429" h="1577339">
                <a:moveTo>
                  <a:pt x="795528" y="4572"/>
                </a:moveTo>
                <a:lnTo>
                  <a:pt x="794004" y="1524"/>
                </a:lnTo>
                <a:lnTo>
                  <a:pt x="790956" y="0"/>
                </a:lnTo>
                <a:lnTo>
                  <a:pt x="786384" y="1524"/>
                </a:lnTo>
                <a:lnTo>
                  <a:pt x="786384" y="7620"/>
                </a:lnTo>
                <a:lnTo>
                  <a:pt x="790956" y="9144"/>
                </a:lnTo>
                <a:lnTo>
                  <a:pt x="794004" y="7620"/>
                </a:lnTo>
                <a:lnTo>
                  <a:pt x="795528" y="4572"/>
                </a:lnTo>
                <a:close/>
              </a:path>
              <a:path w="2170429" h="1577339">
                <a:moveTo>
                  <a:pt x="813816" y="4572"/>
                </a:moveTo>
                <a:lnTo>
                  <a:pt x="812292" y="1524"/>
                </a:lnTo>
                <a:lnTo>
                  <a:pt x="809244" y="0"/>
                </a:lnTo>
                <a:lnTo>
                  <a:pt x="806196" y="1524"/>
                </a:lnTo>
                <a:lnTo>
                  <a:pt x="804672" y="4572"/>
                </a:lnTo>
                <a:lnTo>
                  <a:pt x="806196" y="7620"/>
                </a:lnTo>
                <a:lnTo>
                  <a:pt x="809244" y="9144"/>
                </a:lnTo>
                <a:lnTo>
                  <a:pt x="812292" y="7620"/>
                </a:lnTo>
                <a:lnTo>
                  <a:pt x="813816" y="4572"/>
                </a:lnTo>
                <a:close/>
              </a:path>
              <a:path w="2170429" h="1577339">
                <a:moveTo>
                  <a:pt x="833628" y="4572"/>
                </a:moveTo>
                <a:lnTo>
                  <a:pt x="832104" y="1524"/>
                </a:lnTo>
                <a:lnTo>
                  <a:pt x="829056" y="0"/>
                </a:lnTo>
                <a:lnTo>
                  <a:pt x="824484" y="1524"/>
                </a:lnTo>
                <a:lnTo>
                  <a:pt x="824484" y="7620"/>
                </a:lnTo>
                <a:lnTo>
                  <a:pt x="829056" y="9144"/>
                </a:lnTo>
                <a:lnTo>
                  <a:pt x="832104" y="7620"/>
                </a:lnTo>
                <a:lnTo>
                  <a:pt x="833628" y="4572"/>
                </a:lnTo>
                <a:close/>
              </a:path>
              <a:path w="2170429" h="1577339">
                <a:moveTo>
                  <a:pt x="851916" y="4572"/>
                </a:moveTo>
                <a:lnTo>
                  <a:pt x="850392" y="1524"/>
                </a:lnTo>
                <a:lnTo>
                  <a:pt x="847344" y="0"/>
                </a:lnTo>
                <a:lnTo>
                  <a:pt x="844296" y="1524"/>
                </a:lnTo>
                <a:lnTo>
                  <a:pt x="842772" y="4572"/>
                </a:lnTo>
                <a:lnTo>
                  <a:pt x="844296" y="7620"/>
                </a:lnTo>
                <a:lnTo>
                  <a:pt x="847344" y="9144"/>
                </a:lnTo>
                <a:lnTo>
                  <a:pt x="850392" y="7620"/>
                </a:lnTo>
                <a:lnTo>
                  <a:pt x="851916" y="4572"/>
                </a:lnTo>
                <a:close/>
              </a:path>
              <a:path w="2170429" h="1577339">
                <a:moveTo>
                  <a:pt x="871728" y="4572"/>
                </a:moveTo>
                <a:lnTo>
                  <a:pt x="870204" y="1524"/>
                </a:lnTo>
                <a:lnTo>
                  <a:pt x="867156" y="0"/>
                </a:lnTo>
                <a:lnTo>
                  <a:pt x="862584" y="1524"/>
                </a:lnTo>
                <a:lnTo>
                  <a:pt x="862584" y="7620"/>
                </a:lnTo>
                <a:lnTo>
                  <a:pt x="867156" y="9144"/>
                </a:lnTo>
                <a:lnTo>
                  <a:pt x="870204" y="7620"/>
                </a:lnTo>
                <a:lnTo>
                  <a:pt x="871728" y="4572"/>
                </a:lnTo>
                <a:close/>
              </a:path>
              <a:path w="2170429" h="1577339">
                <a:moveTo>
                  <a:pt x="890016" y="4572"/>
                </a:moveTo>
                <a:lnTo>
                  <a:pt x="888492" y="1524"/>
                </a:lnTo>
                <a:lnTo>
                  <a:pt x="885444" y="0"/>
                </a:lnTo>
                <a:lnTo>
                  <a:pt x="882396" y="1524"/>
                </a:lnTo>
                <a:lnTo>
                  <a:pt x="880872" y="4572"/>
                </a:lnTo>
                <a:lnTo>
                  <a:pt x="882396" y="7620"/>
                </a:lnTo>
                <a:lnTo>
                  <a:pt x="885444" y="9144"/>
                </a:lnTo>
                <a:lnTo>
                  <a:pt x="888492" y="7620"/>
                </a:lnTo>
                <a:lnTo>
                  <a:pt x="890016" y="4572"/>
                </a:lnTo>
                <a:close/>
              </a:path>
              <a:path w="2170429" h="1577339">
                <a:moveTo>
                  <a:pt x="909828" y="4572"/>
                </a:moveTo>
                <a:lnTo>
                  <a:pt x="908304" y="1524"/>
                </a:lnTo>
                <a:lnTo>
                  <a:pt x="905256" y="0"/>
                </a:lnTo>
                <a:lnTo>
                  <a:pt x="900684" y="1524"/>
                </a:lnTo>
                <a:lnTo>
                  <a:pt x="900684" y="7620"/>
                </a:lnTo>
                <a:lnTo>
                  <a:pt x="905256" y="9144"/>
                </a:lnTo>
                <a:lnTo>
                  <a:pt x="908304" y="7620"/>
                </a:lnTo>
                <a:lnTo>
                  <a:pt x="909828" y="4572"/>
                </a:lnTo>
                <a:close/>
              </a:path>
              <a:path w="2170429" h="1577339">
                <a:moveTo>
                  <a:pt x="928116" y="4572"/>
                </a:moveTo>
                <a:lnTo>
                  <a:pt x="926592" y="1524"/>
                </a:lnTo>
                <a:lnTo>
                  <a:pt x="923544" y="0"/>
                </a:lnTo>
                <a:lnTo>
                  <a:pt x="920496" y="1524"/>
                </a:lnTo>
                <a:lnTo>
                  <a:pt x="918972" y="4572"/>
                </a:lnTo>
                <a:lnTo>
                  <a:pt x="920496" y="7620"/>
                </a:lnTo>
                <a:lnTo>
                  <a:pt x="923544" y="9144"/>
                </a:lnTo>
                <a:lnTo>
                  <a:pt x="926592" y="7620"/>
                </a:lnTo>
                <a:lnTo>
                  <a:pt x="928116" y="4572"/>
                </a:lnTo>
                <a:close/>
              </a:path>
              <a:path w="2170429" h="1577339">
                <a:moveTo>
                  <a:pt x="947928" y="4572"/>
                </a:moveTo>
                <a:lnTo>
                  <a:pt x="946404" y="1524"/>
                </a:lnTo>
                <a:lnTo>
                  <a:pt x="943356" y="0"/>
                </a:lnTo>
                <a:lnTo>
                  <a:pt x="938784" y="1524"/>
                </a:lnTo>
                <a:lnTo>
                  <a:pt x="938784" y="7620"/>
                </a:lnTo>
                <a:lnTo>
                  <a:pt x="943356" y="9144"/>
                </a:lnTo>
                <a:lnTo>
                  <a:pt x="946404" y="7620"/>
                </a:lnTo>
                <a:lnTo>
                  <a:pt x="947928" y="4572"/>
                </a:lnTo>
                <a:close/>
              </a:path>
              <a:path w="2170429" h="1577339">
                <a:moveTo>
                  <a:pt x="966216" y="4572"/>
                </a:moveTo>
                <a:lnTo>
                  <a:pt x="964692" y="1524"/>
                </a:lnTo>
                <a:lnTo>
                  <a:pt x="961644" y="0"/>
                </a:lnTo>
                <a:lnTo>
                  <a:pt x="958596" y="1524"/>
                </a:lnTo>
                <a:lnTo>
                  <a:pt x="957072" y="4572"/>
                </a:lnTo>
                <a:lnTo>
                  <a:pt x="958596" y="7620"/>
                </a:lnTo>
                <a:lnTo>
                  <a:pt x="961644" y="9144"/>
                </a:lnTo>
                <a:lnTo>
                  <a:pt x="964692" y="7620"/>
                </a:lnTo>
                <a:lnTo>
                  <a:pt x="966216" y="4572"/>
                </a:lnTo>
                <a:close/>
              </a:path>
              <a:path w="2170429" h="1577339">
                <a:moveTo>
                  <a:pt x="986028" y="4572"/>
                </a:moveTo>
                <a:lnTo>
                  <a:pt x="984504" y="1524"/>
                </a:lnTo>
                <a:lnTo>
                  <a:pt x="981456" y="0"/>
                </a:lnTo>
                <a:lnTo>
                  <a:pt x="976884" y="1524"/>
                </a:lnTo>
                <a:lnTo>
                  <a:pt x="976884" y="7620"/>
                </a:lnTo>
                <a:lnTo>
                  <a:pt x="981456" y="9144"/>
                </a:lnTo>
                <a:lnTo>
                  <a:pt x="984504" y="7620"/>
                </a:lnTo>
                <a:lnTo>
                  <a:pt x="986028" y="4572"/>
                </a:lnTo>
                <a:close/>
              </a:path>
              <a:path w="2170429" h="1577339">
                <a:moveTo>
                  <a:pt x="1004316" y="4572"/>
                </a:moveTo>
                <a:lnTo>
                  <a:pt x="1002792" y="1524"/>
                </a:lnTo>
                <a:lnTo>
                  <a:pt x="999744" y="0"/>
                </a:lnTo>
                <a:lnTo>
                  <a:pt x="996696" y="1524"/>
                </a:lnTo>
                <a:lnTo>
                  <a:pt x="995172" y="4572"/>
                </a:lnTo>
                <a:lnTo>
                  <a:pt x="996696" y="7620"/>
                </a:lnTo>
                <a:lnTo>
                  <a:pt x="999744" y="9144"/>
                </a:lnTo>
                <a:lnTo>
                  <a:pt x="1002792" y="7620"/>
                </a:lnTo>
                <a:lnTo>
                  <a:pt x="1004316" y="4572"/>
                </a:lnTo>
                <a:close/>
              </a:path>
              <a:path w="2170429" h="1577339">
                <a:moveTo>
                  <a:pt x="1024128" y="4572"/>
                </a:moveTo>
                <a:lnTo>
                  <a:pt x="1022604" y="1524"/>
                </a:lnTo>
                <a:lnTo>
                  <a:pt x="1019556" y="0"/>
                </a:lnTo>
                <a:lnTo>
                  <a:pt x="1014984" y="1524"/>
                </a:lnTo>
                <a:lnTo>
                  <a:pt x="1014984" y="7620"/>
                </a:lnTo>
                <a:lnTo>
                  <a:pt x="1019556" y="9144"/>
                </a:lnTo>
                <a:lnTo>
                  <a:pt x="1022604" y="7620"/>
                </a:lnTo>
                <a:lnTo>
                  <a:pt x="1024128" y="4572"/>
                </a:lnTo>
                <a:close/>
              </a:path>
              <a:path w="2170429" h="1577339">
                <a:moveTo>
                  <a:pt x="1042416" y="4572"/>
                </a:moveTo>
                <a:lnTo>
                  <a:pt x="1040892" y="1524"/>
                </a:lnTo>
                <a:lnTo>
                  <a:pt x="1037844" y="0"/>
                </a:lnTo>
                <a:lnTo>
                  <a:pt x="1034796" y="1524"/>
                </a:lnTo>
                <a:lnTo>
                  <a:pt x="1033272" y="4572"/>
                </a:lnTo>
                <a:lnTo>
                  <a:pt x="1034796" y="7620"/>
                </a:lnTo>
                <a:lnTo>
                  <a:pt x="1037844" y="9144"/>
                </a:lnTo>
                <a:lnTo>
                  <a:pt x="1040892" y="7620"/>
                </a:lnTo>
                <a:lnTo>
                  <a:pt x="1042416" y="4572"/>
                </a:lnTo>
                <a:close/>
              </a:path>
              <a:path w="2170429" h="1577339">
                <a:moveTo>
                  <a:pt x="1062228" y="4572"/>
                </a:moveTo>
                <a:lnTo>
                  <a:pt x="1060704" y="1524"/>
                </a:lnTo>
                <a:lnTo>
                  <a:pt x="1057656" y="0"/>
                </a:lnTo>
                <a:lnTo>
                  <a:pt x="1053084" y="1524"/>
                </a:lnTo>
                <a:lnTo>
                  <a:pt x="1053084" y="7620"/>
                </a:lnTo>
                <a:lnTo>
                  <a:pt x="1057656" y="9144"/>
                </a:lnTo>
                <a:lnTo>
                  <a:pt x="1060704" y="7620"/>
                </a:lnTo>
                <a:lnTo>
                  <a:pt x="1062228" y="4572"/>
                </a:lnTo>
                <a:close/>
              </a:path>
              <a:path w="2170429" h="1577339">
                <a:moveTo>
                  <a:pt x="1080516" y="4572"/>
                </a:moveTo>
                <a:lnTo>
                  <a:pt x="1078992" y="1524"/>
                </a:lnTo>
                <a:lnTo>
                  <a:pt x="1075944" y="0"/>
                </a:lnTo>
                <a:lnTo>
                  <a:pt x="1072896" y="1524"/>
                </a:lnTo>
                <a:lnTo>
                  <a:pt x="1071372" y="4572"/>
                </a:lnTo>
                <a:lnTo>
                  <a:pt x="1072896" y="7620"/>
                </a:lnTo>
                <a:lnTo>
                  <a:pt x="1075944" y="9144"/>
                </a:lnTo>
                <a:lnTo>
                  <a:pt x="1078992" y="7620"/>
                </a:lnTo>
                <a:lnTo>
                  <a:pt x="1080516" y="4572"/>
                </a:lnTo>
                <a:close/>
              </a:path>
              <a:path w="2170429" h="1577339">
                <a:moveTo>
                  <a:pt x="1100328" y="4572"/>
                </a:moveTo>
                <a:lnTo>
                  <a:pt x="1098804" y="1524"/>
                </a:lnTo>
                <a:lnTo>
                  <a:pt x="1095756" y="0"/>
                </a:lnTo>
                <a:lnTo>
                  <a:pt x="1092708" y="1524"/>
                </a:lnTo>
                <a:lnTo>
                  <a:pt x="1091184" y="4572"/>
                </a:lnTo>
                <a:lnTo>
                  <a:pt x="1092708" y="7620"/>
                </a:lnTo>
                <a:lnTo>
                  <a:pt x="1095756" y="9144"/>
                </a:lnTo>
                <a:lnTo>
                  <a:pt x="1098804" y="7620"/>
                </a:lnTo>
                <a:lnTo>
                  <a:pt x="1100328" y="4572"/>
                </a:lnTo>
                <a:close/>
              </a:path>
              <a:path w="2170429" h="1577339">
                <a:moveTo>
                  <a:pt x="1118616" y="4572"/>
                </a:moveTo>
                <a:lnTo>
                  <a:pt x="1117092" y="1524"/>
                </a:lnTo>
                <a:lnTo>
                  <a:pt x="1114044" y="0"/>
                </a:lnTo>
                <a:lnTo>
                  <a:pt x="1110996" y="1524"/>
                </a:lnTo>
                <a:lnTo>
                  <a:pt x="1109472" y="4572"/>
                </a:lnTo>
                <a:lnTo>
                  <a:pt x="1110996" y="7620"/>
                </a:lnTo>
                <a:lnTo>
                  <a:pt x="1114044" y="9144"/>
                </a:lnTo>
                <a:lnTo>
                  <a:pt x="1117092" y="7620"/>
                </a:lnTo>
                <a:lnTo>
                  <a:pt x="1118616" y="4572"/>
                </a:lnTo>
                <a:close/>
              </a:path>
              <a:path w="2170429" h="1577339">
                <a:moveTo>
                  <a:pt x="1138428" y="4572"/>
                </a:moveTo>
                <a:lnTo>
                  <a:pt x="1136904" y="1524"/>
                </a:lnTo>
                <a:lnTo>
                  <a:pt x="1133856" y="0"/>
                </a:lnTo>
                <a:lnTo>
                  <a:pt x="1130808" y="1524"/>
                </a:lnTo>
                <a:lnTo>
                  <a:pt x="1129284" y="4572"/>
                </a:lnTo>
                <a:lnTo>
                  <a:pt x="1130808" y="7620"/>
                </a:lnTo>
                <a:lnTo>
                  <a:pt x="1133856" y="9144"/>
                </a:lnTo>
                <a:lnTo>
                  <a:pt x="1136904" y="7620"/>
                </a:lnTo>
                <a:lnTo>
                  <a:pt x="1138428" y="4572"/>
                </a:lnTo>
                <a:close/>
              </a:path>
              <a:path w="2170429" h="1577339">
                <a:moveTo>
                  <a:pt x="1156716" y="4572"/>
                </a:moveTo>
                <a:lnTo>
                  <a:pt x="1155192" y="1524"/>
                </a:lnTo>
                <a:lnTo>
                  <a:pt x="1152144" y="0"/>
                </a:lnTo>
                <a:lnTo>
                  <a:pt x="1149096" y="1524"/>
                </a:lnTo>
                <a:lnTo>
                  <a:pt x="1147572" y="4572"/>
                </a:lnTo>
                <a:lnTo>
                  <a:pt x="1149096" y="7620"/>
                </a:lnTo>
                <a:lnTo>
                  <a:pt x="1152144" y="9144"/>
                </a:lnTo>
                <a:lnTo>
                  <a:pt x="1155192" y="7620"/>
                </a:lnTo>
                <a:lnTo>
                  <a:pt x="1156716" y="4572"/>
                </a:lnTo>
                <a:close/>
              </a:path>
              <a:path w="2170429" h="1577339">
                <a:moveTo>
                  <a:pt x="1176528" y="4572"/>
                </a:moveTo>
                <a:lnTo>
                  <a:pt x="1175004" y="1524"/>
                </a:lnTo>
                <a:lnTo>
                  <a:pt x="1171956" y="0"/>
                </a:lnTo>
                <a:lnTo>
                  <a:pt x="1168908" y="1524"/>
                </a:lnTo>
                <a:lnTo>
                  <a:pt x="1167384" y="4572"/>
                </a:lnTo>
                <a:lnTo>
                  <a:pt x="1168908" y="7620"/>
                </a:lnTo>
                <a:lnTo>
                  <a:pt x="1171956" y="9144"/>
                </a:lnTo>
                <a:lnTo>
                  <a:pt x="1175004" y="7620"/>
                </a:lnTo>
                <a:lnTo>
                  <a:pt x="1176528" y="4572"/>
                </a:lnTo>
                <a:close/>
              </a:path>
              <a:path w="2170429" h="1577339">
                <a:moveTo>
                  <a:pt x="1194816" y="4572"/>
                </a:moveTo>
                <a:lnTo>
                  <a:pt x="1193292" y="1524"/>
                </a:lnTo>
                <a:lnTo>
                  <a:pt x="1190244" y="0"/>
                </a:lnTo>
                <a:lnTo>
                  <a:pt x="1187196" y="1524"/>
                </a:lnTo>
                <a:lnTo>
                  <a:pt x="1185672" y="4572"/>
                </a:lnTo>
                <a:lnTo>
                  <a:pt x="1187196" y="7620"/>
                </a:lnTo>
                <a:lnTo>
                  <a:pt x="1190244" y="9144"/>
                </a:lnTo>
                <a:lnTo>
                  <a:pt x="1193292" y="7620"/>
                </a:lnTo>
                <a:lnTo>
                  <a:pt x="1194816" y="4572"/>
                </a:lnTo>
                <a:close/>
              </a:path>
              <a:path w="2170429" h="1577339">
                <a:moveTo>
                  <a:pt x="1214628" y="4572"/>
                </a:moveTo>
                <a:lnTo>
                  <a:pt x="1213104" y="1524"/>
                </a:lnTo>
                <a:lnTo>
                  <a:pt x="1210056" y="0"/>
                </a:lnTo>
                <a:lnTo>
                  <a:pt x="1207008" y="1524"/>
                </a:lnTo>
                <a:lnTo>
                  <a:pt x="1205484" y="4572"/>
                </a:lnTo>
                <a:lnTo>
                  <a:pt x="1207008" y="7620"/>
                </a:lnTo>
                <a:lnTo>
                  <a:pt x="1210056" y="9144"/>
                </a:lnTo>
                <a:lnTo>
                  <a:pt x="1213104" y="7620"/>
                </a:lnTo>
                <a:lnTo>
                  <a:pt x="1214628" y="4572"/>
                </a:lnTo>
                <a:close/>
              </a:path>
              <a:path w="2170429" h="1577339">
                <a:moveTo>
                  <a:pt x="1232916" y="7620"/>
                </a:moveTo>
                <a:lnTo>
                  <a:pt x="1232916" y="1524"/>
                </a:lnTo>
                <a:lnTo>
                  <a:pt x="1228344" y="0"/>
                </a:lnTo>
                <a:lnTo>
                  <a:pt x="1225296" y="1524"/>
                </a:lnTo>
                <a:lnTo>
                  <a:pt x="1223772" y="4572"/>
                </a:lnTo>
                <a:lnTo>
                  <a:pt x="1225296" y="7620"/>
                </a:lnTo>
                <a:lnTo>
                  <a:pt x="1228344" y="9144"/>
                </a:lnTo>
                <a:lnTo>
                  <a:pt x="1232916" y="7620"/>
                </a:lnTo>
                <a:close/>
              </a:path>
              <a:path w="2170429" h="1577339">
                <a:moveTo>
                  <a:pt x="1252728" y="4572"/>
                </a:moveTo>
                <a:lnTo>
                  <a:pt x="1251204" y="1524"/>
                </a:lnTo>
                <a:lnTo>
                  <a:pt x="1248156" y="0"/>
                </a:lnTo>
                <a:lnTo>
                  <a:pt x="1245108" y="1524"/>
                </a:lnTo>
                <a:lnTo>
                  <a:pt x="1243584" y="4572"/>
                </a:lnTo>
                <a:lnTo>
                  <a:pt x="1245108" y="7620"/>
                </a:lnTo>
                <a:lnTo>
                  <a:pt x="1248156" y="9144"/>
                </a:lnTo>
                <a:lnTo>
                  <a:pt x="1251204" y="7620"/>
                </a:lnTo>
                <a:lnTo>
                  <a:pt x="1252728" y="4572"/>
                </a:lnTo>
                <a:close/>
              </a:path>
              <a:path w="2170429" h="1577339">
                <a:moveTo>
                  <a:pt x="1271016" y="7620"/>
                </a:moveTo>
                <a:lnTo>
                  <a:pt x="1271016" y="1524"/>
                </a:lnTo>
                <a:lnTo>
                  <a:pt x="1266444" y="0"/>
                </a:lnTo>
                <a:lnTo>
                  <a:pt x="1263396" y="1524"/>
                </a:lnTo>
                <a:lnTo>
                  <a:pt x="1261872" y="4572"/>
                </a:lnTo>
                <a:lnTo>
                  <a:pt x="1263396" y="7620"/>
                </a:lnTo>
                <a:lnTo>
                  <a:pt x="1266444" y="9144"/>
                </a:lnTo>
                <a:lnTo>
                  <a:pt x="1271016" y="7620"/>
                </a:lnTo>
                <a:close/>
              </a:path>
              <a:path w="2170429" h="1577339">
                <a:moveTo>
                  <a:pt x="1290828" y="4572"/>
                </a:moveTo>
                <a:lnTo>
                  <a:pt x="1289304" y="1524"/>
                </a:lnTo>
                <a:lnTo>
                  <a:pt x="1286256" y="0"/>
                </a:lnTo>
                <a:lnTo>
                  <a:pt x="1283208" y="1524"/>
                </a:lnTo>
                <a:lnTo>
                  <a:pt x="1281684" y="4572"/>
                </a:lnTo>
                <a:lnTo>
                  <a:pt x="1283208" y="7620"/>
                </a:lnTo>
                <a:lnTo>
                  <a:pt x="1286256" y="9144"/>
                </a:lnTo>
                <a:lnTo>
                  <a:pt x="1289304" y="7620"/>
                </a:lnTo>
                <a:lnTo>
                  <a:pt x="1290828" y="4572"/>
                </a:lnTo>
                <a:close/>
              </a:path>
              <a:path w="2170429" h="1577339">
                <a:moveTo>
                  <a:pt x="1309116" y="7620"/>
                </a:moveTo>
                <a:lnTo>
                  <a:pt x="1309116" y="1524"/>
                </a:lnTo>
                <a:lnTo>
                  <a:pt x="1304544" y="0"/>
                </a:lnTo>
                <a:lnTo>
                  <a:pt x="1301496" y="1524"/>
                </a:lnTo>
                <a:lnTo>
                  <a:pt x="1299972" y="4572"/>
                </a:lnTo>
                <a:lnTo>
                  <a:pt x="1301496" y="7620"/>
                </a:lnTo>
                <a:lnTo>
                  <a:pt x="1304544" y="9144"/>
                </a:lnTo>
                <a:lnTo>
                  <a:pt x="1309116" y="7620"/>
                </a:lnTo>
                <a:close/>
              </a:path>
              <a:path w="2170429" h="1577339">
                <a:moveTo>
                  <a:pt x="1328928" y="4572"/>
                </a:moveTo>
                <a:lnTo>
                  <a:pt x="1327404" y="1524"/>
                </a:lnTo>
                <a:lnTo>
                  <a:pt x="1324356" y="0"/>
                </a:lnTo>
                <a:lnTo>
                  <a:pt x="1321308" y="1524"/>
                </a:lnTo>
                <a:lnTo>
                  <a:pt x="1319784" y="4572"/>
                </a:lnTo>
                <a:lnTo>
                  <a:pt x="1321308" y="7620"/>
                </a:lnTo>
                <a:lnTo>
                  <a:pt x="1324356" y="9144"/>
                </a:lnTo>
                <a:lnTo>
                  <a:pt x="1327404" y="7620"/>
                </a:lnTo>
                <a:lnTo>
                  <a:pt x="1328928" y="4572"/>
                </a:lnTo>
                <a:close/>
              </a:path>
              <a:path w="2170429" h="1577339">
                <a:moveTo>
                  <a:pt x="1347216" y="7620"/>
                </a:moveTo>
                <a:lnTo>
                  <a:pt x="1347216" y="1524"/>
                </a:lnTo>
                <a:lnTo>
                  <a:pt x="1342644" y="0"/>
                </a:lnTo>
                <a:lnTo>
                  <a:pt x="1339596" y="1524"/>
                </a:lnTo>
                <a:lnTo>
                  <a:pt x="1338072" y="4572"/>
                </a:lnTo>
                <a:lnTo>
                  <a:pt x="1339596" y="7620"/>
                </a:lnTo>
                <a:lnTo>
                  <a:pt x="1342644" y="9144"/>
                </a:lnTo>
                <a:lnTo>
                  <a:pt x="1347216" y="7620"/>
                </a:lnTo>
                <a:close/>
              </a:path>
              <a:path w="2170429" h="1577339">
                <a:moveTo>
                  <a:pt x="1367028" y="4572"/>
                </a:moveTo>
                <a:lnTo>
                  <a:pt x="1365504" y="1524"/>
                </a:lnTo>
                <a:lnTo>
                  <a:pt x="1362456" y="0"/>
                </a:lnTo>
                <a:lnTo>
                  <a:pt x="1359408" y="1524"/>
                </a:lnTo>
                <a:lnTo>
                  <a:pt x="1357884" y="4572"/>
                </a:lnTo>
                <a:lnTo>
                  <a:pt x="1359408" y="7620"/>
                </a:lnTo>
                <a:lnTo>
                  <a:pt x="1362456" y="9144"/>
                </a:lnTo>
                <a:lnTo>
                  <a:pt x="1365504" y="7620"/>
                </a:lnTo>
                <a:lnTo>
                  <a:pt x="1367028" y="4572"/>
                </a:lnTo>
                <a:close/>
              </a:path>
              <a:path w="2170429" h="1577339">
                <a:moveTo>
                  <a:pt x="1385316" y="7620"/>
                </a:moveTo>
                <a:lnTo>
                  <a:pt x="1385316" y="1524"/>
                </a:lnTo>
                <a:lnTo>
                  <a:pt x="1380744" y="0"/>
                </a:lnTo>
                <a:lnTo>
                  <a:pt x="1377696" y="1524"/>
                </a:lnTo>
                <a:lnTo>
                  <a:pt x="1376172" y="4572"/>
                </a:lnTo>
                <a:lnTo>
                  <a:pt x="1377696" y="7620"/>
                </a:lnTo>
                <a:lnTo>
                  <a:pt x="1380744" y="9144"/>
                </a:lnTo>
                <a:lnTo>
                  <a:pt x="1385316" y="7620"/>
                </a:lnTo>
                <a:close/>
              </a:path>
              <a:path w="2170429" h="1577339">
                <a:moveTo>
                  <a:pt x="1405128" y="4572"/>
                </a:moveTo>
                <a:lnTo>
                  <a:pt x="1403604" y="1524"/>
                </a:lnTo>
                <a:lnTo>
                  <a:pt x="1400556" y="0"/>
                </a:lnTo>
                <a:lnTo>
                  <a:pt x="1397508" y="1524"/>
                </a:lnTo>
                <a:lnTo>
                  <a:pt x="1395984" y="4572"/>
                </a:lnTo>
                <a:lnTo>
                  <a:pt x="1397508" y="7620"/>
                </a:lnTo>
                <a:lnTo>
                  <a:pt x="1400556" y="9144"/>
                </a:lnTo>
                <a:lnTo>
                  <a:pt x="1403604" y="7620"/>
                </a:lnTo>
                <a:lnTo>
                  <a:pt x="1405128" y="4572"/>
                </a:lnTo>
                <a:close/>
              </a:path>
              <a:path w="2170429" h="1577339">
                <a:moveTo>
                  <a:pt x="1423416" y="7620"/>
                </a:moveTo>
                <a:lnTo>
                  <a:pt x="1423416" y="1524"/>
                </a:lnTo>
                <a:lnTo>
                  <a:pt x="1418844" y="0"/>
                </a:lnTo>
                <a:lnTo>
                  <a:pt x="1415796" y="1524"/>
                </a:lnTo>
                <a:lnTo>
                  <a:pt x="1414272" y="4572"/>
                </a:lnTo>
                <a:lnTo>
                  <a:pt x="1415796" y="7620"/>
                </a:lnTo>
                <a:lnTo>
                  <a:pt x="1418844" y="9144"/>
                </a:lnTo>
                <a:lnTo>
                  <a:pt x="1423416" y="7620"/>
                </a:lnTo>
                <a:close/>
              </a:path>
              <a:path w="2170429" h="1577339">
                <a:moveTo>
                  <a:pt x="1443228" y="4572"/>
                </a:moveTo>
                <a:lnTo>
                  <a:pt x="1441704" y="1524"/>
                </a:lnTo>
                <a:lnTo>
                  <a:pt x="1438656" y="0"/>
                </a:lnTo>
                <a:lnTo>
                  <a:pt x="1435608" y="1524"/>
                </a:lnTo>
                <a:lnTo>
                  <a:pt x="1434084" y="4572"/>
                </a:lnTo>
                <a:lnTo>
                  <a:pt x="1435608" y="7620"/>
                </a:lnTo>
                <a:lnTo>
                  <a:pt x="1438656" y="9144"/>
                </a:lnTo>
                <a:lnTo>
                  <a:pt x="1441704" y="7620"/>
                </a:lnTo>
                <a:lnTo>
                  <a:pt x="1443228" y="4572"/>
                </a:lnTo>
                <a:close/>
              </a:path>
              <a:path w="2170429" h="1577339">
                <a:moveTo>
                  <a:pt x="1461516" y="7620"/>
                </a:moveTo>
                <a:lnTo>
                  <a:pt x="1461516" y="1524"/>
                </a:lnTo>
                <a:lnTo>
                  <a:pt x="1456944" y="0"/>
                </a:lnTo>
                <a:lnTo>
                  <a:pt x="1453896" y="1524"/>
                </a:lnTo>
                <a:lnTo>
                  <a:pt x="1452372" y="4572"/>
                </a:lnTo>
                <a:lnTo>
                  <a:pt x="1453896" y="7620"/>
                </a:lnTo>
                <a:lnTo>
                  <a:pt x="1456944" y="9144"/>
                </a:lnTo>
                <a:lnTo>
                  <a:pt x="1461516" y="7620"/>
                </a:lnTo>
                <a:close/>
              </a:path>
              <a:path w="2170429" h="1577339">
                <a:moveTo>
                  <a:pt x="1481328" y="4572"/>
                </a:moveTo>
                <a:lnTo>
                  <a:pt x="1479804" y="1524"/>
                </a:lnTo>
                <a:lnTo>
                  <a:pt x="1476756" y="0"/>
                </a:lnTo>
                <a:lnTo>
                  <a:pt x="1473708" y="1524"/>
                </a:lnTo>
                <a:lnTo>
                  <a:pt x="1472184" y="4572"/>
                </a:lnTo>
                <a:lnTo>
                  <a:pt x="1473708" y="7620"/>
                </a:lnTo>
                <a:lnTo>
                  <a:pt x="1476756" y="9144"/>
                </a:lnTo>
                <a:lnTo>
                  <a:pt x="1479804" y="7620"/>
                </a:lnTo>
                <a:lnTo>
                  <a:pt x="1481328" y="4572"/>
                </a:lnTo>
                <a:close/>
              </a:path>
              <a:path w="2170429" h="1577339">
                <a:moveTo>
                  <a:pt x="1499616" y="7620"/>
                </a:moveTo>
                <a:lnTo>
                  <a:pt x="1499616" y="1524"/>
                </a:lnTo>
                <a:lnTo>
                  <a:pt x="1495044" y="0"/>
                </a:lnTo>
                <a:lnTo>
                  <a:pt x="1491996" y="1524"/>
                </a:lnTo>
                <a:lnTo>
                  <a:pt x="1490472" y="4572"/>
                </a:lnTo>
                <a:lnTo>
                  <a:pt x="1491996" y="7620"/>
                </a:lnTo>
                <a:lnTo>
                  <a:pt x="1495044" y="9144"/>
                </a:lnTo>
                <a:lnTo>
                  <a:pt x="1499616" y="7620"/>
                </a:lnTo>
                <a:close/>
              </a:path>
              <a:path w="2170429" h="1577339">
                <a:moveTo>
                  <a:pt x="1519428" y="4572"/>
                </a:moveTo>
                <a:lnTo>
                  <a:pt x="1517904" y="1524"/>
                </a:lnTo>
                <a:lnTo>
                  <a:pt x="1514856" y="0"/>
                </a:lnTo>
                <a:lnTo>
                  <a:pt x="1511808" y="1524"/>
                </a:lnTo>
                <a:lnTo>
                  <a:pt x="1510284" y="4572"/>
                </a:lnTo>
                <a:lnTo>
                  <a:pt x="1511808" y="7620"/>
                </a:lnTo>
                <a:lnTo>
                  <a:pt x="1514856" y="9144"/>
                </a:lnTo>
                <a:lnTo>
                  <a:pt x="1517904" y="7620"/>
                </a:lnTo>
                <a:lnTo>
                  <a:pt x="1519428" y="4572"/>
                </a:lnTo>
                <a:close/>
              </a:path>
              <a:path w="2170429" h="1577339">
                <a:moveTo>
                  <a:pt x="1539240" y="4572"/>
                </a:moveTo>
                <a:lnTo>
                  <a:pt x="1537716" y="1524"/>
                </a:lnTo>
                <a:lnTo>
                  <a:pt x="1533144" y="0"/>
                </a:lnTo>
                <a:lnTo>
                  <a:pt x="1530096" y="1524"/>
                </a:lnTo>
                <a:lnTo>
                  <a:pt x="1528572" y="4572"/>
                </a:lnTo>
                <a:lnTo>
                  <a:pt x="1530096" y="7620"/>
                </a:lnTo>
                <a:lnTo>
                  <a:pt x="1533144" y="9144"/>
                </a:lnTo>
                <a:lnTo>
                  <a:pt x="1537716" y="7620"/>
                </a:lnTo>
                <a:lnTo>
                  <a:pt x="1539240" y="4572"/>
                </a:lnTo>
                <a:close/>
              </a:path>
              <a:path w="2170429" h="1577339">
                <a:moveTo>
                  <a:pt x="1557528" y="4572"/>
                </a:moveTo>
                <a:lnTo>
                  <a:pt x="1556004" y="1524"/>
                </a:lnTo>
                <a:lnTo>
                  <a:pt x="1552956" y="0"/>
                </a:lnTo>
                <a:lnTo>
                  <a:pt x="1549908" y="1524"/>
                </a:lnTo>
                <a:lnTo>
                  <a:pt x="1548384" y="4572"/>
                </a:lnTo>
                <a:lnTo>
                  <a:pt x="1549908" y="7620"/>
                </a:lnTo>
                <a:lnTo>
                  <a:pt x="1552956" y="9144"/>
                </a:lnTo>
                <a:lnTo>
                  <a:pt x="1556004" y="7620"/>
                </a:lnTo>
                <a:lnTo>
                  <a:pt x="1557528" y="4572"/>
                </a:lnTo>
                <a:close/>
              </a:path>
              <a:path w="2170429" h="1577339">
                <a:moveTo>
                  <a:pt x="1577340" y="4572"/>
                </a:moveTo>
                <a:lnTo>
                  <a:pt x="1575816" y="1524"/>
                </a:lnTo>
                <a:lnTo>
                  <a:pt x="1571244" y="0"/>
                </a:lnTo>
                <a:lnTo>
                  <a:pt x="1568196" y="1524"/>
                </a:lnTo>
                <a:lnTo>
                  <a:pt x="1566672" y="4572"/>
                </a:lnTo>
                <a:lnTo>
                  <a:pt x="1568196" y="7620"/>
                </a:lnTo>
                <a:lnTo>
                  <a:pt x="1571244" y="9144"/>
                </a:lnTo>
                <a:lnTo>
                  <a:pt x="1575816" y="7620"/>
                </a:lnTo>
                <a:lnTo>
                  <a:pt x="1577340" y="4572"/>
                </a:lnTo>
                <a:close/>
              </a:path>
              <a:path w="2170429" h="1577339">
                <a:moveTo>
                  <a:pt x="1595628" y="4572"/>
                </a:moveTo>
                <a:lnTo>
                  <a:pt x="1594104" y="1524"/>
                </a:lnTo>
                <a:lnTo>
                  <a:pt x="1591056" y="0"/>
                </a:lnTo>
                <a:lnTo>
                  <a:pt x="1588008" y="1524"/>
                </a:lnTo>
                <a:lnTo>
                  <a:pt x="1586484" y="4572"/>
                </a:lnTo>
                <a:lnTo>
                  <a:pt x="1588008" y="7620"/>
                </a:lnTo>
                <a:lnTo>
                  <a:pt x="1591056" y="9144"/>
                </a:lnTo>
                <a:lnTo>
                  <a:pt x="1594104" y="7620"/>
                </a:lnTo>
                <a:lnTo>
                  <a:pt x="1595628" y="4572"/>
                </a:lnTo>
                <a:close/>
              </a:path>
              <a:path w="2170429" h="1577339">
                <a:moveTo>
                  <a:pt x="1615440" y="4572"/>
                </a:moveTo>
                <a:lnTo>
                  <a:pt x="1613916" y="1524"/>
                </a:lnTo>
                <a:lnTo>
                  <a:pt x="1609344" y="0"/>
                </a:lnTo>
                <a:lnTo>
                  <a:pt x="1606296" y="1524"/>
                </a:lnTo>
                <a:lnTo>
                  <a:pt x="1604772" y="4572"/>
                </a:lnTo>
                <a:lnTo>
                  <a:pt x="1606296" y="7620"/>
                </a:lnTo>
                <a:lnTo>
                  <a:pt x="1609344" y="9144"/>
                </a:lnTo>
                <a:lnTo>
                  <a:pt x="1613916" y="7620"/>
                </a:lnTo>
                <a:lnTo>
                  <a:pt x="1615440" y="4572"/>
                </a:lnTo>
                <a:close/>
              </a:path>
              <a:path w="2170429" h="1577339">
                <a:moveTo>
                  <a:pt x="1633728" y="4572"/>
                </a:moveTo>
                <a:lnTo>
                  <a:pt x="1632204" y="1524"/>
                </a:lnTo>
                <a:lnTo>
                  <a:pt x="1629156" y="0"/>
                </a:lnTo>
                <a:lnTo>
                  <a:pt x="1626108" y="1524"/>
                </a:lnTo>
                <a:lnTo>
                  <a:pt x="1624584" y="4572"/>
                </a:lnTo>
                <a:lnTo>
                  <a:pt x="1626108" y="7620"/>
                </a:lnTo>
                <a:lnTo>
                  <a:pt x="1629156" y="9144"/>
                </a:lnTo>
                <a:lnTo>
                  <a:pt x="1632204" y="7620"/>
                </a:lnTo>
                <a:lnTo>
                  <a:pt x="1633728" y="4572"/>
                </a:lnTo>
                <a:close/>
              </a:path>
              <a:path w="2170429" h="1577339">
                <a:moveTo>
                  <a:pt x="1653540" y="4572"/>
                </a:moveTo>
                <a:lnTo>
                  <a:pt x="1652016" y="1524"/>
                </a:lnTo>
                <a:lnTo>
                  <a:pt x="1647444" y="0"/>
                </a:lnTo>
                <a:lnTo>
                  <a:pt x="1644396" y="1524"/>
                </a:lnTo>
                <a:lnTo>
                  <a:pt x="1642872" y="4572"/>
                </a:lnTo>
                <a:lnTo>
                  <a:pt x="1644396" y="7620"/>
                </a:lnTo>
                <a:lnTo>
                  <a:pt x="1647444" y="9144"/>
                </a:lnTo>
                <a:lnTo>
                  <a:pt x="1652016" y="7620"/>
                </a:lnTo>
                <a:lnTo>
                  <a:pt x="1653540" y="4572"/>
                </a:lnTo>
                <a:close/>
              </a:path>
              <a:path w="2170429" h="1577339">
                <a:moveTo>
                  <a:pt x="1671828" y="4572"/>
                </a:moveTo>
                <a:lnTo>
                  <a:pt x="1670304" y="1524"/>
                </a:lnTo>
                <a:lnTo>
                  <a:pt x="1667256" y="0"/>
                </a:lnTo>
                <a:lnTo>
                  <a:pt x="1664208" y="1524"/>
                </a:lnTo>
                <a:lnTo>
                  <a:pt x="1662684" y="4572"/>
                </a:lnTo>
                <a:lnTo>
                  <a:pt x="1664208" y="7620"/>
                </a:lnTo>
                <a:lnTo>
                  <a:pt x="1667256" y="9144"/>
                </a:lnTo>
                <a:lnTo>
                  <a:pt x="1670304" y="7620"/>
                </a:lnTo>
                <a:lnTo>
                  <a:pt x="1671828" y="4572"/>
                </a:lnTo>
                <a:close/>
              </a:path>
              <a:path w="2170429" h="1577339">
                <a:moveTo>
                  <a:pt x="1691640" y="4572"/>
                </a:moveTo>
                <a:lnTo>
                  <a:pt x="1690116" y="1524"/>
                </a:lnTo>
                <a:lnTo>
                  <a:pt x="1685544" y="0"/>
                </a:lnTo>
                <a:lnTo>
                  <a:pt x="1682496" y="1524"/>
                </a:lnTo>
                <a:lnTo>
                  <a:pt x="1680972" y="4572"/>
                </a:lnTo>
                <a:lnTo>
                  <a:pt x="1682496" y="7620"/>
                </a:lnTo>
                <a:lnTo>
                  <a:pt x="1685544" y="9144"/>
                </a:lnTo>
                <a:lnTo>
                  <a:pt x="1690116" y="7620"/>
                </a:lnTo>
                <a:lnTo>
                  <a:pt x="1691640" y="4572"/>
                </a:lnTo>
                <a:close/>
              </a:path>
              <a:path w="2170429" h="1577339">
                <a:moveTo>
                  <a:pt x="1709928" y="4572"/>
                </a:moveTo>
                <a:lnTo>
                  <a:pt x="1708404" y="1524"/>
                </a:lnTo>
                <a:lnTo>
                  <a:pt x="1705356" y="0"/>
                </a:lnTo>
                <a:lnTo>
                  <a:pt x="1702308" y="1524"/>
                </a:lnTo>
                <a:lnTo>
                  <a:pt x="1700784" y="4572"/>
                </a:lnTo>
                <a:lnTo>
                  <a:pt x="1702308" y="7620"/>
                </a:lnTo>
                <a:lnTo>
                  <a:pt x="1705356" y="9144"/>
                </a:lnTo>
                <a:lnTo>
                  <a:pt x="1708404" y="7620"/>
                </a:lnTo>
                <a:lnTo>
                  <a:pt x="1709928" y="4572"/>
                </a:lnTo>
                <a:close/>
              </a:path>
              <a:path w="2170429" h="1577339">
                <a:moveTo>
                  <a:pt x="1729740" y="4572"/>
                </a:moveTo>
                <a:lnTo>
                  <a:pt x="1728216" y="1524"/>
                </a:lnTo>
                <a:lnTo>
                  <a:pt x="1723644" y="0"/>
                </a:lnTo>
                <a:lnTo>
                  <a:pt x="1720596" y="1524"/>
                </a:lnTo>
                <a:lnTo>
                  <a:pt x="1719072" y="4572"/>
                </a:lnTo>
                <a:lnTo>
                  <a:pt x="1720596" y="7620"/>
                </a:lnTo>
                <a:lnTo>
                  <a:pt x="1723644" y="9144"/>
                </a:lnTo>
                <a:lnTo>
                  <a:pt x="1728216" y="7620"/>
                </a:lnTo>
                <a:lnTo>
                  <a:pt x="1729740" y="4572"/>
                </a:lnTo>
                <a:close/>
              </a:path>
              <a:path w="2170429" h="1577339">
                <a:moveTo>
                  <a:pt x="1748028" y="4572"/>
                </a:moveTo>
                <a:lnTo>
                  <a:pt x="1746504" y="1524"/>
                </a:lnTo>
                <a:lnTo>
                  <a:pt x="1743456" y="0"/>
                </a:lnTo>
                <a:lnTo>
                  <a:pt x="1740408" y="1524"/>
                </a:lnTo>
                <a:lnTo>
                  <a:pt x="1738884" y="4572"/>
                </a:lnTo>
                <a:lnTo>
                  <a:pt x="1740408" y="7620"/>
                </a:lnTo>
                <a:lnTo>
                  <a:pt x="1743456" y="9144"/>
                </a:lnTo>
                <a:lnTo>
                  <a:pt x="1746504" y="7620"/>
                </a:lnTo>
                <a:lnTo>
                  <a:pt x="1748028" y="4572"/>
                </a:lnTo>
                <a:close/>
              </a:path>
              <a:path w="2170429" h="1577339">
                <a:moveTo>
                  <a:pt x="1767840" y="4572"/>
                </a:moveTo>
                <a:lnTo>
                  <a:pt x="1766316" y="1524"/>
                </a:lnTo>
                <a:lnTo>
                  <a:pt x="1761744" y="0"/>
                </a:lnTo>
                <a:lnTo>
                  <a:pt x="1758696" y="1524"/>
                </a:lnTo>
                <a:lnTo>
                  <a:pt x="1757172" y="4572"/>
                </a:lnTo>
                <a:lnTo>
                  <a:pt x="1758696" y="7620"/>
                </a:lnTo>
                <a:lnTo>
                  <a:pt x="1761744" y="9144"/>
                </a:lnTo>
                <a:lnTo>
                  <a:pt x="1766316" y="7620"/>
                </a:lnTo>
                <a:lnTo>
                  <a:pt x="1767840" y="4572"/>
                </a:lnTo>
                <a:close/>
              </a:path>
              <a:path w="2170429" h="1577339">
                <a:moveTo>
                  <a:pt x="1786128" y="4572"/>
                </a:moveTo>
                <a:lnTo>
                  <a:pt x="1784604" y="1524"/>
                </a:lnTo>
                <a:lnTo>
                  <a:pt x="1781556" y="0"/>
                </a:lnTo>
                <a:lnTo>
                  <a:pt x="1778508" y="1524"/>
                </a:lnTo>
                <a:lnTo>
                  <a:pt x="1776984" y="4572"/>
                </a:lnTo>
                <a:lnTo>
                  <a:pt x="1778508" y="7620"/>
                </a:lnTo>
                <a:lnTo>
                  <a:pt x="1781556" y="9144"/>
                </a:lnTo>
                <a:lnTo>
                  <a:pt x="1784604" y="7620"/>
                </a:lnTo>
                <a:lnTo>
                  <a:pt x="1786128" y="4572"/>
                </a:lnTo>
                <a:close/>
              </a:path>
              <a:path w="2170429" h="1577339">
                <a:moveTo>
                  <a:pt x="1805940" y="4572"/>
                </a:moveTo>
                <a:lnTo>
                  <a:pt x="1804416" y="1524"/>
                </a:lnTo>
                <a:lnTo>
                  <a:pt x="1799844" y="0"/>
                </a:lnTo>
                <a:lnTo>
                  <a:pt x="1796796" y="1524"/>
                </a:lnTo>
                <a:lnTo>
                  <a:pt x="1795272" y="4572"/>
                </a:lnTo>
                <a:lnTo>
                  <a:pt x="1796796" y="7620"/>
                </a:lnTo>
                <a:lnTo>
                  <a:pt x="1799844" y="9144"/>
                </a:lnTo>
                <a:lnTo>
                  <a:pt x="1804416" y="7620"/>
                </a:lnTo>
                <a:lnTo>
                  <a:pt x="1805940" y="4572"/>
                </a:lnTo>
                <a:close/>
              </a:path>
              <a:path w="2170429" h="1577339">
                <a:moveTo>
                  <a:pt x="1824228" y="4572"/>
                </a:moveTo>
                <a:lnTo>
                  <a:pt x="1822704" y="1524"/>
                </a:lnTo>
                <a:lnTo>
                  <a:pt x="1819656" y="0"/>
                </a:lnTo>
                <a:lnTo>
                  <a:pt x="1816608" y="1524"/>
                </a:lnTo>
                <a:lnTo>
                  <a:pt x="1815084" y="4572"/>
                </a:lnTo>
                <a:lnTo>
                  <a:pt x="1816608" y="7620"/>
                </a:lnTo>
                <a:lnTo>
                  <a:pt x="1819656" y="9144"/>
                </a:lnTo>
                <a:lnTo>
                  <a:pt x="1822704" y="7620"/>
                </a:lnTo>
                <a:lnTo>
                  <a:pt x="1824228" y="4572"/>
                </a:lnTo>
                <a:close/>
              </a:path>
              <a:path w="2170429" h="1577339">
                <a:moveTo>
                  <a:pt x="1844040" y="4572"/>
                </a:moveTo>
                <a:lnTo>
                  <a:pt x="1842516" y="1524"/>
                </a:lnTo>
                <a:lnTo>
                  <a:pt x="1837944" y="0"/>
                </a:lnTo>
                <a:lnTo>
                  <a:pt x="1834896" y="1524"/>
                </a:lnTo>
                <a:lnTo>
                  <a:pt x="1833372" y="4572"/>
                </a:lnTo>
                <a:lnTo>
                  <a:pt x="1834896" y="7620"/>
                </a:lnTo>
                <a:lnTo>
                  <a:pt x="1837944" y="9144"/>
                </a:lnTo>
                <a:lnTo>
                  <a:pt x="1842516" y="7620"/>
                </a:lnTo>
                <a:lnTo>
                  <a:pt x="1844040" y="4572"/>
                </a:lnTo>
                <a:close/>
              </a:path>
              <a:path w="2170429" h="1577339">
                <a:moveTo>
                  <a:pt x="1862328" y="4572"/>
                </a:moveTo>
                <a:lnTo>
                  <a:pt x="1860804" y="1524"/>
                </a:lnTo>
                <a:lnTo>
                  <a:pt x="1857756" y="0"/>
                </a:lnTo>
                <a:lnTo>
                  <a:pt x="1854708" y="1524"/>
                </a:lnTo>
                <a:lnTo>
                  <a:pt x="1853184" y="4572"/>
                </a:lnTo>
                <a:lnTo>
                  <a:pt x="1854708" y="7620"/>
                </a:lnTo>
                <a:lnTo>
                  <a:pt x="1857756" y="9144"/>
                </a:lnTo>
                <a:lnTo>
                  <a:pt x="1860804" y="7620"/>
                </a:lnTo>
                <a:lnTo>
                  <a:pt x="1862328" y="4572"/>
                </a:lnTo>
                <a:close/>
              </a:path>
              <a:path w="2170429" h="1577339">
                <a:moveTo>
                  <a:pt x="1882140" y="4572"/>
                </a:moveTo>
                <a:lnTo>
                  <a:pt x="1880616" y="1524"/>
                </a:lnTo>
                <a:lnTo>
                  <a:pt x="1876044" y="0"/>
                </a:lnTo>
                <a:lnTo>
                  <a:pt x="1872996" y="1524"/>
                </a:lnTo>
                <a:lnTo>
                  <a:pt x="1871472" y="4572"/>
                </a:lnTo>
                <a:lnTo>
                  <a:pt x="1872996" y="7620"/>
                </a:lnTo>
                <a:lnTo>
                  <a:pt x="1876044" y="9144"/>
                </a:lnTo>
                <a:lnTo>
                  <a:pt x="1880616" y="7620"/>
                </a:lnTo>
                <a:lnTo>
                  <a:pt x="1882140" y="4572"/>
                </a:lnTo>
                <a:close/>
              </a:path>
              <a:path w="2170429" h="1577339">
                <a:moveTo>
                  <a:pt x="1900428" y="4572"/>
                </a:moveTo>
                <a:lnTo>
                  <a:pt x="1898904" y="1524"/>
                </a:lnTo>
                <a:lnTo>
                  <a:pt x="1895856" y="0"/>
                </a:lnTo>
                <a:lnTo>
                  <a:pt x="1892808" y="1524"/>
                </a:lnTo>
                <a:lnTo>
                  <a:pt x="1891284" y="4572"/>
                </a:lnTo>
                <a:lnTo>
                  <a:pt x="1892808" y="7620"/>
                </a:lnTo>
                <a:lnTo>
                  <a:pt x="1895856" y="9144"/>
                </a:lnTo>
                <a:lnTo>
                  <a:pt x="1898904" y="7620"/>
                </a:lnTo>
                <a:lnTo>
                  <a:pt x="1900428" y="4572"/>
                </a:lnTo>
                <a:close/>
              </a:path>
              <a:path w="2170429" h="1577339">
                <a:moveTo>
                  <a:pt x="1920240" y="4572"/>
                </a:moveTo>
                <a:lnTo>
                  <a:pt x="1918716" y="1524"/>
                </a:lnTo>
                <a:lnTo>
                  <a:pt x="1915668" y="0"/>
                </a:lnTo>
                <a:lnTo>
                  <a:pt x="1911096" y="1524"/>
                </a:lnTo>
                <a:lnTo>
                  <a:pt x="1909572" y="4572"/>
                </a:lnTo>
                <a:lnTo>
                  <a:pt x="1911096" y="7620"/>
                </a:lnTo>
                <a:lnTo>
                  <a:pt x="1915668" y="9144"/>
                </a:lnTo>
                <a:lnTo>
                  <a:pt x="1918716" y="7620"/>
                </a:lnTo>
                <a:lnTo>
                  <a:pt x="1920240" y="4572"/>
                </a:lnTo>
                <a:close/>
              </a:path>
              <a:path w="2170429" h="1577339">
                <a:moveTo>
                  <a:pt x="1938528" y="4572"/>
                </a:moveTo>
                <a:lnTo>
                  <a:pt x="1937004" y="1524"/>
                </a:lnTo>
                <a:lnTo>
                  <a:pt x="1933956" y="0"/>
                </a:lnTo>
                <a:lnTo>
                  <a:pt x="1930908" y="1524"/>
                </a:lnTo>
                <a:lnTo>
                  <a:pt x="1929384" y="4572"/>
                </a:lnTo>
                <a:lnTo>
                  <a:pt x="1930908" y="7620"/>
                </a:lnTo>
                <a:lnTo>
                  <a:pt x="1933956" y="9144"/>
                </a:lnTo>
                <a:lnTo>
                  <a:pt x="1937004" y="7620"/>
                </a:lnTo>
                <a:lnTo>
                  <a:pt x="1938528" y="4572"/>
                </a:lnTo>
                <a:close/>
              </a:path>
              <a:path w="2170429" h="1577339">
                <a:moveTo>
                  <a:pt x="1958340" y="4572"/>
                </a:moveTo>
                <a:lnTo>
                  <a:pt x="1956816" y="1524"/>
                </a:lnTo>
                <a:lnTo>
                  <a:pt x="1953768" y="0"/>
                </a:lnTo>
                <a:lnTo>
                  <a:pt x="1949196" y="1524"/>
                </a:lnTo>
                <a:lnTo>
                  <a:pt x="1947672" y="4572"/>
                </a:lnTo>
                <a:lnTo>
                  <a:pt x="1949196" y="7620"/>
                </a:lnTo>
                <a:lnTo>
                  <a:pt x="1953768" y="9144"/>
                </a:lnTo>
                <a:lnTo>
                  <a:pt x="1956816" y="7620"/>
                </a:lnTo>
                <a:lnTo>
                  <a:pt x="1958340" y="4572"/>
                </a:lnTo>
                <a:close/>
              </a:path>
              <a:path w="2170429" h="1577339">
                <a:moveTo>
                  <a:pt x="1976628" y="4572"/>
                </a:moveTo>
                <a:lnTo>
                  <a:pt x="1975104" y="1524"/>
                </a:lnTo>
                <a:lnTo>
                  <a:pt x="1972056" y="0"/>
                </a:lnTo>
                <a:lnTo>
                  <a:pt x="1969008" y="1524"/>
                </a:lnTo>
                <a:lnTo>
                  <a:pt x="1967484" y="4572"/>
                </a:lnTo>
                <a:lnTo>
                  <a:pt x="1969008" y="7620"/>
                </a:lnTo>
                <a:lnTo>
                  <a:pt x="1972056" y="9144"/>
                </a:lnTo>
                <a:lnTo>
                  <a:pt x="1975104" y="7620"/>
                </a:lnTo>
                <a:lnTo>
                  <a:pt x="1976628" y="4572"/>
                </a:lnTo>
                <a:close/>
              </a:path>
              <a:path w="2170429" h="1577339">
                <a:moveTo>
                  <a:pt x="1996440" y="4572"/>
                </a:moveTo>
                <a:lnTo>
                  <a:pt x="1994916" y="1524"/>
                </a:lnTo>
                <a:lnTo>
                  <a:pt x="1991868" y="0"/>
                </a:lnTo>
                <a:lnTo>
                  <a:pt x="1987296" y="1524"/>
                </a:lnTo>
                <a:lnTo>
                  <a:pt x="1985772" y="4572"/>
                </a:lnTo>
                <a:lnTo>
                  <a:pt x="1987296" y="7620"/>
                </a:lnTo>
                <a:lnTo>
                  <a:pt x="1991868" y="9144"/>
                </a:lnTo>
                <a:lnTo>
                  <a:pt x="1994916" y="7620"/>
                </a:lnTo>
                <a:lnTo>
                  <a:pt x="1996440" y="4572"/>
                </a:lnTo>
                <a:close/>
              </a:path>
              <a:path w="2170429" h="1577339">
                <a:moveTo>
                  <a:pt x="2014728" y="4572"/>
                </a:moveTo>
                <a:lnTo>
                  <a:pt x="2013204" y="1524"/>
                </a:lnTo>
                <a:lnTo>
                  <a:pt x="2010156" y="0"/>
                </a:lnTo>
                <a:lnTo>
                  <a:pt x="2007108" y="1524"/>
                </a:lnTo>
                <a:lnTo>
                  <a:pt x="2005584" y="4572"/>
                </a:lnTo>
                <a:lnTo>
                  <a:pt x="2007108" y="7620"/>
                </a:lnTo>
                <a:lnTo>
                  <a:pt x="2010156" y="9144"/>
                </a:lnTo>
                <a:lnTo>
                  <a:pt x="2013204" y="7620"/>
                </a:lnTo>
                <a:lnTo>
                  <a:pt x="2014728" y="4572"/>
                </a:lnTo>
                <a:close/>
              </a:path>
              <a:path w="2170429" h="1577339">
                <a:moveTo>
                  <a:pt x="2034540" y="4572"/>
                </a:moveTo>
                <a:lnTo>
                  <a:pt x="2033016" y="1524"/>
                </a:lnTo>
                <a:lnTo>
                  <a:pt x="2029968" y="0"/>
                </a:lnTo>
                <a:lnTo>
                  <a:pt x="2025396" y="1524"/>
                </a:lnTo>
                <a:lnTo>
                  <a:pt x="2023872" y="4572"/>
                </a:lnTo>
                <a:lnTo>
                  <a:pt x="2025396" y="7620"/>
                </a:lnTo>
                <a:lnTo>
                  <a:pt x="2029968" y="9144"/>
                </a:lnTo>
                <a:lnTo>
                  <a:pt x="2033016" y="7620"/>
                </a:lnTo>
                <a:lnTo>
                  <a:pt x="2034540" y="4572"/>
                </a:lnTo>
                <a:close/>
              </a:path>
              <a:path w="2170429" h="1577339">
                <a:moveTo>
                  <a:pt x="2052828" y="4572"/>
                </a:moveTo>
                <a:lnTo>
                  <a:pt x="2051304" y="1524"/>
                </a:lnTo>
                <a:lnTo>
                  <a:pt x="2048256" y="0"/>
                </a:lnTo>
                <a:lnTo>
                  <a:pt x="2045208" y="1524"/>
                </a:lnTo>
                <a:lnTo>
                  <a:pt x="2043684" y="4572"/>
                </a:lnTo>
                <a:lnTo>
                  <a:pt x="2045208" y="7620"/>
                </a:lnTo>
                <a:lnTo>
                  <a:pt x="2048256" y="9144"/>
                </a:lnTo>
                <a:lnTo>
                  <a:pt x="2051304" y="7620"/>
                </a:lnTo>
                <a:lnTo>
                  <a:pt x="2052828" y="4572"/>
                </a:lnTo>
                <a:close/>
              </a:path>
              <a:path w="2170429" h="1577339">
                <a:moveTo>
                  <a:pt x="2072640" y="4572"/>
                </a:moveTo>
                <a:lnTo>
                  <a:pt x="2071116" y="1524"/>
                </a:lnTo>
                <a:lnTo>
                  <a:pt x="2068068" y="0"/>
                </a:lnTo>
                <a:lnTo>
                  <a:pt x="2063496" y="1524"/>
                </a:lnTo>
                <a:lnTo>
                  <a:pt x="2061972" y="4572"/>
                </a:lnTo>
                <a:lnTo>
                  <a:pt x="2063496" y="7620"/>
                </a:lnTo>
                <a:lnTo>
                  <a:pt x="2068068" y="9144"/>
                </a:lnTo>
                <a:lnTo>
                  <a:pt x="2071116" y="7620"/>
                </a:lnTo>
                <a:lnTo>
                  <a:pt x="2072640" y="4572"/>
                </a:lnTo>
                <a:close/>
              </a:path>
              <a:path w="2170429" h="1577339">
                <a:moveTo>
                  <a:pt x="2090928" y="4572"/>
                </a:moveTo>
                <a:lnTo>
                  <a:pt x="2089404" y="1524"/>
                </a:lnTo>
                <a:lnTo>
                  <a:pt x="2086356" y="0"/>
                </a:lnTo>
                <a:lnTo>
                  <a:pt x="2083308" y="1524"/>
                </a:lnTo>
                <a:lnTo>
                  <a:pt x="2081784" y="4572"/>
                </a:lnTo>
                <a:lnTo>
                  <a:pt x="2083308" y="7620"/>
                </a:lnTo>
                <a:lnTo>
                  <a:pt x="2086356" y="9144"/>
                </a:lnTo>
                <a:lnTo>
                  <a:pt x="2089404" y="7620"/>
                </a:lnTo>
                <a:lnTo>
                  <a:pt x="2090928" y="4572"/>
                </a:lnTo>
                <a:close/>
              </a:path>
              <a:path w="2170429" h="1577339">
                <a:moveTo>
                  <a:pt x="2110740" y="4572"/>
                </a:moveTo>
                <a:lnTo>
                  <a:pt x="2109216" y="1524"/>
                </a:lnTo>
                <a:lnTo>
                  <a:pt x="2106168" y="0"/>
                </a:lnTo>
                <a:lnTo>
                  <a:pt x="2101596" y="1524"/>
                </a:lnTo>
                <a:lnTo>
                  <a:pt x="2100072" y="4572"/>
                </a:lnTo>
                <a:lnTo>
                  <a:pt x="2101596" y="7620"/>
                </a:lnTo>
                <a:lnTo>
                  <a:pt x="2106168" y="9144"/>
                </a:lnTo>
                <a:lnTo>
                  <a:pt x="2109216" y="7620"/>
                </a:lnTo>
                <a:lnTo>
                  <a:pt x="2110740" y="4572"/>
                </a:lnTo>
                <a:close/>
              </a:path>
              <a:path w="2170429" h="1577339">
                <a:moveTo>
                  <a:pt x="2129028" y="4572"/>
                </a:moveTo>
                <a:lnTo>
                  <a:pt x="2127504" y="1524"/>
                </a:lnTo>
                <a:lnTo>
                  <a:pt x="2124456" y="0"/>
                </a:lnTo>
                <a:lnTo>
                  <a:pt x="2121408" y="1524"/>
                </a:lnTo>
                <a:lnTo>
                  <a:pt x="2119884" y="4572"/>
                </a:lnTo>
                <a:lnTo>
                  <a:pt x="2121408" y="7620"/>
                </a:lnTo>
                <a:lnTo>
                  <a:pt x="2124456" y="9144"/>
                </a:lnTo>
                <a:lnTo>
                  <a:pt x="2127504" y="7620"/>
                </a:lnTo>
                <a:lnTo>
                  <a:pt x="2129028" y="4572"/>
                </a:lnTo>
                <a:close/>
              </a:path>
              <a:path w="2170429" h="1577339">
                <a:moveTo>
                  <a:pt x="2148840" y="4572"/>
                </a:moveTo>
                <a:lnTo>
                  <a:pt x="2147316" y="1524"/>
                </a:lnTo>
                <a:lnTo>
                  <a:pt x="2144268" y="0"/>
                </a:lnTo>
                <a:lnTo>
                  <a:pt x="2139696" y="1524"/>
                </a:lnTo>
                <a:lnTo>
                  <a:pt x="2138172" y="4572"/>
                </a:lnTo>
                <a:lnTo>
                  <a:pt x="2139696" y="7620"/>
                </a:lnTo>
                <a:lnTo>
                  <a:pt x="2144268" y="9144"/>
                </a:lnTo>
                <a:lnTo>
                  <a:pt x="2147316" y="7620"/>
                </a:lnTo>
                <a:lnTo>
                  <a:pt x="2148840" y="4572"/>
                </a:lnTo>
                <a:close/>
              </a:path>
              <a:path w="2170429" h="1577339">
                <a:moveTo>
                  <a:pt x="2167128" y="4572"/>
                </a:moveTo>
                <a:lnTo>
                  <a:pt x="2165604" y="1524"/>
                </a:lnTo>
                <a:lnTo>
                  <a:pt x="2162556" y="0"/>
                </a:lnTo>
                <a:lnTo>
                  <a:pt x="2159508" y="1524"/>
                </a:lnTo>
                <a:lnTo>
                  <a:pt x="2157984" y="4572"/>
                </a:lnTo>
                <a:lnTo>
                  <a:pt x="2159508" y="7620"/>
                </a:lnTo>
                <a:lnTo>
                  <a:pt x="2162556" y="9144"/>
                </a:lnTo>
                <a:lnTo>
                  <a:pt x="2165604" y="7620"/>
                </a:lnTo>
                <a:lnTo>
                  <a:pt x="2167128" y="4572"/>
                </a:lnTo>
                <a:close/>
              </a:path>
              <a:path w="2170429" h="1577339">
                <a:moveTo>
                  <a:pt x="2170176" y="21336"/>
                </a:moveTo>
                <a:lnTo>
                  <a:pt x="2168652" y="16764"/>
                </a:lnTo>
                <a:lnTo>
                  <a:pt x="2165604" y="15240"/>
                </a:lnTo>
                <a:lnTo>
                  <a:pt x="2162556" y="16764"/>
                </a:lnTo>
                <a:lnTo>
                  <a:pt x="2161032" y="21336"/>
                </a:lnTo>
                <a:lnTo>
                  <a:pt x="2162556" y="24384"/>
                </a:lnTo>
                <a:lnTo>
                  <a:pt x="2165604" y="25908"/>
                </a:lnTo>
                <a:lnTo>
                  <a:pt x="2168652" y="24384"/>
                </a:lnTo>
                <a:lnTo>
                  <a:pt x="2170176" y="21336"/>
                </a:lnTo>
                <a:close/>
              </a:path>
              <a:path w="2170429" h="1577339">
                <a:moveTo>
                  <a:pt x="2170176" y="39624"/>
                </a:moveTo>
                <a:lnTo>
                  <a:pt x="2168652" y="36576"/>
                </a:lnTo>
                <a:lnTo>
                  <a:pt x="2165604" y="35052"/>
                </a:lnTo>
                <a:lnTo>
                  <a:pt x="2162556" y="36576"/>
                </a:lnTo>
                <a:lnTo>
                  <a:pt x="2161032" y="39624"/>
                </a:lnTo>
                <a:lnTo>
                  <a:pt x="2162556" y="42672"/>
                </a:lnTo>
                <a:lnTo>
                  <a:pt x="2165604" y="44196"/>
                </a:lnTo>
                <a:lnTo>
                  <a:pt x="2168652" y="42672"/>
                </a:lnTo>
                <a:lnTo>
                  <a:pt x="2170176" y="39624"/>
                </a:lnTo>
                <a:close/>
              </a:path>
              <a:path w="2170429" h="1577339">
                <a:moveTo>
                  <a:pt x="2170176" y="59436"/>
                </a:moveTo>
                <a:lnTo>
                  <a:pt x="2168652" y="54864"/>
                </a:lnTo>
                <a:lnTo>
                  <a:pt x="2165604" y="53340"/>
                </a:lnTo>
                <a:lnTo>
                  <a:pt x="2162556" y="54864"/>
                </a:lnTo>
                <a:lnTo>
                  <a:pt x="2161032" y="59436"/>
                </a:lnTo>
                <a:lnTo>
                  <a:pt x="2162556" y="62484"/>
                </a:lnTo>
                <a:lnTo>
                  <a:pt x="2165604" y="64008"/>
                </a:lnTo>
                <a:lnTo>
                  <a:pt x="2168652" y="62484"/>
                </a:lnTo>
                <a:lnTo>
                  <a:pt x="2170176" y="59436"/>
                </a:lnTo>
                <a:close/>
              </a:path>
              <a:path w="2170429" h="1577339">
                <a:moveTo>
                  <a:pt x="2170176" y="77724"/>
                </a:moveTo>
                <a:lnTo>
                  <a:pt x="2168652" y="74676"/>
                </a:lnTo>
                <a:lnTo>
                  <a:pt x="2165604" y="73152"/>
                </a:lnTo>
                <a:lnTo>
                  <a:pt x="2162556" y="74676"/>
                </a:lnTo>
                <a:lnTo>
                  <a:pt x="2161032" y="77724"/>
                </a:lnTo>
                <a:lnTo>
                  <a:pt x="2162556" y="80772"/>
                </a:lnTo>
                <a:lnTo>
                  <a:pt x="2165604" y="82296"/>
                </a:lnTo>
                <a:lnTo>
                  <a:pt x="2168652" y="80772"/>
                </a:lnTo>
                <a:lnTo>
                  <a:pt x="2170176" y="77724"/>
                </a:lnTo>
                <a:close/>
              </a:path>
              <a:path w="2170429" h="1577339">
                <a:moveTo>
                  <a:pt x="2170176" y="97536"/>
                </a:moveTo>
                <a:lnTo>
                  <a:pt x="2168652" y="92964"/>
                </a:lnTo>
                <a:lnTo>
                  <a:pt x="2165604" y="91440"/>
                </a:lnTo>
                <a:lnTo>
                  <a:pt x="2162556" y="92964"/>
                </a:lnTo>
                <a:lnTo>
                  <a:pt x="2161032" y="97536"/>
                </a:lnTo>
                <a:lnTo>
                  <a:pt x="2162556" y="100584"/>
                </a:lnTo>
                <a:lnTo>
                  <a:pt x="2165604" y="102108"/>
                </a:lnTo>
                <a:lnTo>
                  <a:pt x="2168652" y="100584"/>
                </a:lnTo>
                <a:lnTo>
                  <a:pt x="2170176" y="97536"/>
                </a:lnTo>
                <a:close/>
              </a:path>
              <a:path w="2170429" h="1577339">
                <a:moveTo>
                  <a:pt x="2170176" y="115824"/>
                </a:moveTo>
                <a:lnTo>
                  <a:pt x="2168652" y="112776"/>
                </a:lnTo>
                <a:lnTo>
                  <a:pt x="2165604" y="111252"/>
                </a:lnTo>
                <a:lnTo>
                  <a:pt x="2162556" y="112776"/>
                </a:lnTo>
                <a:lnTo>
                  <a:pt x="2161032" y="115824"/>
                </a:lnTo>
                <a:lnTo>
                  <a:pt x="2162556" y="118872"/>
                </a:lnTo>
                <a:lnTo>
                  <a:pt x="2165604" y="120396"/>
                </a:lnTo>
                <a:lnTo>
                  <a:pt x="2168652" y="118872"/>
                </a:lnTo>
                <a:lnTo>
                  <a:pt x="2170176" y="115824"/>
                </a:lnTo>
                <a:close/>
              </a:path>
              <a:path w="2170429" h="1577339">
                <a:moveTo>
                  <a:pt x="2170176" y="135636"/>
                </a:moveTo>
                <a:lnTo>
                  <a:pt x="2168652" y="131064"/>
                </a:lnTo>
                <a:lnTo>
                  <a:pt x="2165604" y="129540"/>
                </a:lnTo>
                <a:lnTo>
                  <a:pt x="2162556" y="131064"/>
                </a:lnTo>
                <a:lnTo>
                  <a:pt x="2161032" y="135636"/>
                </a:lnTo>
                <a:lnTo>
                  <a:pt x="2162556" y="138684"/>
                </a:lnTo>
                <a:lnTo>
                  <a:pt x="2165604" y="140208"/>
                </a:lnTo>
                <a:lnTo>
                  <a:pt x="2168652" y="138684"/>
                </a:lnTo>
                <a:lnTo>
                  <a:pt x="2170176" y="135636"/>
                </a:lnTo>
                <a:close/>
              </a:path>
              <a:path w="2170429" h="1577339">
                <a:moveTo>
                  <a:pt x="2170176" y="153924"/>
                </a:moveTo>
                <a:lnTo>
                  <a:pt x="2168652" y="150876"/>
                </a:lnTo>
                <a:lnTo>
                  <a:pt x="2165604" y="149352"/>
                </a:lnTo>
                <a:lnTo>
                  <a:pt x="2162556" y="150876"/>
                </a:lnTo>
                <a:lnTo>
                  <a:pt x="2161032" y="153924"/>
                </a:lnTo>
                <a:lnTo>
                  <a:pt x="2162556" y="156972"/>
                </a:lnTo>
                <a:lnTo>
                  <a:pt x="2165604" y="158496"/>
                </a:lnTo>
                <a:lnTo>
                  <a:pt x="2168652" y="156972"/>
                </a:lnTo>
                <a:lnTo>
                  <a:pt x="2170176" y="153924"/>
                </a:lnTo>
                <a:close/>
              </a:path>
              <a:path w="2170429" h="1577339">
                <a:moveTo>
                  <a:pt x="2170176" y="173736"/>
                </a:moveTo>
                <a:lnTo>
                  <a:pt x="2168652" y="169164"/>
                </a:lnTo>
                <a:lnTo>
                  <a:pt x="2165604" y="167640"/>
                </a:lnTo>
                <a:lnTo>
                  <a:pt x="2162556" y="169164"/>
                </a:lnTo>
                <a:lnTo>
                  <a:pt x="2161032" y="173736"/>
                </a:lnTo>
                <a:lnTo>
                  <a:pt x="2162556" y="176784"/>
                </a:lnTo>
                <a:lnTo>
                  <a:pt x="2165604" y="178308"/>
                </a:lnTo>
                <a:lnTo>
                  <a:pt x="2168652" y="176784"/>
                </a:lnTo>
                <a:lnTo>
                  <a:pt x="2170176" y="173736"/>
                </a:lnTo>
                <a:close/>
              </a:path>
              <a:path w="2170429" h="1577339">
                <a:moveTo>
                  <a:pt x="2170176" y="192024"/>
                </a:moveTo>
                <a:lnTo>
                  <a:pt x="2168652" y="188976"/>
                </a:lnTo>
                <a:lnTo>
                  <a:pt x="2165604" y="187452"/>
                </a:lnTo>
                <a:lnTo>
                  <a:pt x="2162556" y="188976"/>
                </a:lnTo>
                <a:lnTo>
                  <a:pt x="2161032" y="192024"/>
                </a:lnTo>
                <a:lnTo>
                  <a:pt x="2162556" y="195072"/>
                </a:lnTo>
                <a:lnTo>
                  <a:pt x="2165604" y="196596"/>
                </a:lnTo>
                <a:lnTo>
                  <a:pt x="2168652" y="195072"/>
                </a:lnTo>
                <a:lnTo>
                  <a:pt x="2170176" y="192024"/>
                </a:lnTo>
                <a:close/>
              </a:path>
              <a:path w="2170429" h="1577339">
                <a:moveTo>
                  <a:pt x="2170176" y="211836"/>
                </a:moveTo>
                <a:lnTo>
                  <a:pt x="2168652" y="207264"/>
                </a:lnTo>
                <a:lnTo>
                  <a:pt x="2165604" y="205740"/>
                </a:lnTo>
                <a:lnTo>
                  <a:pt x="2162556" y="207264"/>
                </a:lnTo>
                <a:lnTo>
                  <a:pt x="2161032" y="211836"/>
                </a:lnTo>
                <a:lnTo>
                  <a:pt x="2162556" y="214884"/>
                </a:lnTo>
                <a:lnTo>
                  <a:pt x="2165604" y="216408"/>
                </a:lnTo>
                <a:lnTo>
                  <a:pt x="2168652" y="214884"/>
                </a:lnTo>
                <a:lnTo>
                  <a:pt x="2170176" y="211836"/>
                </a:lnTo>
                <a:close/>
              </a:path>
              <a:path w="2170429" h="1577339">
                <a:moveTo>
                  <a:pt x="2170176" y="230124"/>
                </a:moveTo>
                <a:lnTo>
                  <a:pt x="2168652" y="227076"/>
                </a:lnTo>
                <a:lnTo>
                  <a:pt x="2165604" y="225552"/>
                </a:lnTo>
                <a:lnTo>
                  <a:pt x="2162556" y="227076"/>
                </a:lnTo>
                <a:lnTo>
                  <a:pt x="2161032" y="230124"/>
                </a:lnTo>
                <a:lnTo>
                  <a:pt x="2162556" y="233172"/>
                </a:lnTo>
                <a:lnTo>
                  <a:pt x="2165604" y="234696"/>
                </a:lnTo>
                <a:lnTo>
                  <a:pt x="2168652" y="233172"/>
                </a:lnTo>
                <a:lnTo>
                  <a:pt x="2170176" y="230124"/>
                </a:lnTo>
                <a:close/>
              </a:path>
              <a:path w="2170429" h="1577339">
                <a:moveTo>
                  <a:pt x="2170176" y="249936"/>
                </a:moveTo>
                <a:lnTo>
                  <a:pt x="2168652" y="245364"/>
                </a:lnTo>
                <a:lnTo>
                  <a:pt x="2162556" y="245364"/>
                </a:lnTo>
                <a:lnTo>
                  <a:pt x="2161032" y="249936"/>
                </a:lnTo>
                <a:lnTo>
                  <a:pt x="2162556" y="252984"/>
                </a:lnTo>
                <a:lnTo>
                  <a:pt x="2165604" y="254508"/>
                </a:lnTo>
                <a:lnTo>
                  <a:pt x="2168652" y="252984"/>
                </a:lnTo>
                <a:lnTo>
                  <a:pt x="2170176" y="249936"/>
                </a:lnTo>
                <a:close/>
              </a:path>
              <a:path w="2170429" h="1577339">
                <a:moveTo>
                  <a:pt x="2170176" y="268224"/>
                </a:moveTo>
                <a:lnTo>
                  <a:pt x="2168652" y="265176"/>
                </a:lnTo>
                <a:lnTo>
                  <a:pt x="2165604" y="263652"/>
                </a:lnTo>
                <a:lnTo>
                  <a:pt x="2162556" y="265176"/>
                </a:lnTo>
                <a:lnTo>
                  <a:pt x="2161032" y="268224"/>
                </a:lnTo>
                <a:lnTo>
                  <a:pt x="2162556" y="271272"/>
                </a:lnTo>
                <a:lnTo>
                  <a:pt x="2165604" y="272796"/>
                </a:lnTo>
                <a:lnTo>
                  <a:pt x="2168652" y="271272"/>
                </a:lnTo>
                <a:lnTo>
                  <a:pt x="2170176" y="268224"/>
                </a:lnTo>
                <a:close/>
              </a:path>
              <a:path w="2170429" h="1577339">
                <a:moveTo>
                  <a:pt x="2170176" y="288036"/>
                </a:moveTo>
                <a:lnTo>
                  <a:pt x="2168652" y="283464"/>
                </a:lnTo>
                <a:lnTo>
                  <a:pt x="2162556" y="283464"/>
                </a:lnTo>
                <a:lnTo>
                  <a:pt x="2161032" y="288036"/>
                </a:lnTo>
                <a:lnTo>
                  <a:pt x="2162556" y="291084"/>
                </a:lnTo>
                <a:lnTo>
                  <a:pt x="2165604" y="292608"/>
                </a:lnTo>
                <a:lnTo>
                  <a:pt x="2168652" y="291084"/>
                </a:lnTo>
                <a:lnTo>
                  <a:pt x="2170176" y="288036"/>
                </a:lnTo>
                <a:close/>
              </a:path>
              <a:path w="2170429" h="1577339">
                <a:moveTo>
                  <a:pt x="2170176" y="306324"/>
                </a:moveTo>
                <a:lnTo>
                  <a:pt x="2168652" y="303276"/>
                </a:lnTo>
                <a:lnTo>
                  <a:pt x="2165604" y="301752"/>
                </a:lnTo>
                <a:lnTo>
                  <a:pt x="2162556" y="303276"/>
                </a:lnTo>
                <a:lnTo>
                  <a:pt x="2161032" y="306324"/>
                </a:lnTo>
                <a:lnTo>
                  <a:pt x="2162556" y="309372"/>
                </a:lnTo>
                <a:lnTo>
                  <a:pt x="2165604" y="310896"/>
                </a:lnTo>
                <a:lnTo>
                  <a:pt x="2168652" y="309372"/>
                </a:lnTo>
                <a:lnTo>
                  <a:pt x="2170176" y="306324"/>
                </a:lnTo>
                <a:close/>
              </a:path>
              <a:path w="2170429" h="1577339">
                <a:moveTo>
                  <a:pt x="2170176" y="326136"/>
                </a:moveTo>
                <a:lnTo>
                  <a:pt x="2168652" y="321564"/>
                </a:lnTo>
                <a:lnTo>
                  <a:pt x="2162556" y="321564"/>
                </a:lnTo>
                <a:lnTo>
                  <a:pt x="2161032" y="326136"/>
                </a:lnTo>
                <a:lnTo>
                  <a:pt x="2162556" y="329184"/>
                </a:lnTo>
                <a:lnTo>
                  <a:pt x="2165604" y="330708"/>
                </a:lnTo>
                <a:lnTo>
                  <a:pt x="2168652" y="329184"/>
                </a:lnTo>
                <a:lnTo>
                  <a:pt x="2170176" y="326136"/>
                </a:lnTo>
                <a:close/>
              </a:path>
              <a:path w="2170429" h="1577339">
                <a:moveTo>
                  <a:pt x="2170176" y="344424"/>
                </a:moveTo>
                <a:lnTo>
                  <a:pt x="2168652" y="341376"/>
                </a:lnTo>
                <a:lnTo>
                  <a:pt x="2165604" y="339852"/>
                </a:lnTo>
                <a:lnTo>
                  <a:pt x="2162556" y="341376"/>
                </a:lnTo>
                <a:lnTo>
                  <a:pt x="2161032" y="344424"/>
                </a:lnTo>
                <a:lnTo>
                  <a:pt x="2162556" y="347472"/>
                </a:lnTo>
                <a:lnTo>
                  <a:pt x="2165604" y="348996"/>
                </a:lnTo>
                <a:lnTo>
                  <a:pt x="2168652" y="347472"/>
                </a:lnTo>
                <a:lnTo>
                  <a:pt x="2170176" y="344424"/>
                </a:lnTo>
                <a:close/>
              </a:path>
              <a:path w="2170429" h="1577339">
                <a:moveTo>
                  <a:pt x="2170176" y="364236"/>
                </a:moveTo>
                <a:lnTo>
                  <a:pt x="2168652" y="359664"/>
                </a:lnTo>
                <a:lnTo>
                  <a:pt x="2162556" y="359664"/>
                </a:lnTo>
                <a:lnTo>
                  <a:pt x="2161032" y="364236"/>
                </a:lnTo>
                <a:lnTo>
                  <a:pt x="2162556" y="367284"/>
                </a:lnTo>
                <a:lnTo>
                  <a:pt x="2165604" y="368808"/>
                </a:lnTo>
                <a:lnTo>
                  <a:pt x="2168652" y="367284"/>
                </a:lnTo>
                <a:lnTo>
                  <a:pt x="2170176" y="364236"/>
                </a:lnTo>
                <a:close/>
              </a:path>
              <a:path w="2170429" h="1577339">
                <a:moveTo>
                  <a:pt x="2170176" y="382524"/>
                </a:moveTo>
                <a:lnTo>
                  <a:pt x="2168652" y="379476"/>
                </a:lnTo>
                <a:lnTo>
                  <a:pt x="2165604" y="377952"/>
                </a:lnTo>
                <a:lnTo>
                  <a:pt x="2162556" y="379476"/>
                </a:lnTo>
                <a:lnTo>
                  <a:pt x="2161032" y="382524"/>
                </a:lnTo>
                <a:lnTo>
                  <a:pt x="2162556" y="385572"/>
                </a:lnTo>
                <a:lnTo>
                  <a:pt x="2165604" y="387096"/>
                </a:lnTo>
                <a:lnTo>
                  <a:pt x="2168652" y="385572"/>
                </a:lnTo>
                <a:lnTo>
                  <a:pt x="2170176" y="382524"/>
                </a:lnTo>
                <a:close/>
              </a:path>
              <a:path w="2170429" h="1577339">
                <a:moveTo>
                  <a:pt x="2170176" y="402336"/>
                </a:moveTo>
                <a:lnTo>
                  <a:pt x="2168652" y="397764"/>
                </a:lnTo>
                <a:lnTo>
                  <a:pt x="2162556" y="397764"/>
                </a:lnTo>
                <a:lnTo>
                  <a:pt x="2161032" y="402336"/>
                </a:lnTo>
                <a:lnTo>
                  <a:pt x="2162556" y="405384"/>
                </a:lnTo>
                <a:lnTo>
                  <a:pt x="2165604" y="406908"/>
                </a:lnTo>
                <a:lnTo>
                  <a:pt x="2168652" y="405384"/>
                </a:lnTo>
                <a:lnTo>
                  <a:pt x="2170176" y="402336"/>
                </a:lnTo>
                <a:close/>
              </a:path>
              <a:path w="2170429" h="1577339">
                <a:moveTo>
                  <a:pt x="2170176" y="420624"/>
                </a:moveTo>
                <a:lnTo>
                  <a:pt x="2168652" y="417576"/>
                </a:lnTo>
                <a:lnTo>
                  <a:pt x="2165604" y="416052"/>
                </a:lnTo>
                <a:lnTo>
                  <a:pt x="2162556" y="417576"/>
                </a:lnTo>
                <a:lnTo>
                  <a:pt x="2161032" y="420624"/>
                </a:lnTo>
                <a:lnTo>
                  <a:pt x="2162556" y="423672"/>
                </a:lnTo>
                <a:lnTo>
                  <a:pt x="2165604" y="425196"/>
                </a:lnTo>
                <a:lnTo>
                  <a:pt x="2168652" y="423672"/>
                </a:lnTo>
                <a:lnTo>
                  <a:pt x="2170176" y="420624"/>
                </a:lnTo>
                <a:close/>
              </a:path>
              <a:path w="2170429" h="1577339">
                <a:moveTo>
                  <a:pt x="2170176" y="440436"/>
                </a:moveTo>
                <a:lnTo>
                  <a:pt x="2168652" y="435864"/>
                </a:lnTo>
                <a:lnTo>
                  <a:pt x="2162556" y="435864"/>
                </a:lnTo>
                <a:lnTo>
                  <a:pt x="2161032" y="440436"/>
                </a:lnTo>
                <a:lnTo>
                  <a:pt x="2162556" y="443484"/>
                </a:lnTo>
                <a:lnTo>
                  <a:pt x="2165604" y="445008"/>
                </a:lnTo>
                <a:lnTo>
                  <a:pt x="2168652" y="443484"/>
                </a:lnTo>
                <a:lnTo>
                  <a:pt x="2170176" y="440436"/>
                </a:lnTo>
                <a:close/>
              </a:path>
              <a:path w="2170429" h="1577339">
                <a:moveTo>
                  <a:pt x="2170176" y="458724"/>
                </a:moveTo>
                <a:lnTo>
                  <a:pt x="2168652" y="455676"/>
                </a:lnTo>
                <a:lnTo>
                  <a:pt x="2165604" y="454152"/>
                </a:lnTo>
                <a:lnTo>
                  <a:pt x="2162556" y="455676"/>
                </a:lnTo>
                <a:lnTo>
                  <a:pt x="2161032" y="458724"/>
                </a:lnTo>
                <a:lnTo>
                  <a:pt x="2162556" y="461772"/>
                </a:lnTo>
                <a:lnTo>
                  <a:pt x="2165604" y="463296"/>
                </a:lnTo>
                <a:lnTo>
                  <a:pt x="2168652" y="461772"/>
                </a:lnTo>
                <a:lnTo>
                  <a:pt x="2170176" y="458724"/>
                </a:lnTo>
                <a:close/>
              </a:path>
              <a:path w="2170429" h="1577339">
                <a:moveTo>
                  <a:pt x="2170176" y="478536"/>
                </a:moveTo>
                <a:lnTo>
                  <a:pt x="2168652" y="473964"/>
                </a:lnTo>
                <a:lnTo>
                  <a:pt x="2162556" y="473964"/>
                </a:lnTo>
                <a:lnTo>
                  <a:pt x="2161032" y="478536"/>
                </a:lnTo>
                <a:lnTo>
                  <a:pt x="2162556" y="481584"/>
                </a:lnTo>
                <a:lnTo>
                  <a:pt x="2165604" y="483108"/>
                </a:lnTo>
                <a:lnTo>
                  <a:pt x="2168652" y="481584"/>
                </a:lnTo>
                <a:lnTo>
                  <a:pt x="2170176" y="478536"/>
                </a:lnTo>
                <a:close/>
              </a:path>
              <a:path w="2170429" h="1577339">
                <a:moveTo>
                  <a:pt x="2170176" y="496824"/>
                </a:moveTo>
                <a:lnTo>
                  <a:pt x="2168652" y="493776"/>
                </a:lnTo>
                <a:lnTo>
                  <a:pt x="2165604" y="492252"/>
                </a:lnTo>
                <a:lnTo>
                  <a:pt x="2162556" y="493776"/>
                </a:lnTo>
                <a:lnTo>
                  <a:pt x="2161032" y="496824"/>
                </a:lnTo>
                <a:lnTo>
                  <a:pt x="2162556" y="499872"/>
                </a:lnTo>
                <a:lnTo>
                  <a:pt x="2165604" y="501396"/>
                </a:lnTo>
                <a:lnTo>
                  <a:pt x="2168652" y="499872"/>
                </a:lnTo>
                <a:lnTo>
                  <a:pt x="2170176" y="496824"/>
                </a:lnTo>
                <a:close/>
              </a:path>
              <a:path w="2170429" h="1577339">
                <a:moveTo>
                  <a:pt x="2170176" y="516636"/>
                </a:moveTo>
                <a:lnTo>
                  <a:pt x="2168652" y="512064"/>
                </a:lnTo>
                <a:lnTo>
                  <a:pt x="2162556" y="512064"/>
                </a:lnTo>
                <a:lnTo>
                  <a:pt x="2161032" y="516636"/>
                </a:lnTo>
                <a:lnTo>
                  <a:pt x="2162556" y="519684"/>
                </a:lnTo>
                <a:lnTo>
                  <a:pt x="2165604" y="521208"/>
                </a:lnTo>
                <a:lnTo>
                  <a:pt x="2168652" y="519684"/>
                </a:lnTo>
                <a:lnTo>
                  <a:pt x="2170176" y="516636"/>
                </a:lnTo>
                <a:close/>
              </a:path>
              <a:path w="2170429" h="1577339">
                <a:moveTo>
                  <a:pt x="2170176" y="534924"/>
                </a:moveTo>
                <a:lnTo>
                  <a:pt x="2168652" y="531876"/>
                </a:lnTo>
                <a:lnTo>
                  <a:pt x="2165604" y="530352"/>
                </a:lnTo>
                <a:lnTo>
                  <a:pt x="2162556" y="531876"/>
                </a:lnTo>
                <a:lnTo>
                  <a:pt x="2161032" y="534924"/>
                </a:lnTo>
                <a:lnTo>
                  <a:pt x="2162556" y="537972"/>
                </a:lnTo>
                <a:lnTo>
                  <a:pt x="2165604" y="539496"/>
                </a:lnTo>
                <a:lnTo>
                  <a:pt x="2168652" y="537972"/>
                </a:lnTo>
                <a:lnTo>
                  <a:pt x="2170176" y="534924"/>
                </a:lnTo>
                <a:close/>
              </a:path>
              <a:path w="2170429" h="1577339">
                <a:moveTo>
                  <a:pt x="2170176" y="554736"/>
                </a:moveTo>
                <a:lnTo>
                  <a:pt x="2168652" y="551688"/>
                </a:lnTo>
                <a:lnTo>
                  <a:pt x="2165604" y="550164"/>
                </a:lnTo>
                <a:lnTo>
                  <a:pt x="2162556" y="551688"/>
                </a:lnTo>
                <a:lnTo>
                  <a:pt x="2161032" y="554736"/>
                </a:lnTo>
                <a:lnTo>
                  <a:pt x="2162556" y="557784"/>
                </a:lnTo>
                <a:lnTo>
                  <a:pt x="2165604" y="559308"/>
                </a:lnTo>
                <a:lnTo>
                  <a:pt x="2168652" y="557784"/>
                </a:lnTo>
                <a:lnTo>
                  <a:pt x="2170176" y="554736"/>
                </a:lnTo>
                <a:close/>
              </a:path>
              <a:path w="2170429" h="1577339">
                <a:moveTo>
                  <a:pt x="2170176" y="573024"/>
                </a:moveTo>
                <a:lnTo>
                  <a:pt x="2168652" y="569976"/>
                </a:lnTo>
                <a:lnTo>
                  <a:pt x="2165604" y="568452"/>
                </a:lnTo>
                <a:lnTo>
                  <a:pt x="2162556" y="569976"/>
                </a:lnTo>
                <a:lnTo>
                  <a:pt x="2161032" y="573024"/>
                </a:lnTo>
                <a:lnTo>
                  <a:pt x="2162556" y="576072"/>
                </a:lnTo>
                <a:lnTo>
                  <a:pt x="2165604" y="577596"/>
                </a:lnTo>
                <a:lnTo>
                  <a:pt x="2168652" y="576072"/>
                </a:lnTo>
                <a:lnTo>
                  <a:pt x="2170176" y="573024"/>
                </a:lnTo>
                <a:close/>
              </a:path>
              <a:path w="2170429" h="1577339">
                <a:moveTo>
                  <a:pt x="2170176" y="592836"/>
                </a:moveTo>
                <a:lnTo>
                  <a:pt x="2168652" y="589788"/>
                </a:lnTo>
                <a:lnTo>
                  <a:pt x="2165604" y="588264"/>
                </a:lnTo>
                <a:lnTo>
                  <a:pt x="2162556" y="589788"/>
                </a:lnTo>
                <a:lnTo>
                  <a:pt x="2161032" y="592836"/>
                </a:lnTo>
                <a:lnTo>
                  <a:pt x="2162556" y="595884"/>
                </a:lnTo>
                <a:lnTo>
                  <a:pt x="2165604" y="597408"/>
                </a:lnTo>
                <a:lnTo>
                  <a:pt x="2168652" y="595884"/>
                </a:lnTo>
                <a:lnTo>
                  <a:pt x="2170176" y="592836"/>
                </a:lnTo>
                <a:close/>
              </a:path>
              <a:path w="2170429" h="1577339">
                <a:moveTo>
                  <a:pt x="2170176" y="611124"/>
                </a:moveTo>
                <a:lnTo>
                  <a:pt x="2168652" y="608076"/>
                </a:lnTo>
                <a:lnTo>
                  <a:pt x="2165604" y="606552"/>
                </a:lnTo>
                <a:lnTo>
                  <a:pt x="2162556" y="608076"/>
                </a:lnTo>
                <a:lnTo>
                  <a:pt x="2161032" y="611124"/>
                </a:lnTo>
                <a:lnTo>
                  <a:pt x="2162556" y="614172"/>
                </a:lnTo>
                <a:lnTo>
                  <a:pt x="2165604" y="615696"/>
                </a:lnTo>
                <a:lnTo>
                  <a:pt x="2168652" y="614172"/>
                </a:lnTo>
                <a:lnTo>
                  <a:pt x="2170176" y="611124"/>
                </a:lnTo>
                <a:close/>
              </a:path>
              <a:path w="2170429" h="1577339">
                <a:moveTo>
                  <a:pt x="2170176" y="630936"/>
                </a:moveTo>
                <a:lnTo>
                  <a:pt x="2168652" y="627888"/>
                </a:lnTo>
                <a:lnTo>
                  <a:pt x="2165604" y="626364"/>
                </a:lnTo>
                <a:lnTo>
                  <a:pt x="2162556" y="627888"/>
                </a:lnTo>
                <a:lnTo>
                  <a:pt x="2161032" y="630936"/>
                </a:lnTo>
                <a:lnTo>
                  <a:pt x="2162556" y="633984"/>
                </a:lnTo>
                <a:lnTo>
                  <a:pt x="2165604" y="635508"/>
                </a:lnTo>
                <a:lnTo>
                  <a:pt x="2168652" y="633984"/>
                </a:lnTo>
                <a:lnTo>
                  <a:pt x="2170176" y="630936"/>
                </a:lnTo>
                <a:close/>
              </a:path>
              <a:path w="2170429" h="1577339">
                <a:moveTo>
                  <a:pt x="2170176" y="649224"/>
                </a:moveTo>
                <a:lnTo>
                  <a:pt x="2168652" y="646176"/>
                </a:lnTo>
                <a:lnTo>
                  <a:pt x="2165604" y="644652"/>
                </a:lnTo>
                <a:lnTo>
                  <a:pt x="2162556" y="646176"/>
                </a:lnTo>
                <a:lnTo>
                  <a:pt x="2161032" y="649224"/>
                </a:lnTo>
                <a:lnTo>
                  <a:pt x="2162556" y="652272"/>
                </a:lnTo>
                <a:lnTo>
                  <a:pt x="2165604" y="653796"/>
                </a:lnTo>
                <a:lnTo>
                  <a:pt x="2168652" y="652272"/>
                </a:lnTo>
                <a:lnTo>
                  <a:pt x="2170176" y="649224"/>
                </a:lnTo>
                <a:close/>
              </a:path>
              <a:path w="2170429" h="1577339">
                <a:moveTo>
                  <a:pt x="2170176" y="669036"/>
                </a:moveTo>
                <a:lnTo>
                  <a:pt x="2168652" y="665988"/>
                </a:lnTo>
                <a:lnTo>
                  <a:pt x="2165604" y="664464"/>
                </a:lnTo>
                <a:lnTo>
                  <a:pt x="2162556" y="665988"/>
                </a:lnTo>
                <a:lnTo>
                  <a:pt x="2161032" y="669036"/>
                </a:lnTo>
                <a:lnTo>
                  <a:pt x="2162556" y="672084"/>
                </a:lnTo>
                <a:lnTo>
                  <a:pt x="2165604" y="673608"/>
                </a:lnTo>
                <a:lnTo>
                  <a:pt x="2168652" y="672084"/>
                </a:lnTo>
                <a:lnTo>
                  <a:pt x="2170176" y="669036"/>
                </a:lnTo>
                <a:close/>
              </a:path>
              <a:path w="2170429" h="1577339">
                <a:moveTo>
                  <a:pt x="2170176" y="687324"/>
                </a:moveTo>
                <a:lnTo>
                  <a:pt x="2168652" y="684276"/>
                </a:lnTo>
                <a:lnTo>
                  <a:pt x="2165604" y="682752"/>
                </a:lnTo>
                <a:lnTo>
                  <a:pt x="2162556" y="684276"/>
                </a:lnTo>
                <a:lnTo>
                  <a:pt x="2161032" y="687324"/>
                </a:lnTo>
                <a:lnTo>
                  <a:pt x="2162556" y="691896"/>
                </a:lnTo>
                <a:lnTo>
                  <a:pt x="2168652" y="691896"/>
                </a:lnTo>
                <a:lnTo>
                  <a:pt x="2170176" y="687324"/>
                </a:lnTo>
                <a:close/>
              </a:path>
              <a:path w="2170429" h="1577339">
                <a:moveTo>
                  <a:pt x="2170176" y="707136"/>
                </a:moveTo>
                <a:lnTo>
                  <a:pt x="2168652" y="704088"/>
                </a:lnTo>
                <a:lnTo>
                  <a:pt x="2165604" y="702564"/>
                </a:lnTo>
                <a:lnTo>
                  <a:pt x="2162556" y="704088"/>
                </a:lnTo>
                <a:lnTo>
                  <a:pt x="2161032" y="707136"/>
                </a:lnTo>
                <a:lnTo>
                  <a:pt x="2162556" y="710184"/>
                </a:lnTo>
                <a:lnTo>
                  <a:pt x="2165604" y="711708"/>
                </a:lnTo>
                <a:lnTo>
                  <a:pt x="2168652" y="710184"/>
                </a:lnTo>
                <a:lnTo>
                  <a:pt x="2170176" y="707136"/>
                </a:lnTo>
                <a:close/>
              </a:path>
              <a:path w="2170429" h="1577339">
                <a:moveTo>
                  <a:pt x="2170176" y="725424"/>
                </a:moveTo>
                <a:lnTo>
                  <a:pt x="2168652" y="722376"/>
                </a:lnTo>
                <a:lnTo>
                  <a:pt x="2165604" y="720852"/>
                </a:lnTo>
                <a:lnTo>
                  <a:pt x="2162556" y="722376"/>
                </a:lnTo>
                <a:lnTo>
                  <a:pt x="2161032" y="725424"/>
                </a:lnTo>
                <a:lnTo>
                  <a:pt x="2162556" y="729996"/>
                </a:lnTo>
                <a:lnTo>
                  <a:pt x="2168652" y="729996"/>
                </a:lnTo>
                <a:lnTo>
                  <a:pt x="2170176" y="725424"/>
                </a:lnTo>
                <a:close/>
              </a:path>
              <a:path w="2170429" h="1577339">
                <a:moveTo>
                  <a:pt x="2170176" y="745236"/>
                </a:moveTo>
                <a:lnTo>
                  <a:pt x="2168652" y="742188"/>
                </a:lnTo>
                <a:lnTo>
                  <a:pt x="2165604" y="740664"/>
                </a:lnTo>
                <a:lnTo>
                  <a:pt x="2162556" y="742188"/>
                </a:lnTo>
                <a:lnTo>
                  <a:pt x="2161032" y="745236"/>
                </a:lnTo>
                <a:lnTo>
                  <a:pt x="2162556" y="748284"/>
                </a:lnTo>
                <a:lnTo>
                  <a:pt x="2165604" y="749808"/>
                </a:lnTo>
                <a:lnTo>
                  <a:pt x="2168652" y="748284"/>
                </a:lnTo>
                <a:lnTo>
                  <a:pt x="2170176" y="745236"/>
                </a:lnTo>
                <a:close/>
              </a:path>
              <a:path w="2170429" h="1577339">
                <a:moveTo>
                  <a:pt x="2170176" y="763524"/>
                </a:moveTo>
                <a:lnTo>
                  <a:pt x="2168652" y="760476"/>
                </a:lnTo>
                <a:lnTo>
                  <a:pt x="2165604" y="758952"/>
                </a:lnTo>
                <a:lnTo>
                  <a:pt x="2162556" y="760476"/>
                </a:lnTo>
                <a:lnTo>
                  <a:pt x="2161032" y="763524"/>
                </a:lnTo>
                <a:lnTo>
                  <a:pt x="2162556" y="768096"/>
                </a:lnTo>
                <a:lnTo>
                  <a:pt x="2168652" y="768096"/>
                </a:lnTo>
                <a:lnTo>
                  <a:pt x="2170176" y="763524"/>
                </a:lnTo>
                <a:close/>
              </a:path>
              <a:path w="2170429" h="1577339">
                <a:moveTo>
                  <a:pt x="2170176" y="783336"/>
                </a:moveTo>
                <a:lnTo>
                  <a:pt x="2168652" y="780288"/>
                </a:lnTo>
                <a:lnTo>
                  <a:pt x="2165604" y="778764"/>
                </a:lnTo>
                <a:lnTo>
                  <a:pt x="2162556" y="780288"/>
                </a:lnTo>
                <a:lnTo>
                  <a:pt x="2161032" y="783336"/>
                </a:lnTo>
                <a:lnTo>
                  <a:pt x="2162556" y="786384"/>
                </a:lnTo>
                <a:lnTo>
                  <a:pt x="2165604" y="787908"/>
                </a:lnTo>
                <a:lnTo>
                  <a:pt x="2168652" y="786384"/>
                </a:lnTo>
                <a:lnTo>
                  <a:pt x="2170176" y="783336"/>
                </a:lnTo>
                <a:close/>
              </a:path>
              <a:path w="2170429" h="1577339">
                <a:moveTo>
                  <a:pt x="2170176" y="801624"/>
                </a:moveTo>
                <a:lnTo>
                  <a:pt x="2168652" y="798576"/>
                </a:lnTo>
                <a:lnTo>
                  <a:pt x="2165604" y="797052"/>
                </a:lnTo>
                <a:lnTo>
                  <a:pt x="2162556" y="798576"/>
                </a:lnTo>
                <a:lnTo>
                  <a:pt x="2161032" y="801624"/>
                </a:lnTo>
                <a:lnTo>
                  <a:pt x="2162556" y="806196"/>
                </a:lnTo>
                <a:lnTo>
                  <a:pt x="2168652" y="806196"/>
                </a:lnTo>
                <a:lnTo>
                  <a:pt x="2170176" y="801624"/>
                </a:lnTo>
                <a:close/>
              </a:path>
              <a:path w="2170429" h="1577339">
                <a:moveTo>
                  <a:pt x="2170176" y="821436"/>
                </a:moveTo>
                <a:lnTo>
                  <a:pt x="2168652" y="818388"/>
                </a:lnTo>
                <a:lnTo>
                  <a:pt x="2165604" y="816864"/>
                </a:lnTo>
                <a:lnTo>
                  <a:pt x="2162556" y="818388"/>
                </a:lnTo>
                <a:lnTo>
                  <a:pt x="2161032" y="821436"/>
                </a:lnTo>
                <a:lnTo>
                  <a:pt x="2162556" y="824484"/>
                </a:lnTo>
                <a:lnTo>
                  <a:pt x="2165604" y="826008"/>
                </a:lnTo>
                <a:lnTo>
                  <a:pt x="2168652" y="824484"/>
                </a:lnTo>
                <a:lnTo>
                  <a:pt x="2170176" y="821436"/>
                </a:lnTo>
                <a:close/>
              </a:path>
              <a:path w="2170429" h="1577339">
                <a:moveTo>
                  <a:pt x="2170176" y="839724"/>
                </a:moveTo>
                <a:lnTo>
                  <a:pt x="2168652" y="836676"/>
                </a:lnTo>
                <a:lnTo>
                  <a:pt x="2165604" y="835152"/>
                </a:lnTo>
                <a:lnTo>
                  <a:pt x="2162556" y="836676"/>
                </a:lnTo>
                <a:lnTo>
                  <a:pt x="2161032" y="839724"/>
                </a:lnTo>
                <a:lnTo>
                  <a:pt x="2162556" y="844296"/>
                </a:lnTo>
                <a:lnTo>
                  <a:pt x="2168652" y="844296"/>
                </a:lnTo>
                <a:lnTo>
                  <a:pt x="2170176" y="839724"/>
                </a:lnTo>
                <a:close/>
              </a:path>
              <a:path w="2170429" h="1577339">
                <a:moveTo>
                  <a:pt x="2170176" y="859536"/>
                </a:moveTo>
                <a:lnTo>
                  <a:pt x="2168652" y="856488"/>
                </a:lnTo>
                <a:lnTo>
                  <a:pt x="2165604" y="854964"/>
                </a:lnTo>
                <a:lnTo>
                  <a:pt x="2162556" y="856488"/>
                </a:lnTo>
                <a:lnTo>
                  <a:pt x="2161032" y="859536"/>
                </a:lnTo>
                <a:lnTo>
                  <a:pt x="2162556" y="862584"/>
                </a:lnTo>
                <a:lnTo>
                  <a:pt x="2165604" y="864108"/>
                </a:lnTo>
                <a:lnTo>
                  <a:pt x="2168652" y="862584"/>
                </a:lnTo>
                <a:lnTo>
                  <a:pt x="2170176" y="859536"/>
                </a:lnTo>
                <a:close/>
              </a:path>
              <a:path w="2170429" h="1577339">
                <a:moveTo>
                  <a:pt x="2170176" y="877824"/>
                </a:moveTo>
                <a:lnTo>
                  <a:pt x="2168652" y="874776"/>
                </a:lnTo>
                <a:lnTo>
                  <a:pt x="2165604" y="873252"/>
                </a:lnTo>
                <a:lnTo>
                  <a:pt x="2162556" y="874776"/>
                </a:lnTo>
                <a:lnTo>
                  <a:pt x="2161032" y="877824"/>
                </a:lnTo>
                <a:lnTo>
                  <a:pt x="2162556" y="882396"/>
                </a:lnTo>
                <a:lnTo>
                  <a:pt x="2168652" y="882396"/>
                </a:lnTo>
                <a:lnTo>
                  <a:pt x="2170176" y="877824"/>
                </a:lnTo>
                <a:close/>
              </a:path>
              <a:path w="2170429" h="1577339">
                <a:moveTo>
                  <a:pt x="2170176" y="897636"/>
                </a:moveTo>
                <a:lnTo>
                  <a:pt x="2168652" y="894588"/>
                </a:lnTo>
                <a:lnTo>
                  <a:pt x="2165604" y="893064"/>
                </a:lnTo>
                <a:lnTo>
                  <a:pt x="2162556" y="894588"/>
                </a:lnTo>
                <a:lnTo>
                  <a:pt x="2161032" y="897636"/>
                </a:lnTo>
                <a:lnTo>
                  <a:pt x="2162556" y="900684"/>
                </a:lnTo>
                <a:lnTo>
                  <a:pt x="2165604" y="902208"/>
                </a:lnTo>
                <a:lnTo>
                  <a:pt x="2168652" y="900684"/>
                </a:lnTo>
                <a:lnTo>
                  <a:pt x="2170176" y="897636"/>
                </a:lnTo>
                <a:close/>
              </a:path>
              <a:path w="2170429" h="1577339">
                <a:moveTo>
                  <a:pt x="2170176" y="915924"/>
                </a:moveTo>
                <a:lnTo>
                  <a:pt x="2168652" y="912876"/>
                </a:lnTo>
                <a:lnTo>
                  <a:pt x="2165604" y="911352"/>
                </a:lnTo>
                <a:lnTo>
                  <a:pt x="2162556" y="912876"/>
                </a:lnTo>
                <a:lnTo>
                  <a:pt x="2161032" y="915924"/>
                </a:lnTo>
                <a:lnTo>
                  <a:pt x="2162556" y="920496"/>
                </a:lnTo>
                <a:lnTo>
                  <a:pt x="2168652" y="920496"/>
                </a:lnTo>
                <a:lnTo>
                  <a:pt x="2170176" y="915924"/>
                </a:lnTo>
                <a:close/>
              </a:path>
              <a:path w="2170429" h="1577339">
                <a:moveTo>
                  <a:pt x="2170176" y="935736"/>
                </a:moveTo>
                <a:lnTo>
                  <a:pt x="2168652" y="932688"/>
                </a:lnTo>
                <a:lnTo>
                  <a:pt x="2165604" y="931164"/>
                </a:lnTo>
                <a:lnTo>
                  <a:pt x="2162556" y="932688"/>
                </a:lnTo>
                <a:lnTo>
                  <a:pt x="2161032" y="935736"/>
                </a:lnTo>
                <a:lnTo>
                  <a:pt x="2162556" y="938784"/>
                </a:lnTo>
                <a:lnTo>
                  <a:pt x="2165604" y="940308"/>
                </a:lnTo>
                <a:lnTo>
                  <a:pt x="2168652" y="938784"/>
                </a:lnTo>
                <a:lnTo>
                  <a:pt x="2170176" y="935736"/>
                </a:lnTo>
                <a:close/>
              </a:path>
              <a:path w="2170429" h="1577339">
                <a:moveTo>
                  <a:pt x="2170176" y="954024"/>
                </a:moveTo>
                <a:lnTo>
                  <a:pt x="2168652" y="950976"/>
                </a:lnTo>
                <a:lnTo>
                  <a:pt x="2165604" y="949452"/>
                </a:lnTo>
                <a:lnTo>
                  <a:pt x="2162556" y="950976"/>
                </a:lnTo>
                <a:lnTo>
                  <a:pt x="2161032" y="954024"/>
                </a:lnTo>
                <a:lnTo>
                  <a:pt x="2162556" y="958596"/>
                </a:lnTo>
                <a:lnTo>
                  <a:pt x="2168652" y="958596"/>
                </a:lnTo>
                <a:lnTo>
                  <a:pt x="2170176" y="954024"/>
                </a:lnTo>
                <a:close/>
              </a:path>
              <a:path w="2170429" h="1577339">
                <a:moveTo>
                  <a:pt x="2170176" y="973836"/>
                </a:moveTo>
                <a:lnTo>
                  <a:pt x="2168652" y="970788"/>
                </a:lnTo>
                <a:lnTo>
                  <a:pt x="2165604" y="969264"/>
                </a:lnTo>
                <a:lnTo>
                  <a:pt x="2162556" y="970788"/>
                </a:lnTo>
                <a:lnTo>
                  <a:pt x="2161032" y="973836"/>
                </a:lnTo>
                <a:lnTo>
                  <a:pt x="2162556" y="976884"/>
                </a:lnTo>
                <a:lnTo>
                  <a:pt x="2165604" y="978408"/>
                </a:lnTo>
                <a:lnTo>
                  <a:pt x="2168652" y="976884"/>
                </a:lnTo>
                <a:lnTo>
                  <a:pt x="2170176" y="973836"/>
                </a:lnTo>
                <a:close/>
              </a:path>
              <a:path w="2170429" h="1577339">
                <a:moveTo>
                  <a:pt x="2170176" y="992124"/>
                </a:moveTo>
                <a:lnTo>
                  <a:pt x="2168652" y="989076"/>
                </a:lnTo>
                <a:lnTo>
                  <a:pt x="2165604" y="987552"/>
                </a:lnTo>
                <a:lnTo>
                  <a:pt x="2162556" y="989076"/>
                </a:lnTo>
                <a:lnTo>
                  <a:pt x="2161032" y="992124"/>
                </a:lnTo>
                <a:lnTo>
                  <a:pt x="2162556" y="996696"/>
                </a:lnTo>
                <a:lnTo>
                  <a:pt x="2165604" y="998220"/>
                </a:lnTo>
                <a:lnTo>
                  <a:pt x="2168652" y="996696"/>
                </a:lnTo>
                <a:lnTo>
                  <a:pt x="2170176" y="992124"/>
                </a:lnTo>
                <a:close/>
              </a:path>
              <a:path w="2170429" h="1577339">
                <a:moveTo>
                  <a:pt x="2170176" y="1011936"/>
                </a:moveTo>
                <a:lnTo>
                  <a:pt x="2168652" y="1008888"/>
                </a:lnTo>
                <a:lnTo>
                  <a:pt x="2165604" y="1007364"/>
                </a:lnTo>
                <a:lnTo>
                  <a:pt x="2162556" y="1008888"/>
                </a:lnTo>
                <a:lnTo>
                  <a:pt x="2161032" y="1011936"/>
                </a:lnTo>
                <a:lnTo>
                  <a:pt x="2162556" y="1014984"/>
                </a:lnTo>
                <a:lnTo>
                  <a:pt x="2165604" y="1016508"/>
                </a:lnTo>
                <a:lnTo>
                  <a:pt x="2168652" y="1014984"/>
                </a:lnTo>
                <a:lnTo>
                  <a:pt x="2170176" y="1011936"/>
                </a:lnTo>
                <a:close/>
              </a:path>
              <a:path w="2170429" h="1577339">
                <a:moveTo>
                  <a:pt x="2170176" y="1030224"/>
                </a:moveTo>
                <a:lnTo>
                  <a:pt x="2168652" y="1027176"/>
                </a:lnTo>
                <a:lnTo>
                  <a:pt x="2165604" y="1025652"/>
                </a:lnTo>
                <a:lnTo>
                  <a:pt x="2162556" y="1027176"/>
                </a:lnTo>
                <a:lnTo>
                  <a:pt x="2161032" y="1030224"/>
                </a:lnTo>
                <a:lnTo>
                  <a:pt x="2162556" y="1034796"/>
                </a:lnTo>
                <a:lnTo>
                  <a:pt x="2165604" y="1036320"/>
                </a:lnTo>
                <a:lnTo>
                  <a:pt x="2168652" y="1034796"/>
                </a:lnTo>
                <a:lnTo>
                  <a:pt x="2170176" y="1030224"/>
                </a:lnTo>
                <a:close/>
              </a:path>
              <a:path w="2170429" h="1577339">
                <a:moveTo>
                  <a:pt x="2170176" y="1050036"/>
                </a:moveTo>
                <a:lnTo>
                  <a:pt x="2168652" y="1046988"/>
                </a:lnTo>
                <a:lnTo>
                  <a:pt x="2165604" y="1045464"/>
                </a:lnTo>
                <a:lnTo>
                  <a:pt x="2162556" y="1046988"/>
                </a:lnTo>
                <a:lnTo>
                  <a:pt x="2161032" y="1050036"/>
                </a:lnTo>
                <a:lnTo>
                  <a:pt x="2162556" y="1053084"/>
                </a:lnTo>
                <a:lnTo>
                  <a:pt x="2165604" y="1054608"/>
                </a:lnTo>
                <a:lnTo>
                  <a:pt x="2168652" y="1053084"/>
                </a:lnTo>
                <a:lnTo>
                  <a:pt x="2170176" y="1050036"/>
                </a:lnTo>
                <a:close/>
              </a:path>
              <a:path w="2170429" h="1577339">
                <a:moveTo>
                  <a:pt x="2170176" y="1068324"/>
                </a:moveTo>
                <a:lnTo>
                  <a:pt x="2168652" y="1065276"/>
                </a:lnTo>
                <a:lnTo>
                  <a:pt x="2165604" y="1063752"/>
                </a:lnTo>
                <a:lnTo>
                  <a:pt x="2162556" y="1065276"/>
                </a:lnTo>
                <a:lnTo>
                  <a:pt x="2161032" y="1068324"/>
                </a:lnTo>
                <a:lnTo>
                  <a:pt x="2162556" y="1072896"/>
                </a:lnTo>
                <a:lnTo>
                  <a:pt x="2165604" y="1074420"/>
                </a:lnTo>
                <a:lnTo>
                  <a:pt x="2168652" y="1072896"/>
                </a:lnTo>
                <a:lnTo>
                  <a:pt x="2170176" y="1068324"/>
                </a:lnTo>
                <a:close/>
              </a:path>
              <a:path w="2170429" h="1577339">
                <a:moveTo>
                  <a:pt x="2170176" y="1088136"/>
                </a:moveTo>
                <a:lnTo>
                  <a:pt x="2168652" y="1085088"/>
                </a:lnTo>
                <a:lnTo>
                  <a:pt x="2165604" y="1083564"/>
                </a:lnTo>
                <a:lnTo>
                  <a:pt x="2162556" y="1085088"/>
                </a:lnTo>
                <a:lnTo>
                  <a:pt x="2161032" y="1088136"/>
                </a:lnTo>
                <a:lnTo>
                  <a:pt x="2162556" y="1091184"/>
                </a:lnTo>
                <a:lnTo>
                  <a:pt x="2165604" y="1092708"/>
                </a:lnTo>
                <a:lnTo>
                  <a:pt x="2168652" y="1091184"/>
                </a:lnTo>
                <a:lnTo>
                  <a:pt x="2170176" y="1088136"/>
                </a:lnTo>
                <a:close/>
              </a:path>
              <a:path w="2170429" h="1577339">
                <a:moveTo>
                  <a:pt x="2170176" y="1106424"/>
                </a:moveTo>
                <a:lnTo>
                  <a:pt x="2168652" y="1103376"/>
                </a:lnTo>
                <a:lnTo>
                  <a:pt x="2165604" y="1101852"/>
                </a:lnTo>
                <a:lnTo>
                  <a:pt x="2162556" y="1103376"/>
                </a:lnTo>
                <a:lnTo>
                  <a:pt x="2161032" y="1106424"/>
                </a:lnTo>
                <a:lnTo>
                  <a:pt x="2162556" y="1110996"/>
                </a:lnTo>
                <a:lnTo>
                  <a:pt x="2165604" y="1112520"/>
                </a:lnTo>
                <a:lnTo>
                  <a:pt x="2168652" y="1110996"/>
                </a:lnTo>
                <a:lnTo>
                  <a:pt x="2170176" y="1106424"/>
                </a:lnTo>
                <a:close/>
              </a:path>
              <a:path w="2170429" h="1577339">
                <a:moveTo>
                  <a:pt x="2170176" y="1126236"/>
                </a:moveTo>
                <a:lnTo>
                  <a:pt x="2168652" y="1123188"/>
                </a:lnTo>
                <a:lnTo>
                  <a:pt x="2165604" y="1121664"/>
                </a:lnTo>
                <a:lnTo>
                  <a:pt x="2162556" y="1123188"/>
                </a:lnTo>
                <a:lnTo>
                  <a:pt x="2161032" y="1126236"/>
                </a:lnTo>
                <a:lnTo>
                  <a:pt x="2162556" y="1129284"/>
                </a:lnTo>
                <a:lnTo>
                  <a:pt x="2165604" y="1130808"/>
                </a:lnTo>
                <a:lnTo>
                  <a:pt x="2168652" y="1129284"/>
                </a:lnTo>
                <a:lnTo>
                  <a:pt x="2170176" y="1126236"/>
                </a:lnTo>
                <a:close/>
              </a:path>
              <a:path w="2170429" h="1577339">
                <a:moveTo>
                  <a:pt x="2170176" y="1144524"/>
                </a:moveTo>
                <a:lnTo>
                  <a:pt x="2168652" y="1141476"/>
                </a:lnTo>
                <a:lnTo>
                  <a:pt x="2165604" y="1139952"/>
                </a:lnTo>
                <a:lnTo>
                  <a:pt x="2162556" y="1141476"/>
                </a:lnTo>
                <a:lnTo>
                  <a:pt x="2161032" y="1144524"/>
                </a:lnTo>
                <a:lnTo>
                  <a:pt x="2162556" y="1149096"/>
                </a:lnTo>
                <a:lnTo>
                  <a:pt x="2165604" y="1150620"/>
                </a:lnTo>
                <a:lnTo>
                  <a:pt x="2168652" y="1149096"/>
                </a:lnTo>
                <a:lnTo>
                  <a:pt x="2170176" y="1144524"/>
                </a:lnTo>
                <a:close/>
              </a:path>
              <a:path w="2170429" h="1577339">
                <a:moveTo>
                  <a:pt x="2170176" y="1164336"/>
                </a:moveTo>
                <a:lnTo>
                  <a:pt x="2168652" y="1161288"/>
                </a:lnTo>
                <a:lnTo>
                  <a:pt x="2165604" y="1159764"/>
                </a:lnTo>
                <a:lnTo>
                  <a:pt x="2162556" y="1161288"/>
                </a:lnTo>
                <a:lnTo>
                  <a:pt x="2161032" y="1164336"/>
                </a:lnTo>
                <a:lnTo>
                  <a:pt x="2162556" y="1167384"/>
                </a:lnTo>
                <a:lnTo>
                  <a:pt x="2165604" y="1168908"/>
                </a:lnTo>
                <a:lnTo>
                  <a:pt x="2168652" y="1167384"/>
                </a:lnTo>
                <a:lnTo>
                  <a:pt x="2170176" y="1164336"/>
                </a:lnTo>
                <a:close/>
              </a:path>
              <a:path w="2170429" h="1577339">
                <a:moveTo>
                  <a:pt x="2170176" y="1182624"/>
                </a:moveTo>
                <a:lnTo>
                  <a:pt x="2168652" y="1179576"/>
                </a:lnTo>
                <a:lnTo>
                  <a:pt x="2165604" y="1178052"/>
                </a:lnTo>
                <a:lnTo>
                  <a:pt x="2162556" y="1179576"/>
                </a:lnTo>
                <a:lnTo>
                  <a:pt x="2161032" y="1182624"/>
                </a:lnTo>
                <a:lnTo>
                  <a:pt x="2162556" y="1187196"/>
                </a:lnTo>
                <a:lnTo>
                  <a:pt x="2165604" y="1188720"/>
                </a:lnTo>
                <a:lnTo>
                  <a:pt x="2168652" y="1187196"/>
                </a:lnTo>
                <a:lnTo>
                  <a:pt x="2170176" y="1182624"/>
                </a:lnTo>
                <a:close/>
              </a:path>
              <a:path w="2170429" h="1577339">
                <a:moveTo>
                  <a:pt x="2170176" y="1202436"/>
                </a:moveTo>
                <a:lnTo>
                  <a:pt x="2168652" y="1199388"/>
                </a:lnTo>
                <a:lnTo>
                  <a:pt x="2165604" y="1197864"/>
                </a:lnTo>
                <a:lnTo>
                  <a:pt x="2162556" y="1199388"/>
                </a:lnTo>
                <a:lnTo>
                  <a:pt x="2161032" y="1202436"/>
                </a:lnTo>
                <a:lnTo>
                  <a:pt x="2162556" y="1205484"/>
                </a:lnTo>
                <a:lnTo>
                  <a:pt x="2165604" y="1207008"/>
                </a:lnTo>
                <a:lnTo>
                  <a:pt x="2168652" y="1205484"/>
                </a:lnTo>
                <a:lnTo>
                  <a:pt x="2170176" y="1202436"/>
                </a:lnTo>
                <a:close/>
              </a:path>
              <a:path w="2170429" h="1577339">
                <a:moveTo>
                  <a:pt x="2170176" y="1220724"/>
                </a:moveTo>
                <a:lnTo>
                  <a:pt x="2168652" y="1217676"/>
                </a:lnTo>
                <a:lnTo>
                  <a:pt x="2165604" y="1216152"/>
                </a:lnTo>
                <a:lnTo>
                  <a:pt x="2162556" y="1217676"/>
                </a:lnTo>
                <a:lnTo>
                  <a:pt x="2161032" y="1220724"/>
                </a:lnTo>
                <a:lnTo>
                  <a:pt x="2162556" y="1225296"/>
                </a:lnTo>
                <a:lnTo>
                  <a:pt x="2165604" y="1226820"/>
                </a:lnTo>
                <a:lnTo>
                  <a:pt x="2168652" y="1225296"/>
                </a:lnTo>
                <a:lnTo>
                  <a:pt x="2170176" y="1220724"/>
                </a:lnTo>
                <a:close/>
              </a:path>
              <a:path w="2170429" h="1577339">
                <a:moveTo>
                  <a:pt x="2170176" y="1240536"/>
                </a:moveTo>
                <a:lnTo>
                  <a:pt x="2168652" y="1237488"/>
                </a:lnTo>
                <a:lnTo>
                  <a:pt x="2165604" y="1235964"/>
                </a:lnTo>
                <a:lnTo>
                  <a:pt x="2162556" y="1237488"/>
                </a:lnTo>
                <a:lnTo>
                  <a:pt x="2161032" y="1240536"/>
                </a:lnTo>
                <a:lnTo>
                  <a:pt x="2162556" y="1243584"/>
                </a:lnTo>
                <a:lnTo>
                  <a:pt x="2165604" y="1245108"/>
                </a:lnTo>
                <a:lnTo>
                  <a:pt x="2168652" y="1243584"/>
                </a:lnTo>
                <a:lnTo>
                  <a:pt x="2170176" y="1240536"/>
                </a:lnTo>
                <a:close/>
              </a:path>
              <a:path w="2170429" h="1577339">
                <a:moveTo>
                  <a:pt x="2170176" y="1258824"/>
                </a:moveTo>
                <a:lnTo>
                  <a:pt x="2168652" y="1255776"/>
                </a:lnTo>
                <a:lnTo>
                  <a:pt x="2165604" y="1254252"/>
                </a:lnTo>
                <a:lnTo>
                  <a:pt x="2162556" y="1255776"/>
                </a:lnTo>
                <a:lnTo>
                  <a:pt x="2161032" y="1258824"/>
                </a:lnTo>
                <a:lnTo>
                  <a:pt x="2162556" y="1263396"/>
                </a:lnTo>
                <a:lnTo>
                  <a:pt x="2165604" y="1264920"/>
                </a:lnTo>
                <a:lnTo>
                  <a:pt x="2168652" y="1263396"/>
                </a:lnTo>
                <a:lnTo>
                  <a:pt x="2170176" y="1258824"/>
                </a:lnTo>
                <a:close/>
              </a:path>
              <a:path w="2170429" h="1577339">
                <a:moveTo>
                  <a:pt x="2170176" y="1278636"/>
                </a:moveTo>
                <a:lnTo>
                  <a:pt x="2168652" y="1275588"/>
                </a:lnTo>
                <a:lnTo>
                  <a:pt x="2165604" y="1274064"/>
                </a:lnTo>
                <a:lnTo>
                  <a:pt x="2162556" y="1275588"/>
                </a:lnTo>
                <a:lnTo>
                  <a:pt x="2161032" y="1278636"/>
                </a:lnTo>
                <a:lnTo>
                  <a:pt x="2162556" y="1281684"/>
                </a:lnTo>
                <a:lnTo>
                  <a:pt x="2165604" y="1283208"/>
                </a:lnTo>
                <a:lnTo>
                  <a:pt x="2168652" y="1281684"/>
                </a:lnTo>
                <a:lnTo>
                  <a:pt x="2170176" y="1278636"/>
                </a:lnTo>
                <a:close/>
              </a:path>
              <a:path w="2170429" h="1577339">
                <a:moveTo>
                  <a:pt x="2170176" y="1296924"/>
                </a:moveTo>
                <a:lnTo>
                  <a:pt x="2168652" y="1293876"/>
                </a:lnTo>
                <a:lnTo>
                  <a:pt x="2165604" y="1292352"/>
                </a:lnTo>
                <a:lnTo>
                  <a:pt x="2162556" y="1293876"/>
                </a:lnTo>
                <a:lnTo>
                  <a:pt x="2161032" y="1296924"/>
                </a:lnTo>
                <a:lnTo>
                  <a:pt x="2162556" y="1301496"/>
                </a:lnTo>
                <a:lnTo>
                  <a:pt x="2165604" y="1303020"/>
                </a:lnTo>
                <a:lnTo>
                  <a:pt x="2168652" y="1301496"/>
                </a:lnTo>
                <a:lnTo>
                  <a:pt x="2170176" y="1296924"/>
                </a:lnTo>
                <a:close/>
              </a:path>
              <a:path w="2170429" h="1577339">
                <a:moveTo>
                  <a:pt x="2170176" y="1316736"/>
                </a:moveTo>
                <a:lnTo>
                  <a:pt x="2168652" y="1313688"/>
                </a:lnTo>
                <a:lnTo>
                  <a:pt x="2165604" y="1312164"/>
                </a:lnTo>
                <a:lnTo>
                  <a:pt x="2162556" y="1313688"/>
                </a:lnTo>
                <a:lnTo>
                  <a:pt x="2161032" y="1316736"/>
                </a:lnTo>
                <a:lnTo>
                  <a:pt x="2162556" y="1319784"/>
                </a:lnTo>
                <a:lnTo>
                  <a:pt x="2165604" y="1321308"/>
                </a:lnTo>
                <a:lnTo>
                  <a:pt x="2168652" y="1319784"/>
                </a:lnTo>
                <a:lnTo>
                  <a:pt x="2170176" y="1316736"/>
                </a:lnTo>
                <a:close/>
              </a:path>
              <a:path w="2170429" h="1577339">
                <a:moveTo>
                  <a:pt x="2170176" y="1335024"/>
                </a:moveTo>
                <a:lnTo>
                  <a:pt x="2168652" y="1331976"/>
                </a:lnTo>
                <a:lnTo>
                  <a:pt x="2165604" y="1330452"/>
                </a:lnTo>
                <a:lnTo>
                  <a:pt x="2162556" y="1331976"/>
                </a:lnTo>
                <a:lnTo>
                  <a:pt x="2161032" y="1335024"/>
                </a:lnTo>
                <a:lnTo>
                  <a:pt x="2162556" y="1339596"/>
                </a:lnTo>
                <a:lnTo>
                  <a:pt x="2165604" y="1341120"/>
                </a:lnTo>
                <a:lnTo>
                  <a:pt x="2168652" y="1339596"/>
                </a:lnTo>
                <a:lnTo>
                  <a:pt x="2170176" y="1335024"/>
                </a:lnTo>
                <a:close/>
              </a:path>
              <a:path w="2170429" h="1577339">
                <a:moveTo>
                  <a:pt x="2170176" y="1354836"/>
                </a:moveTo>
                <a:lnTo>
                  <a:pt x="2168652" y="1351788"/>
                </a:lnTo>
                <a:lnTo>
                  <a:pt x="2165604" y="1350264"/>
                </a:lnTo>
                <a:lnTo>
                  <a:pt x="2162556" y="1351788"/>
                </a:lnTo>
                <a:lnTo>
                  <a:pt x="2161032" y="1354836"/>
                </a:lnTo>
                <a:lnTo>
                  <a:pt x="2162556" y="1357884"/>
                </a:lnTo>
                <a:lnTo>
                  <a:pt x="2165604" y="1359408"/>
                </a:lnTo>
                <a:lnTo>
                  <a:pt x="2168652" y="1357884"/>
                </a:lnTo>
                <a:lnTo>
                  <a:pt x="2170176" y="1354836"/>
                </a:lnTo>
                <a:close/>
              </a:path>
              <a:path w="2170429" h="1577339">
                <a:moveTo>
                  <a:pt x="2170176" y="1374648"/>
                </a:moveTo>
                <a:lnTo>
                  <a:pt x="2168652" y="1370076"/>
                </a:lnTo>
                <a:lnTo>
                  <a:pt x="2165604" y="1368552"/>
                </a:lnTo>
                <a:lnTo>
                  <a:pt x="2162556" y="1370076"/>
                </a:lnTo>
                <a:lnTo>
                  <a:pt x="2161032" y="1374648"/>
                </a:lnTo>
                <a:lnTo>
                  <a:pt x="2162556" y="1377696"/>
                </a:lnTo>
                <a:lnTo>
                  <a:pt x="2165604" y="1379220"/>
                </a:lnTo>
                <a:lnTo>
                  <a:pt x="2168652" y="1377696"/>
                </a:lnTo>
                <a:lnTo>
                  <a:pt x="2170176" y="1374648"/>
                </a:lnTo>
                <a:close/>
              </a:path>
              <a:path w="2170429" h="1577339">
                <a:moveTo>
                  <a:pt x="2170176" y="1392936"/>
                </a:moveTo>
                <a:lnTo>
                  <a:pt x="2168652" y="1389888"/>
                </a:lnTo>
                <a:lnTo>
                  <a:pt x="2165604" y="1388364"/>
                </a:lnTo>
                <a:lnTo>
                  <a:pt x="2162556" y="1389888"/>
                </a:lnTo>
                <a:lnTo>
                  <a:pt x="2161032" y="1392936"/>
                </a:lnTo>
                <a:lnTo>
                  <a:pt x="2162556" y="1395984"/>
                </a:lnTo>
                <a:lnTo>
                  <a:pt x="2165604" y="1397508"/>
                </a:lnTo>
                <a:lnTo>
                  <a:pt x="2168652" y="1395984"/>
                </a:lnTo>
                <a:lnTo>
                  <a:pt x="2170176" y="1392936"/>
                </a:lnTo>
                <a:close/>
              </a:path>
              <a:path w="2170429" h="1577339">
                <a:moveTo>
                  <a:pt x="2170176" y="1412748"/>
                </a:moveTo>
                <a:lnTo>
                  <a:pt x="2168652" y="1408176"/>
                </a:lnTo>
                <a:lnTo>
                  <a:pt x="2165604" y="1406652"/>
                </a:lnTo>
                <a:lnTo>
                  <a:pt x="2162556" y="1408176"/>
                </a:lnTo>
                <a:lnTo>
                  <a:pt x="2161032" y="1412748"/>
                </a:lnTo>
                <a:lnTo>
                  <a:pt x="2162556" y="1415796"/>
                </a:lnTo>
                <a:lnTo>
                  <a:pt x="2165604" y="1417320"/>
                </a:lnTo>
                <a:lnTo>
                  <a:pt x="2168652" y="1415796"/>
                </a:lnTo>
                <a:lnTo>
                  <a:pt x="2170176" y="1412748"/>
                </a:lnTo>
                <a:close/>
              </a:path>
              <a:path w="2170429" h="1577339">
                <a:moveTo>
                  <a:pt x="2170176" y="1431036"/>
                </a:moveTo>
                <a:lnTo>
                  <a:pt x="2168652" y="1427988"/>
                </a:lnTo>
                <a:lnTo>
                  <a:pt x="2165604" y="1426464"/>
                </a:lnTo>
                <a:lnTo>
                  <a:pt x="2162556" y="1427988"/>
                </a:lnTo>
                <a:lnTo>
                  <a:pt x="2161032" y="1431036"/>
                </a:lnTo>
                <a:lnTo>
                  <a:pt x="2162556" y="1434084"/>
                </a:lnTo>
                <a:lnTo>
                  <a:pt x="2165604" y="1435608"/>
                </a:lnTo>
                <a:lnTo>
                  <a:pt x="2168652" y="1434084"/>
                </a:lnTo>
                <a:lnTo>
                  <a:pt x="2170176" y="1431036"/>
                </a:lnTo>
                <a:close/>
              </a:path>
              <a:path w="2170429" h="1577339">
                <a:moveTo>
                  <a:pt x="2170176" y="1450848"/>
                </a:moveTo>
                <a:lnTo>
                  <a:pt x="2168652" y="1446276"/>
                </a:lnTo>
                <a:lnTo>
                  <a:pt x="2165604" y="1444752"/>
                </a:lnTo>
                <a:lnTo>
                  <a:pt x="2162556" y="1446276"/>
                </a:lnTo>
                <a:lnTo>
                  <a:pt x="2161032" y="1450848"/>
                </a:lnTo>
                <a:lnTo>
                  <a:pt x="2162556" y="1453896"/>
                </a:lnTo>
                <a:lnTo>
                  <a:pt x="2165604" y="1455420"/>
                </a:lnTo>
                <a:lnTo>
                  <a:pt x="2168652" y="1453896"/>
                </a:lnTo>
                <a:lnTo>
                  <a:pt x="2170176" y="1450848"/>
                </a:lnTo>
                <a:close/>
              </a:path>
              <a:path w="2170429" h="1577339">
                <a:moveTo>
                  <a:pt x="2170176" y="1469136"/>
                </a:moveTo>
                <a:lnTo>
                  <a:pt x="2168652" y="1466088"/>
                </a:lnTo>
                <a:lnTo>
                  <a:pt x="2165604" y="1464564"/>
                </a:lnTo>
                <a:lnTo>
                  <a:pt x="2162556" y="1466088"/>
                </a:lnTo>
                <a:lnTo>
                  <a:pt x="2161032" y="1469136"/>
                </a:lnTo>
                <a:lnTo>
                  <a:pt x="2162556" y="1472184"/>
                </a:lnTo>
                <a:lnTo>
                  <a:pt x="2165604" y="1473708"/>
                </a:lnTo>
                <a:lnTo>
                  <a:pt x="2168652" y="1472184"/>
                </a:lnTo>
                <a:lnTo>
                  <a:pt x="2170176" y="1469136"/>
                </a:lnTo>
                <a:close/>
              </a:path>
              <a:path w="2170429" h="1577339">
                <a:moveTo>
                  <a:pt x="2170176" y="1488948"/>
                </a:moveTo>
                <a:lnTo>
                  <a:pt x="2168652" y="1484376"/>
                </a:lnTo>
                <a:lnTo>
                  <a:pt x="2165604" y="1482852"/>
                </a:lnTo>
                <a:lnTo>
                  <a:pt x="2162556" y="1484376"/>
                </a:lnTo>
                <a:lnTo>
                  <a:pt x="2161032" y="1488948"/>
                </a:lnTo>
                <a:lnTo>
                  <a:pt x="2162556" y="1491996"/>
                </a:lnTo>
                <a:lnTo>
                  <a:pt x="2165604" y="1493520"/>
                </a:lnTo>
                <a:lnTo>
                  <a:pt x="2168652" y="1491996"/>
                </a:lnTo>
                <a:lnTo>
                  <a:pt x="2170176" y="1488948"/>
                </a:lnTo>
                <a:close/>
              </a:path>
              <a:path w="2170429" h="1577339">
                <a:moveTo>
                  <a:pt x="2170176" y="1507236"/>
                </a:moveTo>
                <a:lnTo>
                  <a:pt x="2168652" y="1504188"/>
                </a:lnTo>
                <a:lnTo>
                  <a:pt x="2165604" y="1502664"/>
                </a:lnTo>
                <a:lnTo>
                  <a:pt x="2162556" y="1504188"/>
                </a:lnTo>
                <a:lnTo>
                  <a:pt x="2161032" y="1507236"/>
                </a:lnTo>
                <a:lnTo>
                  <a:pt x="2162556" y="1510284"/>
                </a:lnTo>
                <a:lnTo>
                  <a:pt x="2165604" y="1511808"/>
                </a:lnTo>
                <a:lnTo>
                  <a:pt x="2168652" y="1510284"/>
                </a:lnTo>
                <a:lnTo>
                  <a:pt x="2170176" y="1507236"/>
                </a:lnTo>
                <a:close/>
              </a:path>
              <a:path w="2170429" h="1577339">
                <a:moveTo>
                  <a:pt x="2170176" y="1527048"/>
                </a:moveTo>
                <a:lnTo>
                  <a:pt x="2168652" y="1522476"/>
                </a:lnTo>
                <a:lnTo>
                  <a:pt x="2165604" y="1520952"/>
                </a:lnTo>
                <a:lnTo>
                  <a:pt x="2162556" y="1522476"/>
                </a:lnTo>
                <a:lnTo>
                  <a:pt x="2161032" y="1527048"/>
                </a:lnTo>
                <a:lnTo>
                  <a:pt x="2162556" y="1530096"/>
                </a:lnTo>
                <a:lnTo>
                  <a:pt x="2165604" y="1531620"/>
                </a:lnTo>
                <a:lnTo>
                  <a:pt x="2168652" y="1530096"/>
                </a:lnTo>
                <a:lnTo>
                  <a:pt x="2170176" y="1527048"/>
                </a:lnTo>
                <a:close/>
              </a:path>
              <a:path w="2170429" h="1577339">
                <a:moveTo>
                  <a:pt x="2170176" y="1545336"/>
                </a:moveTo>
                <a:lnTo>
                  <a:pt x="2168652" y="1542288"/>
                </a:lnTo>
                <a:lnTo>
                  <a:pt x="2165604" y="1540764"/>
                </a:lnTo>
                <a:lnTo>
                  <a:pt x="2162556" y="1542288"/>
                </a:lnTo>
                <a:lnTo>
                  <a:pt x="2161032" y="1545336"/>
                </a:lnTo>
                <a:lnTo>
                  <a:pt x="2162556" y="1548384"/>
                </a:lnTo>
                <a:lnTo>
                  <a:pt x="2165604" y="1549908"/>
                </a:lnTo>
                <a:lnTo>
                  <a:pt x="2168652" y="1548384"/>
                </a:lnTo>
                <a:lnTo>
                  <a:pt x="2170176" y="1545336"/>
                </a:lnTo>
                <a:close/>
              </a:path>
              <a:path w="2170429" h="1577339">
                <a:moveTo>
                  <a:pt x="2170176" y="1565148"/>
                </a:moveTo>
                <a:lnTo>
                  <a:pt x="2168652" y="1560576"/>
                </a:lnTo>
                <a:lnTo>
                  <a:pt x="2165604" y="1559052"/>
                </a:lnTo>
                <a:lnTo>
                  <a:pt x="2162556" y="1560576"/>
                </a:lnTo>
                <a:lnTo>
                  <a:pt x="2161032" y="1565148"/>
                </a:lnTo>
                <a:lnTo>
                  <a:pt x="2162556" y="1568196"/>
                </a:lnTo>
                <a:lnTo>
                  <a:pt x="2165604" y="1569720"/>
                </a:lnTo>
                <a:lnTo>
                  <a:pt x="2168652" y="1568196"/>
                </a:lnTo>
                <a:lnTo>
                  <a:pt x="2170176" y="1565148"/>
                </a:lnTo>
                <a:close/>
              </a:path>
              <a:path w="2170429" h="1577339">
                <a:moveTo>
                  <a:pt x="2159508" y="1572768"/>
                </a:moveTo>
                <a:lnTo>
                  <a:pt x="2157984" y="1569720"/>
                </a:lnTo>
                <a:lnTo>
                  <a:pt x="2154936" y="1568196"/>
                </a:lnTo>
                <a:lnTo>
                  <a:pt x="2151888" y="1569720"/>
                </a:lnTo>
                <a:lnTo>
                  <a:pt x="2150364" y="1572768"/>
                </a:lnTo>
                <a:lnTo>
                  <a:pt x="2151888" y="1575816"/>
                </a:lnTo>
                <a:lnTo>
                  <a:pt x="2154936" y="1577340"/>
                </a:lnTo>
                <a:lnTo>
                  <a:pt x="2157984" y="1575816"/>
                </a:lnTo>
                <a:lnTo>
                  <a:pt x="2159508" y="1572768"/>
                </a:lnTo>
                <a:close/>
              </a:path>
              <a:path w="2170429" h="1577339">
                <a:moveTo>
                  <a:pt x="2141220" y="1572768"/>
                </a:moveTo>
                <a:lnTo>
                  <a:pt x="2139696" y="1569720"/>
                </a:lnTo>
                <a:lnTo>
                  <a:pt x="2136648" y="1568196"/>
                </a:lnTo>
                <a:lnTo>
                  <a:pt x="2132076" y="1569720"/>
                </a:lnTo>
                <a:lnTo>
                  <a:pt x="2130552" y="1572768"/>
                </a:lnTo>
                <a:lnTo>
                  <a:pt x="2132076" y="1575816"/>
                </a:lnTo>
                <a:lnTo>
                  <a:pt x="2136648" y="1577340"/>
                </a:lnTo>
                <a:lnTo>
                  <a:pt x="2139696" y="1575816"/>
                </a:lnTo>
                <a:lnTo>
                  <a:pt x="2141220" y="1572768"/>
                </a:lnTo>
                <a:close/>
              </a:path>
              <a:path w="2170429" h="1577339">
                <a:moveTo>
                  <a:pt x="2121408" y="1572768"/>
                </a:moveTo>
                <a:lnTo>
                  <a:pt x="2119884" y="1569720"/>
                </a:lnTo>
                <a:lnTo>
                  <a:pt x="2116836" y="1568196"/>
                </a:lnTo>
                <a:lnTo>
                  <a:pt x="2113788" y="1569720"/>
                </a:lnTo>
                <a:lnTo>
                  <a:pt x="2112264" y="1572768"/>
                </a:lnTo>
                <a:lnTo>
                  <a:pt x="2113788" y="1575816"/>
                </a:lnTo>
                <a:lnTo>
                  <a:pt x="2116836" y="1577340"/>
                </a:lnTo>
                <a:lnTo>
                  <a:pt x="2119884" y="1575816"/>
                </a:lnTo>
                <a:lnTo>
                  <a:pt x="2121408" y="1572768"/>
                </a:lnTo>
                <a:close/>
              </a:path>
              <a:path w="2170429" h="1577339">
                <a:moveTo>
                  <a:pt x="2103120" y="1572768"/>
                </a:moveTo>
                <a:lnTo>
                  <a:pt x="2101596" y="1569720"/>
                </a:lnTo>
                <a:lnTo>
                  <a:pt x="2098548" y="1568196"/>
                </a:lnTo>
                <a:lnTo>
                  <a:pt x="2093976" y="1569720"/>
                </a:lnTo>
                <a:lnTo>
                  <a:pt x="2092452" y="1572768"/>
                </a:lnTo>
                <a:lnTo>
                  <a:pt x="2093976" y="1575816"/>
                </a:lnTo>
                <a:lnTo>
                  <a:pt x="2098548" y="1577340"/>
                </a:lnTo>
                <a:lnTo>
                  <a:pt x="2101596" y="1575816"/>
                </a:lnTo>
                <a:lnTo>
                  <a:pt x="2103120" y="1572768"/>
                </a:lnTo>
                <a:close/>
              </a:path>
              <a:path w="2170429" h="1577339">
                <a:moveTo>
                  <a:pt x="2083308" y="1572768"/>
                </a:moveTo>
                <a:lnTo>
                  <a:pt x="2081784" y="1569720"/>
                </a:lnTo>
                <a:lnTo>
                  <a:pt x="2078736" y="1568196"/>
                </a:lnTo>
                <a:lnTo>
                  <a:pt x="2075688" y="1569720"/>
                </a:lnTo>
                <a:lnTo>
                  <a:pt x="2074164" y="1572768"/>
                </a:lnTo>
                <a:lnTo>
                  <a:pt x="2075688" y="1575816"/>
                </a:lnTo>
                <a:lnTo>
                  <a:pt x="2078736" y="1577340"/>
                </a:lnTo>
                <a:lnTo>
                  <a:pt x="2081784" y="1575816"/>
                </a:lnTo>
                <a:lnTo>
                  <a:pt x="2083308" y="1572768"/>
                </a:lnTo>
                <a:close/>
              </a:path>
              <a:path w="2170429" h="1577339">
                <a:moveTo>
                  <a:pt x="2065020" y="1572768"/>
                </a:moveTo>
                <a:lnTo>
                  <a:pt x="2063496" y="1569720"/>
                </a:lnTo>
                <a:lnTo>
                  <a:pt x="2058924" y="1568196"/>
                </a:lnTo>
                <a:lnTo>
                  <a:pt x="2055876" y="1569720"/>
                </a:lnTo>
                <a:lnTo>
                  <a:pt x="2054352" y="1572768"/>
                </a:lnTo>
                <a:lnTo>
                  <a:pt x="2055876" y="1575816"/>
                </a:lnTo>
                <a:lnTo>
                  <a:pt x="2058924" y="1577340"/>
                </a:lnTo>
                <a:lnTo>
                  <a:pt x="2063496" y="1575816"/>
                </a:lnTo>
                <a:lnTo>
                  <a:pt x="2065020" y="1572768"/>
                </a:lnTo>
                <a:close/>
              </a:path>
              <a:path w="2170429" h="1577339">
                <a:moveTo>
                  <a:pt x="2045208" y="1572768"/>
                </a:moveTo>
                <a:lnTo>
                  <a:pt x="2043684" y="1569720"/>
                </a:lnTo>
                <a:lnTo>
                  <a:pt x="2040636" y="1568196"/>
                </a:lnTo>
                <a:lnTo>
                  <a:pt x="2037588" y="1569720"/>
                </a:lnTo>
                <a:lnTo>
                  <a:pt x="2036064" y="1572768"/>
                </a:lnTo>
                <a:lnTo>
                  <a:pt x="2037588" y="1575816"/>
                </a:lnTo>
                <a:lnTo>
                  <a:pt x="2040636" y="1577340"/>
                </a:lnTo>
                <a:lnTo>
                  <a:pt x="2043684" y="1575816"/>
                </a:lnTo>
                <a:lnTo>
                  <a:pt x="2045208" y="1572768"/>
                </a:lnTo>
                <a:close/>
              </a:path>
              <a:path w="2170429" h="1577339">
                <a:moveTo>
                  <a:pt x="2026920" y="1572768"/>
                </a:moveTo>
                <a:lnTo>
                  <a:pt x="2025396" y="1569720"/>
                </a:lnTo>
                <a:lnTo>
                  <a:pt x="2020824" y="1568196"/>
                </a:lnTo>
                <a:lnTo>
                  <a:pt x="2017776" y="1569720"/>
                </a:lnTo>
                <a:lnTo>
                  <a:pt x="2016252" y="1572768"/>
                </a:lnTo>
                <a:lnTo>
                  <a:pt x="2017776" y="1575816"/>
                </a:lnTo>
                <a:lnTo>
                  <a:pt x="2020824" y="1577340"/>
                </a:lnTo>
                <a:lnTo>
                  <a:pt x="2025396" y="1575816"/>
                </a:lnTo>
                <a:lnTo>
                  <a:pt x="2026920" y="1572768"/>
                </a:lnTo>
                <a:close/>
              </a:path>
              <a:path w="2170429" h="1577339">
                <a:moveTo>
                  <a:pt x="2007108" y="1572768"/>
                </a:moveTo>
                <a:lnTo>
                  <a:pt x="2005584" y="1569720"/>
                </a:lnTo>
                <a:lnTo>
                  <a:pt x="2002536" y="1568196"/>
                </a:lnTo>
                <a:lnTo>
                  <a:pt x="1999488" y="1569720"/>
                </a:lnTo>
                <a:lnTo>
                  <a:pt x="1997964" y="1572768"/>
                </a:lnTo>
                <a:lnTo>
                  <a:pt x="1999488" y="1575816"/>
                </a:lnTo>
                <a:lnTo>
                  <a:pt x="2002536" y="1577340"/>
                </a:lnTo>
                <a:lnTo>
                  <a:pt x="2005584" y="1575816"/>
                </a:lnTo>
                <a:lnTo>
                  <a:pt x="2007108" y="1572768"/>
                </a:lnTo>
                <a:close/>
              </a:path>
              <a:path w="2170429" h="1577339">
                <a:moveTo>
                  <a:pt x="1988820" y="1572768"/>
                </a:moveTo>
                <a:lnTo>
                  <a:pt x="1987296" y="1569720"/>
                </a:lnTo>
                <a:lnTo>
                  <a:pt x="1982724" y="1568196"/>
                </a:lnTo>
                <a:lnTo>
                  <a:pt x="1979676" y="1569720"/>
                </a:lnTo>
                <a:lnTo>
                  <a:pt x="1978152" y="1572768"/>
                </a:lnTo>
                <a:lnTo>
                  <a:pt x="1979676" y="1575816"/>
                </a:lnTo>
                <a:lnTo>
                  <a:pt x="1982724" y="1577340"/>
                </a:lnTo>
                <a:lnTo>
                  <a:pt x="1987296" y="1575816"/>
                </a:lnTo>
                <a:lnTo>
                  <a:pt x="1988820" y="1572768"/>
                </a:lnTo>
                <a:close/>
              </a:path>
              <a:path w="2170429" h="1577339">
                <a:moveTo>
                  <a:pt x="1969008" y="1572768"/>
                </a:moveTo>
                <a:lnTo>
                  <a:pt x="1967484" y="1569720"/>
                </a:lnTo>
                <a:lnTo>
                  <a:pt x="1964436" y="1568196"/>
                </a:lnTo>
                <a:lnTo>
                  <a:pt x="1961388" y="1569720"/>
                </a:lnTo>
                <a:lnTo>
                  <a:pt x="1959864" y="1572768"/>
                </a:lnTo>
                <a:lnTo>
                  <a:pt x="1961388" y="1575816"/>
                </a:lnTo>
                <a:lnTo>
                  <a:pt x="1964436" y="1577340"/>
                </a:lnTo>
                <a:lnTo>
                  <a:pt x="1967484" y="1575816"/>
                </a:lnTo>
                <a:lnTo>
                  <a:pt x="1969008" y="1572768"/>
                </a:lnTo>
                <a:close/>
              </a:path>
              <a:path w="2170429" h="1577339">
                <a:moveTo>
                  <a:pt x="1950720" y="1572768"/>
                </a:moveTo>
                <a:lnTo>
                  <a:pt x="1949196" y="1569720"/>
                </a:lnTo>
                <a:lnTo>
                  <a:pt x="1944624" y="1568196"/>
                </a:lnTo>
                <a:lnTo>
                  <a:pt x="1941576" y="1569720"/>
                </a:lnTo>
                <a:lnTo>
                  <a:pt x="1940052" y="1572768"/>
                </a:lnTo>
                <a:lnTo>
                  <a:pt x="1941576" y="1575816"/>
                </a:lnTo>
                <a:lnTo>
                  <a:pt x="1944624" y="1577340"/>
                </a:lnTo>
                <a:lnTo>
                  <a:pt x="1949196" y="1575816"/>
                </a:lnTo>
                <a:lnTo>
                  <a:pt x="1950720" y="1572768"/>
                </a:lnTo>
                <a:close/>
              </a:path>
              <a:path w="2170429" h="1577339">
                <a:moveTo>
                  <a:pt x="1930908" y="1572768"/>
                </a:moveTo>
                <a:lnTo>
                  <a:pt x="1929384" y="1569720"/>
                </a:lnTo>
                <a:lnTo>
                  <a:pt x="1926336" y="1568196"/>
                </a:lnTo>
                <a:lnTo>
                  <a:pt x="1923288" y="1569720"/>
                </a:lnTo>
                <a:lnTo>
                  <a:pt x="1921764" y="1572768"/>
                </a:lnTo>
                <a:lnTo>
                  <a:pt x="1923288" y="1575816"/>
                </a:lnTo>
                <a:lnTo>
                  <a:pt x="1926336" y="1577340"/>
                </a:lnTo>
                <a:lnTo>
                  <a:pt x="1929384" y="1575816"/>
                </a:lnTo>
                <a:lnTo>
                  <a:pt x="1930908" y="1572768"/>
                </a:lnTo>
                <a:close/>
              </a:path>
              <a:path w="2170429" h="1577339">
                <a:moveTo>
                  <a:pt x="1912620" y="1572768"/>
                </a:moveTo>
                <a:lnTo>
                  <a:pt x="1911096" y="1569720"/>
                </a:lnTo>
                <a:lnTo>
                  <a:pt x="1906524" y="1568196"/>
                </a:lnTo>
                <a:lnTo>
                  <a:pt x="1903476" y="1569720"/>
                </a:lnTo>
                <a:lnTo>
                  <a:pt x="1901952" y="1572768"/>
                </a:lnTo>
                <a:lnTo>
                  <a:pt x="1903476" y="1575816"/>
                </a:lnTo>
                <a:lnTo>
                  <a:pt x="1906524" y="1577340"/>
                </a:lnTo>
                <a:lnTo>
                  <a:pt x="1911096" y="1575816"/>
                </a:lnTo>
                <a:lnTo>
                  <a:pt x="1912620" y="1572768"/>
                </a:lnTo>
                <a:close/>
              </a:path>
              <a:path w="2170429" h="1577339">
                <a:moveTo>
                  <a:pt x="1892808" y="1572768"/>
                </a:moveTo>
                <a:lnTo>
                  <a:pt x="1891284" y="1569720"/>
                </a:lnTo>
                <a:lnTo>
                  <a:pt x="1888236" y="1568196"/>
                </a:lnTo>
                <a:lnTo>
                  <a:pt x="1885188" y="1569720"/>
                </a:lnTo>
                <a:lnTo>
                  <a:pt x="1883664" y="1572768"/>
                </a:lnTo>
                <a:lnTo>
                  <a:pt x="1885188" y="1575816"/>
                </a:lnTo>
                <a:lnTo>
                  <a:pt x="1888236" y="1577340"/>
                </a:lnTo>
                <a:lnTo>
                  <a:pt x="1891284" y="1575816"/>
                </a:lnTo>
                <a:lnTo>
                  <a:pt x="1892808" y="1572768"/>
                </a:lnTo>
                <a:close/>
              </a:path>
              <a:path w="2170429" h="1577339">
                <a:moveTo>
                  <a:pt x="1874520" y="1572768"/>
                </a:moveTo>
                <a:lnTo>
                  <a:pt x="1872996" y="1569720"/>
                </a:lnTo>
                <a:lnTo>
                  <a:pt x="1868424" y="1568196"/>
                </a:lnTo>
                <a:lnTo>
                  <a:pt x="1865376" y="1569720"/>
                </a:lnTo>
                <a:lnTo>
                  <a:pt x="1863852" y="1572768"/>
                </a:lnTo>
                <a:lnTo>
                  <a:pt x="1865376" y="1575816"/>
                </a:lnTo>
                <a:lnTo>
                  <a:pt x="1868424" y="1577340"/>
                </a:lnTo>
                <a:lnTo>
                  <a:pt x="1872996" y="1575816"/>
                </a:lnTo>
                <a:lnTo>
                  <a:pt x="1874520" y="1572768"/>
                </a:lnTo>
                <a:close/>
              </a:path>
              <a:path w="2170429" h="1577339">
                <a:moveTo>
                  <a:pt x="1854708" y="1572768"/>
                </a:moveTo>
                <a:lnTo>
                  <a:pt x="1853184" y="1569720"/>
                </a:lnTo>
                <a:lnTo>
                  <a:pt x="1850136" y="1568196"/>
                </a:lnTo>
                <a:lnTo>
                  <a:pt x="1847088" y="1569720"/>
                </a:lnTo>
                <a:lnTo>
                  <a:pt x="1845564" y="1572768"/>
                </a:lnTo>
                <a:lnTo>
                  <a:pt x="1847088" y="1575816"/>
                </a:lnTo>
                <a:lnTo>
                  <a:pt x="1850136" y="1577340"/>
                </a:lnTo>
                <a:lnTo>
                  <a:pt x="1853184" y="1575816"/>
                </a:lnTo>
                <a:lnTo>
                  <a:pt x="1854708" y="1572768"/>
                </a:lnTo>
                <a:close/>
              </a:path>
              <a:path w="2170429" h="1577339">
                <a:moveTo>
                  <a:pt x="1836420" y="1572768"/>
                </a:moveTo>
                <a:lnTo>
                  <a:pt x="1834896" y="1569720"/>
                </a:lnTo>
                <a:lnTo>
                  <a:pt x="1830324" y="1568196"/>
                </a:lnTo>
                <a:lnTo>
                  <a:pt x="1827276" y="1569720"/>
                </a:lnTo>
                <a:lnTo>
                  <a:pt x="1825752" y="1572768"/>
                </a:lnTo>
                <a:lnTo>
                  <a:pt x="1827276" y="1575816"/>
                </a:lnTo>
                <a:lnTo>
                  <a:pt x="1830324" y="1577340"/>
                </a:lnTo>
                <a:lnTo>
                  <a:pt x="1834896" y="1575816"/>
                </a:lnTo>
                <a:lnTo>
                  <a:pt x="1836420" y="1572768"/>
                </a:lnTo>
                <a:close/>
              </a:path>
              <a:path w="2170429" h="1577339">
                <a:moveTo>
                  <a:pt x="1816608" y="1572768"/>
                </a:moveTo>
                <a:lnTo>
                  <a:pt x="1815084" y="1569720"/>
                </a:lnTo>
                <a:lnTo>
                  <a:pt x="1812036" y="1568196"/>
                </a:lnTo>
                <a:lnTo>
                  <a:pt x="1808988" y="1569720"/>
                </a:lnTo>
                <a:lnTo>
                  <a:pt x="1807464" y="1572768"/>
                </a:lnTo>
                <a:lnTo>
                  <a:pt x="1808988" y="1575816"/>
                </a:lnTo>
                <a:lnTo>
                  <a:pt x="1812036" y="1577340"/>
                </a:lnTo>
                <a:lnTo>
                  <a:pt x="1815084" y="1575816"/>
                </a:lnTo>
                <a:lnTo>
                  <a:pt x="1816608" y="1572768"/>
                </a:lnTo>
                <a:close/>
              </a:path>
              <a:path w="2170429" h="1577339">
                <a:moveTo>
                  <a:pt x="1798320" y="1572768"/>
                </a:moveTo>
                <a:lnTo>
                  <a:pt x="1796796" y="1569720"/>
                </a:lnTo>
                <a:lnTo>
                  <a:pt x="1792224" y="1568196"/>
                </a:lnTo>
                <a:lnTo>
                  <a:pt x="1789176" y="1569720"/>
                </a:lnTo>
                <a:lnTo>
                  <a:pt x="1787652" y="1572768"/>
                </a:lnTo>
                <a:lnTo>
                  <a:pt x="1789176" y="1575816"/>
                </a:lnTo>
                <a:lnTo>
                  <a:pt x="1792224" y="1577340"/>
                </a:lnTo>
                <a:lnTo>
                  <a:pt x="1796796" y="1575816"/>
                </a:lnTo>
                <a:lnTo>
                  <a:pt x="1798320" y="1572768"/>
                </a:lnTo>
                <a:close/>
              </a:path>
              <a:path w="2170429" h="1577339">
                <a:moveTo>
                  <a:pt x="1778508" y="1572768"/>
                </a:moveTo>
                <a:lnTo>
                  <a:pt x="1776984" y="1569720"/>
                </a:lnTo>
                <a:lnTo>
                  <a:pt x="1773936" y="1568196"/>
                </a:lnTo>
                <a:lnTo>
                  <a:pt x="1770888" y="1569720"/>
                </a:lnTo>
                <a:lnTo>
                  <a:pt x="1769364" y="1572768"/>
                </a:lnTo>
                <a:lnTo>
                  <a:pt x="1770888" y="1575816"/>
                </a:lnTo>
                <a:lnTo>
                  <a:pt x="1773936" y="1577340"/>
                </a:lnTo>
                <a:lnTo>
                  <a:pt x="1776984" y="1575816"/>
                </a:lnTo>
                <a:lnTo>
                  <a:pt x="1778508" y="1572768"/>
                </a:lnTo>
                <a:close/>
              </a:path>
              <a:path w="2170429" h="1577339">
                <a:moveTo>
                  <a:pt x="1760220" y="1572768"/>
                </a:moveTo>
                <a:lnTo>
                  <a:pt x="1758696" y="1569720"/>
                </a:lnTo>
                <a:lnTo>
                  <a:pt x="1754124" y="1568196"/>
                </a:lnTo>
                <a:lnTo>
                  <a:pt x="1751076" y="1569720"/>
                </a:lnTo>
                <a:lnTo>
                  <a:pt x="1749552" y="1572768"/>
                </a:lnTo>
                <a:lnTo>
                  <a:pt x="1751076" y="1575816"/>
                </a:lnTo>
                <a:lnTo>
                  <a:pt x="1754124" y="1577340"/>
                </a:lnTo>
                <a:lnTo>
                  <a:pt x="1758696" y="1575816"/>
                </a:lnTo>
                <a:lnTo>
                  <a:pt x="1760220" y="1572768"/>
                </a:lnTo>
                <a:close/>
              </a:path>
              <a:path w="2170429" h="1577339">
                <a:moveTo>
                  <a:pt x="1740408" y="1572768"/>
                </a:moveTo>
                <a:lnTo>
                  <a:pt x="1738884" y="1569720"/>
                </a:lnTo>
                <a:lnTo>
                  <a:pt x="1735836" y="1568196"/>
                </a:lnTo>
                <a:lnTo>
                  <a:pt x="1732788" y="1569720"/>
                </a:lnTo>
                <a:lnTo>
                  <a:pt x="1731264" y="1572768"/>
                </a:lnTo>
                <a:lnTo>
                  <a:pt x="1732788" y="1575816"/>
                </a:lnTo>
                <a:lnTo>
                  <a:pt x="1735836" y="1577340"/>
                </a:lnTo>
                <a:lnTo>
                  <a:pt x="1738884" y="1575816"/>
                </a:lnTo>
                <a:lnTo>
                  <a:pt x="1740408" y="1572768"/>
                </a:lnTo>
                <a:close/>
              </a:path>
              <a:path w="2170429" h="1577339">
                <a:moveTo>
                  <a:pt x="1722120" y="1572768"/>
                </a:moveTo>
                <a:lnTo>
                  <a:pt x="1720596" y="1569720"/>
                </a:lnTo>
                <a:lnTo>
                  <a:pt x="1716024" y="1568196"/>
                </a:lnTo>
                <a:lnTo>
                  <a:pt x="1712976" y="1569720"/>
                </a:lnTo>
                <a:lnTo>
                  <a:pt x="1711452" y="1572768"/>
                </a:lnTo>
                <a:lnTo>
                  <a:pt x="1712976" y="1575816"/>
                </a:lnTo>
                <a:lnTo>
                  <a:pt x="1716024" y="1577340"/>
                </a:lnTo>
                <a:lnTo>
                  <a:pt x="1720596" y="1575816"/>
                </a:lnTo>
                <a:lnTo>
                  <a:pt x="1722120" y="1572768"/>
                </a:lnTo>
                <a:close/>
              </a:path>
              <a:path w="2170429" h="1577339">
                <a:moveTo>
                  <a:pt x="1702308" y="1572768"/>
                </a:moveTo>
                <a:lnTo>
                  <a:pt x="1700784" y="1569720"/>
                </a:lnTo>
                <a:lnTo>
                  <a:pt x="1697736" y="1568196"/>
                </a:lnTo>
                <a:lnTo>
                  <a:pt x="1694688" y="1569720"/>
                </a:lnTo>
                <a:lnTo>
                  <a:pt x="1693164" y="1572768"/>
                </a:lnTo>
                <a:lnTo>
                  <a:pt x="1694688" y="1575816"/>
                </a:lnTo>
                <a:lnTo>
                  <a:pt x="1697736" y="1577340"/>
                </a:lnTo>
                <a:lnTo>
                  <a:pt x="1700784" y="1575816"/>
                </a:lnTo>
                <a:lnTo>
                  <a:pt x="1702308" y="1572768"/>
                </a:lnTo>
                <a:close/>
              </a:path>
              <a:path w="2170429" h="1577339">
                <a:moveTo>
                  <a:pt x="1682496" y="1575816"/>
                </a:moveTo>
                <a:lnTo>
                  <a:pt x="1682496" y="1569720"/>
                </a:lnTo>
                <a:lnTo>
                  <a:pt x="1677924" y="1568196"/>
                </a:lnTo>
                <a:lnTo>
                  <a:pt x="1674876" y="1569720"/>
                </a:lnTo>
                <a:lnTo>
                  <a:pt x="1673352" y="1572768"/>
                </a:lnTo>
                <a:lnTo>
                  <a:pt x="1674876" y="1575816"/>
                </a:lnTo>
                <a:lnTo>
                  <a:pt x="1677924" y="1577340"/>
                </a:lnTo>
                <a:lnTo>
                  <a:pt x="1682496" y="1575816"/>
                </a:lnTo>
                <a:close/>
              </a:path>
              <a:path w="2170429" h="1577339">
                <a:moveTo>
                  <a:pt x="1664208" y="1572768"/>
                </a:moveTo>
                <a:lnTo>
                  <a:pt x="1662684" y="1569720"/>
                </a:lnTo>
                <a:lnTo>
                  <a:pt x="1659636" y="1568196"/>
                </a:lnTo>
                <a:lnTo>
                  <a:pt x="1656588" y="1569720"/>
                </a:lnTo>
                <a:lnTo>
                  <a:pt x="1655064" y="1572768"/>
                </a:lnTo>
                <a:lnTo>
                  <a:pt x="1656588" y="1575816"/>
                </a:lnTo>
                <a:lnTo>
                  <a:pt x="1659636" y="1577340"/>
                </a:lnTo>
                <a:lnTo>
                  <a:pt x="1662684" y="1575816"/>
                </a:lnTo>
                <a:lnTo>
                  <a:pt x="1664208" y="1572768"/>
                </a:lnTo>
                <a:close/>
              </a:path>
              <a:path w="2170429" h="1577339">
                <a:moveTo>
                  <a:pt x="1644396" y="1575816"/>
                </a:moveTo>
                <a:lnTo>
                  <a:pt x="1644396" y="1569720"/>
                </a:lnTo>
                <a:lnTo>
                  <a:pt x="1639824" y="1568196"/>
                </a:lnTo>
                <a:lnTo>
                  <a:pt x="1636776" y="1569720"/>
                </a:lnTo>
                <a:lnTo>
                  <a:pt x="1635252" y="1572768"/>
                </a:lnTo>
                <a:lnTo>
                  <a:pt x="1636776" y="1575816"/>
                </a:lnTo>
                <a:lnTo>
                  <a:pt x="1639824" y="1577340"/>
                </a:lnTo>
                <a:lnTo>
                  <a:pt x="1644396" y="1575816"/>
                </a:lnTo>
                <a:close/>
              </a:path>
              <a:path w="2170429" h="1577339">
                <a:moveTo>
                  <a:pt x="1626108" y="1572768"/>
                </a:moveTo>
                <a:lnTo>
                  <a:pt x="1624584" y="1569720"/>
                </a:lnTo>
                <a:lnTo>
                  <a:pt x="1621536" y="1568196"/>
                </a:lnTo>
                <a:lnTo>
                  <a:pt x="1618488" y="1569720"/>
                </a:lnTo>
                <a:lnTo>
                  <a:pt x="1616964" y="1572768"/>
                </a:lnTo>
                <a:lnTo>
                  <a:pt x="1618488" y="1575816"/>
                </a:lnTo>
                <a:lnTo>
                  <a:pt x="1621536" y="1577340"/>
                </a:lnTo>
                <a:lnTo>
                  <a:pt x="1624584" y="1575816"/>
                </a:lnTo>
                <a:lnTo>
                  <a:pt x="1626108" y="1572768"/>
                </a:lnTo>
                <a:close/>
              </a:path>
              <a:path w="2170429" h="1577339">
                <a:moveTo>
                  <a:pt x="1606296" y="1575816"/>
                </a:moveTo>
                <a:lnTo>
                  <a:pt x="1606296" y="1569720"/>
                </a:lnTo>
                <a:lnTo>
                  <a:pt x="1601724" y="1568196"/>
                </a:lnTo>
                <a:lnTo>
                  <a:pt x="1598676" y="1569720"/>
                </a:lnTo>
                <a:lnTo>
                  <a:pt x="1597152" y="1572768"/>
                </a:lnTo>
                <a:lnTo>
                  <a:pt x="1598676" y="1575816"/>
                </a:lnTo>
                <a:lnTo>
                  <a:pt x="1601724" y="1577340"/>
                </a:lnTo>
                <a:lnTo>
                  <a:pt x="1606296" y="1575816"/>
                </a:lnTo>
                <a:close/>
              </a:path>
              <a:path w="2170429" h="1577339">
                <a:moveTo>
                  <a:pt x="1588008" y="1572768"/>
                </a:moveTo>
                <a:lnTo>
                  <a:pt x="1586484" y="1569720"/>
                </a:lnTo>
                <a:lnTo>
                  <a:pt x="1583436" y="1568196"/>
                </a:lnTo>
                <a:lnTo>
                  <a:pt x="1580388" y="1569720"/>
                </a:lnTo>
                <a:lnTo>
                  <a:pt x="1578864" y="1572768"/>
                </a:lnTo>
                <a:lnTo>
                  <a:pt x="1580388" y="1575816"/>
                </a:lnTo>
                <a:lnTo>
                  <a:pt x="1583436" y="1577340"/>
                </a:lnTo>
                <a:lnTo>
                  <a:pt x="1586484" y="1575816"/>
                </a:lnTo>
                <a:lnTo>
                  <a:pt x="1588008" y="1572768"/>
                </a:lnTo>
                <a:close/>
              </a:path>
              <a:path w="2170429" h="1577339">
                <a:moveTo>
                  <a:pt x="1568196" y="1575816"/>
                </a:moveTo>
                <a:lnTo>
                  <a:pt x="1568196" y="1569720"/>
                </a:lnTo>
                <a:lnTo>
                  <a:pt x="1563624" y="1568196"/>
                </a:lnTo>
                <a:lnTo>
                  <a:pt x="1560576" y="1569720"/>
                </a:lnTo>
                <a:lnTo>
                  <a:pt x="1559052" y="1572768"/>
                </a:lnTo>
                <a:lnTo>
                  <a:pt x="1560576" y="1575816"/>
                </a:lnTo>
                <a:lnTo>
                  <a:pt x="1563624" y="1577340"/>
                </a:lnTo>
                <a:lnTo>
                  <a:pt x="1568196" y="1575816"/>
                </a:lnTo>
                <a:close/>
              </a:path>
              <a:path w="2170429" h="1577339">
                <a:moveTo>
                  <a:pt x="1549908" y="1572768"/>
                </a:moveTo>
                <a:lnTo>
                  <a:pt x="1548384" y="1569720"/>
                </a:lnTo>
                <a:lnTo>
                  <a:pt x="1545336" y="1568196"/>
                </a:lnTo>
                <a:lnTo>
                  <a:pt x="1542288" y="1569720"/>
                </a:lnTo>
                <a:lnTo>
                  <a:pt x="1540764" y="1572768"/>
                </a:lnTo>
                <a:lnTo>
                  <a:pt x="1542288" y="1575816"/>
                </a:lnTo>
                <a:lnTo>
                  <a:pt x="1545336" y="1577340"/>
                </a:lnTo>
                <a:lnTo>
                  <a:pt x="1548384" y="1575816"/>
                </a:lnTo>
                <a:lnTo>
                  <a:pt x="1549908" y="1572768"/>
                </a:lnTo>
                <a:close/>
              </a:path>
              <a:path w="2170429" h="1577339">
                <a:moveTo>
                  <a:pt x="1530096" y="1575816"/>
                </a:moveTo>
                <a:lnTo>
                  <a:pt x="1530096" y="1569720"/>
                </a:lnTo>
                <a:lnTo>
                  <a:pt x="1525524" y="1568196"/>
                </a:lnTo>
                <a:lnTo>
                  <a:pt x="1522476" y="1569720"/>
                </a:lnTo>
                <a:lnTo>
                  <a:pt x="1520952" y="1572768"/>
                </a:lnTo>
                <a:lnTo>
                  <a:pt x="1522476" y="1575816"/>
                </a:lnTo>
                <a:lnTo>
                  <a:pt x="1525524" y="1577340"/>
                </a:lnTo>
                <a:lnTo>
                  <a:pt x="1530096" y="1575816"/>
                </a:lnTo>
                <a:close/>
              </a:path>
              <a:path w="2170429" h="1577339">
                <a:moveTo>
                  <a:pt x="1511808" y="1572768"/>
                </a:moveTo>
                <a:lnTo>
                  <a:pt x="1510284" y="1569720"/>
                </a:lnTo>
                <a:lnTo>
                  <a:pt x="1507236" y="1568196"/>
                </a:lnTo>
                <a:lnTo>
                  <a:pt x="1504188" y="1569720"/>
                </a:lnTo>
                <a:lnTo>
                  <a:pt x="1502664" y="1572768"/>
                </a:lnTo>
                <a:lnTo>
                  <a:pt x="1504188" y="1575816"/>
                </a:lnTo>
                <a:lnTo>
                  <a:pt x="1507236" y="1577340"/>
                </a:lnTo>
                <a:lnTo>
                  <a:pt x="1510284" y="1575816"/>
                </a:lnTo>
                <a:lnTo>
                  <a:pt x="1511808" y="1572768"/>
                </a:lnTo>
                <a:close/>
              </a:path>
              <a:path w="2170429" h="1577339">
                <a:moveTo>
                  <a:pt x="1491996" y="1575816"/>
                </a:moveTo>
                <a:lnTo>
                  <a:pt x="1491996" y="1569720"/>
                </a:lnTo>
                <a:lnTo>
                  <a:pt x="1487424" y="1568196"/>
                </a:lnTo>
                <a:lnTo>
                  <a:pt x="1484376" y="1569720"/>
                </a:lnTo>
                <a:lnTo>
                  <a:pt x="1482852" y="1572768"/>
                </a:lnTo>
                <a:lnTo>
                  <a:pt x="1484376" y="1575816"/>
                </a:lnTo>
                <a:lnTo>
                  <a:pt x="1487424" y="1577340"/>
                </a:lnTo>
                <a:lnTo>
                  <a:pt x="1491996" y="1575816"/>
                </a:lnTo>
                <a:close/>
              </a:path>
              <a:path w="2170429" h="1577339">
                <a:moveTo>
                  <a:pt x="1473708" y="1572768"/>
                </a:moveTo>
                <a:lnTo>
                  <a:pt x="1472184" y="1569720"/>
                </a:lnTo>
                <a:lnTo>
                  <a:pt x="1469136" y="1568196"/>
                </a:lnTo>
                <a:lnTo>
                  <a:pt x="1466088" y="1569720"/>
                </a:lnTo>
                <a:lnTo>
                  <a:pt x="1464564" y="1572768"/>
                </a:lnTo>
                <a:lnTo>
                  <a:pt x="1466088" y="1575816"/>
                </a:lnTo>
                <a:lnTo>
                  <a:pt x="1469136" y="1577340"/>
                </a:lnTo>
                <a:lnTo>
                  <a:pt x="1472184" y="1575816"/>
                </a:lnTo>
                <a:lnTo>
                  <a:pt x="1473708" y="1572768"/>
                </a:lnTo>
                <a:close/>
              </a:path>
              <a:path w="2170429" h="1577339">
                <a:moveTo>
                  <a:pt x="1453896" y="1575816"/>
                </a:moveTo>
                <a:lnTo>
                  <a:pt x="1453896" y="1569720"/>
                </a:lnTo>
                <a:lnTo>
                  <a:pt x="1449324" y="1568196"/>
                </a:lnTo>
                <a:lnTo>
                  <a:pt x="1446276" y="1569720"/>
                </a:lnTo>
                <a:lnTo>
                  <a:pt x="1444752" y="1572768"/>
                </a:lnTo>
                <a:lnTo>
                  <a:pt x="1446276" y="1575816"/>
                </a:lnTo>
                <a:lnTo>
                  <a:pt x="1449324" y="1577340"/>
                </a:lnTo>
                <a:lnTo>
                  <a:pt x="1453896" y="1575816"/>
                </a:lnTo>
                <a:close/>
              </a:path>
              <a:path w="2170429" h="1577339">
                <a:moveTo>
                  <a:pt x="1435608" y="1572768"/>
                </a:moveTo>
                <a:lnTo>
                  <a:pt x="1434084" y="1569720"/>
                </a:lnTo>
                <a:lnTo>
                  <a:pt x="1431036" y="1568196"/>
                </a:lnTo>
                <a:lnTo>
                  <a:pt x="1427988" y="1569720"/>
                </a:lnTo>
                <a:lnTo>
                  <a:pt x="1426464" y="1572768"/>
                </a:lnTo>
                <a:lnTo>
                  <a:pt x="1427988" y="1575816"/>
                </a:lnTo>
                <a:lnTo>
                  <a:pt x="1431036" y="1577340"/>
                </a:lnTo>
                <a:lnTo>
                  <a:pt x="1434084" y="1575816"/>
                </a:lnTo>
                <a:lnTo>
                  <a:pt x="1435608" y="1572768"/>
                </a:lnTo>
                <a:close/>
              </a:path>
              <a:path w="2170429" h="1577339">
                <a:moveTo>
                  <a:pt x="1415796" y="1575816"/>
                </a:moveTo>
                <a:lnTo>
                  <a:pt x="1415796" y="1569720"/>
                </a:lnTo>
                <a:lnTo>
                  <a:pt x="1411224" y="1568196"/>
                </a:lnTo>
                <a:lnTo>
                  <a:pt x="1408176" y="1569720"/>
                </a:lnTo>
                <a:lnTo>
                  <a:pt x="1406652" y="1572768"/>
                </a:lnTo>
                <a:lnTo>
                  <a:pt x="1408176" y="1575816"/>
                </a:lnTo>
                <a:lnTo>
                  <a:pt x="1411224" y="1577340"/>
                </a:lnTo>
                <a:lnTo>
                  <a:pt x="1415796" y="1575816"/>
                </a:lnTo>
                <a:close/>
              </a:path>
              <a:path w="2170429" h="1577339">
                <a:moveTo>
                  <a:pt x="1397508" y="1572768"/>
                </a:moveTo>
                <a:lnTo>
                  <a:pt x="1395984" y="1569720"/>
                </a:lnTo>
                <a:lnTo>
                  <a:pt x="1392936" y="1568196"/>
                </a:lnTo>
                <a:lnTo>
                  <a:pt x="1389888" y="1569720"/>
                </a:lnTo>
                <a:lnTo>
                  <a:pt x="1388364" y="1572768"/>
                </a:lnTo>
                <a:lnTo>
                  <a:pt x="1389888" y="1575816"/>
                </a:lnTo>
                <a:lnTo>
                  <a:pt x="1392936" y="1577340"/>
                </a:lnTo>
                <a:lnTo>
                  <a:pt x="1395984" y="1575816"/>
                </a:lnTo>
                <a:lnTo>
                  <a:pt x="1397508" y="1572768"/>
                </a:lnTo>
                <a:close/>
              </a:path>
              <a:path w="2170429" h="1577339">
                <a:moveTo>
                  <a:pt x="1377696" y="1572768"/>
                </a:moveTo>
                <a:lnTo>
                  <a:pt x="1376172" y="1569720"/>
                </a:lnTo>
                <a:lnTo>
                  <a:pt x="1373124" y="1568196"/>
                </a:lnTo>
                <a:lnTo>
                  <a:pt x="1370076" y="1569720"/>
                </a:lnTo>
                <a:lnTo>
                  <a:pt x="1368552" y="1572768"/>
                </a:lnTo>
                <a:lnTo>
                  <a:pt x="1370076" y="1575816"/>
                </a:lnTo>
                <a:lnTo>
                  <a:pt x="1373124" y="1577340"/>
                </a:lnTo>
                <a:lnTo>
                  <a:pt x="1376172" y="1575816"/>
                </a:lnTo>
                <a:lnTo>
                  <a:pt x="1377696" y="1572768"/>
                </a:lnTo>
                <a:close/>
              </a:path>
              <a:path w="2170429" h="1577339">
                <a:moveTo>
                  <a:pt x="1359408" y="1572768"/>
                </a:moveTo>
                <a:lnTo>
                  <a:pt x="1357884" y="1569720"/>
                </a:lnTo>
                <a:lnTo>
                  <a:pt x="1354836" y="1568196"/>
                </a:lnTo>
                <a:lnTo>
                  <a:pt x="1351788" y="1569720"/>
                </a:lnTo>
                <a:lnTo>
                  <a:pt x="1350264" y="1572768"/>
                </a:lnTo>
                <a:lnTo>
                  <a:pt x="1351788" y="1575816"/>
                </a:lnTo>
                <a:lnTo>
                  <a:pt x="1354836" y="1577340"/>
                </a:lnTo>
                <a:lnTo>
                  <a:pt x="1357884" y="1575816"/>
                </a:lnTo>
                <a:lnTo>
                  <a:pt x="1359408" y="1572768"/>
                </a:lnTo>
                <a:close/>
              </a:path>
              <a:path w="2170429" h="1577339">
                <a:moveTo>
                  <a:pt x="1339596" y="1572768"/>
                </a:moveTo>
                <a:lnTo>
                  <a:pt x="1338072" y="1569720"/>
                </a:lnTo>
                <a:lnTo>
                  <a:pt x="1335024" y="1568196"/>
                </a:lnTo>
                <a:lnTo>
                  <a:pt x="1331976" y="1569720"/>
                </a:lnTo>
                <a:lnTo>
                  <a:pt x="1330452" y="1572768"/>
                </a:lnTo>
                <a:lnTo>
                  <a:pt x="1331976" y="1575816"/>
                </a:lnTo>
                <a:lnTo>
                  <a:pt x="1335024" y="1577340"/>
                </a:lnTo>
                <a:lnTo>
                  <a:pt x="1338072" y="1575816"/>
                </a:lnTo>
                <a:lnTo>
                  <a:pt x="1339596" y="1572768"/>
                </a:lnTo>
                <a:close/>
              </a:path>
              <a:path w="2170429" h="1577339">
                <a:moveTo>
                  <a:pt x="1321308" y="1572768"/>
                </a:moveTo>
                <a:lnTo>
                  <a:pt x="1319784" y="1569720"/>
                </a:lnTo>
                <a:lnTo>
                  <a:pt x="1316736" y="1568196"/>
                </a:lnTo>
                <a:lnTo>
                  <a:pt x="1313688" y="1569720"/>
                </a:lnTo>
                <a:lnTo>
                  <a:pt x="1312164" y="1572768"/>
                </a:lnTo>
                <a:lnTo>
                  <a:pt x="1313688" y="1575816"/>
                </a:lnTo>
                <a:lnTo>
                  <a:pt x="1316736" y="1577340"/>
                </a:lnTo>
                <a:lnTo>
                  <a:pt x="1319784" y="1575816"/>
                </a:lnTo>
                <a:lnTo>
                  <a:pt x="1321308" y="1572768"/>
                </a:lnTo>
                <a:close/>
              </a:path>
              <a:path w="2170429" h="1577339">
                <a:moveTo>
                  <a:pt x="1301496" y="1572768"/>
                </a:moveTo>
                <a:lnTo>
                  <a:pt x="1299972" y="1569720"/>
                </a:lnTo>
                <a:lnTo>
                  <a:pt x="1296924" y="1568196"/>
                </a:lnTo>
                <a:lnTo>
                  <a:pt x="1293876" y="1569720"/>
                </a:lnTo>
                <a:lnTo>
                  <a:pt x="1292352" y="1572768"/>
                </a:lnTo>
                <a:lnTo>
                  <a:pt x="1293876" y="1575816"/>
                </a:lnTo>
                <a:lnTo>
                  <a:pt x="1296924" y="1577340"/>
                </a:lnTo>
                <a:lnTo>
                  <a:pt x="1299972" y="1575816"/>
                </a:lnTo>
                <a:lnTo>
                  <a:pt x="1301496" y="1572768"/>
                </a:lnTo>
                <a:close/>
              </a:path>
              <a:path w="2170429" h="1577339">
                <a:moveTo>
                  <a:pt x="1283208" y="1572768"/>
                </a:moveTo>
                <a:lnTo>
                  <a:pt x="1281684" y="1569720"/>
                </a:lnTo>
                <a:lnTo>
                  <a:pt x="1278636" y="1568196"/>
                </a:lnTo>
                <a:lnTo>
                  <a:pt x="1274064" y="1569720"/>
                </a:lnTo>
                <a:lnTo>
                  <a:pt x="1274064" y="1575816"/>
                </a:lnTo>
                <a:lnTo>
                  <a:pt x="1278636" y="1577340"/>
                </a:lnTo>
                <a:lnTo>
                  <a:pt x="1281684" y="1575816"/>
                </a:lnTo>
                <a:lnTo>
                  <a:pt x="1283208" y="1572768"/>
                </a:lnTo>
                <a:close/>
              </a:path>
              <a:path w="2170429" h="1577339">
                <a:moveTo>
                  <a:pt x="1263396" y="1572768"/>
                </a:moveTo>
                <a:lnTo>
                  <a:pt x="1261872" y="1569720"/>
                </a:lnTo>
                <a:lnTo>
                  <a:pt x="1258824" y="1568196"/>
                </a:lnTo>
                <a:lnTo>
                  <a:pt x="1255776" y="1569720"/>
                </a:lnTo>
                <a:lnTo>
                  <a:pt x="1254252" y="1572768"/>
                </a:lnTo>
                <a:lnTo>
                  <a:pt x="1255776" y="1575816"/>
                </a:lnTo>
                <a:lnTo>
                  <a:pt x="1258824" y="1577340"/>
                </a:lnTo>
                <a:lnTo>
                  <a:pt x="1261872" y="1575816"/>
                </a:lnTo>
                <a:lnTo>
                  <a:pt x="1263396" y="1572768"/>
                </a:lnTo>
                <a:close/>
              </a:path>
              <a:path w="2170429" h="1577339">
                <a:moveTo>
                  <a:pt x="1245108" y="1572768"/>
                </a:moveTo>
                <a:lnTo>
                  <a:pt x="1243584" y="1569720"/>
                </a:lnTo>
                <a:lnTo>
                  <a:pt x="1240536" y="1568196"/>
                </a:lnTo>
                <a:lnTo>
                  <a:pt x="1235964" y="1569720"/>
                </a:lnTo>
                <a:lnTo>
                  <a:pt x="1235964" y="1575816"/>
                </a:lnTo>
                <a:lnTo>
                  <a:pt x="1240536" y="1577340"/>
                </a:lnTo>
                <a:lnTo>
                  <a:pt x="1243584" y="1575816"/>
                </a:lnTo>
                <a:lnTo>
                  <a:pt x="1245108" y="1572768"/>
                </a:lnTo>
                <a:close/>
              </a:path>
              <a:path w="2170429" h="1577339">
                <a:moveTo>
                  <a:pt x="1225296" y="1572768"/>
                </a:moveTo>
                <a:lnTo>
                  <a:pt x="1223772" y="1569720"/>
                </a:lnTo>
                <a:lnTo>
                  <a:pt x="1220724" y="1568196"/>
                </a:lnTo>
                <a:lnTo>
                  <a:pt x="1217676" y="1569720"/>
                </a:lnTo>
                <a:lnTo>
                  <a:pt x="1216152" y="1572768"/>
                </a:lnTo>
                <a:lnTo>
                  <a:pt x="1217676" y="1575816"/>
                </a:lnTo>
                <a:lnTo>
                  <a:pt x="1220724" y="1577340"/>
                </a:lnTo>
                <a:lnTo>
                  <a:pt x="1223772" y="1575816"/>
                </a:lnTo>
                <a:lnTo>
                  <a:pt x="1225296" y="1572768"/>
                </a:lnTo>
                <a:close/>
              </a:path>
              <a:path w="2170429" h="1577339">
                <a:moveTo>
                  <a:pt x="1207008" y="1572768"/>
                </a:moveTo>
                <a:lnTo>
                  <a:pt x="1205484" y="1569720"/>
                </a:lnTo>
                <a:lnTo>
                  <a:pt x="1202436" y="1568196"/>
                </a:lnTo>
                <a:lnTo>
                  <a:pt x="1197864" y="1569720"/>
                </a:lnTo>
                <a:lnTo>
                  <a:pt x="1197864" y="1575816"/>
                </a:lnTo>
                <a:lnTo>
                  <a:pt x="1202436" y="1577340"/>
                </a:lnTo>
                <a:lnTo>
                  <a:pt x="1205484" y="1575816"/>
                </a:lnTo>
                <a:lnTo>
                  <a:pt x="1207008" y="1572768"/>
                </a:lnTo>
                <a:close/>
              </a:path>
              <a:path w="2170429" h="1577339">
                <a:moveTo>
                  <a:pt x="1187196" y="1572768"/>
                </a:moveTo>
                <a:lnTo>
                  <a:pt x="1185672" y="1569720"/>
                </a:lnTo>
                <a:lnTo>
                  <a:pt x="1182624" y="1568196"/>
                </a:lnTo>
                <a:lnTo>
                  <a:pt x="1179576" y="1569720"/>
                </a:lnTo>
                <a:lnTo>
                  <a:pt x="1178052" y="1572768"/>
                </a:lnTo>
                <a:lnTo>
                  <a:pt x="1179576" y="1575816"/>
                </a:lnTo>
                <a:lnTo>
                  <a:pt x="1182624" y="1577340"/>
                </a:lnTo>
                <a:lnTo>
                  <a:pt x="1185672" y="1575816"/>
                </a:lnTo>
                <a:lnTo>
                  <a:pt x="1187196" y="1572768"/>
                </a:lnTo>
                <a:close/>
              </a:path>
              <a:path w="2170429" h="1577339">
                <a:moveTo>
                  <a:pt x="1168908" y="1572768"/>
                </a:moveTo>
                <a:lnTo>
                  <a:pt x="1167384" y="1569720"/>
                </a:lnTo>
                <a:lnTo>
                  <a:pt x="1164336" y="1568196"/>
                </a:lnTo>
                <a:lnTo>
                  <a:pt x="1159764" y="1569720"/>
                </a:lnTo>
                <a:lnTo>
                  <a:pt x="1159764" y="1575816"/>
                </a:lnTo>
                <a:lnTo>
                  <a:pt x="1164336" y="1577340"/>
                </a:lnTo>
                <a:lnTo>
                  <a:pt x="1167384" y="1575816"/>
                </a:lnTo>
                <a:lnTo>
                  <a:pt x="1168908" y="1572768"/>
                </a:lnTo>
                <a:close/>
              </a:path>
              <a:path w="2170429" h="1577339">
                <a:moveTo>
                  <a:pt x="1149096" y="1572768"/>
                </a:moveTo>
                <a:lnTo>
                  <a:pt x="1147572" y="1569720"/>
                </a:lnTo>
                <a:lnTo>
                  <a:pt x="1144524" y="1568196"/>
                </a:lnTo>
                <a:lnTo>
                  <a:pt x="1141476" y="1569720"/>
                </a:lnTo>
                <a:lnTo>
                  <a:pt x="1139952" y="1572768"/>
                </a:lnTo>
                <a:lnTo>
                  <a:pt x="1141476" y="1575816"/>
                </a:lnTo>
                <a:lnTo>
                  <a:pt x="1144524" y="1577340"/>
                </a:lnTo>
                <a:lnTo>
                  <a:pt x="1147572" y="1575816"/>
                </a:lnTo>
                <a:lnTo>
                  <a:pt x="1149096" y="1572768"/>
                </a:lnTo>
                <a:close/>
              </a:path>
              <a:path w="2170429" h="1577339">
                <a:moveTo>
                  <a:pt x="1130808" y="1572768"/>
                </a:moveTo>
                <a:lnTo>
                  <a:pt x="1129284" y="1569720"/>
                </a:lnTo>
                <a:lnTo>
                  <a:pt x="1126236" y="1568196"/>
                </a:lnTo>
                <a:lnTo>
                  <a:pt x="1121664" y="1569720"/>
                </a:lnTo>
                <a:lnTo>
                  <a:pt x="1121664" y="1575816"/>
                </a:lnTo>
                <a:lnTo>
                  <a:pt x="1126236" y="1577340"/>
                </a:lnTo>
                <a:lnTo>
                  <a:pt x="1129284" y="1575816"/>
                </a:lnTo>
                <a:lnTo>
                  <a:pt x="1130808" y="1572768"/>
                </a:lnTo>
                <a:close/>
              </a:path>
              <a:path w="2170429" h="1577339">
                <a:moveTo>
                  <a:pt x="1110996" y="1572768"/>
                </a:moveTo>
                <a:lnTo>
                  <a:pt x="1109472" y="1569720"/>
                </a:lnTo>
                <a:lnTo>
                  <a:pt x="1106424" y="1568196"/>
                </a:lnTo>
                <a:lnTo>
                  <a:pt x="1103376" y="1569720"/>
                </a:lnTo>
                <a:lnTo>
                  <a:pt x="1101852" y="1572768"/>
                </a:lnTo>
                <a:lnTo>
                  <a:pt x="1103376" y="1575816"/>
                </a:lnTo>
                <a:lnTo>
                  <a:pt x="1106424" y="1577340"/>
                </a:lnTo>
                <a:lnTo>
                  <a:pt x="1109472" y="1575816"/>
                </a:lnTo>
                <a:lnTo>
                  <a:pt x="1110996" y="1572768"/>
                </a:lnTo>
                <a:close/>
              </a:path>
              <a:path w="2170429" h="1577339">
                <a:moveTo>
                  <a:pt x="1092708" y="1572768"/>
                </a:moveTo>
                <a:lnTo>
                  <a:pt x="1091184" y="1569720"/>
                </a:lnTo>
                <a:lnTo>
                  <a:pt x="1088136" y="1568196"/>
                </a:lnTo>
                <a:lnTo>
                  <a:pt x="1083564" y="1569720"/>
                </a:lnTo>
                <a:lnTo>
                  <a:pt x="1083564" y="1575816"/>
                </a:lnTo>
                <a:lnTo>
                  <a:pt x="1088136" y="1577340"/>
                </a:lnTo>
                <a:lnTo>
                  <a:pt x="1091184" y="1575816"/>
                </a:lnTo>
                <a:lnTo>
                  <a:pt x="1092708" y="1572768"/>
                </a:lnTo>
                <a:close/>
              </a:path>
              <a:path w="2170429" h="1577339">
                <a:moveTo>
                  <a:pt x="1072896" y="1572768"/>
                </a:moveTo>
                <a:lnTo>
                  <a:pt x="1071372" y="1569720"/>
                </a:lnTo>
                <a:lnTo>
                  <a:pt x="1068324" y="1568196"/>
                </a:lnTo>
                <a:lnTo>
                  <a:pt x="1065276" y="1569720"/>
                </a:lnTo>
                <a:lnTo>
                  <a:pt x="1063752" y="1572768"/>
                </a:lnTo>
                <a:lnTo>
                  <a:pt x="1065276" y="1575816"/>
                </a:lnTo>
                <a:lnTo>
                  <a:pt x="1068324" y="1577340"/>
                </a:lnTo>
                <a:lnTo>
                  <a:pt x="1071372" y="1575816"/>
                </a:lnTo>
                <a:lnTo>
                  <a:pt x="1072896" y="1572768"/>
                </a:lnTo>
                <a:close/>
              </a:path>
              <a:path w="2170429" h="1577339">
                <a:moveTo>
                  <a:pt x="1054608" y="1572768"/>
                </a:moveTo>
                <a:lnTo>
                  <a:pt x="1053084" y="1569720"/>
                </a:lnTo>
                <a:lnTo>
                  <a:pt x="1050036" y="1568196"/>
                </a:lnTo>
                <a:lnTo>
                  <a:pt x="1045464" y="1569720"/>
                </a:lnTo>
                <a:lnTo>
                  <a:pt x="1045464" y="1575816"/>
                </a:lnTo>
                <a:lnTo>
                  <a:pt x="1050036" y="1577340"/>
                </a:lnTo>
                <a:lnTo>
                  <a:pt x="1053084" y="1575816"/>
                </a:lnTo>
                <a:lnTo>
                  <a:pt x="1054608" y="1572768"/>
                </a:lnTo>
                <a:close/>
              </a:path>
              <a:path w="2170429" h="1577339">
                <a:moveTo>
                  <a:pt x="1034796" y="1572768"/>
                </a:moveTo>
                <a:lnTo>
                  <a:pt x="1033272" y="1569720"/>
                </a:lnTo>
                <a:lnTo>
                  <a:pt x="1030224" y="1568196"/>
                </a:lnTo>
                <a:lnTo>
                  <a:pt x="1027176" y="1569720"/>
                </a:lnTo>
                <a:lnTo>
                  <a:pt x="1025652" y="1572768"/>
                </a:lnTo>
                <a:lnTo>
                  <a:pt x="1027176" y="1575816"/>
                </a:lnTo>
                <a:lnTo>
                  <a:pt x="1030224" y="1577340"/>
                </a:lnTo>
                <a:lnTo>
                  <a:pt x="1033272" y="1575816"/>
                </a:lnTo>
                <a:lnTo>
                  <a:pt x="1034796" y="1572768"/>
                </a:lnTo>
                <a:close/>
              </a:path>
              <a:path w="2170429" h="1577339">
                <a:moveTo>
                  <a:pt x="1016508" y="1572768"/>
                </a:moveTo>
                <a:lnTo>
                  <a:pt x="1014984" y="1569720"/>
                </a:lnTo>
                <a:lnTo>
                  <a:pt x="1011936" y="1568196"/>
                </a:lnTo>
                <a:lnTo>
                  <a:pt x="1007364" y="1569720"/>
                </a:lnTo>
                <a:lnTo>
                  <a:pt x="1007364" y="1575816"/>
                </a:lnTo>
                <a:lnTo>
                  <a:pt x="1011936" y="1577340"/>
                </a:lnTo>
                <a:lnTo>
                  <a:pt x="1014984" y="1575816"/>
                </a:lnTo>
                <a:lnTo>
                  <a:pt x="1016508" y="1572768"/>
                </a:lnTo>
                <a:close/>
              </a:path>
              <a:path w="2170429" h="1577339">
                <a:moveTo>
                  <a:pt x="996696" y="1572768"/>
                </a:moveTo>
                <a:lnTo>
                  <a:pt x="995172" y="1569720"/>
                </a:lnTo>
                <a:lnTo>
                  <a:pt x="992124" y="1568196"/>
                </a:lnTo>
                <a:lnTo>
                  <a:pt x="989076" y="1569720"/>
                </a:lnTo>
                <a:lnTo>
                  <a:pt x="987552" y="1572768"/>
                </a:lnTo>
                <a:lnTo>
                  <a:pt x="989076" y="1575816"/>
                </a:lnTo>
                <a:lnTo>
                  <a:pt x="992124" y="1577340"/>
                </a:lnTo>
                <a:lnTo>
                  <a:pt x="995172" y="1575816"/>
                </a:lnTo>
                <a:lnTo>
                  <a:pt x="996696" y="1572768"/>
                </a:lnTo>
                <a:close/>
              </a:path>
              <a:path w="2170429" h="1577339">
                <a:moveTo>
                  <a:pt x="978408" y="1572768"/>
                </a:moveTo>
                <a:lnTo>
                  <a:pt x="976884" y="1569720"/>
                </a:lnTo>
                <a:lnTo>
                  <a:pt x="973836" y="1568196"/>
                </a:lnTo>
                <a:lnTo>
                  <a:pt x="969264" y="1569720"/>
                </a:lnTo>
                <a:lnTo>
                  <a:pt x="967740" y="1572768"/>
                </a:lnTo>
                <a:lnTo>
                  <a:pt x="969264" y="1575816"/>
                </a:lnTo>
                <a:lnTo>
                  <a:pt x="973836" y="1577340"/>
                </a:lnTo>
                <a:lnTo>
                  <a:pt x="976884" y="1575816"/>
                </a:lnTo>
                <a:lnTo>
                  <a:pt x="978408" y="1572768"/>
                </a:lnTo>
                <a:close/>
              </a:path>
              <a:path w="2170429" h="1577339">
                <a:moveTo>
                  <a:pt x="958596" y="1572768"/>
                </a:moveTo>
                <a:lnTo>
                  <a:pt x="957072" y="1569720"/>
                </a:lnTo>
                <a:lnTo>
                  <a:pt x="954024" y="1568196"/>
                </a:lnTo>
                <a:lnTo>
                  <a:pt x="950976" y="1569720"/>
                </a:lnTo>
                <a:lnTo>
                  <a:pt x="949452" y="1572768"/>
                </a:lnTo>
                <a:lnTo>
                  <a:pt x="950976" y="1575816"/>
                </a:lnTo>
                <a:lnTo>
                  <a:pt x="954024" y="1577340"/>
                </a:lnTo>
                <a:lnTo>
                  <a:pt x="957072" y="1575816"/>
                </a:lnTo>
                <a:lnTo>
                  <a:pt x="958596" y="1572768"/>
                </a:lnTo>
                <a:close/>
              </a:path>
              <a:path w="2170429" h="1577339">
                <a:moveTo>
                  <a:pt x="940308" y="1572768"/>
                </a:moveTo>
                <a:lnTo>
                  <a:pt x="938784" y="1569720"/>
                </a:lnTo>
                <a:lnTo>
                  <a:pt x="935736" y="1568196"/>
                </a:lnTo>
                <a:lnTo>
                  <a:pt x="931164" y="1569720"/>
                </a:lnTo>
                <a:lnTo>
                  <a:pt x="929640" y="1572768"/>
                </a:lnTo>
                <a:lnTo>
                  <a:pt x="931164" y="1575816"/>
                </a:lnTo>
                <a:lnTo>
                  <a:pt x="935736" y="1577340"/>
                </a:lnTo>
                <a:lnTo>
                  <a:pt x="938784" y="1575816"/>
                </a:lnTo>
                <a:lnTo>
                  <a:pt x="940308" y="1572768"/>
                </a:lnTo>
                <a:close/>
              </a:path>
              <a:path w="2170429" h="1577339">
                <a:moveTo>
                  <a:pt x="920496" y="1572768"/>
                </a:moveTo>
                <a:lnTo>
                  <a:pt x="918972" y="1569720"/>
                </a:lnTo>
                <a:lnTo>
                  <a:pt x="915924" y="1568196"/>
                </a:lnTo>
                <a:lnTo>
                  <a:pt x="912876" y="1569720"/>
                </a:lnTo>
                <a:lnTo>
                  <a:pt x="911352" y="1572768"/>
                </a:lnTo>
                <a:lnTo>
                  <a:pt x="912876" y="1575816"/>
                </a:lnTo>
                <a:lnTo>
                  <a:pt x="915924" y="1577340"/>
                </a:lnTo>
                <a:lnTo>
                  <a:pt x="918972" y="1575816"/>
                </a:lnTo>
                <a:lnTo>
                  <a:pt x="920496" y="1572768"/>
                </a:lnTo>
                <a:close/>
              </a:path>
              <a:path w="2170429" h="1577339">
                <a:moveTo>
                  <a:pt x="902208" y="1572768"/>
                </a:moveTo>
                <a:lnTo>
                  <a:pt x="900684" y="1569720"/>
                </a:lnTo>
                <a:lnTo>
                  <a:pt x="897636" y="1568196"/>
                </a:lnTo>
                <a:lnTo>
                  <a:pt x="893064" y="1569720"/>
                </a:lnTo>
                <a:lnTo>
                  <a:pt x="891540" y="1572768"/>
                </a:lnTo>
                <a:lnTo>
                  <a:pt x="893064" y="1575816"/>
                </a:lnTo>
                <a:lnTo>
                  <a:pt x="897636" y="1577340"/>
                </a:lnTo>
                <a:lnTo>
                  <a:pt x="900684" y="1575816"/>
                </a:lnTo>
                <a:lnTo>
                  <a:pt x="902208" y="1572768"/>
                </a:lnTo>
                <a:close/>
              </a:path>
              <a:path w="2170429" h="1577339">
                <a:moveTo>
                  <a:pt x="882396" y="1572768"/>
                </a:moveTo>
                <a:lnTo>
                  <a:pt x="880872" y="1569720"/>
                </a:lnTo>
                <a:lnTo>
                  <a:pt x="877824" y="1568196"/>
                </a:lnTo>
                <a:lnTo>
                  <a:pt x="874776" y="1569720"/>
                </a:lnTo>
                <a:lnTo>
                  <a:pt x="873252" y="1572768"/>
                </a:lnTo>
                <a:lnTo>
                  <a:pt x="874776" y="1575816"/>
                </a:lnTo>
                <a:lnTo>
                  <a:pt x="877824" y="1577340"/>
                </a:lnTo>
                <a:lnTo>
                  <a:pt x="880872" y="1575816"/>
                </a:lnTo>
                <a:lnTo>
                  <a:pt x="882396" y="1572768"/>
                </a:lnTo>
                <a:close/>
              </a:path>
              <a:path w="2170429" h="1577339">
                <a:moveTo>
                  <a:pt x="864108" y="1572768"/>
                </a:moveTo>
                <a:lnTo>
                  <a:pt x="862584" y="1569720"/>
                </a:lnTo>
                <a:lnTo>
                  <a:pt x="859536" y="1568196"/>
                </a:lnTo>
                <a:lnTo>
                  <a:pt x="854964" y="1569720"/>
                </a:lnTo>
                <a:lnTo>
                  <a:pt x="853440" y="1572768"/>
                </a:lnTo>
                <a:lnTo>
                  <a:pt x="854964" y="1575816"/>
                </a:lnTo>
                <a:lnTo>
                  <a:pt x="859536" y="1577340"/>
                </a:lnTo>
                <a:lnTo>
                  <a:pt x="862584" y="1575816"/>
                </a:lnTo>
                <a:lnTo>
                  <a:pt x="864108" y="1572768"/>
                </a:lnTo>
                <a:close/>
              </a:path>
              <a:path w="2170429" h="1577339">
                <a:moveTo>
                  <a:pt x="844296" y="1572768"/>
                </a:moveTo>
                <a:lnTo>
                  <a:pt x="842772" y="1569720"/>
                </a:lnTo>
                <a:lnTo>
                  <a:pt x="839724" y="1568196"/>
                </a:lnTo>
                <a:lnTo>
                  <a:pt x="836676" y="1569720"/>
                </a:lnTo>
                <a:lnTo>
                  <a:pt x="835152" y="1572768"/>
                </a:lnTo>
                <a:lnTo>
                  <a:pt x="836676" y="1575816"/>
                </a:lnTo>
                <a:lnTo>
                  <a:pt x="839724" y="1577340"/>
                </a:lnTo>
                <a:lnTo>
                  <a:pt x="842772" y="1575816"/>
                </a:lnTo>
                <a:lnTo>
                  <a:pt x="844296" y="1572768"/>
                </a:lnTo>
                <a:close/>
              </a:path>
              <a:path w="2170429" h="1577339">
                <a:moveTo>
                  <a:pt x="826008" y="1572768"/>
                </a:moveTo>
                <a:lnTo>
                  <a:pt x="824484" y="1569720"/>
                </a:lnTo>
                <a:lnTo>
                  <a:pt x="821436" y="1568196"/>
                </a:lnTo>
                <a:lnTo>
                  <a:pt x="816864" y="1569720"/>
                </a:lnTo>
                <a:lnTo>
                  <a:pt x="815340" y="1572768"/>
                </a:lnTo>
                <a:lnTo>
                  <a:pt x="816864" y="1575816"/>
                </a:lnTo>
                <a:lnTo>
                  <a:pt x="821436" y="1577340"/>
                </a:lnTo>
                <a:lnTo>
                  <a:pt x="824484" y="1575816"/>
                </a:lnTo>
                <a:lnTo>
                  <a:pt x="826008" y="1572768"/>
                </a:lnTo>
                <a:close/>
              </a:path>
              <a:path w="2170429" h="1577339">
                <a:moveTo>
                  <a:pt x="806196" y="1572768"/>
                </a:moveTo>
                <a:lnTo>
                  <a:pt x="804672" y="1569720"/>
                </a:lnTo>
                <a:lnTo>
                  <a:pt x="801624" y="1568196"/>
                </a:lnTo>
                <a:lnTo>
                  <a:pt x="798576" y="1569720"/>
                </a:lnTo>
                <a:lnTo>
                  <a:pt x="797052" y="1572768"/>
                </a:lnTo>
                <a:lnTo>
                  <a:pt x="798576" y="1575816"/>
                </a:lnTo>
                <a:lnTo>
                  <a:pt x="801624" y="1577340"/>
                </a:lnTo>
                <a:lnTo>
                  <a:pt x="804672" y="1575816"/>
                </a:lnTo>
                <a:lnTo>
                  <a:pt x="806196" y="1572768"/>
                </a:lnTo>
                <a:close/>
              </a:path>
              <a:path w="2170429" h="1577339">
                <a:moveTo>
                  <a:pt x="787908" y="1572768"/>
                </a:moveTo>
                <a:lnTo>
                  <a:pt x="786384" y="1569720"/>
                </a:lnTo>
                <a:lnTo>
                  <a:pt x="783336" y="1568196"/>
                </a:lnTo>
                <a:lnTo>
                  <a:pt x="778764" y="1569720"/>
                </a:lnTo>
                <a:lnTo>
                  <a:pt x="777240" y="1572768"/>
                </a:lnTo>
                <a:lnTo>
                  <a:pt x="778764" y="1575816"/>
                </a:lnTo>
                <a:lnTo>
                  <a:pt x="783336" y="1577340"/>
                </a:lnTo>
                <a:lnTo>
                  <a:pt x="786384" y="1575816"/>
                </a:lnTo>
                <a:lnTo>
                  <a:pt x="787908" y="1572768"/>
                </a:lnTo>
                <a:close/>
              </a:path>
              <a:path w="2170429" h="1577339">
                <a:moveTo>
                  <a:pt x="768096" y="1572768"/>
                </a:moveTo>
                <a:lnTo>
                  <a:pt x="766572" y="1569720"/>
                </a:lnTo>
                <a:lnTo>
                  <a:pt x="763524" y="1568196"/>
                </a:lnTo>
                <a:lnTo>
                  <a:pt x="760476" y="1569720"/>
                </a:lnTo>
                <a:lnTo>
                  <a:pt x="758952" y="1572768"/>
                </a:lnTo>
                <a:lnTo>
                  <a:pt x="760476" y="1575816"/>
                </a:lnTo>
                <a:lnTo>
                  <a:pt x="763524" y="1577340"/>
                </a:lnTo>
                <a:lnTo>
                  <a:pt x="766572" y="1575816"/>
                </a:lnTo>
                <a:lnTo>
                  <a:pt x="768096" y="1572768"/>
                </a:lnTo>
                <a:close/>
              </a:path>
              <a:path w="2170429" h="1577339">
                <a:moveTo>
                  <a:pt x="749808" y="1572768"/>
                </a:moveTo>
                <a:lnTo>
                  <a:pt x="748284" y="1569720"/>
                </a:lnTo>
                <a:lnTo>
                  <a:pt x="745236" y="1568196"/>
                </a:lnTo>
                <a:lnTo>
                  <a:pt x="740664" y="1569720"/>
                </a:lnTo>
                <a:lnTo>
                  <a:pt x="739140" y="1572768"/>
                </a:lnTo>
                <a:lnTo>
                  <a:pt x="740664" y="1575816"/>
                </a:lnTo>
                <a:lnTo>
                  <a:pt x="745236" y="1577340"/>
                </a:lnTo>
                <a:lnTo>
                  <a:pt x="748284" y="1575816"/>
                </a:lnTo>
                <a:lnTo>
                  <a:pt x="749808" y="1572768"/>
                </a:lnTo>
                <a:close/>
              </a:path>
              <a:path w="2170429" h="1577339">
                <a:moveTo>
                  <a:pt x="729996" y="1572768"/>
                </a:moveTo>
                <a:lnTo>
                  <a:pt x="728472" y="1569720"/>
                </a:lnTo>
                <a:lnTo>
                  <a:pt x="725424" y="1568196"/>
                </a:lnTo>
                <a:lnTo>
                  <a:pt x="722376" y="1569720"/>
                </a:lnTo>
                <a:lnTo>
                  <a:pt x="720852" y="1572768"/>
                </a:lnTo>
                <a:lnTo>
                  <a:pt x="722376" y="1575816"/>
                </a:lnTo>
                <a:lnTo>
                  <a:pt x="725424" y="1577340"/>
                </a:lnTo>
                <a:lnTo>
                  <a:pt x="728472" y="1575816"/>
                </a:lnTo>
                <a:lnTo>
                  <a:pt x="729996" y="1572768"/>
                </a:lnTo>
                <a:close/>
              </a:path>
              <a:path w="2170429" h="1577339">
                <a:moveTo>
                  <a:pt x="711708" y="1572768"/>
                </a:moveTo>
                <a:lnTo>
                  <a:pt x="710184" y="1569720"/>
                </a:lnTo>
                <a:lnTo>
                  <a:pt x="707136" y="1568196"/>
                </a:lnTo>
                <a:lnTo>
                  <a:pt x="702564" y="1569720"/>
                </a:lnTo>
                <a:lnTo>
                  <a:pt x="701040" y="1572768"/>
                </a:lnTo>
                <a:lnTo>
                  <a:pt x="702564" y="1575816"/>
                </a:lnTo>
                <a:lnTo>
                  <a:pt x="707136" y="1577340"/>
                </a:lnTo>
                <a:lnTo>
                  <a:pt x="710184" y="1575816"/>
                </a:lnTo>
                <a:lnTo>
                  <a:pt x="711708" y="1572768"/>
                </a:lnTo>
                <a:close/>
              </a:path>
              <a:path w="2170429" h="1577339">
                <a:moveTo>
                  <a:pt x="691896" y="1572768"/>
                </a:moveTo>
                <a:lnTo>
                  <a:pt x="690372" y="1569720"/>
                </a:lnTo>
                <a:lnTo>
                  <a:pt x="687324" y="1568196"/>
                </a:lnTo>
                <a:lnTo>
                  <a:pt x="684276" y="1569720"/>
                </a:lnTo>
                <a:lnTo>
                  <a:pt x="682752" y="1572768"/>
                </a:lnTo>
                <a:lnTo>
                  <a:pt x="684276" y="1575816"/>
                </a:lnTo>
                <a:lnTo>
                  <a:pt x="687324" y="1577340"/>
                </a:lnTo>
                <a:lnTo>
                  <a:pt x="690372" y="1575816"/>
                </a:lnTo>
                <a:lnTo>
                  <a:pt x="691896" y="1572768"/>
                </a:lnTo>
                <a:close/>
              </a:path>
              <a:path w="2170429" h="1577339">
                <a:moveTo>
                  <a:pt x="673608" y="1572768"/>
                </a:moveTo>
                <a:lnTo>
                  <a:pt x="672084" y="1569720"/>
                </a:lnTo>
                <a:lnTo>
                  <a:pt x="669036" y="1568196"/>
                </a:lnTo>
                <a:lnTo>
                  <a:pt x="664464" y="1569720"/>
                </a:lnTo>
                <a:lnTo>
                  <a:pt x="662940" y="1572768"/>
                </a:lnTo>
                <a:lnTo>
                  <a:pt x="664464" y="1575816"/>
                </a:lnTo>
                <a:lnTo>
                  <a:pt x="669036" y="1577340"/>
                </a:lnTo>
                <a:lnTo>
                  <a:pt x="672084" y="1575816"/>
                </a:lnTo>
                <a:lnTo>
                  <a:pt x="673608" y="1572768"/>
                </a:lnTo>
                <a:close/>
              </a:path>
              <a:path w="2170429" h="1577339">
                <a:moveTo>
                  <a:pt x="653796" y="1572768"/>
                </a:moveTo>
                <a:lnTo>
                  <a:pt x="652272" y="1569720"/>
                </a:lnTo>
                <a:lnTo>
                  <a:pt x="649224" y="1568196"/>
                </a:lnTo>
                <a:lnTo>
                  <a:pt x="646176" y="1569720"/>
                </a:lnTo>
                <a:lnTo>
                  <a:pt x="644652" y="1572768"/>
                </a:lnTo>
                <a:lnTo>
                  <a:pt x="646176" y="1575816"/>
                </a:lnTo>
                <a:lnTo>
                  <a:pt x="649224" y="1577340"/>
                </a:lnTo>
                <a:lnTo>
                  <a:pt x="652272" y="1575816"/>
                </a:lnTo>
                <a:lnTo>
                  <a:pt x="653796" y="1572768"/>
                </a:lnTo>
                <a:close/>
              </a:path>
              <a:path w="2170429" h="1577339">
                <a:moveTo>
                  <a:pt x="635508" y="1572768"/>
                </a:moveTo>
                <a:lnTo>
                  <a:pt x="633984" y="1569720"/>
                </a:lnTo>
                <a:lnTo>
                  <a:pt x="630936" y="1568196"/>
                </a:lnTo>
                <a:lnTo>
                  <a:pt x="626364" y="1569720"/>
                </a:lnTo>
                <a:lnTo>
                  <a:pt x="624840" y="1572768"/>
                </a:lnTo>
                <a:lnTo>
                  <a:pt x="626364" y="1575816"/>
                </a:lnTo>
                <a:lnTo>
                  <a:pt x="630936" y="1577340"/>
                </a:lnTo>
                <a:lnTo>
                  <a:pt x="633984" y="1575816"/>
                </a:lnTo>
                <a:lnTo>
                  <a:pt x="635508" y="1572768"/>
                </a:lnTo>
                <a:close/>
              </a:path>
              <a:path w="2170429" h="1577339">
                <a:moveTo>
                  <a:pt x="615696" y="1572768"/>
                </a:moveTo>
                <a:lnTo>
                  <a:pt x="614172" y="1569720"/>
                </a:lnTo>
                <a:lnTo>
                  <a:pt x="611124" y="1568196"/>
                </a:lnTo>
                <a:lnTo>
                  <a:pt x="608076" y="1569720"/>
                </a:lnTo>
                <a:lnTo>
                  <a:pt x="606552" y="1572768"/>
                </a:lnTo>
                <a:lnTo>
                  <a:pt x="608076" y="1575816"/>
                </a:lnTo>
                <a:lnTo>
                  <a:pt x="611124" y="1577340"/>
                </a:lnTo>
                <a:lnTo>
                  <a:pt x="614172" y="1575816"/>
                </a:lnTo>
                <a:lnTo>
                  <a:pt x="615696" y="1572768"/>
                </a:lnTo>
                <a:close/>
              </a:path>
              <a:path w="2170429" h="1577339">
                <a:moveTo>
                  <a:pt x="597408" y="1572768"/>
                </a:moveTo>
                <a:lnTo>
                  <a:pt x="595884" y="1569720"/>
                </a:lnTo>
                <a:lnTo>
                  <a:pt x="591312" y="1568196"/>
                </a:lnTo>
                <a:lnTo>
                  <a:pt x="588264" y="1569720"/>
                </a:lnTo>
                <a:lnTo>
                  <a:pt x="586740" y="1572768"/>
                </a:lnTo>
                <a:lnTo>
                  <a:pt x="588264" y="1575816"/>
                </a:lnTo>
                <a:lnTo>
                  <a:pt x="591312" y="1577340"/>
                </a:lnTo>
                <a:lnTo>
                  <a:pt x="595884" y="1575816"/>
                </a:lnTo>
                <a:lnTo>
                  <a:pt x="597408" y="1572768"/>
                </a:lnTo>
                <a:close/>
              </a:path>
              <a:path w="2170429" h="1577339">
                <a:moveTo>
                  <a:pt x="577596" y="1572768"/>
                </a:moveTo>
                <a:lnTo>
                  <a:pt x="576072" y="1569720"/>
                </a:lnTo>
                <a:lnTo>
                  <a:pt x="573024" y="1568196"/>
                </a:lnTo>
                <a:lnTo>
                  <a:pt x="569976" y="1569720"/>
                </a:lnTo>
                <a:lnTo>
                  <a:pt x="568452" y="1572768"/>
                </a:lnTo>
                <a:lnTo>
                  <a:pt x="569976" y="1575816"/>
                </a:lnTo>
                <a:lnTo>
                  <a:pt x="573024" y="1577340"/>
                </a:lnTo>
                <a:lnTo>
                  <a:pt x="576072" y="1575816"/>
                </a:lnTo>
                <a:lnTo>
                  <a:pt x="577596" y="1572768"/>
                </a:lnTo>
                <a:close/>
              </a:path>
              <a:path w="2170429" h="1577339">
                <a:moveTo>
                  <a:pt x="559308" y="1572768"/>
                </a:moveTo>
                <a:lnTo>
                  <a:pt x="557784" y="1569720"/>
                </a:lnTo>
                <a:lnTo>
                  <a:pt x="553212" y="1568196"/>
                </a:lnTo>
                <a:lnTo>
                  <a:pt x="550164" y="1569720"/>
                </a:lnTo>
                <a:lnTo>
                  <a:pt x="548640" y="1572768"/>
                </a:lnTo>
                <a:lnTo>
                  <a:pt x="550164" y="1575816"/>
                </a:lnTo>
                <a:lnTo>
                  <a:pt x="553212" y="1577340"/>
                </a:lnTo>
                <a:lnTo>
                  <a:pt x="557784" y="1575816"/>
                </a:lnTo>
                <a:lnTo>
                  <a:pt x="559308" y="1572768"/>
                </a:lnTo>
                <a:close/>
              </a:path>
              <a:path w="2170429" h="1577339">
                <a:moveTo>
                  <a:pt x="539496" y="1572768"/>
                </a:moveTo>
                <a:lnTo>
                  <a:pt x="537972" y="1569720"/>
                </a:lnTo>
                <a:lnTo>
                  <a:pt x="534924" y="1568196"/>
                </a:lnTo>
                <a:lnTo>
                  <a:pt x="531876" y="1569720"/>
                </a:lnTo>
                <a:lnTo>
                  <a:pt x="530352" y="1572768"/>
                </a:lnTo>
                <a:lnTo>
                  <a:pt x="531876" y="1575816"/>
                </a:lnTo>
                <a:lnTo>
                  <a:pt x="534924" y="1577340"/>
                </a:lnTo>
                <a:lnTo>
                  <a:pt x="537972" y="1575816"/>
                </a:lnTo>
                <a:lnTo>
                  <a:pt x="539496" y="1572768"/>
                </a:lnTo>
                <a:close/>
              </a:path>
              <a:path w="2170429" h="1577339">
                <a:moveTo>
                  <a:pt x="521208" y="1572768"/>
                </a:moveTo>
                <a:lnTo>
                  <a:pt x="519684" y="1569720"/>
                </a:lnTo>
                <a:lnTo>
                  <a:pt x="515112" y="1568196"/>
                </a:lnTo>
                <a:lnTo>
                  <a:pt x="512064" y="1569720"/>
                </a:lnTo>
                <a:lnTo>
                  <a:pt x="510540" y="1572768"/>
                </a:lnTo>
                <a:lnTo>
                  <a:pt x="512064" y="1575816"/>
                </a:lnTo>
                <a:lnTo>
                  <a:pt x="515112" y="1577340"/>
                </a:lnTo>
                <a:lnTo>
                  <a:pt x="519684" y="1575816"/>
                </a:lnTo>
                <a:lnTo>
                  <a:pt x="521208" y="1572768"/>
                </a:lnTo>
                <a:close/>
              </a:path>
              <a:path w="2170429" h="1577339">
                <a:moveTo>
                  <a:pt x="501396" y="1572768"/>
                </a:moveTo>
                <a:lnTo>
                  <a:pt x="499872" y="1569720"/>
                </a:lnTo>
                <a:lnTo>
                  <a:pt x="496824" y="1568196"/>
                </a:lnTo>
                <a:lnTo>
                  <a:pt x="493776" y="1569720"/>
                </a:lnTo>
                <a:lnTo>
                  <a:pt x="492252" y="1572768"/>
                </a:lnTo>
                <a:lnTo>
                  <a:pt x="493776" y="1575816"/>
                </a:lnTo>
                <a:lnTo>
                  <a:pt x="496824" y="1577340"/>
                </a:lnTo>
                <a:lnTo>
                  <a:pt x="499872" y="1575816"/>
                </a:lnTo>
                <a:lnTo>
                  <a:pt x="501396" y="1572768"/>
                </a:lnTo>
                <a:close/>
              </a:path>
              <a:path w="2170429" h="1577339">
                <a:moveTo>
                  <a:pt x="483108" y="1572768"/>
                </a:moveTo>
                <a:lnTo>
                  <a:pt x="481584" y="1569720"/>
                </a:lnTo>
                <a:lnTo>
                  <a:pt x="477012" y="1568196"/>
                </a:lnTo>
                <a:lnTo>
                  <a:pt x="473964" y="1569720"/>
                </a:lnTo>
                <a:lnTo>
                  <a:pt x="472440" y="1572768"/>
                </a:lnTo>
                <a:lnTo>
                  <a:pt x="473964" y="1575816"/>
                </a:lnTo>
                <a:lnTo>
                  <a:pt x="477012" y="1577340"/>
                </a:lnTo>
                <a:lnTo>
                  <a:pt x="481584" y="1575816"/>
                </a:lnTo>
                <a:lnTo>
                  <a:pt x="483108" y="1572768"/>
                </a:lnTo>
                <a:close/>
              </a:path>
              <a:path w="2170429" h="1577339">
                <a:moveTo>
                  <a:pt x="463296" y="1572768"/>
                </a:moveTo>
                <a:lnTo>
                  <a:pt x="461772" y="1569720"/>
                </a:lnTo>
                <a:lnTo>
                  <a:pt x="458724" y="1568196"/>
                </a:lnTo>
                <a:lnTo>
                  <a:pt x="455676" y="1569720"/>
                </a:lnTo>
                <a:lnTo>
                  <a:pt x="454152" y="1572768"/>
                </a:lnTo>
                <a:lnTo>
                  <a:pt x="455676" y="1575816"/>
                </a:lnTo>
                <a:lnTo>
                  <a:pt x="458724" y="1577340"/>
                </a:lnTo>
                <a:lnTo>
                  <a:pt x="461772" y="1575816"/>
                </a:lnTo>
                <a:lnTo>
                  <a:pt x="463296" y="1572768"/>
                </a:lnTo>
                <a:close/>
              </a:path>
              <a:path w="2170429" h="1577339">
                <a:moveTo>
                  <a:pt x="445008" y="1572768"/>
                </a:moveTo>
                <a:lnTo>
                  <a:pt x="443484" y="1569720"/>
                </a:lnTo>
                <a:lnTo>
                  <a:pt x="438912" y="1568196"/>
                </a:lnTo>
                <a:lnTo>
                  <a:pt x="435864" y="1569720"/>
                </a:lnTo>
                <a:lnTo>
                  <a:pt x="434340" y="1572768"/>
                </a:lnTo>
                <a:lnTo>
                  <a:pt x="435864" y="1575816"/>
                </a:lnTo>
                <a:lnTo>
                  <a:pt x="438912" y="1577340"/>
                </a:lnTo>
                <a:lnTo>
                  <a:pt x="443484" y="1575816"/>
                </a:lnTo>
                <a:lnTo>
                  <a:pt x="445008" y="1572768"/>
                </a:lnTo>
                <a:close/>
              </a:path>
              <a:path w="2170429" h="1577339">
                <a:moveTo>
                  <a:pt x="425196" y="1572768"/>
                </a:moveTo>
                <a:lnTo>
                  <a:pt x="423672" y="1569720"/>
                </a:lnTo>
                <a:lnTo>
                  <a:pt x="420624" y="1568196"/>
                </a:lnTo>
                <a:lnTo>
                  <a:pt x="417576" y="1569720"/>
                </a:lnTo>
                <a:lnTo>
                  <a:pt x="416052" y="1572768"/>
                </a:lnTo>
                <a:lnTo>
                  <a:pt x="417576" y="1575816"/>
                </a:lnTo>
                <a:lnTo>
                  <a:pt x="420624" y="1577340"/>
                </a:lnTo>
                <a:lnTo>
                  <a:pt x="423672" y="1575816"/>
                </a:lnTo>
                <a:lnTo>
                  <a:pt x="425196" y="1572768"/>
                </a:lnTo>
                <a:close/>
              </a:path>
              <a:path w="2170429" h="1577339">
                <a:moveTo>
                  <a:pt x="406908" y="1572768"/>
                </a:moveTo>
                <a:lnTo>
                  <a:pt x="405384" y="1569720"/>
                </a:lnTo>
                <a:lnTo>
                  <a:pt x="400812" y="1568196"/>
                </a:lnTo>
                <a:lnTo>
                  <a:pt x="397764" y="1569720"/>
                </a:lnTo>
                <a:lnTo>
                  <a:pt x="396240" y="1572768"/>
                </a:lnTo>
                <a:lnTo>
                  <a:pt x="397764" y="1575816"/>
                </a:lnTo>
                <a:lnTo>
                  <a:pt x="400812" y="1577340"/>
                </a:lnTo>
                <a:lnTo>
                  <a:pt x="405384" y="1575816"/>
                </a:lnTo>
                <a:lnTo>
                  <a:pt x="406908" y="1572768"/>
                </a:lnTo>
                <a:close/>
              </a:path>
              <a:path w="2170429" h="1577339">
                <a:moveTo>
                  <a:pt x="387096" y="1572768"/>
                </a:moveTo>
                <a:lnTo>
                  <a:pt x="385572" y="1569720"/>
                </a:lnTo>
                <a:lnTo>
                  <a:pt x="382524" y="1568196"/>
                </a:lnTo>
                <a:lnTo>
                  <a:pt x="379476" y="1569720"/>
                </a:lnTo>
                <a:lnTo>
                  <a:pt x="377952" y="1572768"/>
                </a:lnTo>
                <a:lnTo>
                  <a:pt x="379476" y="1575816"/>
                </a:lnTo>
                <a:lnTo>
                  <a:pt x="382524" y="1577340"/>
                </a:lnTo>
                <a:lnTo>
                  <a:pt x="385572" y="1575816"/>
                </a:lnTo>
                <a:lnTo>
                  <a:pt x="387096" y="1572768"/>
                </a:lnTo>
                <a:close/>
              </a:path>
              <a:path w="2170429" h="1577339">
                <a:moveTo>
                  <a:pt x="368808" y="1572768"/>
                </a:moveTo>
                <a:lnTo>
                  <a:pt x="367284" y="1569720"/>
                </a:lnTo>
                <a:lnTo>
                  <a:pt x="362712" y="1568196"/>
                </a:lnTo>
                <a:lnTo>
                  <a:pt x="359664" y="1569720"/>
                </a:lnTo>
                <a:lnTo>
                  <a:pt x="358140" y="1572768"/>
                </a:lnTo>
                <a:lnTo>
                  <a:pt x="359664" y="1575816"/>
                </a:lnTo>
                <a:lnTo>
                  <a:pt x="362712" y="1577340"/>
                </a:lnTo>
                <a:lnTo>
                  <a:pt x="367284" y="1575816"/>
                </a:lnTo>
                <a:lnTo>
                  <a:pt x="368808" y="1572768"/>
                </a:lnTo>
                <a:close/>
              </a:path>
              <a:path w="2170429" h="1577339">
                <a:moveTo>
                  <a:pt x="348996" y="1572768"/>
                </a:moveTo>
                <a:lnTo>
                  <a:pt x="347472" y="1569720"/>
                </a:lnTo>
                <a:lnTo>
                  <a:pt x="344424" y="1568196"/>
                </a:lnTo>
                <a:lnTo>
                  <a:pt x="341376" y="1569720"/>
                </a:lnTo>
                <a:lnTo>
                  <a:pt x="339852" y="1572768"/>
                </a:lnTo>
                <a:lnTo>
                  <a:pt x="341376" y="1575816"/>
                </a:lnTo>
                <a:lnTo>
                  <a:pt x="344424" y="1577340"/>
                </a:lnTo>
                <a:lnTo>
                  <a:pt x="347472" y="1575816"/>
                </a:lnTo>
                <a:lnTo>
                  <a:pt x="348996" y="1572768"/>
                </a:lnTo>
                <a:close/>
              </a:path>
              <a:path w="2170429" h="1577339">
                <a:moveTo>
                  <a:pt x="330708" y="1572768"/>
                </a:moveTo>
                <a:lnTo>
                  <a:pt x="329184" y="1569720"/>
                </a:lnTo>
                <a:lnTo>
                  <a:pt x="324612" y="1568196"/>
                </a:lnTo>
                <a:lnTo>
                  <a:pt x="321564" y="1569720"/>
                </a:lnTo>
                <a:lnTo>
                  <a:pt x="320040" y="1572768"/>
                </a:lnTo>
                <a:lnTo>
                  <a:pt x="321564" y="1575816"/>
                </a:lnTo>
                <a:lnTo>
                  <a:pt x="324612" y="1577340"/>
                </a:lnTo>
                <a:lnTo>
                  <a:pt x="329184" y="1575816"/>
                </a:lnTo>
                <a:lnTo>
                  <a:pt x="330708" y="1572768"/>
                </a:lnTo>
                <a:close/>
              </a:path>
              <a:path w="2170429" h="1577339">
                <a:moveTo>
                  <a:pt x="310896" y="1572768"/>
                </a:moveTo>
                <a:lnTo>
                  <a:pt x="309372" y="1569720"/>
                </a:lnTo>
                <a:lnTo>
                  <a:pt x="306324" y="1568196"/>
                </a:lnTo>
                <a:lnTo>
                  <a:pt x="303276" y="1569720"/>
                </a:lnTo>
                <a:lnTo>
                  <a:pt x="301752" y="1572768"/>
                </a:lnTo>
                <a:lnTo>
                  <a:pt x="303276" y="1575816"/>
                </a:lnTo>
                <a:lnTo>
                  <a:pt x="306324" y="1577340"/>
                </a:lnTo>
                <a:lnTo>
                  <a:pt x="309372" y="1575816"/>
                </a:lnTo>
                <a:lnTo>
                  <a:pt x="310896" y="1572768"/>
                </a:lnTo>
                <a:close/>
              </a:path>
              <a:path w="2170429" h="1577339">
                <a:moveTo>
                  <a:pt x="292608" y="1572768"/>
                </a:moveTo>
                <a:lnTo>
                  <a:pt x="291084" y="1569720"/>
                </a:lnTo>
                <a:lnTo>
                  <a:pt x="286512" y="1568196"/>
                </a:lnTo>
                <a:lnTo>
                  <a:pt x="283464" y="1569720"/>
                </a:lnTo>
                <a:lnTo>
                  <a:pt x="281940" y="1572768"/>
                </a:lnTo>
                <a:lnTo>
                  <a:pt x="283464" y="1575816"/>
                </a:lnTo>
                <a:lnTo>
                  <a:pt x="286512" y="1577340"/>
                </a:lnTo>
                <a:lnTo>
                  <a:pt x="291084" y="1575816"/>
                </a:lnTo>
                <a:lnTo>
                  <a:pt x="292608" y="1572768"/>
                </a:lnTo>
                <a:close/>
              </a:path>
              <a:path w="2170429" h="1577339">
                <a:moveTo>
                  <a:pt x="272796" y="1572768"/>
                </a:moveTo>
                <a:lnTo>
                  <a:pt x="271272" y="1569720"/>
                </a:lnTo>
                <a:lnTo>
                  <a:pt x="268224" y="1568196"/>
                </a:lnTo>
                <a:lnTo>
                  <a:pt x="265176" y="1569720"/>
                </a:lnTo>
                <a:lnTo>
                  <a:pt x="263652" y="1572768"/>
                </a:lnTo>
                <a:lnTo>
                  <a:pt x="265176" y="1575816"/>
                </a:lnTo>
                <a:lnTo>
                  <a:pt x="268224" y="1577340"/>
                </a:lnTo>
                <a:lnTo>
                  <a:pt x="271272" y="1575816"/>
                </a:lnTo>
                <a:lnTo>
                  <a:pt x="272796" y="1572768"/>
                </a:lnTo>
                <a:close/>
              </a:path>
              <a:path w="2170429" h="1577339">
                <a:moveTo>
                  <a:pt x="254508" y="1572768"/>
                </a:moveTo>
                <a:lnTo>
                  <a:pt x="252984" y="1569720"/>
                </a:lnTo>
                <a:lnTo>
                  <a:pt x="248412" y="1568196"/>
                </a:lnTo>
                <a:lnTo>
                  <a:pt x="245364" y="1569720"/>
                </a:lnTo>
                <a:lnTo>
                  <a:pt x="243840" y="1572768"/>
                </a:lnTo>
                <a:lnTo>
                  <a:pt x="245364" y="1575816"/>
                </a:lnTo>
                <a:lnTo>
                  <a:pt x="248412" y="1577340"/>
                </a:lnTo>
                <a:lnTo>
                  <a:pt x="252984" y="1575816"/>
                </a:lnTo>
                <a:lnTo>
                  <a:pt x="254508" y="1572768"/>
                </a:lnTo>
                <a:close/>
              </a:path>
              <a:path w="2170429" h="1577339">
                <a:moveTo>
                  <a:pt x="234696" y="1572768"/>
                </a:moveTo>
                <a:lnTo>
                  <a:pt x="233172" y="1569720"/>
                </a:lnTo>
                <a:lnTo>
                  <a:pt x="230124" y="1568196"/>
                </a:lnTo>
                <a:lnTo>
                  <a:pt x="227076" y="1569720"/>
                </a:lnTo>
                <a:lnTo>
                  <a:pt x="225552" y="1572768"/>
                </a:lnTo>
                <a:lnTo>
                  <a:pt x="227076" y="1575816"/>
                </a:lnTo>
                <a:lnTo>
                  <a:pt x="230124" y="1577340"/>
                </a:lnTo>
                <a:lnTo>
                  <a:pt x="233172" y="1575816"/>
                </a:lnTo>
                <a:lnTo>
                  <a:pt x="234696" y="1572768"/>
                </a:lnTo>
                <a:close/>
              </a:path>
              <a:path w="2170429" h="1577339">
                <a:moveTo>
                  <a:pt x="216408" y="1572768"/>
                </a:moveTo>
                <a:lnTo>
                  <a:pt x="214884" y="1569720"/>
                </a:lnTo>
                <a:lnTo>
                  <a:pt x="210312" y="1568196"/>
                </a:lnTo>
                <a:lnTo>
                  <a:pt x="207264" y="1569720"/>
                </a:lnTo>
                <a:lnTo>
                  <a:pt x="205740" y="1572768"/>
                </a:lnTo>
                <a:lnTo>
                  <a:pt x="207264" y="1575816"/>
                </a:lnTo>
                <a:lnTo>
                  <a:pt x="210312" y="1577340"/>
                </a:lnTo>
                <a:lnTo>
                  <a:pt x="214884" y="1575816"/>
                </a:lnTo>
                <a:lnTo>
                  <a:pt x="216408" y="1572768"/>
                </a:lnTo>
                <a:close/>
              </a:path>
              <a:path w="2170429" h="1577339">
                <a:moveTo>
                  <a:pt x="196596" y="1572768"/>
                </a:moveTo>
                <a:lnTo>
                  <a:pt x="195072" y="1569720"/>
                </a:lnTo>
                <a:lnTo>
                  <a:pt x="192024" y="1568196"/>
                </a:lnTo>
                <a:lnTo>
                  <a:pt x="188976" y="1569720"/>
                </a:lnTo>
                <a:lnTo>
                  <a:pt x="187452" y="1572768"/>
                </a:lnTo>
                <a:lnTo>
                  <a:pt x="188976" y="1575816"/>
                </a:lnTo>
                <a:lnTo>
                  <a:pt x="192024" y="1577340"/>
                </a:lnTo>
                <a:lnTo>
                  <a:pt x="195072" y="1575816"/>
                </a:lnTo>
                <a:lnTo>
                  <a:pt x="196596" y="1572768"/>
                </a:lnTo>
                <a:close/>
              </a:path>
              <a:path w="2170429" h="1577339">
                <a:moveTo>
                  <a:pt x="176784" y="1575816"/>
                </a:moveTo>
                <a:lnTo>
                  <a:pt x="176784" y="1569720"/>
                </a:lnTo>
                <a:lnTo>
                  <a:pt x="172212" y="1568196"/>
                </a:lnTo>
                <a:lnTo>
                  <a:pt x="169164" y="1569720"/>
                </a:lnTo>
                <a:lnTo>
                  <a:pt x="167640" y="1572768"/>
                </a:lnTo>
                <a:lnTo>
                  <a:pt x="169164" y="1575816"/>
                </a:lnTo>
                <a:lnTo>
                  <a:pt x="172212" y="1577340"/>
                </a:lnTo>
                <a:lnTo>
                  <a:pt x="176784" y="1575816"/>
                </a:lnTo>
                <a:close/>
              </a:path>
              <a:path w="2170429" h="1577339">
                <a:moveTo>
                  <a:pt x="158496" y="1572768"/>
                </a:moveTo>
                <a:lnTo>
                  <a:pt x="156972" y="1569720"/>
                </a:lnTo>
                <a:lnTo>
                  <a:pt x="153924" y="1568196"/>
                </a:lnTo>
                <a:lnTo>
                  <a:pt x="150876" y="1569720"/>
                </a:lnTo>
                <a:lnTo>
                  <a:pt x="149352" y="1572768"/>
                </a:lnTo>
                <a:lnTo>
                  <a:pt x="150876" y="1575816"/>
                </a:lnTo>
                <a:lnTo>
                  <a:pt x="153924" y="1577340"/>
                </a:lnTo>
                <a:lnTo>
                  <a:pt x="156972" y="1575816"/>
                </a:lnTo>
                <a:lnTo>
                  <a:pt x="158496" y="1572768"/>
                </a:lnTo>
                <a:close/>
              </a:path>
              <a:path w="2170429" h="1577339">
                <a:moveTo>
                  <a:pt x="138684" y="1575816"/>
                </a:moveTo>
                <a:lnTo>
                  <a:pt x="138684" y="1569720"/>
                </a:lnTo>
                <a:lnTo>
                  <a:pt x="134112" y="1568196"/>
                </a:lnTo>
                <a:lnTo>
                  <a:pt x="131064" y="1569720"/>
                </a:lnTo>
                <a:lnTo>
                  <a:pt x="129540" y="1572768"/>
                </a:lnTo>
                <a:lnTo>
                  <a:pt x="131064" y="1575816"/>
                </a:lnTo>
                <a:lnTo>
                  <a:pt x="134112" y="1577340"/>
                </a:lnTo>
                <a:lnTo>
                  <a:pt x="138684" y="1575816"/>
                </a:lnTo>
                <a:close/>
              </a:path>
              <a:path w="2170429" h="1577339">
                <a:moveTo>
                  <a:pt x="120396" y="1572768"/>
                </a:moveTo>
                <a:lnTo>
                  <a:pt x="118872" y="1569720"/>
                </a:lnTo>
                <a:lnTo>
                  <a:pt x="115824" y="1568196"/>
                </a:lnTo>
                <a:lnTo>
                  <a:pt x="112776" y="1569720"/>
                </a:lnTo>
                <a:lnTo>
                  <a:pt x="111252" y="1572768"/>
                </a:lnTo>
                <a:lnTo>
                  <a:pt x="112776" y="1575816"/>
                </a:lnTo>
                <a:lnTo>
                  <a:pt x="115824" y="1577340"/>
                </a:lnTo>
                <a:lnTo>
                  <a:pt x="118872" y="1575816"/>
                </a:lnTo>
                <a:lnTo>
                  <a:pt x="120396" y="1572768"/>
                </a:lnTo>
                <a:close/>
              </a:path>
              <a:path w="2170429" h="1577339">
                <a:moveTo>
                  <a:pt x="100584" y="1575816"/>
                </a:moveTo>
                <a:lnTo>
                  <a:pt x="100584" y="1569720"/>
                </a:lnTo>
                <a:lnTo>
                  <a:pt x="96012" y="1568196"/>
                </a:lnTo>
                <a:lnTo>
                  <a:pt x="92964" y="1569720"/>
                </a:lnTo>
                <a:lnTo>
                  <a:pt x="91440" y="1572768"/>
                </a:lnTo>
                <a:lnTo>
                  <a:pt x="92964" y="1575816"/>
                </a:lnTo>
                <a:lnTo>
                  <a:pt x="96012" y="1577340"/>
                </a:lnTo>
                <a:lnTo>
                  <a:pt x="100584" y="1575816"/>
                </a:lnTo>
                <a:close/>
              </a:path>
              <a:path w="2170429" h="1577339">
                <a:moveTo>
                  <a:pt x="82296" y="1572768"/>
                </a:moveTo>
                <a:lnTo>
                  <a:pt x="80772" y="1569720"/>
                </a:lnTo>
                <a:lnTo>
                  <a:pt x="77724" y="1568196"/>
                </a:lnTo>
                <a:lnTo>
                  <a:pt x="74676" y="1569720"/>
                </a:lnTo>
                <a:lnTo>
                  <a:pt x="73152" y="1572768"/>
                </a:lnTo>
                <a:lnTo>
                  <a:pt x="74676" y="1575816"/>
                </a:lnTo>
                <a:lnTo>
                  <a:pt x="77724" y="1577340"/>
                </a:lnTo>
                <a:lnTo>
                  <a:pt x="80772" y="1575816"/>
                </a:lnTo>
                <a:lnTo>
                  <a:pt x="82296" y="1572768"/>
                </a:lnTo>
                <a:close/>
              </a:path>
              <a:path w="2170429" h="1577339">
                <a:moveTo>
                  <a:pt x="62484" y="1575816"/>
                </a:moveTo>
                <a:lnTo>
                  <a:pt x="62484" y="1569720"/>
                </a:lnTo>
                <a:lnTo>
                  <a:pt x="57912" y="1568196"/>
                </a:lnTo>
                <a:lnTo>
                  <a:pt x="54864" y="1569720"/>
                </a:lnTo>
                <a:lnTo>
                  <a:pt x="53340" y="1572768"/>
                </a:lnTo>
                <a:lnTo>
                  <a:pt x="54864" y="1575816"/>
                </a:lnTo>
                <a:lnTo>
                  <a:pt x="57912" y="1577340"/>
                </a:lnTo>
                <a:lnTo>
                  <a:pt x="62484" y="1575816"/>
                </a:lnTo>
                <a:close/>
              </a:path>
              <a:path w="2170429" h="1577339">
                <a:moveTo>
                  <a:pt x="44196" y="1572768"/>
                </a:moveTo>
                <a:lnTo>
                  <a:pt x="42672" y="1569720"/>
                </a:lnTo>
                <a:lnTo>
                  <a:pt x="39624" y="1568196"/>
                </a:lnTo>
                <a:lnTo>
                  <a:pt x="36576" y="1569720"/>
                </a:lnTo>
                <a:lnTo>
                  <a:pt x="35052" y="1572768"/>
                </a:lnTo>
                <a:lnTo>
                  <a:pt x="36576" y="1575816"/>
                </a:lnTo>
                <a:lnTo>
                  <a:pt x="39624" y="1577340"/>
                </a:lnTo>
                <a:lnTo>
                  <a:pt x="42672" y="1575816"/>
                </a:lnTo>
                <a:lnTo>
                  <a:pt x="44196" y="1572768"/>
                </a:lnTo>
                <a:close/>
              </a:path>
              <a:path w="2170429" h="1577339">
                <a:moveTo>
                  <a:pt x="24384" y="1575816"/>
                </a:moveTo>
                <a:lnTo>
                  <a:pt x="24384" y="1569720"/>
                </a:lnTo>
                <a:lnTo>
                  <a:pt x="19812" y="1568196"/>
                </a:lnTo>
                <a:lnTo>
                  <a:pt x="16764" y="1569720"/>
                </a:lnTo>
                <a:lnTo>
                  <a:pt x="15240" y="1572768"/>
                </a:lnTo>
                <a:lnTo>
                  <a:pt x="16764" y="1575816"/>
                </a:lnTo>
                <a:lnTo>
                  <a:pt x="19812" y="1577340"/>
                </a:lnTo>
                <a:lnTo>
                  <a:pt x="24384" y="1575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512694" y="4691276"/>
            <a:ext cx="15487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0850">
              <a:lnSpc>
                <a:spcPct val="150000"/>
              </a:lnSpc>
              <a:spcBef>
                <a:spcPts val="100"/>
              </a:spcBef>
            </a:pPr>
            <a:r>
              <a:rPr sz="1600" spc="-10" dirty="0">
                <a:latin typeface="Arial"/>
                <a:cs typeface="Arial"/>
              </a:rPr>
              <a:t>Sub-seções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Justificativa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035426" y="5804405"/>
            <a:ext cx="95504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Arial"/>
                <a:cs typeface="Arial"/>
              </a:rPr>
              <a:t>•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Fonte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12</a:t>
            </a:r>
            <a:endParaRPr sz="1600">
              <a:latin typeface="Arial"/>
              <a:cs typeface="Arial"/>
            </a:endParaRPr>
          </a:p>
          <a:p>
            <a:pPr marL="30480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•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“Pontos”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945510" y="6542021"/>
            <a:ext cx="10763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paginação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89198" y="821436"/>
            <a:ext cx="2891155" cy="379730"/>
          </a:xfrm>
          <a:custGeom>
            <a:avLst/>
            <a:gdLst/>
            <a:ahLst/>
            <a:cxnLst/>
            <a:rect l="l" t="t" r="r" b="b"/>
            <a:pathLst>
              <a:path w="2891154" h="379730">
                <a:moveTo>
                  <a:pt x="2891028" y="379476"/>
                </a:moveTo>
                <a:lnTo>
                  <a:pt x="2891028" y="0"/>
                </a:lnTo>
                <a:lnTo>
                  <a:pt x="0" y="0"/>
                </a:lnTo>
                <a:lnTo>
                  <a:pt x="0" y="379476"/>
                </a:lnTo>
                <a:lnTo>
                  <a:pt x="4572" y="379476"/>
                </a:lnTo>
                <a:lnTo>
                  <a:pt x="4572" y="9144"/>
                </a:lnTo>
                <a:lnTo>
                  <a:pt x="10668" y="4572"/>
                </a:lnTo>
                <a:lnTo>
                  <a:pt x="10668" y="9144"/>
                </a:lnTo>
                <a:lnTo>
                  <a:pt x="2881884" y="9144"/>
                </a:lnTo>
                <a:lnTo>
                  <a:pt x="2881884" y="4572"/>
                </a:lnTo>
                <a:lnTo>
                  <a:pt x="2886456" y="9144"/>
                </a:lnTo>
                <a:lnTo>
                  <a:pt x="2886456" y="379476"/>
                </a:lnTo>
                <a:lnTo>
                  <a:pt x="2891028" y="379476"/>
                </a:lnTo>
                <a:close/>
              </a:path>
              <a:path w="2891154" h="379730">
                <a:moveTo>
                  <a:pt x="10668" y="9144"/>
                </a:moveTo>
                <a:lnTo>
                  <a:pt x="10668" y="4572"/>
                </a:lnTo>
                <a:lnTo>
                  <a:pt x="4572" y="9144"/>
                </a:lnTo>
                <a:lnTo>
                  <a:pt x="10668" y="9144"/>
                </a:lnTo>
                <a:close/>
              </a:path>
              <a:path w="2891154" h="379730">
                <a:moveTo>
                  <a:pt x="10668" y="370332"/>
                </a:moveTo>
                <a:lnTo>
                  <a:pt x="10668" y="9144"/>
                </a:lnTo>
                <a:lnTo>
                  <a:pt x="4572" y="9144"/>
                </a:lnTo>
                <a:lnTo>
                  <a:pt x="4572" y="370332"/>
                </a:lnTo>
                <a:lnTo>
                  <a:pt x="10668" y="370332"/>
                </a:lnTo>
                <a:close/>
              </a:path>
              <a:path w="2891154" h="379730">
                <a:moveTo>
                  <a:pt x="2886456" y="370332"/>
                </a:moveTo>
                <a:lnTo>
                  <a:pt x="4572" y="370332"/>
                </a:lnTo>
                <a:lnTo>
                  <a:pt x="10668" y="374904"/>
                </a:lnTo>
                <a:lnTo>
                  <a:pt x="10668" y="379476"/>
                </a:lnTo>
                <a:lnTo>
                  <a:pt x="2881884" y="379476"/>
                </a:lnTo>
                <a:lnTo>
                  <a:pt x="2881884" y="374904"/>
                </a:lnTo>
                <a:lnTo>
                  <a:pt x="2886456" y="370332"/>
                </a:lnTo>
                <a:close/>
              </a:path>
              <a:path w="2891154" h="379730">
                <a:moveTo>
                  <a:pt x="10668" y="379476"/>
                </a:moveTo>
                <a:lnTo>
                  <a:pt x="10668" y="374904"/>
                </a:lnTo>
                <a:lnTo>
                  <a:pt x="4572" y="370332"/>
                </a:lnTo>
                <a:lnTo>
                  <a:pt x="4572" y="379476"/>
                </a:lnTo>
                <a:lnTo>
                  <a:pt x="10668" y="379476"/>
                </a:lnTo>
                <a:close/>
              </a:path>
              <a:path w="2891154" h="379730">
                <a:moveTo>
                  <a:pt x="2886456" y="9144"/>
                </a:moveTo>
                <a:lnTo>
                  <a:pt x="2881884" y="4572"/>
                </a:lnTo>
                <a:lnTo>
                  <a:pt x="2881884" y="9144"/>
                </a:lnTo>
                <a:lnTo>
                  <a:pt x="2886456" y="9144"/>
                </a:lnTo>
                <a:close/>
              </a:path>
              <a:path w="2891154" h="379730">
                <a:moveTo>
                  <a:pt x="2886456" y="370332"/>
                </a:moveTo>
                <a:lnTo>
                  <a:pt x="2886456" y="9144"/>
                </a:lnTo>
                <a:lnTo>
                  <a:pt x="2881884" y="9144"/>
                </a:lnTo>
                <a:lnTo>
                  <a:pt x="2881884" y="370332"/>
                </a:lnTo>
                <a:lnTo>
                  <a:pt x="2886456" y="370332"/>
                </a:lnTo>
                <a:close/>
              </a:path>
              <a:path w="2891154" h="379730">
                <a:moveTo>
                  <a:pt x="2886456" y="379476"/>
                </a:moveTo>
                <a:lnTo>
                  <a:pt x="2886456" y="370332"/>
                </a:lnTo>
                <a:lnTo>
                  <a:pt x="2881884" y="374904"/>
                </a:lnTo>
                <a:lnTo>
                  <a:pt x="2881884" y="379476"/>
                </a:lnTo>
                <a:lnTo>
                  <a:pt x="2886456" y="3794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317879" y="852931"/>
            <a:ext cx="22313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Relatório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pesquisa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72668" y="3777995"/>
            <a:ext cx="9145905" cy="3429000"/>
            <a:chOff x="772668" y="3777995"/>
            <a:chExt cx="9145905" cy="3429000"/>
          </a:xfrm>
        </p:grpSpPr>
        <p:sp>
          <p:nvSpPr>
            <p:cNvPr id="5" name="object 5"/>
            <p:cNvSpPr/>
            <p:nvPr/>
          </p:nvSpPr>
          <p:spPr>
            <a:xfrm>
              <a:off x="774073" y="3777996"/>
              <a:ext cx="9144000" cy="3429000"/>
            </a:xfrm>
            <a:custGeom>
              <a:avLst/>
              <a:gdLst/>
              <a:ahLst/>
              <a:cxnLst/>
              <a:rect l="l" t="t" r="r" b="b"/>
              <a:pathLst>
                <a:path w="9144000" h="3429000">
                  <a:moveTo>
                    <a:pt x="9143996" y="3428999"/>
                  </a:moveTo>
                  <a:lnTo>
                    <a:pt x="9143996" y="0"/>
                  </a:lnTo>
                  <a:lnTo>
                    <a:pt x="0" y="0"/>
                  </a:lnTo>
                  <a:lnTo>
                    <a:pt x="0" y="3428999"/>
                  </a:lnTo>
                  <a:lnTo>
                    <a:pt x="9143996" y="34289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2668" y="3777995"/>
              <a:ext cx="181355" cy="342899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774073" y="3777996"/>
              <a:ext cx="184785" cy="3429000"/>
            </a:xfrm>
            <a:custGeom>
              <a:avLst/>
              <a:gdLst/>
              <a:ahLst/>
              <a:cxnLst/>
              <a:rect l="l" t="t" r="r" b="b"/>
              <a:pathLst>
                <a:path w="184784" h="3429000">
                  <a:moveTo>
                    <a:pt x="6096" y="3424427"/>
                  </a:moveTo>
                  <a:lnTo>
                    <a:pt x="6096" y="0"/>
                  </a:lnTo>
                  <a:lnTo>
                    <a:pt x="0" y="0"/>
                  </a:lnTo>
                  <a:lnTo>
                    <a:pt x="0" y="3428999"/>
                  </a:lnTo>
                  <a:lnTo>
                    <a:pt x="0" y="3424427"/>
                  </a:lnTo>
                  <a:lnTo>
                    <a:pt x="6096" y="3424427"/>
                  </a:lnTo>
                  <a:close/>
                </a:path>
                <a:path w="184784" h="3429000">
                  <a:moveTo>
                    <a:pt x="179832" y="3424427"/>
                  </a:moveTo>
                  <a:lnTo>
                    <a:pt x="0" y="3424427"/>
                  </a:lnTo>
                  <a:lnTo>
                    <a:pt x="6096" y="3428999"/>
                  </a:lnTo>
                  <a:lnTo>
                    <a:pt x="175260" y="3428999"/>
                  </a:lnTo>
                  <a:lnTo>
                    <a:pt x="179832" y="3424427"/>
                  </a:lnTo>
                  <a:close/>
                </a:path>
                <a:path w="184784" h="3429000">
                  <a:moveTo>
                    <a:pt x="6096" y="3428999"/>
                  </a:moveTo>
                  <a:lnTo>
                    <a:pt x="0" y="3424427"/>
                  </a:lnTo>
                  <a:lnTo>
                    <a:pt x="0" y="3428999"/>
                  </a:lnTo>
                  <a:lnTo>
                    <a:pt x="6096" y="3428999"/>
                  </a:lnTo>
                  <a:close/>
                </a:path>
                <a:path w="184784" h="3429000">
                  <a:moveTo>
                    <a:pt x="184404" y="3428999"/>
                  </a:moveTo>
                  <a:lnTo>
                    <a:pt x="184404" y="0"/>
                  </a:lnTo>
                  <a:lnTo>
                    <a:pt x="175260" y="0"/>
                  </a:lnTo>
                  <a:lnTo>
                    <a:pt x="175260" y="3424427"/>
                  </a:lnTo>
                  <a:lnTo>
                    <a:pt x="179832" y="3424427"/>
                  </a:lnTo>
                  <a:lnTo>
                    <a:pt x="179832" y="3428999"/>
                  </a:lnTo>
                  <a:lnTo>
                    <a:pt x="184404" y="3428999"/>
                  </a:lnTo>
                  <a:close/>
                </a:path>
                <a:path w="184784" h="3429000">
                  <a:moveTo>
                    <a:pt x="179832" y="3428999"/>
                  </a:moveTo>
                  <a:lnTo>
                    <a:pt x="179832" y="3424427"/>
                  </a:lnTo>
                  <a:lnTo>
                    <a:pt x="175260" y="3428999"/>
                  </a:lnTo>
                  <a:lnTo>
                    <a:pt x="179832" y="3428999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3185" y="5839967"/>
              <a:ext cx="214883" cy="136702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9698614" y="5833872"/>
              <a:ext cx="219710" cy="1373505"/>
            </a:xfrm>
            <a:custGeom>
              <a:avLst/>
              <a:gdLst/>
              <a:ahLst/>
              <a:cxnLst/>
              <a:rect l="l" t="t" r="r" b="b"/>
              <a:pathLst>
                <a:path w="219709" h="1373504">
                  <a:moveTo>
                    <a:pt x="219455" y="10667"/>
                  </a:moveTo>
                  <a:lnTo>
                    <a:pt x="219455" y="0"/>
                  </a:lnTo>
                  <a:lnTo>
                    <a:pt x="0" y="0"/>
                  </a:lnTo>
                  <a:lnTo>
                    <a:pt x="0" y="1373124"/>
                  </a:lnTo>
                  <a:lnTo>
                    <a:pt x="4572" y="1373124"/>
                  </a:lnTo>
                  <a:lnTo>
                    <a:pt x="4572" y="10668"/>
                  </a:lnTo>
                  <a:lnTo>
                    <a:pt x="9144" y="6096"/>
                  </a:lnTo>
                  <a:lnTo>
                    <a:pt x="9144" y="10668"/>
                  </a:lnTo>
                  <a:lnTo>
                    <a:pt x="214884" y="10668"/>
                  </a:lnTo>
                  <a:lnTo>
                    <a:pt x="214884" y="6096"/>
                  </a:lnTo>
                  <a:lnTo>
                    <a:pt x="219455" y="10667"/>
                  </a:lnTo>
                  <a:close/>
                </a:path>
                <a:path w="219709" h="1373504">
                  <a:moveTo>
                    <a:pt x="9144" y="10668"/>
                  </a:moveTo>
                  <a:lnTo>
                    <a:pt x="9144" y="6096"/>
                  </a:lnTo>
                  <a:lnTo>
                    <a:pt x="4572" y="10668"/>
                  </a:lnTo>
                  <a:lnTo>
                    <a:pt x="9144" y="10668"/>
                  </a:lnTo>
                  <a:close/>
                </a:path>
                <a:path w="219709" h="1373504">
                  <a:moveTo>
                    <a:pt x="9144" y="1368552"/>
                  </a:moveTo>
                  <a:lnTo>
                    <a:pt x="9144" y="10668"/>
                  </a:lnTo>
                  <a:lnTo>
                    <a:pt x="4572" y="10668"/>
                  </a:lnTo>
                  <a:lnTo>
                    <a:pt x="4572" y="1368552"/>
                  </a:lnTo>
                  <a:lnTo>
                    <a:pt x="9144" y="1368552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4572" y="1368552"/>
                  </a:lnTo>
                  <a:lnTo>
                    <a:pt x="9144" y="1373124"/>
                  </a:lnTo>
                  <a:lnTo>
                    <a:pt x="214884" y="1373124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9144" y="1373124"/>
                  </a:moveTo>
                  <a:lnTo>
                    <a:pt x="4572" y="1368552"/>
                  </a:lnTo>
                  <a:lnTo>
                    <a:pt x="4572" y="1373124"/>
                  </a:lnTo>
                  <a:lnTo>
                    <a:pt x="9144" y="1373124"/>
                  </a:lnTo>
                  <a:close/>
                </a:path>
                <a:path w="219709" h="1373504">
                  <a:moveTo>
                    <a:pt x="219455" y="10668"/>
                  </a:moveTo>
                  <a:lnTo>
                    <a:pt x="214884" y="6096"/>
                  </a:lnTo>
                  <a:lnTo>
                    <a:pt x="214884" y="10668"/>
                  </a:lnTo>
                  <a:lnTo>
                    <a:pt x="219455" y="10668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219455" y="10668"/>
                  </a:lnTo>
                  <a:lnTo>
                    <a:pt x="214884" y="10668"/>
                  </a:lnTo>
                  <a:lnTo>
                    <a:pt x="214884" y="1368552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219455" y="1373124"/>
                  </a:moveTo>
                  <a:lnTo>
                    <a:pt x="219455" y="1368552"/>
                  </a:lnTo>
                  <a:lnTo>
                    <a:pt x="214884" y="1373124"/>
                  </a:lnTo>
                  <a:lnTo>
                    <a:pt x="219455" y="1373124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929259" y="4867145"/>
            <a:ext cx="1557020" cy="84836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sz="1200" spc="-10" dirty="0">
                <a:latin typeface="Arial"/>
                <a:cs typeface="Arial"/>
              </a:rPr>
              <a:t>RESULTADOS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  <a:tabLst>
                <a:tab pos="298450" algn="l"/>
              </a:tabLst>
            </a:pPr>
            <a:r>
              <a:rPr sz="1200" spc="-50" dirty="0">
                <a:latin typeface="Arial"/>
                <a:cs typeface="Arial"/>
              </a:rPr>
              <a:t>•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Arial"/>
                <a:cs typeface="Arial"/>
              </a:rPr>
              <a:t>APRESENTAÇÃO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  <a:tabLst>
                <a:tab pos="299085" algn="l"/>
              </a:tabLst>
            </a:pPr>
            <a:r>
              <a:rPr sz="1200" spc="-50" dirty="0">
                <a:latin typeface="Arial"/>
                <a:cs typeface="Arial"/>
              </a:rPr>
              <a:t>•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Arial"/>
                <a:cs typeface="Arial"/>
              </a:rPr>
              <a:t>DISCUSSÃO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947047" y="431291"/>
          <a:ext cx="4969509" cy="6761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8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94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905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SUMÁRIO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5905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INTRODUÇÃO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......................................................................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marL="59055">
                        <a:lnSpc>
                          <a:spcPts val="135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1.1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Justificativa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.........................................................................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11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590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1.2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Problema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da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pesquisa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........................................................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15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955">
                <a:tc>
                  <a:txBody>
                    <a:bodyPr/>
                    <a:lstStyle/>
                    <a:p>
                      <a:pPr marL="59055">
                        <a:lnSpc>
                          <a:spcPts val="135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OBJETIVOS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..........................................................................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17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55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REVISÃO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DA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LITERATURA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18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55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MATERIAL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MÉTODOS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......................................................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35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955">
                <a:tc>
                  <a:txBody>
                    <a:bodyPr/>
                    <a:lstStyle/>
                    <a:p>
                      <a:pPr marL="59055">
                        <a:lnSpc>
                          <a:spcPts val="136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4.1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Tipo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pesquisa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................................................................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35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590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4.2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Local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estudo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..................................................................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36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4.3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População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estudo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..........................................................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37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59055">
                        <a:lnSpc>
                          <a:spcPts val="955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4.4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Coleta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dados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.................................................................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55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37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3920">
                <a:tc gridSpan="2"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100"/>
                        </a:spcBef>
                        <a:tabLst>
                          <a:tab pos="470344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4.4.1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Procedimento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..................................................................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38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9055">
                        <a:lnSpc>
                          <a:spcPct val="100000"/>
                        </a:lnSpc>
                        <a:spcBef>
                          <a:spcPts val="735"/>
                        </a:spcBef>
                        <a:tabLst>
                          <a:tab pos="470344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4.4.2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Instrumento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.....................................................................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40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9055" marR="86995">
                        <a:lnSpc>
                          <a:spcPts val="2170"/>
                        </a:lnSpc>
                        <a:spcBef>
                          <a:spcPts val="185"/>
                        </a:spcBef>
                        <a:tabLst>
                          <a:tab pos="470344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4.5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Tratamento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análise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dos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dados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41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ASPECTOS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ÉTICOS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............................................................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42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9055">
                        <a:lnSpc>
                          <a:spcPct val="100000"/>
                        </a:lnSpc>
                        <a:spcBef>
                          <a:spcPts val="540"/>
                        </a:spcBef>
                        <a:tabLst>
                          <a:tab pos="470344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RESULTADOS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......................................................................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44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9055">
                        <a:lnSpc>
                          <a:spcPct val="100000"/>
                        </a:lnSpc>
                        <a:spcBef>
                          <a:spcPts val="720"/>
                        </a:spcBef>
                        <a:tabLst>
                          <a:tab pos="470344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DISCUSSÃO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.........................................................................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57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9055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470344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CONCLUSÕES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....................................................................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71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9055">
                        <a:lnSpc>
                          <a:spcPct val="100000"/>
                        </a:lnSpc>
                        <a:spcBef>
                          <a:spcPts val="720"/>
                        </a:spcBef>
                        <a:tabLst>
                          <a:tab pos="470344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CONSIDERAÇÕES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FINAIS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74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9055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470344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REFERÊNCIAS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........................................................................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78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9055">
                        <a:lnSpc>
                          <a:spcPct val="100000"/>
                        </a:lnSpc>
                        <a:spcBef>
                          <a:spcPts val="720"/>
                        </a:spcBef>
                        <a:tabLst>
                          <a:tab pos="470344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APÊNDICES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............................................................................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81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9055">
                        <a:lnSpc>
                          <a:spcPct val="100000"/>
                        </a:lnSpc>
                        <a:spcBef>
                          <a:spcPts val="735"/>
                        </a:spcBef>
                        <a:tabLst>
                          <a:tab pos="470344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ANEXOS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..................................................................................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90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39700" marB="0">
                    <a:solidFill>
                      <a:srgbClr val="F3F9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2" name="object 12"/>
          <p:cNvSpPr/>
          <p:nvPr/>
        </p:nvSpPr>
        <p:spPr>
          <a:xfrm>
            <a:off x="947801" y="3778008"/>
            <a:ext cx="4982210" cy="3429000"/>
          </a:xfrm>
          <a:custGeom>
            <a:avLst/>
            <a:gdLst/>
            <a:ahLst/>
            <a:cxnLst/>
            <a:rect l="l" t="t" r="r" b="b"/>
            <a:pathLst>
              <a:path w="4982210" h="3429000">
                <a:moveTo>
                  <a:pt x="4981956" y="129527"/>
                </a:moveTo>
                <a:lnTo>
                  <a:pt x="4620768" y="129527"/>
                </a:lnTo>
                <a:lnTo>
                  <a:pt x="4620768" y="0"/>
                </a:lnTo>
                <a:lnTo>
                  <a:pt x="4608576" y="0"/>
                </a:lnTo>
                <a:lnTo>
                  <a:pt x="4608576" y="129527"/>
                </a:lnTo>
                <a:lnTo>
                  <a:pt x="0" y="129527"/>
                </a:lnTo>
                <a:lnTo>
                  <a:pt x="0" y="141719"/>
                </a:lnTo>
                <a:lnTo>
                  <a:pt x="4608576" y="141719"/>
                </a:lnTo>
                <a:lnTo>
                  <a:pt x="4608576" y="403847"/>
                </a:lnTo>
                <a:lnTo>
                  <a:pt x="0" y="403847"/>
                </a:lnTo>
                <a:lnTo>
                  <a:pt x="0" y="417563"/>
                </a:lnTo>
                <a:lnTo>
                  <a:pt x="4608576" y="417563"/>
                </a:lnTo>
                <a:lnTo>
                  <a:pt x="4608576" y="679691"/>
                </a:lnTo>
                <a:lnTo>
                  <a:pt x="0" y="679691"/>
                </a:lnTo>
                <a:lnTo>
                  <a:pt x="0" y="691883"/>
                </a:lnTo>
                <a:lnTo>
                  <a:pt x="4608576" y="691883"/>
                </a:lnTo>
                <a:lnTo>
                  <a:pt x="4608576" y="954011"/>
                </a:lnTo>
                <a:lnTo>
                  <a:pt x="0" y="954011"/>
                </a:lnTo>
                <a:lnTo>
                  <a:pt x="0" y="967727"/>
                </a:lnTo>
                <a:lnTo>
                  <a:pt x="4608576" y="967727"/>
                </a:lnTo>
                <a:lnTo>
                  <a:pt x="4608576" y="1229855"/>
                </a:lnTo>
                <a:lnTo>
                  <a:pt x="0" y="1229855"/>
                </a:lnTo>
                <a:lnTo>
                  <a:pt x="0" y="1242047"/>
                </a:lnTo>
                <a:lnTo>
                  <a:pt x="4608576" y="1242047"/>
                </a:lnTo>
                <a:lnTo>
                  <a:pt x="4608576" y="1504175"/>
                </a:lnTo>
                <a:lnTo>
                  <a:pt x="0" y="1504175"/>
                </a:lnTo>
                <a:lnTo>
                  <a:pt x="0" y="1517891"/>
                </a:lnTo>
                <a:lnTo>
                  <a:pt x="4608576" y="1517891"/>
                </a:lnTo>
                <a:lnTo>
                  <a:pt x="4608576" y="1780019"/>
                </a:lnTo>
                <a:lnTo>
                  <a:pt x="0" y="1780019"/>
                </a:lnTo>
                <a:lnTo>
                  <a:pt x="0" y="1792211"/>
                </a:lnTo>
                <a:lnTo>
                  <a:pt x="4608576" y="1792211"/>
                </a:lnTo>
                <a:lnTo>
                  <a:pt x="4608576" y="2055863"/>
                </a:lnTo>
                <a:lnTo>
                  <a:pt x="0" y="2055863"/>
                </a:lnTo>
                <a:lnTo>
                  <a:pt x="0" y="2068055"/>
                </a:lnTo>
                <a:lnTo>
                  <a:pt x="4608576" y="2068055"/>
                </a:lnTo>
                <a:lnTo>
                  <a:pt x="4608576" y="2330183"/>
                </a:lnTo>
                <a:lnTo>
                  <a:pt x="0" y="2330183"/>
                </a:lnTo>
                <a:lnTo>
                  <a:pt x="0" y="2342375"/>
                </a:lnTo>
                <a:lnTo>
                  <a:pt x="4608576" y="2342375"/>
                </a:lnTo>
                <a:lnTo>
                  <a:pt x="4608576" y="2606027"/>
                </a:lnTo>
                <a:lnTo>
                  <a:pt x="0" y="2606027"/>
                </a:lnTo>
                <a:lnTo>
                  <a:pt x="0" y="2618219"/>
                </a:lnTo>
                <a:lnTo>
                  <a:pt x="4608576" y="2618219"/>
                </a:lnTo>
                <a:lnTo>
                  <a:pt x="4608576" y="2880347"/>
                </a:lnTo>
                <a:lnTo>
                  <a:pt x="0" y="2880347"/>
                </a:lnTo>
                <a:lnTo>
                  <a:pt x="0" y="2894063"/>
                </a:lnTo>
                <a:lnTo>
                  <a:pt x="4608576" y="2894063"/>
                </a:lnTo>
                <a:lnTo>
                  <a:pt x="4608576" y="3418332"/>
                </a:lnTo>
                <a:lnTo>
                  <a:pt x="0" y="3418332"/>
                </a:lnTo>
                <a:lnTo>
                  <a:pt x="0" y="3429000"/>
                </a:lnTo>
                <a:lnTo>
                  <a:pt x="4608576" y="3429000"/>
                </a:lnTo>
                <a:lnTo>
                  <a:pt x="4620768" y="3429000"/>
                </a:lnTo>
                <a:lnTo>
                  <a:pt x="4981956" y="3429000"/>
                </a:lnTo>
                <a:lnTo>
                  <a:pt x="4981956" y="3418332"/>
                </a:lnTo>
                <a:lnTo>
                  <a:pt x="4620768" y="3418332"/>
                </a:lnTo>
                <a:lnTo>
                  <a:pt x="4620768" y="2894063"/>
                </a:lnTo>
                <a:lnTo>
                  <a:pt x="4981956" y="2894063"/>
                </a:lnTo>
                <a:lnTo>
                  <a:pt x="4981956" y="2880347"/>
                </a:lnTo>
                <a:lnTo>
                  <a:pt x="4620768" y="2880347"/>
                </a:lnTo>
                <a:lnTo>
                  <a:pt x="4620768" y="2618219"/>
                </a:lnTo>
                <a:lnTo>
                  <a:pt x="4981956" y="2618219"/>
                </a:lnTo>
                <a:lnTo>
                  <a:pt x="4981956" y="2606027"/>
                </a:lnTo>
                <a:lnTo>
                  <a:pt x="4620768" y="2606027"/>
                </a:lnTo>
                <a:lnTo>
                  <a:pt x="4620768" y="2342375"/>
                </a:lnTo>
                <a:lnTo>
                  <a:pt x="4981956" y="2342375"/>
                </a:lnTo>
                <a:lnTo>
                  <a:pt x="4981956" y="2330183"/>
                </a:lnTo>
                <a:lnTo>
                  <a:pt x="4620768" y="2330183"/>
                </a:lnTo>
                <a:lnTo>
                  <a:pt x="4620768" y="2068055"/>
                </a:lnTo>
                <a:lnTo>
                  <a:pt x="4981956" y="2068055"/>
                </a:lnTo>
                <a:lnTo>
                  <a:pt x="4981956" y="2055863"/>
                </a:lnTo>
                <a:lnTo>
                  <a:pt x="4620768" y="2055863"/>
                </a:lnTo>
                <a:lnTo>
                  <a:pt x="4620768" y="1792211"/>
                </a:lnTo>
                <a:lnTo>
                  <a:pt x="4981956" y="1792211"/>
                </a:lnTo>
                <a:lnTo>
                  <a:pt x="4981956" y="1780019"/>
                </a:lnTo>
                <a:lnTo>
                  <a:pt x="4620768" y="1780019"/>
                </a:lnTo>
                <a:lnTo>
                  <a:pt x="4620768" y="1517891"/>
                </a:lnTo>
                <a:lnTo>
                  <a:pt x="4981956" y="1517891"/>
                </a:lnTo>
                <a:lnTo>
                  <a:pt x="4981956" y="1504175"/>
                </a:lnTo>
                <a:lnTo>
                  <a:pt x="4620768" y="1504175"/>
                </a:lnTo>
                <a:lnTo>
                  <a:pt x="4620768" y="1242047"/>
                </a:lnTo>
                <a:lnTo>
                  <a:pt x="4981956" y="1242047"/>
                </a:lnTo>
                <a:lnTo>
                  <a:pt x="4981956" y="1229855"/>
                </a:lnTo>
                <a:lnTo>
                  <a:pt x="4620768" y="1229855"/>
                </a:lnTo>
                <a:lnTo>
                  <a:pt x="4620768" y="967727"/>
                </a:lnTo>
                <a:lnTo>
                  <a:pt x="4981956" y="967727"/>
                </a:lnTo>
                <a:lnTo>
                  <a:pt x="4981956" y="954011"/>
                </a:lnTo>
                <a:lnTo>
                  <a:pt x="4620768" y="954011"/>
                </a:lnTo>
                <a:lnTo>
                  <a:pt x="4620768" y="691883"/>
                </a:lnTo>
                <a:lnTo>
                  <a:pt x="4981956" y="691883"/>
                </a:lnTo>
                <a:lnTo>
                  <a:pt x="4981956" y="679691"/>
                </a:lnTo>
                <a:lnTo>
                  <a:pt x="4620768" y="679691"/>
                </a:lnTo>
                <a:lnTo>
                  <a:pt x="4620768" y="417563"/>
                </a:lnTo>
                <a:lnTo>
                  <a:pt x="4981956" y="417563"/>
                </a:lnTo>
                <a:lnTo>
                  <a:pt x="4981956" y="403847"/>
                </a:lnTo>
                <a:lnTo>
                  <a:pt x="4620768" y="403847"/>
                </a:lnTo>
                <a:lnTo>
                  <a:pt x="4620768" y="141719"/>
                </a:lnTo>
                <a:lnTo>
                  <a:pt x="4981956" y="141719"/>
                </a:lnTo>
                <a:lnTo>
                  <a:pt x="4981956" y="1295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72672" y="708151"/>
            <a:ext cx="28206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323299"/>
                </a:solidFill>
              </a:rPr>
              <a:t>Revisão</a:t>
            </a:r>
            <a:r>
              <a:rPr sz="2400" spc="6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3299"/>
                </a:solidFill>
              </a:rPr>
              <a:t>da</a:t>
            </a:r>
            <a:r>
              <a:rPr sz="2400" spc="5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323299"/>
                </a:solidFill>
              </a:rPr>
              <a:t>literatura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4925" y="1282699"/>
            <a:ext cx="899160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Levantamento</a:t>
            </a:r>
            <a:r>
              <a:rPr sz="2000" spc="-1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323299"/>
                </a:solidFill>
                <a:latin typeface="Arial"/>
                <a:cs typeface="Arial"/>
              </a:rPr>
              <a:t>bibliográfico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Arial"/>
              <a:cs typeface="Arial"/>
            </a:endParaRPr>
          </a:p>
          <a:p>
            <a:pPr marL="222948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Contato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inicial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do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pesquisador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com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bibliografia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Arial"/>
                <a:cs typeface="Arial"/>
              </a:rPr>
              <a:t>disponível.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63958" y="1656588"/>
            <a:ext cx="879475" cy="411480"/>
          </a:xfrm>
          <a:custGeom>
            <a:avLst/>
            <a:gdLst/>
            <a:ahLst/>
            <a:cxnLst/>
            <a:rect l="l" t="t" r="r" b="b"/>
            <a:pathLst>
              <a:path w="879475" h="411480">
                <a:moveTo>
                  <a:pt x="658323" y="329826"/>
                </a:moveTo>
                <a:lnTo>
                  <a:pt x="4572" y="57912"/>
                </a:lnTo>
                <a:lnTo>
                  <a:pt x="0" y="70104"/>
                </a:lnTo>
                <a:lnTo>
                  <a:pt x="653893" y="340630"/>
                </a:lnTo>
                <a:lnTo>
                  <a:pt x="658323" y="329826"/>
                </a:lnTo>
                <a:close/>
              </a:path>
              <a:path w="879475" h="411480">
                <a:moveTo>
                  <a:pt x="672812" y="294494"/>
                </a:moveTo>
                <a:lnTo>
                  <a:pt x="18288" y="22860"/>
                </a:lnTo>
                <a:lnTo>
                  <a:pt x="9144" y="45720"/>
                </a:lnTo>
                <a:lnTo>
                  <a:pt x="663261" y="317786"/>
                </a:lnTo>
                <a:lnTo>
                  <a:pt x="672812" y="294494"/>
                </a:lnTo>
                <a:close/>
              </a:path>
              <a:path w="879475" h="411480">
                <a:moveTo>
                  <a:pt x="682671" y="270452"/>
                </a:moveTo>
                <a:lnTo>
                  <a:pt x="28956" y="0"/>
                </a:lnTo>
                <a:lnTo>
                  <a:pt x="24384" y="10668"/>
                </a:lnTo>
                <a:lnTo>
                  <a:pt x="677761" y="282426"/>
                </a:lnTo>
                <a:lnTo>
                  <a:pt x="682671" y="270452"/>
                </a:lnTo>
                <a:close/>
              </a:path>
              <a:path w="879475" h="411480">
                <a:moveTo>
                  <a:pt x="693420" y="406552"/>
                </a:moveTo>
                <a:lnTo>
                  <a:pt x="693420" y="344424"/>
                </a:lnTo>
                <a:lnTo>
                  <a:pt x="688848" y="355092"/>
                </a:lnTo>
                <a:lnTo>
                  <a:pt x="653893" y="340630"/>
                </a:lnTo>
                <a:lnTo>
                  <a:pt x="624840" y="411480"/>
                </a:lnTo>
                <a:lnTo>
                  <a:pt x="693420" y="406552"/>
                </a:lnTo>
                <a:close/>
              </a:path>
              <a:path w="879475" h="411480">
                <a:moveTo>
                  <a:pt x="693420" y="344424"/>
                </a:moveTo>
                <a:lnTo>
                  <a:pt x="658323" y="329826"/>
                </a:lnTo>
                <a:lnTo>
                  <a:pt x="653893" y="340630"/>
                </a:lnTo>
                <a:lnTo>
                  <a:pt x="688848" y="355092"/>
                </a:lnTo>
                <a:lnTo>
                  <a:pt x="693420" y="344424"/>
                </a:lnTo>
                <a:close/>
              </a:path>
              <a:path w="879475" h="411480">
                <a:moveTo>
                  <a:pt x="708660" y="405457"/>
                </a:moveTo>
                <a:lnTo>
                  <a:pt x="708660" y="309372"/>
                </a:lnTo>
                <a:lnTo>
                  <a:pt x="697992" y="332232"/>
                </a:lnTo>
                <a:lnTo>
                  <a:pt x="663261" y="317786"/>
                </a:lnTo>
                <a:lnTo>
                  <a:pt x="658323" y="329826"/>
                </a:lnTo>
                <a:lnTo>
                  <a:pt x="693420" y="344424"/>
                </a:lnTo>
                <a:lnTo>
                  <a:pt x="693420" y="406552"/>
                </a:lnTo>
                <a:lnTo>
                  <a:pt x="708660" y="405457"/>
                </a:lnTo>
                <a:close/>
              </a:path>
              <a:path w="879475" h="411480">
                <a:moveTo>
                  <a:pt x="708660" y="309372"/>
                </a:moveTo>
                <a:lnTo>
                  <a:pt x="672812" y="294494"/>
                </a:lnTo>
                <a:lnTo>
                  <a:pt x="663261" y="317786"/>
                </a:lnTo>
                <a:lnTo>
                  <a:pt x="697992" y="332232"/>
                </a:lnTo>
                <a:lnTo>
                  <a:pt x="708660" y="309372"/>
                </a:lnTo>
                <a:close/>
              </a:path>
              <a:path w="879475" h="411480">
                <a:moveTo>
                  <a:pt x="717804" y="404799"/>
                </a:moveTo>
                <a:lnTo>
                  <a:pt x="717804" y="284988"/>
                </a:lnTo>
                <a:lnTo>
                  <a:pt x="713232" y="297180"/>
                </a:lnTo>
                <a:lnTo>
                  <a:pt x="677761" y="282426"/>
                </a:lnTo>
                <a:lnTo>
                  <a:pt x="672812" y="294494"/>
                </a:lnTo>
                <a:lnTo>
                  <a:pt x="708660" y="309372"/>
                </a:lnTo>
                <a:lnTo>
                  <a:pt x="708660" y="405457"/>
                </a:lnTo>
                <a:lnTo>
                  <a:pt x="717804" y="404799"/>
                </a:lnTo>
                <a:close/>
              </a:path>
              <a:path w="879475" h="411480">
                <a:moveTo>
                  <a:pt x="717804" y="284988"/>
                </a:moveTo>
                <a:lnTo>
                  <a:pt x="682671" y="270452"/>
                </a:lnTo>
                <a:lnTo>
                  <a:pt x="677761" y="282426"/>
                </a:lnTo>
                <a:lnTo>
                  <a:pt x="713232" y="297180"/>
                </a:lnTo>
                <a:lnTo>
                  <a:pt x="717804" y="284988"/>
                </a:lnTo>
                <a:close/>
              </a:path>
              <a:path w="879475" h="411480">
                <a:moveTo>
                  <a:pt x="879348" y="393192"/>
                </a:moveTo>
                <a:lnTo>
                  <a:pt x="711708" y="199644"/>
                </a:lnTo>
                <a:lnTo>
                  <a:pt x="682671" y="270452"/>
                </a:lnTo>
                <a:lnTo>
                  <a:pt x="717804" y="284988"/>
                </a:lnTo>
                <a:lnTo>
                  <a:pt x="717804" y="404799"/>
                </a:lnTo>
                <a:lnTo>
                  <a:pt x="879348" y="393192"/>
                </a:lnTo>
                <a:close/>
              </a:path>
            </a:pathLst>
          </a:custGeom>
          <a:solidFill>
            <a:srgbClr val="32CC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4073" y="3043428"/>
            <a:ext cx="9144000" cy="29209"/>
          </a:xfrm>
          <a:custGeom>
            <a:avLst/>
            <a:gdLst/>
            <a:ahLst/>
            <a:cxnLst/>
            <a:rect l="l" t="t" r="r" b="b"/>
            <a:pathLst>
              <a:path w="9144000" h="29210">
                <a:moveTo>
                  <a:pt x="9143996" y="28956"/>
                </a:moveTo>
                <a:lnTo>
                  <a:pt x="9143996" y="0"/>
                </a:lnTo>
                <a:lnTo>
                  <a:pt x="0" y="0"/>
                </a:lnTo>
                <a:lnTo>
                  <a:pt x="0" y="28956"/>
                </a:lnTo>
                <a:lnTo>
                  <a:pt x="9143996" y="28956"/>
                </a:lnTo>
                <a:close/>
              </a:path>
            </a:pathLst>
          </a:custGeom>
          <a:solidFill>
            <a:srgbClr val="32CC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89098" y="2339340"/>
            <a:ext cx="172720" cy="502920"/>
          </a:xfrm>
          <a:custGeom>
            <a:avLst/>
            <a:gdLst/>
            <a:ahLst/>
            <a:cxnLst/>
            <a:rect l="l" t="t" r="r" b="b"/>
            <a:pathLst>
              <a:path w="172720" h="502919">
                <a:moveTo>
                  <a:pt x="172212" y="330708"/>
                </a:moveTo>
                <a:lnTo>
                  <a:pt x="0" y="330708"/>
                </a:lnTo>
                <a:lnTo>
                  <a:pt x="57912" y="445516"/>
                </a:lnTo>
                <a:lnTo>
                  <a:pt x="57912" y="359664"/>
                </a:lnTo>
                <a:lnTo>
                  <a:pt x="91440" y="359664"/>
                </a:lnTo>
                <a:lnTo>
                  <a:pt x="91440" y="493694"/>
                </a:lnTo>
                <a:lnTo>
                  <a:pt x="103632" y="469092"/>
                </a:lnTo>
                <a:lnTo>
                  <a:pt x="103632" y="359664"/>
                </a:lnTo>
                <a:lnTo>
                  <a:pt x="114300" y="359664"/>
                </a:lnTo>
                <a:lnTo>
                  <a:pt x="114300" y="447566"/>
                </a:lnTo>
                <a:lnTo>
                  <a:pt x="172212" y="330708"/>
                </a:lnTo>
                <a:close/>
              </a:path>
              <a:path w="172720" h="502919">
                <a:moveTo>
                  <a:pt x="91440" y="330708"/>
                </a:moveTo>
                <a:lnTo>
                  <a:pt x="91440" y="0"/>
                </a:lnTo>
                <a:lnTo>
                  <a:pt x="57912" y="0"/>
                </a:lnTo>
                <a:lnTo>
                  <a:pt x="57912" y="330708"/>
                </a:lnTo>
                <a:lnTo>
                  <a:pt x="91440" y="330708"/>
                </a:lnTo>
                <a:close/>
              </a:path>
              <a:path w="172720" h="502919">
                <a:moveTo>
                  <a:pt x="91440" y="493694"/>
                </a:moveTo>
                <a:lnTo>
                  <a:pt x="91440" y="359664"/>
                </a:lnTo>
                <a:lnTo>
                  <a:pt x="57912" y="359664"/>
                </a:lnTo>
                <a:lnTo>
                  <a:pt x="57912" y="445516"/>
                </a:lnTo>
                <a:lnTo>
                  <a:pt x="86868" y="502920"/>
                </a:lnTo>
                <a:lnTo>
                  <a:pt x="91440" y="493694"/>
                </a:lnTo>
                <a:close/>
              </a:path>
              <a:path w="172720" h="502919">
                <a:moveTo>
                  <a:pt x="114300" y="330708"/>
                </a:moveTo>
                <a:lnTo>
                  <a:pt x="114300" y="0"/>
                </a:lnTo>
                <a:lnTo>
                  <a:pt x="103632" y="0"/>
                </a:lnTo>
                <a:lnTo>
                  <a:pt x="103632" y="330708"/>
                </a:lnTo>
                <a:lnTo>
                  <a:pt x="114300" y="330708"/>
                </a:lnTo>
                <a:close/>
              </a:path>
              <a:path w="172720" h="502919">
                <a:moveTo>
                  <a:pt x="114300" y="447566"/>
                </a:moveTo>
                <a:lnTo>
                  <a:pt x="114300" y="359664"/>
                </a:lnTo>
                <a:lnTo>
                  <a:pt x="103632" y="359664"/>
                </a:lnTo>
                <a:lnTo>
                  <a:pt x="103632" y="469092"/>
                </a:lnTo>
                <a:lnTo>
                  <a:pt x="114300" y="447566"/>
                </a:lnTo>
                <a:close/>
              </a:path>
            </a:pathLst>
          </a:custGeom>
          <a:solidFill>
            <a:srgbClr val="32CC3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9698614" y="5833872"/>
            <a:ext cx="219710" cy="1373505"/>
            <a:chOff x="9698614" y="5833872"/>
            <a:chExt cx="219710" cy="137350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703185" y="5839967"/>
              <a:ext cx="214883" cy="136702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9698614" y="5833872"/>
              <a:ext cx="219710" cy="1373505"/>
            </a:xfrm>
            <a:custGeom>
              <a:avLst/>
              <a:gdLst/>
              <a:ahLst/>
              <a:cxnLst/>
              <a:rect l="l" t="t" r="r" b="b"/>
              <a:pathLst>
                <a:path w="219709" h="1373504">
                  <a:moveTo>
                    <a:pt x="219455" y="10667"/>
                  </a:moveTo>
                  <a:lnTo>
                    <a:pt x="219455" y="0"/>
                  </a:lnTo>
                  <a:lnTo>
                    <a:pt x="0" y="0"/>
                  </a:lnTo>
                  <a:lnTo>
                    <a:pt x="0" y="1373124"/>
                  </a:lnTo>
                  <a:lnTo>
                    <a:pt x="4572" y="1373124"/>
                  </a:lnTo>
                  <a:lnTo>
                    <a:pt x="4572" y="10668"/>
                  </a:lnTo>
                  <a:lnTo>
                    <a:pt x="9144" y="6096"/>
                  </a:lnTo>
                  <a:lnTo>
                    <a:pt x="9144" y="10668"/>
                  </a:lnTo>
                  <a:lnTo>
                    <a:pt x="214884" y="10668"/>
                  </a:lnTo>
                  <a:lnTo>
                    <a:pt x="214884" y="6096"/>
                  </a:lnTo>
                  <a:lnTo>
                    <a:pt x="219455" y="10667"/>
                  </a:lnTo>
                  <a:close/>
                </a:path>
                <a:path w="219709" h="1373504">
                  <a:moveTo>
                    <a:pt x="9144" y="10668"/>
                  </a:moveTo>
                  <a:lnTo>
                    <a:pt x="9144" y="6096"/>
                  </a:lnTo>
                  <a:lnTo>
                    <a:pt x="4572" y="10668"/>
                  </a:lnTo>
                  <a:lnTo>
                    <a:pt x="9144" y="10668"/>
                  </a:lnTo>
                  <a:close/>
                </a:path>
                <a:path w="219709" h="1373504">
                  <a:moveTo>
                    <a:pt x="9144" y="1368552"/>
                  </a:moveTo>
                  <a:lnTo>
                    <a:pt x="9144" y="10668"/>
                  </a:lnTo>
                  <a:lnTo>
                    <a:pt x="4572" y="10668"/>
                  </a:lnTo>
                  <a:lnTo>
                    <a:pt x="4572" y="1368552"/>
                  </a:lnTo>
                  <a:lnTo>
                    <a:pt x="9144" y="1368552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4572" y="1368552"/>
                  </a:lnTo>
                  <a:lnTo>
                    <a:pt x="9144" y="1373124"/>
                  </a:lnTo>
                  <a:lnTo>
                    <a:pt x="214884" y="1373124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9144" y="1373124"/>
                  </a:moveTo>
                  <a:lnTo>
                    <a:pt x="4572" y="1368552"/>
                  </a:lnTo>
                  <a:lnTo>
                    <a:pt x="4572" y="1373124"/>
                  </a:lnTo>
                  <a:lnTo>
                    <a:pt x="9144" y="1373124"/>
                  </a:lnTo>
                  <a:close/>
                </a:path>
                <a:path w="219709" h="1373504">
                  <a:moveTo>
                    <a:pt x="219455" y="10668"/>
                  </a:moveTo>
                  <a:lnTo>
                    <a:pt x="214884" y="6096"/>
                  </a:lnTo>
                  <a:lnTo>
                    <a:pt x="214884" y="10668"/>
                  </a:lnTo>
                  <a:lnTo>
                    <a:pt x="219455" y="10668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219455" y="10668"/>
                  </a:lnTo>
                  <a:lnTo>
                    <a:pt x="214884" y="10668"/>
                  </a:lnTo>
                  <a:lnTo>
                    <a:pt x="214884" y="1368552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219455" y="1373124"/>
                  </a:moveTo>
                  <a:lnTo>
                    <a:pt x="219455" y="1368552"/>
                  </a:lnTo>
                  <a:lnTo>
                    <a:pt x="214884" y="1373124"/>
                  </a:lnTo>
                  <a:lnTo>
                    <a:pt x="219455" y="1373124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772668" y="3777995"/>
            <a:ext cx="9145905" cy="3429000"/>
            <a:chOff x="772668" y="3777995"/>
            <a:chExt cx="9145905" cy="3429000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2668" y="3777995"/>
              <a:ext cx="181355" cy="342899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774073" y="3777996"/>
              <a:ext cx="184785" cy="3429000"/>
            </a:xfrm>
            <a:custGeom>
              <a:avLst/>
              <a:gdLst/>
              <a:ahLst/>
              <a:cxnLst/>
              <a:rect l="l" t="t" r="r" b="b"/>
              <a:pathLst>
                <a:path w="184784" h="3429000">
                  <a:moveTo>
                    <a:pt x="6096" y="3424427"/>
                  </a:moveTo>
                  <a:lnTo>
                    <a:pt x="6096" y="0"/>
                  </a:lnTo>
                  <a:lnTo>
                    <a:pt x="0" y="0"/>
                  </a:lnTo>
                  <a:lnTo>
                    <a:pt x="0" y="3428999"/>
                  </a:lnTo>
                  <a:lnTo>
                    <a:pt x="0" y="3424427"/>
                  </a:lnTo>
                  <a:lnTo>
                    <a:pt x="6096" y="3424427"/>
                  </a:lnTo>
                  <a:close/>
                </a:path>
                <a:path w="184784" h="3429000">
                  <a:moveTo>
                    <a:pt x="179832" y="3424427"/>
                  </a:moveTo>
                  <a:lnTo>
                    <a:pt x="0" y="3424427"/>
                  </a:lnTo>
                  <a:lnTo>
                    <a:pt x="6096" y="3428999"/>
                  </a:lnTo>
                  <a:lnTo>
                    <a:pt x="175260" y="3428999"/>
                  </a:lnTo>
                  <a:lnTo>
                    <a:pt x="179832" y="3424427"/>
                  </a:lnTo>
                  <a:close/>
                </a:path>
                <a:path w="184784" h="3429000">
                  <a:moveTo>
                    <a:pt x="6096" y="3428999"/>
                  </a:moveTo>
                  <a:lnTo>
                    <a:pt x="0" y="3424427"/>
                  </a:lnTo>
                  <a:lnTo>
                    <a:pt x="0" y="3428999"/>
                  </a:lnTo>
                  <a:lnTo>
                    <a:pt x="6096" y="3428999"/>
                  </a:lnTo>
                  <a:close/>
                </a:path>
                <a:path w="184784" h="3429000">
                  <a:moveTo>
                    <a:pt x="184404" y="3428999"/>
                  </a:moveTo>
                  <a:lnTo>
                    <a:pt x="184404" y="0"/>
                  </a:lnTo>
                  <a:lnTo>
                    <a:pt x="175260" y="0"/>
                  </a:lnTo>
                  <a:lnTo>
                    <a:pt x="175260" y="3424427"/>
                  </a:lnTo>
                  <a:lnTo>
                    <a:pt x="179832" y="3424427"/>
                  </a:lnTo>
                  <a:lnTo>
                    <a:pt x="179832" y="3428999"/>
                  </a:lnTo>
                  <a:lnTo>
                    <a:pt x="184404" y="3428999"/>
                  </a:lnTo>
                  <a:close/>
                </a:path>
                <a:path w="184784" h="3429000">
                  <a:moveTo>
                    <a:pt x="179832" y="3428999"/>
                  </a:moveTo>
                  <a:lnTo>
                    <a:pt x="179832" y="3424427"/>
                  </a:lnTo>
                  <a:lnTo>
                    <a:pt x="175260" y="3428999"/>
                  </a:lnTo>
                  <a:lnTo>
                    <a:pt x="179832" y="3428999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74073" y="4687823"/>
              <a:ext cx="9144000" cy="29209"/>
            </a:xfrm>
            <a:custGeom>
              <a:avLst/>
              <a:gdLst/>
              <a:ahLst/>
              <a:cxnLst/>
              <a:rect l="l" t="t" r="r" b="b"/>
              <a:pathLst>
                <a:path w="9144000" h="29210">
                  <a:moveTo>
                    <a:pt x="9143996" y="28956"/>
                  </a:moveTo>
                  <a:lnTo>
                    <a:pt x="9143996" y="0"/>
                  </a:lnTo>
                  <a:lnTo>
                    <a:pt x="0" y="0"/>
                  </a:lnTo>
                  <a:lnTo>
                    <a:pt x="0" y="28956"/>
                  </a:lnTo>
                  <a:lnTo>
                    <a:pt x="9143996" y="28956"/>
                  </a:lnTo>
                  <a:close/>
                </a:path>
              </a:pathLst>
            </a:custGeom>
            <a:solidFill>
              <a:srgbClr val="32CC3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374900" y="5487936"/>
              <a:ext cx="6625590" cy="1083945"/>
            </a:xfrm>
            <a:custGeom>
              <a:avLst/>
              <a:gdLst/>
              <a:ahLst/>
              <a:cxnLst/>
              <a:rect l="l" t="t" r="r" b="b"/>
              <a:pathLst>
                <a:path w="6625590" h="1083945">
                  <a:moveTo>
                    <a:pt x="6601460" y="25908"/>
                  </a:moveTo>
                  <a:lnTo>
                    <a:pt x="6587490" y="25908"/>
                  </a:lnTo>
                  <a:lnTo>
                    <a:pt x="6587490" y="38100"/>
                  </a:lnTo>
                  <a:lnTo>
                    <a:pt x="6587490" y="1045464"/>
                  </a:lnTo>
                  <a:lnTo>
                    <a:pt x="38100" y="1045464"/>
                  </a:lnTo>
                  <a:lnTo>
                    <a:pt x="38100" y="38100"/>
                  </a:lnTo>
                  <a:lnTo>
                    <a:pt x="6587490" y="38100"/>
                  </a:lnTo>
                  <a:lnTo>
                    <a:pt x="6587490" y="25908"/>
                  </a:lnTo>
                  <a:lnTo>
                    <a:pt x="38100" y="25908"/>
                  </a:lnTo>
                  <a:lnTo>
                    <a:pt x="25400" y="25908"/>
                  </a:lnTo>
                  <a:lnTo>
                    <a:pt x="25400" y="1057656"/>
                  </a:lnTo>
                  <a:lnTo>
                    <a:pt x="6601460" y="1057656"/>
                  </a:lnTo>
                  <a:lnTo>
                    <a:pt x="6601460" y="25908"/>
                  </a:lnTo>
                  <a:close/>
                </a:path>
                <a:path w="6625590" h="1083945">
                  <a:moveTo>
                    <a:pt x="6613525" y="1069848"/>
                  </a:moveTo>
                  <a:lnTo>
                    <a:pt x="13081" y="1069848"/>
                  </a:lnTo>
                  <a:lnTo>
                    <a:pt x="13081" y="1083564"/>
                  </a:lnTo>
                  <a:lnTo>
                    <a:pt x="6613525" y="1083564"/>
                  </a:lnTo>
                  <a:lnTo>
                    <a:pt x="6613525" y="1069848"/>
                  </a:lnTo>
                  <a:close/>
                </a:path>
                <a:path w="6625590" h="1083945">
                  <a:moveTo>
                    <a:pt x="6625590" y="0"/>
                  </a:moveTo>
                  <a:lnTo>
                    <a:pt x="6614160" y="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1083564"/>
                  </a:lnTo>
                  <a:lnTo>
                    <a:pt x="12700" y="1083564"/>
                  </a:lnTo>
                  <a:lnTo>
                    <a:pt x="12700" y="13716"/>
                  </a:lnTo>
                  <a:lnTo>
                    <a:pt x="6614160" y="13716"/>
                  </a:lnTo>
                  <a:lnTo>
                    <a:pt x="6614160" y="1083564"/>
                  </a:lnTo>
                  <a:lnTo>
                    <a:pt x="6625590" y="1083564"/>
                  </a:lnTo>
                  <a:lnTo>
                    <a:pt x="6625590" y="0"/>
                  </a:lnTo>
                  <a:close/>
                </a:path>
              </a:pathLst>
            </a:custGeom>
            <a:solidFill>
              <a:srgbClr val="3232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370977" y="3082542"/>
            <a:ext cx="8365490" cy="1550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8953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Direcionar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Arial"/>
                <a:cs typeface="Arial"/>
              </a:rPr>
              <a:t>abordagem</a:t>
            </a:r>
            <a:endParaRPr sz="2000">
              <a:latin typeface="Arial"/>
              <a:cs typeface="Arial"/>
            </a:endParaRPr>
          </a:p>
          <a:p>
            <a:pPr marL="12700" marR="5080" indent="795020">
              <a:lnSpc>
                <a:spcPct val="200000"/>
              </a:lnSpc>
            </a:pPr>
            <a:r>
              <a:rPr sz="2000" dirty="0">
                <a:latin typeface="Arial"/>
                <a:cs typeface="Arial"/>
              </a:rPr>
              <a:t>Evitar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estudos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com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os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mesmos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problemas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de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Arial"/>
                <a:cs typeface="Arial"/>
              </a:rPr>
              <a:t>pesquisa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Estabelecer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visão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global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crítica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do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problema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das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hipóteses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Arial"/>
                <a:cs typeface="Arial"/>
              </a:rPr>
              <a:t>levantadas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00300" y="5531610"/>
            <a:ext cx="657415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0245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Elaborar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resumo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das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referências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Arial"/>
                <a:cs typeface="Arial"/>
              </a:rPr>
              <a:t>levantadas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Arial"/>
              <a:cs typeface="Arial"/>
            </a:endParaRPr>
          </a:p>
          <a:p>
            <a:pPr marL="524510" algn="ctr">
              <a:lnSpc>
                <a:spcPct val="100000"/>
              </a:lnSpc>
              <a:tabLst>
                <a:tab pos="2046605" algn="l"/>
              </a:tabLst>
            </a:pPr>
            <a:r>
              <a:rPr sz="2000" dirty="0">
                <a:latin typeface="Arial"/>
                <a:cs typeface="Arial"/>
              </a:rPr>
              <a:t>catalogar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Arial"/>
                <a:cs typeface="Arial"/>
              </a:rPr>
              <a:t>os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Arial"/>
                <a:cs typeface="Arial"/>
              </a:rPr>
              <a:t>textos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Arial"/>
                <a:cs typeface="Arial"/>
              </a:rPr>
              <a:t>selecionados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189098" y="4829555"/>
            <a:ext cx="172720" cy="523240"/>
          </a:xfrm>
          <a:custGeom>
            <a:avLst/>
            <a:gdLst/>
            <a:ahLst/>
            <a:cxnLst/>
            <a:rect l="l" t="t" r="r" b="b"/>
            <a:pathLst>
              <a:path w="172720" h="523239">
                <a:moveTo>
                  <a:pt x="114300" y="28956"/>
                </a:moveTo>
                <a:lnTo>
                  <a:pt x="112156" y="17359"/>
                </a:lnTo>
                <a:lnTo>
                  <a:pt x="106299" y="8191"/>
                </a:lnTo>
                <a:lnTo>
                  <a:pt x="97583" y="2166"/>
                </a:lnTo>
                <a:lnTo>
                  <a:pt x="86868" y="0"/>
                </a:lnTo>
                <a:lnTo>
                  <a:pt x="75271" y="2166"/>
                </a:lnTo>
                <a:lnTo>
                  <a:pt x="66103" y="8191"/>
                </a:lnTo>
                <a:lnTo>
                  <a:pt x="60078" y="17359"/>
                </a:lnTo>
                <a:lnTo>
                  <a:pt x="57912" y="28956"/>
                </a:lnTo>
                <a:lnTo>
                  <a:pt x="114300" y="28956"/>
                </a:lnTo>
                <a:close/>
              </a:path>
              <a:path w="172720" h="523239">
                <a:moveTo>
                  <a:pt x="103632" y="51101"/>
                </a:moveTo>
                <a:lnTo>
                  <a:pt x="103632" y="28956"/>
                </a:lnTo>
                <a:lnTo>
                  <a:pt x="91440" y="28956"/>
                </a:lnTo>
                <a:lnTo>
                  <a:pt x="91440" y="56896"/>
                </a:lnTo>
                <a:lnTo>
                  <a:pt x="97583" y="55530"/>
                </a:lnTo>
                <a:lnTo>
                  <a:pt x="103632" y="51101"/>
                </a:lnTo>
                <a:close/>
              </a:path>
              <a:path w="172720" h="523239">
                <a:moveTo>
                  <a:pt x="114300" y="143256"/>
                </a:moveTo>
                <a:lnTo>
                  <a:pt x="112156" y="131659"/>
                </a:lnTo>
                <a:lnTo>
                  <a:pt x="106299" y="122491"/>
                </a:lnTo>
                <a:lnTo>
                  <a:pt x="97583" y="116466"/>
                </a:lnTo>
                <a:lnTo>
                  <a:pt x="86868" y="114300"/>
                </a:lnTo>
                <a:lnTo>
                  <a:pt x="75271" y="116466"/>
                </a:lnTo>
                <a:lnTo>
                  <a:pt x="66103" y="122491"/>
                </a:lnTo>
                <a:lnTo>
                  <a:pt x="60078" y="131659"/>
                </a:lnTo>
                <a:lnTo>
                  <a:pt x="57912" y="143256"/>
                </a:lnTo>
                <a:lnTo>
                  <a:pt x="114300" y="143256"/>
                </a:lnTo>
                <a:close/>
              </a:path>
              <a:path w="172720" h="523239">
                <a:moveTo>
                  <a:pt x="103632" y="165401"/>
                </a:moveTo>
                <a:lnTo>
                  <a:pt x="103632" y="143256"/>
                </a:lnTo>
                <a:lnTo>
                  <a:pt x="91440" y="143256"/>
                </a:lnTo>
                <a:lnTo>
                  <a:pt x="91440" y="171196"/>
                </a:lnTo>
                <a:lnTo>
                  <a:pt x="97583" y="169830"/>
                </a:lnTo>
                <a:lnTo>
                  <a:pt x="103632" y="165401"/>
                </a:lnTo>
                <a:close/>
              </a:path>
              <a:path w="172720" h="523239">
                <a:moveTo>
                  <a:pt x="114300" y="257556"/>
                </a:moveTo>
                <a:lnTo>
                  <a:pt x="112156" y="246602"/>
                </a:lnTo>
                <a:lnTo>
                  <a:pt x="106299" y="237363"/>
                </a:lnTo>
                <a:lnTo>
                  <a:pt x="97583" y="230981"/>
                </a:lnTo>
                <a:lnTo>
                  <a:pt x="86868" y="228600"/>
                </a:lnTo>
                <a:lnTo>
                  <a:pt x="75271" y="230981"/>
                </a:lnTo>
                <a:lnTo>
                  <a:pt x="66103" y="237363"/>
                </a:lnTo>
                <a:lnTo>
                  <a:pt x="60078" y="246602"/>
                </a:lnTo>
                <a:lnTo>
                  <a:pt x="57912" y="257556"/>
                </a:lnTo>
                <a:lnTo>
                  <a:pt x="114300" y="257556"/>
                </a:lnTo>
                <a:close/>
              </a:path>
              <a:path w="172720" h="523239">
                <a:moveTo>
                  <a:pt x="103632" y="279701"/>
                </a:moveTo>
                <a:lnTo>
                  <a:pt x="103632" y="257556"/>
                </a:lnTo>
                <a:lnTo>
                  <a:pt x="91440" y="257556"/>
                </a:lnTo>
                <a:lnTo>
                  <a:pt x="91440" y="285496"/>
                </a:lnTo>
                <a:lnTo>
                  <a:pt x="97583" y="284130"/>
                </a:lnTo>
                <a:lnTo>
                  <a:pt x="103632" y="279701"/>
                </a:lnTo>
                <a:close/>
              </a:path>
              <a:path w="172720" h="523239">
                <a:moveTo>
                  <a:pt x="60022" y="361188"/>
                </a:moveTo>
                <a:lnTo>
                  <a:pt x="0" y="361188"/>
                </a:lnTo>
                <a:lnTo>
                  <a:pt x="57912" y="474980"/>
                </a:lnTo>
                <a:lnTo>
                  <a:pt x="57912" y="371856"/>
                </a:lnTo>
                <a:lnTo>
                  <a:pt x="60022" y="361188"/>
                </a:lnTo>
                <a:close/>
              </a:path>
              <a:path w="172720" h="523239">
                <a:moveTo>
                  <a:pt x="114300" y="371856"/>
                </a:moveTo>
                <a:lnTo>
                  <a:pt x="112212" y="361188"/>
                </a:lnTo>
                <a:lnTo>
                  <a:pt x="60022" y="361188"/>
                </a:lnTo>
                <a:lnTo>
                  <a:pt x="57912" y="371856"/>
                </a:lnTo>
                <a:lnTo>
                  <a:pt x="114300" y="371856"/>
                </a:lnTo>
                <a:close/>
              </a:path>
              <a:path w="172720" h="523239">
                <a:moveTo>
                  <a:pt x="114300" y="371856"/>
                </a:moveTo>
                <a:lnTo>
                  <a:pt x="57912" y="371856"/>
                </a:lnTo>
                <a:lnTo>
                  <a:pt x="60078" y="382809"/>
                </a:lnTo>
                <a:lnTo>
                  <a:pt x="66103" y="392049"/>
                </a:lnTo>
                <a:lnTo>
                  <a:pt x="75271" y="398430"/>
                </a:lnTo>
                <a:lnTo>
                  <a:pt x="86868" y="400812"/>
                </a:lnTo>
                <a:lnTo>
                  <a:pt x="97583" y="398430"/>
                </a:lnTo>
                <a:lnTo>
                  <a:pt x="106299" y="392049"/>
                </a:lnTo>
                <a:lnTo>
                  <a:pt x="112156" y="382809"/>
                </a:lnTo>
                <a:lnTo>
                  <a:pt x="114300" y="371856"/>
                </a:lnTo>
                <a:close/>
              </a:path>
              <a:path w="172720" h="523239">
                <a:moveTo>
                  <a:pt x="112212" y="361188"/>
                </a:moveTo>
                <a:lnTo>
                  <a:pt x="112156" y="360902"/>
                </a:lnTo>
                <a:lnTo>
                  <a:pt x="106299" y="351663"/>
                </a:lnTo>
                <a:lnTo>
                  <a:pt x="97583" y="345281"/>
                </a:lnTo>
                <a:lnTo>
                  <a:pt x="86868" y="342900"/>
                </a:lnTo>
                <a:lnTo>
                  <a:pt x="75271" y="345281"/>
                </a:lnTo>
                <a:lnTo>
                  <a:pt x="66103" y="351663"/>
                </a:lnTo>
                <a:lnTo>
                  <a:pt x="60078" y="360902"/>
                </a:lnTo>
                <a:lnTo>
                  <a:pt x="60022" y="361188"/>
                </a:lnTo>
                <a:lnTo>
                  <a:pt x="112212" y="361188"/>
                </a:lnTo>
                <a:close/>
              </a:path>
              <a:path w="172720" h="523239">
                <a:moveTo>
                  <a:pt x="103632" y="498348"/>
                </a:moveTo>
                <a:lnTo>
                  <a:pt x="103632" y="394001"/>
                </a:lnTo>
                <a:lnTo>
                  <a:pt x="97583" y="398430"/>
                </a:lnTo>
                <a:lnTo>
                  <a:pt x="91440" y="399796"/>
                </a:lnTo>
                <a:lnTo>
                  <a:pt x="91440" y="522732"/>
                </a:lnTo>
                <a:lnTo>
                  <a:pt x="103632" y="498348"/>
                </a:lnTo>
                <a:close/>
              </a:path>
              <a:path w="172720" h="523239">
                <a:moveTo>
                  <a:pt x="172212" y="361188"/>
                </a:moveTo>
                <a:lnTo>
                  <a:pt x="112212" y="361188"/>
                </a:lnTo>
                <a:lnTo>
                  <a:pt x="114300" y="371856"/>
                </a:lnTo>
                <a:lnTo>
                  <a:pt x="114300" y="477012"/>
                </a:lnTo>
                <a:lnTo>
                  <a:pt x="172212" y="361188"/>
                </a:lnTo>
                <a:close/>
              </a:path>
            </a:pathLst>
          </a:custGeom>
          <a:solidFill>
            <a:srgbClr val="32CC3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94105" y="1758708"/>
            <a:ext cx="8578850" cy="416559"/>
          </a:xfrm>
          <a:custGeom>
            <a:avLst/>
            <a:gdLst/>
            <a:ahLst/>
            <a:cxnLst/>
            <a:rect l="l" t="t" r="r" b="b"/>
            <a:pathLst>
              <a:path w="8578850" h="416560">
                <a:moveTo>
                  <a:pt x="8578596" y="0"/>
                </a:moveTo>
                <a:lnTo>
                  <a:pt x="8569452" y="0"/>
                </a:lnTo>
                <a:lnTo>
                  <a:pt x="8569452" y="10668"/>
                </a:lnTo>
                <a:lnTo>
                  <a:pt x="8569452" y="406908"/>
                </a:lnTo>
                <a:lnTo>
                  <a:pt x="5337048" y="406908"/>
                </a:lnTo>
                <a:lnTo>
                  <a:pt x="5337048" y="10668"/>
                </a:lnTo>
                <a:lnTo>
                  <a:pt x="8569452" y="10668"/>
                </a:lnTo>
                <a:lnTo>
                  <a:pt x="8569452" y="0"/>
                </a:lnTo>
                <a:lnTo>
                  <a:pt x="5337048" y="0"/>
                </a:lnTo>
                <a:lnTo>
                  <a:pt x="5327904" y="0"/>
                </a:lnTo>
                <a:lnTo>
                  <a:pt x="5327904" y="10668"/>
                </a:lnTo>
                <a:lnTo>
                  <a:pt x="5327904" y="406908"/>
                </a:lnTo>
                <a:lnTo>
                  <a:pt x="5266944" y="406908"/>
                </a:lnTo>
                <a:lnTo>
                  <a:pt x="5266944" y="10668"/>
                </a:lnTo>
                <a:lnTo>
                  <a:pt x="5327904" y="10668"/>
                </a:lnTo>
                <a:lnTo>
                  <a:pt x="5327904" y="0"/>
                </a:lnTo>
                <a:lnTo>
                  <a:pt x="5257800" y="0"/>
                </a:lnTo>
                <a:lnTo>
                  <a:pt x="5257800" y="10668"/>
                </a:lnTo>
                <a:lnTo>
                  <a:pt x="5257800" y="406908"/>
                </a:lnTo>
                <a:lnTo>
                  <a:pt x="1953768" y="406908"/>
                </a:lnTo>
                <a:lnTo>
                  <a:pt x="1953768" y="10668"/>
                </a:lnTo>
                <a:lnTo>
                  <a:pt x="5257800" y="10668"/>
                </a:lnTo>
                <a:lnTo>
                  <a:pt x="5257800" y="0"/>
                </a:lnTo>
                <a:lnTo>
                  <a:pt x="1953768" y="0"/>
                </a:lnTo>
                <a:lnTo>
                  <a:pt x="1944624" y="0"/>
                </a:lnTo>
                <a:lnTo>
                  <a:pt x="1944624" y="10668"/>
                </a:lnTo>
                <a:lnTo>
                  <a:pt x="1944624" y="406908"/>
                </a:lnTo>
                <a:lnTo>
                  <a:pt x="1880616" y="406908"/>
                </a:lnTo>
                <a:lnTo>
                  <a:pt x="1880616" y="10668"/>
                </a:lnTo>
                <a:lnTo>
                  <a:pt x="1944624" y="10668"/>
                </a:lnTo>
                <a:lnTo>
                  <a:pt x="1944624" y="0"/>
                </a:lnTo>
                <a:lnTo>
                  <a:pt x="1871472" y="0"/>
                </a:lnTo>
                <a:lnTo>
                  <a:pt x="1871472" y="10668"/>
                </a:lnTo>
                <a:lnTo>
                  <a:pt x="1871472" y="406908"/>
                </a:lnTo>
                <a:lnTo>
                  <a:pt x="9144" y="406908"/>
                </a:lnTo>
                <a:lnTo>
                  <a:pt x="9144" y="10668"/>
                </a:lnTo>
                <a:lnTo>
                  <a:pt x="1871472" y="10668"/>
                </a:lnTo>
                <a:lnTo>
                  <a:pt x="1871472" y="0"/>
                </a:lnTo>
                <a:lnTo>
                  <a:pt x="0" y="0"/>
                </a:lnTo>
                <a:lnTo>
                  <a:pt x="0" y="416052"/>
                </a:lnTo>
                <a:lnTo>
                  <a:pt x="4572" y="416052"/>
                </a:lnTo>
                <a:lnTo>
                  <a:pt x="9144" y="416052"/>
                </a:lnTo>
                <a:lnTo>
                  <a:pt x="8578596" y="416052"/>
                </a:lnTo>
                <a:lnTo>
                  <a:pt x="857859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34629" y="1788667"/>
            <a:ext cx="76784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45005" algn="l"/>
                <a:tab pos="5544185" algn="l"/>
              </a:tabLst>
            </a:pPr>
            <a:r>
              <a:rPr sz="2000" spc="-10" dirty="0">
                <a:solidFill>
                  <a:srgbClr val="323299"/>
                </a:solidFill>
              </a:rPr>
              <a:t>SELETIVA</a:t>
            </a:r>
            <a:r>
              <a:rPr sz="2000" dirty="0">
                <a:solidFill>
                  <a:srgbClr val="323299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323299"/>
                </a:solidFill>
              </a:rPr>
              <a:t>CRÍTICA</a:t>
            </a:r>
            <a:r>
              <a:rPr sz="2000" spc="-10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</a:rPr>
              <a:t>E</a:t>
            </a:r>
            <a:r>
              <a:rPr sz="2000" spc="5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323299"/>
                </a:solidFill>
              </a:rPr>
              <a:t>REFLEXIVA</a:t>
            </a:r>
            <a:r>
              <a:rPr sz="2000" dirty="0">
                <a:solidFill>
                  <a:srgbClr val="323299"/>
                </a:solidFill>
                <a:latin typeface="Times New Roman"/>
                <a:cs typeface="Times New Roman"/>
              </a:rPr>
              <a:t>	</a:t>
            </a:r>
            <a:r>
              <a:rPr sz="2000" spc="-35" dirty="0">
                <a:solidFill>
                  <a:srgbClr val="323299"/>
                </a:solidFill>
              </a:rPr>
              <a:t>INTERPRETATIVA</a:t>
            </a:r>
            <a:endParaRPr sz="2000" dirty="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541654" y="460248"/>
            <a:ext cx="3677920" cy="1091565"/>
            <a:chOff x="3541654" y="460248"/>
            <a:chExt cx="3677920" cy="109156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46226" y="466343"/>
              <a:ext cx="3672839" cy="108051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541654" y="460248"/>
              <a:ext cx="3670300" cy="1091565"/>
            </a:xfrm>
            <a:custGeom>
              <a:avLst/>
              <a:gdLst/>
              <a:ahLst/>
              <a:cxnLst/>
              <a:rect l="l" t="t" r="r" b="b"/>
              <a:pathLst>
                <a:path w="3670300" h="1091565">
                  <a:moveTo>
                    <a:pt x="3670300" y="545592"/>
                  </a:moveTo>
                  <a:lnTo>
                    <a:pt x="3670300" y="489204"/>
                  </a:lnTo>
                  <a:lnTo>
                    <a:pt x="3657600" y="461772"/>
                  </a:lnTo>
                  <a:lnTo>
                    <a:pt x="3632200" y="434340"/>
                  </a:lnTo>
                  <a:lnTo>
                    <a:pt x="3619500" y="406908"/>
                  </a:lnTo>
                  <a:lnTo>
                    <a:pt x="3594100" y="381000"/>
                  </a:lnTo>
                  <a:lnTo>
                    <a:pt x="3556000" y="356616"/>
                  </a:lnTo>
                  <a:lnTo>
                    <a:pt x="3530600" y="332232"/>
                  </a:lnTo>
                  <a:lnTo>
                    <a:pt x="3454400" y="283464"/>
                  </a:lnTo>
                  <a:lnTo>
                    <a:pt x="3403600" y="260604"/>
                  </a:lnTo>
                  <a:lnTo>
                    <a:pt x="3302000" y="217932"/>
                  </a:lnTo>
                  <a:lnTo>
                    <a:pt x="3200400" y="178308"/>
                  </a:lnTo>
                  <a:lnTo>
                    <a:pt x="3136900" y="158496"/>
                  </a:lnTo>
                  <a:lnTo>
                    <a:pt x="3073400" y="141732"/>
                  </a:lnTo>
                  <a:lnTo>
                    <a:pt x="2997200" y="124968"/>
                  </a:lnTo>
                  <a:lnTo>
                    <a:pt x="2933700" y="108204"/>
                  </a:lnTo>
                  <a:lnTo>
                    <a:pt x="2857500" y="92964"/>
                  </a:lnTo>
                  <a:lnTo>
                    <a:pt x="2705100" y="65532"/>
                  </a:lnTo>
                  <a:lnTo>
                    <a:pt x="2628900" y="53340"/>
                  </a:lnTo>
                  <a:lnTo>
                    <a:pt x="2552700" y="42672"/>
                  </a:lnTo>
                  <a:lnTo>
                    <a:pt x="2374900" y="24384"/>
                  </a:lnTo>
                  <a:lnTo>
                    <a:pt x="2298700" y="18288"/>
                  </a:lnTo>
                  <a:lnTo>
                    <a:pt x="2120900" y="6096"/>
                  </a:lnTo>
                  <a:lnTo>
                    <a:pt x="2019300" y="3048"/>
                  </a:lnTo>
                  <a:lnTo>
                    <a:pt x="1828800" y="0"/>
                  </a:lnTo>
                  <a:lnTo>
                    <a:pt x="1651000" y="3048"/>
                  </a:lnTo>
                  <a:lnTo>
                    <a:pt x="1549400" y="6096"/>
                  </a:lnTo>
                  <a:lnTo>
                    <a:pt x="1282700" y="24384"/>
                  </a:lnTo>
                  <a:lnTo>
                    <a:pt x="1206500" y="33528"/>
                  </a:lnTo>
                  <a:lnTo>
                    <a:pt x="1117600" y="42672"/>
                  </a:lnTo>
                  <a:lnTo>
                    <a:pt x="1041400" y="53340"/>
                  </a:lnTo>
                  <a:lnTo>
                    <a:pt x="952500" y="65532"/>
                  </a:lnTo>
                  <a:lnTo>
                    <a:pt x="876300" y="79248"/>
                  </a:lnTo>
                  <a:lnTo>
                    <a:pt x="812800" y="92964"/>
                  </a:lnTo>
                  <a:lnTo>
                    <a:pt x="736600" y="108204"/>
                  </a:lnTo>
                  <a:lnTo>
                    <a:pt x="660400" y="124968"/>
                  </a:lnTo>
                  <a:lnTo>
                    <a:pt x="533400" y="158496"/>
                  </a:lnTo>
                  <a:lnTo>
                    <a:pt x="469900" y="178308"/>
                  </a:lnTo>
                  <a:lnTo>
                    <a:pt x="419100" y="198120"/>
                  </a:lnTo>
                  <a:lnTo>
                    <a:pt x="355600" y="217932"/>
                  </a:lnTo>
                  <a:lnTo>
                    <a:pt x="304800" y="239268"/>
                  </a:lnTo>
                  <a:lnTo>
                    <a:pt x="266700" y="262128"/>
                  </a:lnTo>
                  <a:lnTo>
                    <a:pt x="215900" y="283464"/>
                  </a:lnTo>
                  <a:lnTo>
                    <a:pt x="101600" y="356616"/>
                  </a:lnTo>
                  <a:lnTo>
                    <a:pt x="25400" y="434340"/>
                  </a:lnTo>
                  <a:lnTo>
                    <a:pt x="0" y="489204"/>
                  </a:lnTo>
                  <a:lnTo>
                    <a:pt x="0" y="519684"/>
                  </a:lnTo>
                  <a:lnTo>
                    <a:pt x="25400" y="464820"/>
                  </a:lnTo>
                  <a:lnTo>
                    <a:pt x="38100" y="438912"/>
                  </a:lnTo>
                  <a:lnTo>
                    <a:pt x="63500" y="414528"/>
                  </a:lnTo>
                  <a:lnTo>
                    <a:pt x="88900" y="388620"/>
                  </a:lnTo>
                  <a:lnTo>
                    <a:pt x="139700" y="339852"/>
                  </a:lnTo>
                  <a:lnTo>
                    <a:pt x="177800" y="315468"/>
                  </a:lnTo>
                  <a:lnTo>
                    <a:pt x="215900" y="292608"/>
                  </a:lnTo>
                  <a:lnTo>
                    <a:pt x="266700" y="269748"/>
                  </a:lnTo>
                  <a:lnTo>
                    <a:pt x="368300" y="227076"/>
                  </a:lnTo>
                  <a:lnTo>
                    <a:pt x="419100" y="207264"/>
                  </a:lnTo>
                  <a:lnTo>
                    <a:pt x="482600" y="187452"/>
                  </a:lnTo>
                  <a:lnTo>
                    <a:pt x="533400" y="167640"/>
                  </a:lnTo>
                  <a:lnTo>
                    <a:pt x="596900" y="150876"/>
                  </a:lnTo>
                  <a:lnTo>
                    <a:pt x="673100" y="134112"/>
                  </a:lnTo>
                  <a:lnTo>
                    <a:pt x="736600" y="117348"/>
                  </a:lnTo>
                  <a:lnTo>
                    <a:pt x="812800" y="102108"/>
                  </a:lnTo>
                  <a:lnTo>
                    <a:pt x="965200" y="74676"/>
                  </a:lnTo>
                  <a:lnTo>
                    <a:pt x="1117600" y="53340"/>
                  </a:lnTo>
                  <a:lnTo>
                    <a:pt x="1206500" y="42672"/>
                  </a:lnTo>
                  <a:lnTo>
                    <a:pt x="1282700" y="35052"/>
                  </a:lnTo>
                  <a:lnTo>
                    <a:pt x="1371600" y="27432"/>
                  </a:lnTo>
                  <a:lnTo>
                    <a:pt x="1460500" y="21336"/>
                  </a:lnTo>
                  <a:lnTo>
                    <a:pt x="1651000" y="12192"/>
                  </a:lnTo>
                  <a:lnTo>
                    <a:pt x="1828800" y="10668"/>
                  </a:lnTo>
                  <a:lnTo>
                    <a:pt x="2019300" y="12192"/>
                  </a:lnTo>
                  <a:lnTo>
                    <a:pt x="2209800" y="21336"/>
                  </a:lnTo>
                  <a:lnTo>
                    <a:pt x="2298700" y="27432"/>
                  </a:lnTo>
                  <a:lnTo>
                    <a:pt x="2374900" y="35052"/>
                  </a:lnTo>
                  <a:lnTo>
                    <a:pt x="2463800" y="42672"/>
                  </a:lnTo>
                  <a:lnTo>
                    <a:pt x="2552700" y="53340"/>
                  </a:lnTo>
                  <a:lnTo>
                    <a:pt x="2705100" y="74676"/>
                  </a:lnTo>
                  <a:lnTo>
                    <a:pt x="2857500" y="102108"/>
                  </a:lnTo>
                  <a:lnTo>
                    <a:pt x="2933700" y="117348"/>
                  </a:lnTo>
                  <a:lnTo>
                    <a:pt x="2997200" y="134112"/>
                  </a:lnTo>
                  <a:lnTo>
                    <a:pt x="3073400" y="150876"/>
                  </a:lnTo>
                  <a:lnTo>
                    <a:pt x="3136900" y="167640"/>
                  </a:lnTo>
                  <a:lnTo>
                    <a:pt x="3187700" y="187452"/>
                  </a:lnTo>
                  <a:lnTo>
                    <a:pt x="3251200" y="207264"/>
                  </a:lnTo>
                  <a:lnTo>
                    <a:pt x="3302000" y="227076"/>
                  </a:lnTo>
                  <a:lnTo>
                    <a:pt x="3403600" y="269748"/>
                  </a:lnTo>
                  <a:lnTo>
                    <a:pt x="3441700" y="292608"/>
                  </a:lnTo>
                  <a:lnTo>
                    <a:pt x="3492500" y="315468"/>
                  </a:lnTo>
                  <a:lnTo>
                    <a:pt x="3517900" y="339852"/>
                  </a:lnTo>
                  <a:lnTo>
                    <a:pt x="3556000" y="364236"/>
                  </a:lnTo>
                  <a:lnTo>
                    <a:pt x="3581400" y="388620"/>
                  </a:lnTo>
                  <a:lnTo>
                    <a:pt x="3632200" y="440436"/>
                  </a:lnTo>
                  <a:lnTo>
                    <a:pt x="3657600" y="492252"/>
                  </a:lnTo>
                  <a:lnTo>
                    <a:pt x="3657600" y="518160"/>
                  </a:lnTo>
                  <a:lnTo>
                    <a:pt x="3669956" y="546333"/>
                  </a:lnTo>
                  <a:lnTo>
                    <a:pt x="3670300" y="545592"/>
                  </a:lnTo>
                  <a:close/>
                </a:path>
                <a:path w="3670300" h="1091565">
                  <a:moveTo>
                    <a:pt x="3670300" y="603504"/>
                  </a:moveTo>
                  <a:lnTo>
                    <a:pt x="3670300" y="547116"/>
                  </a:lnTo>
                  <a:lnTo>
                    <a:pt x="3669956" y="546333"/>
                  </a:lnTo>
                  <a:lnTo>
                    <a:pt x="3657600" y="573024"/>
                  </a:lnTo>
                  <a:lnTo>
                    <a:pt x="3657600" y="598932"/>
                  </a:lnTo>
                  <a:lnTo>
                    <a:pt x="3644900" y="626364"/>
                  </a:lnTo>
                  <a:lnTo>
                    <a:pt x="3632200" y="652272"/>
                  </a:lnTo>
                  <a:lnTo>
                    <a:pt x="3581400" y="704088"/>
                  </a:lnTo>
                  <a:lnTo>
                    <a:pt x="3556000" y="728472"/>
                  </a:lnTo>
                  <a:lnTo>
                    <a:pt x="3517900" y="752856"/>
                  </a:lnTo>
                  <a:lnTo>
                    <a:pt x="3492500" y="775716"/>
                  </a:lnTo>
                  <a:lnTo>
                    <a:pt x="3441700" y="800100"/>
                  </a:lnTo>
                  <a:lnTo>
                    <a:pt x="3403600" y="821436"/>
                  </a:lnTo>
                  <a:lnTo>
                    <a:pt x="3352800" y="844296"/>
                  </a:lnTo>
                  <a:lnTo>
                    <a:pt x="3302000" y="865632"/>
                  </a:lnTo>
                  <a:lnTo>
                    <a:pt x="3251200" y="885444"/>
                  </a:lnTo>
                  <a:lnTo>
                    <a:pt x="3187700" y="905256"/>
                  </a:lnTo>
                  <a:lnTo>
                    <a:pt x="3136900" y="923544"/>
                  </a:lnTo>
                  <a:lnTo>
                    <a:pt x="3073400" y="941832"/>
                  </a:lnTo>
                  <a:lnTo>
                    <a:pt x="2997200" y="958596"/>
                  </a:lnTo>
                  <a:lnTo>
                    <a:pt x="2933700" y="973836"/>
                  </a:lnTo>
                  <a:lnTo>
                    <a:pt x="2857500" y="989076"/>
                  </a:lnTo>
                  <a:lnTo>
                    <a:pt x="2705100" y="1016508"/>
                  </a:lnTo>
                  <a:lnTo>
                    <a:pt x="2628900" y="1028700"/>
                  </a:lnTo>
                  <a:lnTo>
                    <a:pt x="2552700" y="1039368"/>
                  </a:lnTo>
                  <a:lnTo>
                    <a:pt x="2374900" y="1057656"/>
                  </a:lnTo>
                  <a:lnTo>
                    <a:pt x="2298700" y="1065276"/>
                  </a:lnTo>
                  <a:lnTo>
                    <a:pt x="2209800" y="1071372"/>
                  </a:lnTo>
                  <a:lnTo>
                    <a:pt x="2108200" y="1075944"/>
                  </a:lnTo>
                  <a:lnTo>
                    <a:pt x="2019300" y="1078992"/>
                  </a:lnTo>
                  <a:lnTo>
                    <a:pt x="1828800" y="1082040"/>
                  </a:lnTo>
                  <a:lnTo>
                    <a:pt x="1651000" y="1078992"/>
                  </a:lnTo>
                  <a:lnTo>
                    <a:pt x="1549400" y="1075944"/>
                  </a:lnTo>
                  <a:lnTo>
                    <a:pt x="1460500" y="1071372"/>
                  </a:lnTo>
                  <a:lnTo>
                    <a:pt x="1371600" y="1065276"/>
                  </a:lnTo>
                  <a:lnTo>
                    <a:pt x="1282700" y="1057656"/>
                  </a:lnTo>
                  <a:lnTo>
                    <a:pt x="1206500" y="1048512"/>
                  </a:lnTo>
                  <a:lnTo>
                    <a:pt x="1117600" y="1039368"/>
                  </a:lnTo>
                  <a:lnTo>
                    <a:pt x="1041400" y="1028700"/>
                  </a:lnTo>
                  <a:lnTo>
                    <a:pt x="965200" y="1016508"/>
                  </a:lnTo>
                  <a:lnTo>
                    <a:pt x="812800" y="989076"/>
                  </a:lnTo>
                  <a:lnTo>
                    <a:pt x="736600" y="973836"/>
                  </a:lnTo>
                  <a:lnTo>
                    <a:pt x="673100" y="958596"/>
                  </a:lnTo>
                  <a:lnTo>
                    <a:pt x="596900" y="941832"/>
                  </a:lnTo>
                  <a:lnTo>
                    <a:pt x="533400" y="923544"/>
                  </a:lnTo>
                  <a:lnTo>
                    <a:pt x="482600" y="905256"/>
                  </a:lnTo>
                  <a:lnTo>
                    <a:pt x="419100" y="885444"/>
                  </a:lnTo>
                  <a:lnTo>
                    <a:pt x="368300" y="865632"/>
                  </a:lnTo>
                  <a:lnTo>
                    <a:pt x="317500" y="844296"/>
                  </a:lnTo>
                  <a:lnTo>
                    <a:pt x="266700" y="821436"/>
                  </a:lnTo>
                  <a:lnTo>
                    <a:pt x="215900" y="800100"/>
                  </a:lnTo>
                  <a:lnTo>
                    <a:pt x="177800" y="775716"/>
                  </a:lnTo>
                  <a:lnTo>
                    <a:pt x="139700" y="752856"/>
                  </a:lnTo>
                  <a:lnTo>
                    <a:pt x="114300" y="728472"/>
                  </a:lnTo>
                  <a:lnTo>
                    <a:pt x="88900" y="702564"/>
                  </a:lnTo>
                  <a:lnTo>
                    <a:pt x="63500" y="678180"/>
                  </a:lnTo>
                  <a:lnTo>
                    <a:pt x="38100" y="652272"/>
                  </a:lnTo>
                  <a:lnTo>
                    <a:pt x="25400" y="626364"/>
                  </a:lnTo>
                  <a:lnTo>
                    <a:pt x="12700" y="598932"/>
                  </a:lnTo>
                  <a:lnTo>
                    <a:pt x="12700" y="600456"/>
                  </a:lnTo>
                  <a:lnTo>
                    <a:pt x="0" y="573024"/>
                  </a:lnTo>
                  <a:lnTo>
                    <a:pt x="0" y="603504"/>
                  </a:lnTo>
                  <a:lnTo>
                    <a:pt x="25400" y="658368"/>
                  </a:lnTo>
                  <a:lnTo>
                    <a:pt x="101600" y="736092"/>
                  </a:lnTo>
                  <a:lnTo>
                    <a:pt x="177800" y="784860"/>
                  </a:lnTo>
                  <a:lnTo>
                    <a:pt x="215900" y="807720"/>
                  </a:lnTo>
                  <a:lnTo>
                    <a:pt x="266700" y="830580"/>
                  </a:lnTo>
                  <a:lnTo>
                    <a:pt x="304800" y="851916"/>
                  </a:lnTo>
                  <a:lnTo>
                    <a:pt x="355600" y="873252"/>
                  </a:lnTo>
                  <a:lnTo>
                    <a:pt x="419100" y="894588"/>
                  </a:lnTo>
                  <a:lnTo>
                    <a:pt x="469900" y="914400"/>
                  </a:lnTo>
                  <a:lnTo>
                    <a:pt x="596900" y="950976"/>
                  </a:lnTo>
                  <a:lnTo>
                    <a:pt x="660400" y="967740"/>
                  </a:lnTo>
                  <a:lnTo>
                    <a:pt x="736600" y="984504"/>
                  </a:lnTo>
                  <a:lnTo>
                    <a:pt x="812800" y="998220"/>
                  </a:lnTo>
                  <a:lnTo>
                    <a:pt x="876300" y="1013460"/>
                  </a:lnTo>
                  <a:lnTo>
                    <a:pt x="952500" y="1025652"/>
                  </a:lnTo>
                  <a:lnTo>
                    <a:pt x="1041400" y="1037844"/>
                  </a:lnTo>
                  <a:lnTo>
                    <a:pt x="1206500" y="1059180"/>
                  </a:lnTo>
                  <a:lnTo>
                    <a:pt x="1282700" y="1066800"/>
                  </a:lnTo>
                  <a:lnTo>
                    <a:pt x="1371600" y="1074420"/>
                  </a:lnTo>
                  <a:lnTo>
                    <a:pt x="1460500" y="1080516"/>
                  </a:lnTo>
                  <a:lnTo>
                    <a:pt x="1549400" y="1085088"/>
                  </a:lnTo>
                  <a:lnTo>
                    <a:pt x="1651000" y="1088136"/>
                  </a:lnTo>
                  <a:lnTo>
                    <a:pt x="1828800" y="1091184"/>
                  </a:lnTo>
                  <a:lnTo>
                    <a:pt x="2019300" y="1088136"/>
                  </a:lnTo>
                  <a:lnTo>
                    <a:pt x="2120900" y="1085088"/>
                  </a:lnTo>
                  <a:lnTo>
                    <a:pt x="2209800" y="1080516"/>
                  </a:lnTo>
                  <a:lnTo>
                    <a:pt x="2298700" y="1074420"/>
                  </a:lnTo>
                  <a:lnTo>
                    <a:pt x="2463800" y="1059180"/>
                  </a:lnTo>
                  <a:lnTo>
                    <a:pt x="2628900" y="1037844"/>
                  </a:lnTo>
                  <a:lnTo>
                    <a:pt x="2781300" y="1013460"/>
                  </a:lnTo>
                  <a:lnTo>
                    <a:pt x="2857500" y="998220"/>
                  </a:lnTo>
                  <a:lnTo>
                    <a:pt x="2933700" y="984504"/>
                  </a:lnTo>
                  <a:lnTo>
                    <a:pt x="2997200" y="967740"/>
                  </a:lnTo>
                  <a:lnTo>
                    <a:pt x="3073400" y="950976"/>
                  </a:lnTo>
                  <a:lnTo>
                    <a:pt x="3200400" y="914400"/>
                  </a:lnTo>
                  <a:lnTo>
                    <a:pt x="3251200" y="894588"/>
                  </a:lnTo>
                  <a:lnTo>
                    <a:pt x="3403600" y="830580"/>
                  </a:lnTo>
                  <a:lnTo>
                    <a:pt x="3454400" y="807720"/>
                  </a:lnTo>
                  <a:lnTo>
                    <a:pt x="3492500" y="784860"/>
                  </a:lnTo>
                  <a:lnTo>
                    <a:pt x="3568700" y="736092"/>
                  </a:lnTo>
                  <a:lnTo>
                    <a:pt x="3619500" y="684276"/>
                  </a:lnTo>
                  <a:lnTo>
                    <a:pt x="3632200" y="656844"/>
                  </a:lnTo>
                  <a:lnTo>
                    <a:pt x="3657600" y="629412"/>
                  </a:lnTo>
                  <a:lnTo>
                    <a:pt x="3670300" y="603504"/>
                  </a:lnTo>
                  <a:close/>
                </a:path>
                <a:path w="3670300" h="1091565">
                  <a:moveTo>
                    <a:pt x="3670300" y="547116"/>
                  </a:moveTo>
                  <a:lnTo>
                    <a:pt x="3670300" y="545592"/>
                  </a:lnTo>
                  <a:lnTo>
                    <a:pt x="3669956" y="546333"/>
                  </a:lnTo>
                  <a:lnTo>
                    <a:pt x="3670300" y="547116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934343" y="849883"/>
            <a:ext cx="2895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PROBLEMA</a:t>
            </a:r>
            <a:r>
              <a:rPr sz="1800" spc="-7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DE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9"/>
                </a:solidFill>
                <a:latin typeface="Arial"/>
                <a:cs typeface="Arial"/>
              </a:rPr>
              <a:t>PESQUISA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94105" y="2283052"/>
            <a:ext cx="9165093" cy="4880182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•</a:t>
            </a:r>
            <a:r>
              <a:rPr sz="20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323299"/>
                </a:solidFill>
                <a:latin typeface="Arial"/>
                <a:cs typeface="Arial"/>
              </a:rPr>
              <a:t>Resumo/síntese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•</a:t>
            </a:r>
            <a:r>
              <a:rPr sz="20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Citações</a:t>
            </a:r>
            <a:r>
              <a:rPr sz="20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no</a:t>
            </a:r>
            <a:r>
              <a:rPr sz="20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323299"/>
                </a:solidFill>
                <a:latin typeface="Arial"/>
                <a:cs typeface="Arial"/>
              </a:rPr>
              <a:t>texto</a:t>
            </a:r>
            <a:endParaRPr sz="2000" dirty="0">
              <a:latin typeface="Arial"/>
              <a:cs typeface="Arial"/>
            </a:endParaRPr>
          </a:p>
          <a:p>
            <a:pPr marL="926465" marR="611505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•</a:t>
            </a:r>
            <a:r>
              <a:rPr sz="20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Diversidade</a:t>
            </a:r>
            <a:r>
              <a:rPr sz="20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de</a:t>
            </a:r>
            <a:r>
              <a:rPr sz="20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autores,</a:t>
            </a:r>
            <a:r>
              <a:rPr sz="2000" spc="1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consonância</a:t>
            </a:r>
            <a:r>
              <a:rPr sz="200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de</a:t>
            </a:r>
            <a:r>
              <a:rPr sz="2000" spc="5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idéias</a:t>
            </a:r>
            <a:r>
              <a:rPr sz="20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323299"/>
                </a:solidFill>
                <a:latin typeface="Arial"/>
                <a:cs typeface="Arial"/>
              </a:rPr>
              <a:t>ou</a:t>
            </a:r>
            <a:r>
              <a:rPr sz="2000" spc="-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contraste</a:t>
            </a:r>
            <a:r>
              <a:rPr sz="2000" spc="-1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entre</a:t>
            </a:r>
            <a:r>
              <a:rPr sz="20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323299"/>
                </a:solidFill>
                <a:latin typeface="Arial"/>
                <a:cs typeface="Arial"/>
              </a:rPr>
              <a:t>posições</a:t>
            </a:r>
            <a:endParaRPr sz="2000" dirty="0">
              <a:latin typeface="Arial"/>
              <a:cs typeface="Arial"/>
            </a:endParaRPr>
          </a:p>
          <a:p>
            <a:pPr marL="926465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•</a:t>
            </a:r>
            <a:r>
              <a:rPr sz="2000" spc="-7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Aspectos</a:t>
            </a:r>
            <a:r>
              <a:rPr sz="20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323299"/>
                </a:solidFill>
                <a:latin typeface="Arial"/>
                <a:cs typeface="Arial"/>
              </a:rPr>
              <a:t>éticos</a:t>
            </a:r>
            <a:endParaRPr sz="2000" dirty="0">
              <a:latin typeface="Arial"/>
              <a:cs typeface="Arial"/>
            </a:endParaRPr>
          </a:p>
          <a:p>
            <a:pPr marL="926465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•</a:t>
            </a:r>
            <a:r>
              <a:rPr sz="20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Consultar</a:t>
            </a:r>
            <a:r>
              <a:rPr sz="20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publicação</a:t>
            </a:r>
            <a:r>
              <a:rPr sz="20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323299"/>
                </a:solidFill>
                <a:latin typeface="Arial"/>
                <a:cs typeface="Arial"/>
              </a:rPr>
              <a:t>original</a:t>
            </a:r>
            <a:endParaRPr sz="2000" dirty="0">
              <a:latin typeface="Arial"/>
              <a:cs typeface="Arial"/>
            </a:endParaRPr>
          </a:p>
          <a:p>
            <a:pPr marL="926465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•</a:t>
            </a:r>
            <a:r>
              <a:rPr sz="20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Listar</a:t>
            </a:r>
            <a:r>
              <a:rPr sz="20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todas</a:t>
            </a:r>
            <a:r>
              <a:rPr sz="20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as</a:t>
            </a:r>
            <a:r>
              <a:rPr sz="20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citações</a:t>
            </a:r>
            <a:r>
              <a:rPr sz="20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nas</a:t>
            </a:r>
            <a:r>
              <a:rPr sz="20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323299"/>
                </a:solidFill>
                <a:latin typeface="Arial"/>
                <a:cs typeface="Arial"/>
              </a:rPr>
              <a:t>referências</a:t>
            </a:r>
            <a:endParaRPr sz="2000" dirty="0">
              <a:latin typeface="Arial"/>
              <a:cs typeface="Arial"/>
            </a:endParaRPr>
          </a:p>
          <a:p>
            <a:pPr marL="1383665" marR="5080" indent="-457200">
              <a:lnSpc>
                <a:spcPct val="150000"/>
              </a:lnSpc>
            </a:pP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•</a:t>
            </a:r>
            <a:r>
              <a:rPr sz="2000" spc="1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Seguir</a:t>
            </a:r>
            <a:r>
              <a:rPr sz="20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as</a:t>
            </a:r>
            <a:r>
              <a:rPr sz="20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normas</a:t>
            </a:r>
            <a:r>
              <a:rPr sz="2000" spc="1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vigentes</a:t>
            </a:r>
            <a:r>
              <a:rPr sz="20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das</a:t>
            </a:r>
            <a:r>
              <a:rPr sz="20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publicações</a:t>
            </a:r>
            <a:r>
              <a:rPr sz="2000" spc="1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3299"/>
                </a:solidFill>
                <a:latin typeface="Arial"/>
                <a:cs typeface="Arial"/>
              </a:rPr>
              <a:t>–</a:t>
            </a:r>
            <a:r>
              <a:rPr sz="2000" spc="5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323299"/>
                </a:solidFill>
                <a:latin typeface="Arial"/>
                <a:cs typeface="Arial"/>
              </a:rPr>
              <a:t>Sistemas</a:t>
            </a:r>
            <a:r>
              <a:rPr sz="2000" spc="-1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323299"/>
                </a:solidFill>
                <a:latin typeface="Arial"/>
                <a:cs typeface="Arial"/>
              </a:rPr>
              <a:t>Vancouver</a:t>
            </a:r>
            <a:r>
              <a:rPr sz="2000" spc="-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dirty="0" err="1">
                <a:solidFill>
                  <a:srgbClr val="323299"/>
                </a:solidFill>
                <a:latin typeface="Arial"/>
                <a:cs typeface="Arial"/>
              </a:rPr>
              <a:t>ou</a:t>
            </a:r>
            <a:r>
              <a:rPr sz="2000" spc="-9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323299"/>
                </a:solidFill>
                <a:latin typeface="Arial"/>
                <a:cs typeface="Arial"/>
              </a:rPr>
              <a:t>ABNT</a:t>
            </a:r>
            <a:endParaRPr lang="en-US" sz="2000" spc="-20" dirty="0">
              <a:solidFill>
                <a:srgbClr val="323299"/>
              </a:solidFill>
              <a:latin typeface="Arial"/>
              <a:cs typeface="Arial"/>
            </a:endParaRPr>
          </a:p>
          <a:p>
            <a:pPr marL="1383665" marR="5080" indent="-457200">
              <a:lnSpc>
                <a:spcPct val="150000"/>
              </a:lnSpc>
            </a:pPr>
            <a:r>
              <a:rPr lang="pt-BR" sz="2000" b="1" spc="-20" dirty="0">
                <a:solidFill>
                  <a:srgbClr val="FF0000"/>
                </a:solidFill>
                <a:latin typeface="Arial"/>
                <a:cs typeface="Arial"/>
              </a:rPr>
              <a:t>http://</a:t>
            </a:r>
            <a:r>
              <a:rPr lang="pt-BR" sz="2000" b="1" spc="-20" dirty="0" err="1">
                <a:solidFill>
                  <a:srgbClr val="FF0000"/>
                </a:solidFill>
                <a:latin typeface="Arial"/>
                <a:cs typeface="Arial"/>
              </a:rPr>
              <a:t>www.ee.usp.br</a:t>
            </a:r>
            <a:r>
              <a:rPr lang="pt-BR" sz="2000" b="1" spc="-20" dirty="0">
                <a:solidFill>
                  <a:srgbClr val="FF0000"/>
                </a:solidFill>
                <a:latin typeface="Arial"/>
                <a:cs typeface="Arial"/>
              </a:rPr>
              <a:t>/biblioteca/site/</a:t>
            </a:r>
            <a:r>
              <a:rPr lang="pt-BR" sz="2000" b="1" spc="-20" dirty="0" err="1">
                <a:solidFill>
                  <a:srgbClr val="FF0000"/>
                </a:solidFill>
                <a:latin typeface="Arial"/>
                <a:cs typeface="Arial"/>
              </a:rPr>
              <a:t>index.php</a:t>
            </a:r>
            <a:r>
              <a:rPr lang="pt-BR" sz="2000" b="1" spc="-20" dirty="0">
                <a:solidFill>
                  <a:srgbClr val="FF0000"/>
                </a:solidFill>
                <a:latin typeface="Arial"/>
                <a:cs typeface="Arial"/>
              </a:rPr>
              <a:t>/paginas/mostrar/34</a:t>
            </a:r>
          </a:p>
          <a:p>
            <a:pPr marL="1383665" marR="5080" indent="-457200">
              <a:lnSpc>
                <a:spcPct val="150000"/>
              </a:lnSpc>
            </a:pPr>
            <a:r>
              <a:rPr lang="pt-BR" sz="2000" b="1" dirty="0">
                <a:solidFill>
                  <a:srgbClr val="FF0000"/>
                </a:solidFill>
                <a:latin typeface="Arial"/>
                <a:cs typeface="Arial"/>
              </a:rPr>
              <a:t>https://</a:t>
            </a:r>
            <a:r>
              <a:rPr lang="pt-BR" sz="2000" b="1" dirty="0" err="1">
                <a:solidFill>
                  <a:srgbClr val="FF0000"/>
                </a:solidFill>
                <a:latin typeface="Arial"/>
                <a:cs typeface="Arial"/>
              </a:rPr>
              <a:t>usp.br</a:t>
            </a:r>
            <a:r>
              <a:rPr lang="pt-BR" sz="2000" b="1" dirty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pt-BR" sz="2000" b="1" dirty="0" err="1">
                <a:solidFill>
                  <a:srgbClr val="FF0000"/>
                </a:solidFill>
                <a:latin typeface="Arial"/>
                <a:cs typeface="Arial"/>
              </a:rPr>
              <a:t>sddarquivos</a:t>
            </a:r>
            <a:r>
              <a:rPr lang="pt-BR" sz="2000" b="1" dirty="0">
                <a:solidFill>
                  <a:srgbClr val="FF0000"/>
                </a:solidFill>
                <a:latin typeface="Arial"/>
                <a:cs typeface="Arial"/>
              </a:rPr>
              <a:t>/arquivos/abnt6023.pdf</a:t>
            </a:r>
            <a:endParaRPr sz="20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772668" y="3777995"/>
            <a:ext cx="186055" cy="3429000"/>
            <a:chOff x="772668" y="3777995"/>
            <a:chExt cx="186055" cy="342900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2668" y="3777995"/>
              <a:ext cx="181355" cy="342899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774073" y="3777996"/>
              <a:ext cx="184785" cy="3429000"/>
            </a:xfrm>
            <a:custGeom>
              <a:avLst/>
              <a:gdLst/>
              <a:ahLst/>
              <a:cxnLst/>
              <a:rect l="l" t="t" r="r" b="b"/>
              <a:pathLst>
                <a:path w="184784" h="3429000">
                  <a:moveTo>
                    <a:pt x="6096" y="3424427"/>
                  </a:moveTo>
                  <a:lnTo>
                    <a:pt x="6096" y="0"/>
                  </a:lnTo>
                  <a:lnTo>
                    <a:pt x="0" y="0"/>
                  </a:lnTo>
                  <a:lnTo>
                    <a:pt x="0" y="3428999"/>
                  </a:lnTo>
                  <a:lnTo>
                    <a:pt x="0" y="3424427"/>
                  </a:lnTo>
                  <a:lnTo>
                    <a:pt x="6096" y="3424427"/>
                  </a:lnTo>
                  <a:close/>
                </a:path>
                <a:path w="184784" h="3429000">
                  <a:moveTo>
                    <a:pt x="179832" y="3424427"/>
                  </a:moveTo>
                  <a:lnTo>
                    <a:pt x="0" y="3424427"/>
                  </a:lnTo>
                  <a:lnTo>
                    <a:pt x="6096" y="3428999"/>
                  </a:lnTo>
                  <a:lnTo>
                    <a:pt x="175260" y="3428999"/>
                  </a:lnTo>
                  <a:lnTo>
                    <a:pt x="179832" y="3424427"/>
                  </a:lnTo>
                  <a:close/>
                </a:path>
                <a:path w="184784" h="3429000">
                  <a:moveTo>
                    <a:pt x="6096" y="3428999"/>
                  </a:moveTo>
                  <a:lnTo>
                    <a:pt x="0" y="3424427"/>
                  </a:lnTo>
                  <a:lnTo>
                    <a:pt x="0" y="3428999"/>
                  </a:lnTo>
                  <a:lnTo>
                    <a:pt x="6096" y="3428999"/>
                  </a:lnTo>
                  <a:close/>
                </a:path>
                <a:path w="184784" h="3429000">
                  <a:moveTo>
                    <a:pt x="184404" y="3428999"/>
                  </a:moveTo>
                  <a:lnTo>
                    <a:pt x="184404" y="0"/>
                  </a:lnTo>
                  <a:lnTo>
                    <a:pt x="175260" y="0"/>
                  </a:lnTo>
                  <a:lnTo>
                    <a:pt x="175260" y="3424427"/>
                  </a:lnTo>
                  <a:lnTo>
                    <a:pt x="179832" y="3424427"/>
                  </a:lnTo>
                  <a:lnTo>
                    <a:pt x="179832" y="3428999"/>
                  </a:lnTo>
                  <a:lnTo>
                    <a:pt x="184404" y="3428999"/>
                  </a:lnTo>
                  <a:close/>
                </a:path>
                <a:path w="184784" h="3429000">
                  <a:moveTo>
                    <a:pt x="179832" y="3428999"/>
                  </a:moveTo>
                  <a:lnTo>
                    <a:pt x="179832" y="3424427"/>
                  </a:lnTo>
                  <a:lnTo>
                    <a:pt x="175260" y="3428999"/>
                  </a:lnTo>
                  <a:lnTo>
                    <a:pt x="179832" y="3428999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9698614" y="5833872"/>
            <a:ext cx="219710" cy="1373505"/>
            <a:chOff x="9698614" y="5833872"/>
            <a:chExt cx="219710" cy="1373505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03185" y="5839967"/>
              <a:ext cx="214883" cy="136702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9698614" y="5833872"/>
              <a:ext cx="219710" cy="1373505"/>
            </a:xfrm>
            <a:custGeom>
              <a:avLst/>
              <a:gdLst/>
              <a:ahLst/>
              <a:cxnLst/>
              <a:rect l="l" t="t" r="r" b="b"/>
              <a:pathLst>
                <a:path w="219709" h="1373504">
                  <a:moveTo>
                    <a:pt x="219455" y="10667"/>
                  </a:moveTo>
                  <a:lnTo>
                    <a:pt x="219455" y="0"/>
                  </a:lnTo>
                  <a:lnTo>
                    <a:pt x="0" y="0"/>
                  </a:lnTo>
                  <a:lnTo>
                    <a:pt x="0" y="1373124"/>
                  </a:lnTo>
                  <a:lnTo>
                    <a:pt x="4572" y="1373124"/>
                  </a:lnTo>
                  <a:lnTo>
                    <a:pt x="4572" y="10668"/>
                  </a:lnTo>
                  <a:lnTo>
                    <a:pt x="9144" y="6096"/>
                  </a:lnTo>
                  <a:lnTo>
                    <a:pt x="9144" y="10668"/>
                  </a:lnTo>
                  <a:lnTo>
                    <a:pt x="214884" y="10668"/>
                  </a:lnTo>
                  <a:lnTo>
                    <a:pt x="214884" y="6096"/>
                  </a:lnTo>
                  <a:lnTo>
                    <a:pt x="219455" y="10667"/>
                  </a:lnTo>
                  <a:close/>
                </a:path>
                <a:path w="219709" h="1373504">
                  <a:moveTo>
                    <a:pt x="9144" y="10668"/>
                  </a:moveTo>
                  <a:lnTo>
                    <a:pt x="9144" y="6096"/>
                  </a:lnTo>
                  <a:lnTo>
                    <a:pt x="4572" y="10668"/>
                  </a:lnTo>
                  <a:lnTo>
                    <a:pt x="9144" y="10668"/>
                  </a:lnTo>
                  <a:close/>
                </a:path>
                <a:path w="219709" h="1373504">
                  <a:moveTo>
                    <a:pt x="9144" y="1368552"/>
                  </a:moveTo>
                  <a:lnTo>
                    <a:pt x="9144" y="10668"/>
                  </a:lnTo>
                  <a:lnTo>
                    <a:pt x="4572" y="10668"/>
                  </a:lnTo>
                  <a:lnTo>
                    <a:pt x="4572" y="1368552"/>
                  </a:lnTo>
                  <a:lnTo>
                    <a:pt x="9144" y="1368552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4572" y="1368552"/>
                  </a:lnTo>
                  <a:lnTo>
                    <a:pt x="9144" y="1373124"/>
                  </a:lnTo>
                  <a:lnTo>
                    <a:pt x="214884" y="1373124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9144" y="1373124"/>
                  </a:moveTo>
                  <a:lnTo>
                    <a:pt x="4572" y="1368552"/>
                  </a:lnTo>
                  <a:lnTo>
                    <a:pt x="4572" y="1373124"/>
                  </a:lnTo>
                  <a:lnTo>
                    <a:pt x="9144" y="1373124"/>
                  </a:lnTo>
                  <a:close/>
                </a:path>
                <a:path w="219709" h="1373504">
                  <a:moveTo>
                    <a:pt x="219455" y="10668"/>
                  </a:moveTo>
                  <a:lnTo>
                    <a:pt x="214884" y="6096"/>
                  </a:lnTo>
                  <a:lnTo>
                    <a:pt x="214884" y="10668"/>
                  </a:lnTo>
                  <a:lnTo>
                    <a:pt x="219455" y="10668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219455" y="10668"/>
                  </a:lnTo>
                  <a:lnTo>
                    <a:pt x="214884" y="10668"/>
                  </a:lnTo>
                  <a:lnTo>
                    <a:pt x="214884" y="1368552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219455" y="1373124"/>
                  </a:moveTo>
                  <a:lnTo>
                    <a:pt x="219455" y="1368552"/>
                  </a:lnTo>
                  <a:lnTo>
                    <a:pt x="214884" y="1373124"/>
                  </a:lnTo>
                  <a:lnTo>
                    <a:pt x="219455" y="1373124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72668" y="3777995"/>
            <a:ext cx="186055" cy="3429000"/>
            <a:chOff x="772668" y="3777995"/>
            <a:chExt cx="186055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2668" y="3777995"/>
              <a:ext cx="181355" cy="3428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74073" y="3777996"/>
              <a:ext cx="184785" cy="3429000"/>
            </a:xfrm>
            <a:custGeom>
              <a:avLst/>
              <a:gdLst/>
              <a:ahLst/>
              <a:cxnLst/>
              <a:rect l="l" t="t" r="r" b="b"/>
              <a:pathLst>
                <a:path w="184784" h="3429000">
                  <a:moveTo>
                    <a:pt x="6096" y="3424427"/>
                  </a:moveTo>
                  <a:lnTo>
                    <a:pt x="6096" y="0"/>
                  </a:lnTo>
                  <a:lnTo>
                    <a:pt x="0" y="0"/>
                  </a:lnTo>
                  <a:lnTo>
                    <a:pt x="0" y="3428999"/>
                  </a:lnTo>
                  <a:lnTo>
                    <a:pt x="0" y="3424427"/>
                  </a:lnTo>
                  <a:lnTo>
                    <a:pt x="6096" y="3424427"/>
                  </a:lnTo>
                  <a:close/>
                </a:path>
                <a:path w="184784" h="3429000">
                  <a:moveTo>
                    <a:pt x="179832" y="3424427"/>
                  </a:moveTo>
                  <a:lnTo>
                    <a:pt x="0" y="3424427"/>
                  </a:lnTo>
                  <a:lnTo>
                    <a:pt x="6096" y="3428999"/>
                  </a:lnTo>
                  <a:lnTo>
                    <a:pt x="175260" y="3428999"/>
                  </a:lnTo>
                  <a:lnTo>
                    <a:pt x="179832" y="3424427"/>
                  </a:lnTo>
                  <a:close/>
                </a:path>
                <a:path w="184784" h="3429000">
                  <a:moveTo>
                    <a:pt x="6096" y="3428999"/>
                  </a:moveTo>
                  <a:lnTo>
                    <a:pt x="0" y="3424427"/>
                  </a:lnTo>
                  <a:lnTo>
                    <a:pt x="0" y="3428999"/>
                  </a:lnTo>
                  <a:lnTo>
                    <a:pt x="6096" y="3428999"/>
                  </a:lnTo>
                  <a:close/>
                </a:path>
                <a:path w="184784" h="3429000">
                  <a:moveTo>
                    <a:pt x="184404" y="3428999"/>
                  </a:moveTo>
                  <a:lnTo>
                    <a:pt x="184404" y="0"/>
                  </a:lnTo>
                  <a:lnTo>
                    <a:pt x="175260" y="0"/>
                  </a:lnTo>
                  <a:lnTo>
                    <a:pt x="175260" y="3424427"/>
                  </a:lnTo>
                  <a:lnTo>
                    <a:pt x="179832" y="3424427"/>
                  </a:lnTo>
                  <a:lnTo>
                    <a:pt x="179832" y="3428999"/>
                  </a:lnTo>
                  <a:lnTo>
                    <a:pt x="184404" y="3428999"/>
                  </a:lnTo>
                  <a:close/>
                </a:path>
                <a:path w="184784" h="3429000">
                  <a:moveTo>
                    <a:pt x="179832" y="3428999"/>
                  </a:moveTo>
                  <a:lnTo>
                    <a:pt x="179832" y="3424427"/>
                  </a:lnTo>
                  <a:lnTo>
                    <a:pt x="175260" y="3428999"/>
                  </a:lnTo>
                  <a:lnTo>
                    <a:pt x="179832" y="3428999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9698614" y="5833872"/>
            <a:ext cx="219710" cy="1373505"/>
            <a:chOff x="9698614" y="5833872"/>
            <a:chExt cx="219710" cy="137350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3185" y="5839967"/>
              <a:ext cx="214883" cy="136702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9698614" y="5833872"/>
              <a:ext cx="219710" cy="1373505"/>
            </a:xfrm>
            <a:custGeom>
              <a:avLst/>
              <a:gdLst/>
              <a:ahLst/>
              <a:cxnLst/>
              <a:rect l="l" t="t" r="r" b="b"/>
              <a:pathLst>
                <a:path w="219709" h="1373504">
                  <a:moveTo>
                    <a:pt x="219455" y="10667"/>
                  </a:moveTo>
                  <a:lnTo>
                    <a:pt x="219455" y="0"/>
                  </a:lnTo>
                  <a:lnTo>
                    <a:pt x="0" y="0"/>
                  </a:lnTo>
                  <a:lnTo>
                    <a:pt x="0" y="1373124"/>
                  </a:lnTo>
                  <a:lnTo>
                    <a:pt x="4572" y="1373124"/>
                  </a:lnTo>
                  <a:lnTo>
                    <a:pt x="4572" y="10668"/>
                  </a:lnTo>
                  <a:lnTo>
                    <a:pt x="9144" y="6096"/>
                  </a:lnTo>
                  <a:lnTo>
                    <a:pt x="9144" y="10668"/>
                  </a:lnTo>
                  <a:lnTo>
                    <a:pt x="214884" y="10668"/>
                  </a:lnTo>
                  <a:lnTo>
                    <a:pt x="214884" y="6096"/>
                  </a:lnTo>
                  <a:lnTo>
                    <a:pt x="219455" y="10667"/>
                  </a:lnTo>
                  <a:close/>
                </a:path>
                <a:path w="219709" h="1373504">
                  <a:moveTo>
                    <a:pt x="9144" y="10668"/>
                  </a:moveTo>
                  <a:lnTo>
                    <a:pt x="9144" y="6096"/>
                  </a:lnTo>
                  <a:lnTo>
                    <a:pt x="4572" y="10668"/>
                  </a:lnTo>
                  <a:lnTo>
                    <a:pt x="9144" y="10668"/>
                  </a:lnTo>
                  <a:close/>
                </a:path>
                <a:path w="219709" h="1373504">
                  <a:moveTo>
                    <a:pt x="9144" y="1368552"/>
                  </a:moveTo>
                  <a:lnTo>
                    <a:pt x="9144" y="10668"/>
                  </a:lnTo>
                  <a:lnTo>
                    <a:pt x="4572" y="10668"/>
                  </a:lnTo>
                  <a:lnTo>
                    <a:pt x="4572" y="1368552"/>
                  </a:lnTo>
                  <a:lnTo>
                    <a:pt x="9144" y="1368552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4572" y="1368552"/>
                  </a:lnTo>
                  <a:lnTo>
                    <a:pt x="9144" y="1373124"/>
                  </a:lnTo>
                  <a:lnTo>
                    <a:pt x="214884" y="1373124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9144" y="1373124"/>
                  </a:moveTo>
                  <a:lnTo>
                    <a:pt x="4572" y="1368552"/>
                  </a:lnTo>
                  <a:lnTo>
                    <a:pt x="4572" y="1373124"/>
                  </a:lnTo>
                  <a:lnTo>
                    <a:pt x="9144" y="1373124"/>
                  </a:lnTo>
                  <a:close/>
                </a:path>
                <a:path w="219709" h="1373504">
                  <a:moveTo>
                    <a:pt x="219455" y="10668"/>
                  </a:moveTo>
                  <a:lnTo>
                    <a:pt x="214884" y="6096"/>
                  </a:lnTo>
                  <a:lnTo>
                    <a:pt x="214884" y="10668"/>
                  </a:lnTo>
                  <a:lnTo>
                    <a:pt x="219455" y="10668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219455" y="10668"/>
                  </a:lnTo>
                  <a:lnTo>
                    <a:pt x="214884" y="10668"/>
                  </a:lnTo>
                  <a:lnTo>
                    <a:pt x="214884" y="1368552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219455" y="1373124"/>
                  </a:moveTo>
                  <a:lnTo>
                    <a:pt x="219455" y="1368552"/>
                  </a:lnTo>
                  <a:lnTo>
                    <a:pt x="214884" y="1373124"/>
                  </a:lnTo>
                  <a:lnTo>
                    <a:pt x="219455" y="1373124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961016" y="551180"/>
            <a:ext cx="8808085" cy="605853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7145" algn="ctr">
              <a:lnSpc>
                <a:spcPct val="100000"/>
              </a:lnSpc>
              <a:spcBef>
                <a:spcPts val="770"/>
              </a:spcBef>
            </a:pPr>
            <a:r>
              <a:rPr sz="1800" dirty="0">
                <a:solidFill>
                  <a:srgbClr val="CC3200"/>
                </a:solidFill>
                <a:latin typeface="Arial"/>
                <a:cs typeface="Arial"/>
              </a:rPr>
              <a:t>INSERÇÃO</a:t>
            </a:r>
            <a:r>
              <a:rPr sz="1800" spc="20" dirty="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C3200"/>
                </a:solidFill>
                <a:latin typeface="Arial"/>
                <a:cs typeface="Arial"/>
              </a:rPr>
              <a:t>DE</a:t>
            </a:r>
            <a:r>
              <a:rPr sz="1800" spc="25" dirty="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C3200"/>
                </a:solidFill>
                <a:latin typeface="Arial"/>
                <a:cs typeface="Arial"/>
              </a:rPr>
              <a:t>REFERÊNCIAS</a:t>
            </a:r>
            <a:r>
              <a:rPr sz="1800" spc="30" dirty="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CC3200"/>
                </a:solidFill>
                <a:latin typeface="Arial"/>
                <a:cs typeface="Arial"/>
              </a:rPr>
              <a:t>BIBLIOGRÁFICAS</a:t>
            </a:r>
            <a:endParaRPr sz="1800">
              <a:latin typeface="Arial"/>
              <a:cs typeface="Arial"/>
            </a:endParaRPr>
          </a:p>
          <a:p>
            <a:pPr marL="1684020" marR="424180" indent="-1143635">
              <a:lnSpc>
                <a:spcPct val="100000"/>
              </a:lnSpc>
              <a:spcBef>
                <a:spcPts val="670"/>
              </a:spcBef>
            </a:pP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1800" spc="-9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C3200"/>
                </a:solidFill>
                <a:latin typeface="Arial"/>
                <a:cs typeface="Arial"/>
              </a:rPr>
              <a:t>citação</a:t>
            </a:r>
            <a:r>
              <a:rPr sz="1800" spc="40" dirty="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é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menção</a:t>
            </a:r>
            <a:r>
              <a:rPr sz="18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no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texto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de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informações</a:t>
            </a:r>
            <a:r>
              <a:rPr sz="1800" spc="5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extraídas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de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uma</a:t>
            </a:r>
            <a:r>
              <a:rPr sz="18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fonte,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com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50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1800" spc="-5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propósito</a:t>
            </a:r>
            <a:r>
              <a:rPr sz="1800" spc="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de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9"/>
                </a:solidFill>
                <a:latin typeface="Arial"/>
                <a:cs typeface="Arial"/>
              </a:rPr>
              <a:t>fundamentar,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comentar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ou</a:t>
            </a:r>
            <a:r>
              <a:rPr sz="18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ilustrar</a:t>
            </a:r>
            <a:r>
              <a:rPr sz="18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18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9"/>
                </a:solidFill>
                <a:latin typeface="Arial"/>
                <a:cs typeface="Arial"/>
              </a:rPr>
              <a:t>texto.</a:t>
            </a:r>
            <a:endParaRPr sz="1800">
              <a:latin typeface="Arial"/>
              <a:cs typeface="Arial"/>
            </a:endParaRPr>
          </a:p>
          <a:p>
            <a:pPr marL="12700" marR="241300">
              <a:lnSpc>
                <a:spcPct val="100000"/>
              </a:lnSpc>
              <a:spcBef>
                <a:spcPts val="1755"/>
              </a:spcBef>
              <a:tabLst>
                <a:tab pos="2956560" algn="l"/>
              </a:tabLst>
            </a:pPr>
            <a:r>
              <a:rPr sz="1800" dirty="0">
                <a:solidFill>
                  <a:srgbClr val="FF3200"/>
                </a:solidFill>
                <a:latin typeface="Arial"/>
                <a:cs typeface="Arial"/>
              </a:rPr>
              <a:t>Citação</a:t>
            </a:r>
            <a:r>
              <a:rPr sz="1800" spc="25" dirty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3200"/>
                </a:solidFill>
                <a:latin typeface="Arial"/>
                <a:cs typeface="Arial"/>
              </a:rPr>
              <a:t>Direta</a:t>
            </a:r>
            <a:r>
              <a:rPr sz="1800" spc="45" dirty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3200"/>
                </a:solidFill>
                <a:latin typeface="Arial"/>
                <a:cs typeface="Arial"/>
              </a:rPr>
              <a:t>–</a:t>
            </a:r>
            <a:r>
              <a:rPr sz="1800" spc="35" dirty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9"/>
                </a:solidFill>
                <a:latin typeface="Arial"/>
                <a:cs typeface="Arial"/>
              </a:rPr>
              <a:t>transcrição</a:t>
            </a:r>
            <a:r>
              <a:rPr sz="1800" dirty="0">
                <a:solidFill>
                  <a:srgbClr val="323299"/>
                </a:solidFill>
                <a:latin typeface="Times New Roman"/>
                <a:cs typeface="Times New Roman"/>
              </a:rPr>
              <a:t>	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integral</a:t>
            </a:r>
            <a:r>
              <a:rPr sz="18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de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parte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da</a:t>
            </a:r>
            <a:r>
              <a:rPr sz="18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obra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consultada,</a:t>
            </a:r>
            <a:r>
              <a:rPr sz="1800" spc="6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9"/>
                </a:solidFill>
                <a:latin typeface="Arial"/>
                <a:cs typeface="Arial"/>
              </a:rPr>
              <a:t>conservando-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se</a:t>
            </a:r>
            <a:r>
              <a:rPr sz="1800" spc="5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50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1800" spc="-5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grafia,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pontuação</a:t>
            </a:r>
            <a:r>
              <a:rPr sz="1800" spc="5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9"/>
                </a:solidFill>
                <a:latin typeface="Arial"/>
                <a:cs typeface="Arial"/>
              </a:rPr>
              <a:t>idioma.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3200"/>
                </a:solidFill>
                <a:latin typeface="Wingdings"/>
                <a:cs typeface="Wingdings"/>
              </a:rPr>
              <a:t>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Com</a:t>
            </a:r>
            <a:r>
              <a:rPr sz="180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até</a:t>
            </a:r>
            <a:r>
              <a:rPr sz="18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3200"/>
                </a:solidFill>
                <a:latin typeface="Arial"/>
                <a:cs typeface="Arial"/>
              </a:rPr>
              <a:t>três</a:t>
            </a:r>
            <a:r>
              <a:rPr sz="1800" spc="25" dirty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3200"/>
                </a:solidFill>
                <a:latin typeface="Arial"/>
                <a:cs typeface="Arial"/>
              </a:rPr>
              <a:t>linhas</a:t>
            </a:r>
            <a:r>
              <a:rPr sz="1800" spc="35" dirty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devem</a:t>
            </a:r>
            <a:r>
              <a:rPr sz="18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ser</a:t>
            </a:r>
            <a:r>
              <a:rPr sz="18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incorporadas</a:t>
            </a:r>
            <a:r>
              <a:rPr sz="1800" spc="5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ao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parágrafo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entre</a:t>
            </a:r>
            <a:r>
              <a:rPr sz="18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9"/>
                </a:solidFill>
                <a:latin typeface="Arial"/>
                <a:cs typeface="Arial"/>
              </a:rPr>
              <a:t>aspas: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O</a:t>
            </a:r>
            <a:r>
              <a:rPr sz="1600" spc="3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método</a:t>
            </a:r>
            <a:r>
              <a:rPr sz="1600" spc="3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MAIS</a:t>
            </a:r>
            <a:r>
              <a:rPr sz="1600" spc="3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compreende</a:t>
            </a:r>
            <a:r>
              <a:rPr sz="1600" spc="3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3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análise</a:t>
            </a:r>
            <a:r>
              <a:rPr sz="1600" spc="3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3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interpretação</a:t>
            </a:r>
            <a:r>
              <a:rPr sz="1600" spc="3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integradas</a:t>
            </a:r>
            <a:r>
              <a:rPr sz="1600" spc="3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das</a:t>
            </a:r>
            <a:r>
              <a:rPr sz="1600" spc="3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informações</a:t>
            </a:r>
            <a:r>
              <a:rPr sz="1600" spc="3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3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fim</a:t>
            </a:r>
            <a:r>
              <a:rPr sz="1600" spc="33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de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“permitir</a:t>
            </a:r>
            <a:r>
              <a:rPr sz="1600" spc="3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o</a:t>
            </a:r>
            <a:r>
              <a:rPr sz="1600" spc="3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acúmulo</a:t>
            </a:r>
            <a:r>
              <a:rPr sz="1600" spc="3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de</a:t>
            </a:r>
            <a:r>
              <a:rPr sz="1600" spc="3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conhecimento</a:t>
            </a:r>
            <a:r>
              <a:rPr sz="1600" spc="3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relevante</a:t>
            </a:r>
            <a:r>
              <a:rPr sz="1600" spc="3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sobre</a:t>
            </a:r>
            <a:r>
              <a:rPr sz="1600" spc="3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o</a:t>
            </a:r>
            <a:r>
              <a:rPr sz="1600" spc="3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funcionamento</a:t>
            </a:r>
            <a:r>
              <a:rPr sz="1600" spc="3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de</a:t>
            </a:r>
            <a:r>
              <a:rPr sz="1600" spc="3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TD&amp;E,</a:t>
            </a:r>
            <a:r>
              <a:rPr sz="1600" spc="3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visando</a:t>
            </a:r>
            <a:r>
              <a:rPr sz="1600" spc="370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Arial"/>
                <a:cs typeface="Arial"/>
              </a:rPr>
              <a:t>à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futura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formulação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de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políticas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estratégias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organizacionais.”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(Borges-</a:t>
            </a:r>
            <a:r>
              <a:rPr sz="1600" dirty="0">
                <a:latin typeface="Arial"/>
                <a:cs typeface="Arial"/>
              </a:rPr>
              <a:t>Andrade,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2006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p.347).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50">
              <a:latin typeface="Arial"/>
              <a:cs typeface="Arial"/>
            </a:endParaRPr>
          </a:p>
          <a:p>
            <a:pPr marL="12700" marR="230504">
              <a:lnSpc>
                <a:spcPct val="100000"/>
              </a:lnSpc>
            </a:pPr>
            <a:r>
              <a:rPr sz="1800" dirty="0">
                <a:solidFill>
                  <a:srgbClr val="FF3200"/>
                </a:solidFill>
                <a:latin typeface="Wingdings"/>
                <a:cs typeface="Wingdings"/>
              </a:rPr>
              <a:t></a:t>
            </a:r>
            <a:r>
              <a:rPr sz="1800" spc="20" dirty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Com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3200"/>
                </a:solidFill>
                <a:latin typeface="Arial"/>
                <a:cs typeface="Arial"/>
              </a:rPr>
              <a:t>mais</a:t>
            </a:r>
            <a:r>
              <a:rPr sz="1800" spc="35" dirty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3200"/>
                </a:solidFill>
                <a:latin typeface="Arial"/>
                <a:cs typeface="Arial"/>
              </a:rPr>
              <a:t>de</a:t>
            </a:r>
            <a:r>
              <a:rPr sz="1800" spc="40" dirty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3200"/>
                </a:solidFill>
                <a:latin typeface="Arial"/>
                <a:cs typeface="Arial"/>
              </a:rPr>
              <a:t>três</a:t>
            </a:r>
            <a:r>
              <a:rPr sz="1800" spc="25" dirty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3200"/>
                </a:solidFill>
                <a:latin typeface="Arial"/>
                <a:cs typeface="Arial"/>
              </a:rPr>
              <a:t>linhas</a:t>
            </a:r>
            <a:r>
              <a:rPr sz="1800" spc="55" dirty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devem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figurar</a:t>
            </a:r>
            <a:r>
              <a:rPr sz="1800" spc="5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abaixo</a:t>
            </a:r>
            <a:r>
              <a:rPr sz="1800" spc="5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do</a:t>
            </a:r>
            <a:r>
              <a:rPr sz="18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texto,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com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recuo</a:t>
            </a:r>
            <a:r>
              <a:rPr sz="18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de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4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cm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323299"/>
                </a:solidFill>
                <a:latin typeface="Arial"/>
                <a:cs typeface="Arial"/>
              </a:rPr>
              <a:t>da</a:t>
            </a:r>
            <a:r>
              <a:rPr sz="1800" spc="-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margem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esquerda,</a:t>
            </a:r>
            <a:r>
              <a:rPr sz="1800" spc="5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com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letra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menor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que</a:t>
            </a:r>
            <a:r>
              <a:rPr sz="18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do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texto</a:t>
            </a:r>
            <a:r>
              <a:rPr sz="18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(fonte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tamanho</a:t>
            </a:r>
            <a:r>
              <a:rPr sz="18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10)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sem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9"/>
                </a:solidFill>
                <a:latin typeface="Arial"/>
                <a:cs typeface="Arial"/>
              </a:rPr>
              <a:t>aspas.</a:t>
            </a:r>
            <a:endParaRPr sz="1800">
              <a:latin typeface="Arial"/>
              <a:cs typeface="Arial"/>
            </a:endParaRPr>
          </a:p>
          <a:p>
            <a:pPr marL="1384300" marR="253365" indent="-457200">
              <a:lnSpc>
                <a:spcPct val="100000"/>
              </a:lnSpc>
              <a:spcBef>
                <a:spcPts val="10"/>
              </a:spcBef>
              <a:tabLst>
                <a:tab pos="1840864" algn="l"/>
              </a:tabLst>
            </a:pPr>
            <a:r>
              <a:rPr sz="1600" dirty="0">
                <a:latin typeface="Arial"/>
                <a:cs typeface="Arial"/>
              </a:rPr>
              <a:t>Finalizando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esse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modelo,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Borges-</a:t>
            </a:r>
            <a:r>
              <a:rPr sz="1600" dirty="0">
                <a:latin typeface="Arial"/>
                <a:cs typeface="Arial"/>
              </a:rPr>
              <a:t>Andrade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(2006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p.357)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ressalta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seus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pressupostos: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“-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avaliação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envolve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sempre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um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julgamento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de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valor.</a:t>
            </a:r>
            <a:endParaRPr sz="1600">
              <a:latin typeface="Arial"/>
              <a:cs typeface="Arial"/>
            </a:endParaRPr>
          </a:p>
          <a:p>
            <a:pPr marL="1384300">
              <a:lnSpc>
                <a:spcPct val="100000"/>
              </a:lnSpc>
              <a:tabLst>
                <a:tab pos="1840864" algn="l"/>
              </a:tabLst>
            </a:pPr>
            <a:r>
              <a:rPr sz="1600" spc="-50" dirty="0">
                <a:latin typeface="Arial"/>
                <a:cs typeface="Arial"/>
              </a:rPr>
              <a:t>-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avaliação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requer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planejamento.</a:t>
            </a:r>
            <a:endParaRPr sz="1600">
              <a:latin typeface="Arial"/>
              <a:cs typeface="Arial"/>
            </a:endParaRPr>
          </a:p>
          <a:p>
            <a:pPr marL="1384300" marR="511175">
              <a:lnSpc>
                <a:spcPct val="100000"/>
              </a:lnSpc>
              <a:tabLst>
                <a:tab pos="1840864" algn="l"/>
              </a:tabLst>
            </a:pPr>
            <a:r>
              <a:rPr sz="1600" spc="-50" dirty="0">
                <a:latin typeface="Arial"/>
                <a:cs typeface="Arial"/>
              </a:rPr>
              <a:t>-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dirty="0">
                <a:latin typeface="Arial"/>
                <a:cs typeface="Arial"/>
              </a:rPr>
              <a:t>As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características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serem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avaliadas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são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determinadas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pelos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princípios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teóricos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adotados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neste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planejamento.</a:t>
            </a:r>
            <a:endParaRPr sz="1600">
              <a:latin typeface="Arial"/>
              <a:cs typeface="Arial"/>
            </a:endParaRPr>
          </a:p>
          <a:p>
            <a:pPr marL="1384300" marR="581025">
              <a:lnSpc>
                <a:spcPct val="100000"/>
              </a:lnSpc>
              <a:tabLst>
                <a:tab pos="1840864" algn="l"/>
              </a:tabLst>
            </a:pPr>
            <a:r>
              <a:rPr sz="1600" spc="-50" dirty="0">
                <a:latin typeface="Arial"/>
                <a:cs typeface="Arial"/>
              </a:rPr>
              <a:t>-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avaliação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também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pode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ser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utilizada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para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construir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conhecimento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ou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aprender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mais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sobre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TD&amp;E.</a:t>
            </a:r>
            <a:endParaRPr sz="1600">
              <a:latin typeface="Arial"/>
              <a:cs typeface="Arial"/>
            </a:endParaRPr>
          </a:p>
          <a:p>
            <a:pPr marL="1384300" marR="80645">
              <a:lnSpc>
                <a:spcPct val="100000"/>
              </a:lnSpc>
              <a:tabLst>
                <a:tab pos="1840864" algn="l"/>
              </a:tabLst>
            </a:pPr>
            <a:r>
              <a:rPr sz="1600" spc="-50" dirty="0">
                <a:latin typeface="Arial"/>
                <a:cs typeface="Arial"/>
              </a:rPr>
              <a:t>-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dirty="0">
                <a:latin typeface="Arial"/>
                <a:cs typeface="Arial"/>
              </a:rPr>
              <a:t>Seus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resultados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precisam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alterar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planejamentos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futuros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(ou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não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vale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Arial"/>
                <a:cs typeface="Arial"/>
              </a:rPr>
              <a:t>pena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começar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fazer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qualquer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coisa!)”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72668" y="3777995"/>
            <a:ext cx="186055" cy="3429000"/>
            <a:chOff x="772668" y="3777995"/>
            <a:chExt cx="186055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2668" y="3777995"/>
              <a:ext cx="181355" cy="3428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74073" y="3777996"/>
              <a:ext cx="184785" cy="3429000"/>
            </a:xfrm>
            <a:custGeom>
              <a:avLst/>
              <a:gdLst/>
              <a:ahLst/>
              <a:cxnLst/>
              <a:rect l="l" t="t" r="r" b="b"/>
              <a:pathLst>
                <a:path w="184784" h="3429000">
                  <a:moveTo>
                    <a:pt x="6096" y="3424427"/>
                  </a:moveTo>
                  <a:lnTo>
                    <a:pt x="6096" y="0"/>
                  </a:lnTo>
                  <a:lnTo>
                    <a:pt x="0" y="0"/>
                  </a:lnTo>
                  <a:lnTo>
                    <a:pt x="0" y="3428999"/>
                  </a:lnTo>
                  <a:lnTo>
                    <a:pt x="0" y="3424427"/>
                  </a:lnTo>
                  <a:lnTo>
                    <a:pt x="6096" y="3424427"/>
                  </a:lnTo>
                  <a:close/>
                </a:path>
                <a:path w="184784" h="3429000">
                  <a:moveTo>
                    <a:pt x="179832" y="3424427"/>
                  </a:moveTo>
                  <a:lnTo>
                    <a:pt x="0" y="3424427"/>
                  </a:lnTo>
                  <a:lnTo>
                    <a:pt x="6096" y="3428999"/>
                  </a:lnTo>
                  <a:lnTo>
                    <a:pt x="175260" y="3428999"/>
                  </a:lnTo>
                  <a:lnTo>
                    <a:pt x="179832" y="3424427"/>
                  </a:lnTo>
                  <a:close/>
                </a:path>
                <a:path w="184784" h="3429000">
                  <a:moveTo>
                    <a:pt x="6096" y="3428999"/>
                  </a:moveTo>
                  <a:lnTo>
                    <a:pt x="0" y="3424427"/>
                  </a:lnTo>
                  <a:lnTo>
                    <a:pt x="0" y="3428999"/>
                  </a:lnTo>
                  <a:lnTo>
                    <a:pt x="6096" y="3428999"/>
                  </a:lnTo>
                  <a:close/>
                </a:path>
                <a:path w="184784" h="3429000">
                  <a:moveTo>
                    <a:pt x="184404" y="3428999"/>
                  </a:moveTo>
                  <a:lnTo>
                    <a:pt x="184404" y="0"/>
                  </a:lnTo>
                  <a:lnTo>
                    <a:pt x="175260" y="0"/>
                  </a:lnTo>
                  <a:lnTo>
                    <a:pt x="175260" y="3424427"/>
                  </a:lnTo>
                  <a:lnTo>
                    <a:pt x="179832" y="3424427"/>
                  </a:lnTo>
                  <a:lnTo>
                    <a:pt x="179832" y="3428999"/>
                  </a:lnTo>
                  <a:lnTo>
                    <a:pt x="184404" y="3428999"/>
                  </a:lnTo>
                  <a:close/>
                </a:path>
                <a:path w="184784" h="3429000">
                  <a:moveTo>
                    <a:pt x="179832" y="3428999"/>
                  </a:moveTo>
                  <a:lnTo>
                    <a:pt x="179832" y="3424427"/>
                  </a:lnTo>
                  <a:lnTo>
                    <a:pt x="175260" y="3428999"/>
                  </a:lnTo>
                  <a:lnTo>
                    <a:pt x="179832" y="3428999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9698614" y="5833872"/>
            <a:ext cx="219710" cy="1373505"/>
            <a:chOff x="9698614" y="5833872"/>
            <a:chExt cx="219710" cy="137350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3185" y="5839967"/>
              <a:ext cx="214883" cy="136702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9698614" y="5833872"/>
              <a:ext cx="219710" cy="1373505"/>
            </a:xfrm>
            <a:custGeom>
              <a:avLst/>
              <a:gdLst/>
              <a:ahLst/>
              <a:cxnLst/>
              <a:rect l="l" t="t" r="r" b="b"/>
              <a:pathLst>
                <a:path w="219709" h="1373504">
                  <a:moveTo>
                    <a:pt x="219455" y="10667"/>
                  </a:moveTo>
                  <a:lnTo>
                    <a:pt x="219455" y="0"/>
                  </a:lnTo>
                  <a:lnTo>
                    <a:pt x="0" y="0"/>
                  </a:lnTo>
                  <a:lnTo>
                    <a:pt x="0" y="1373124"/>
                  </a:lnTo>
                  <a:lnTo>
                    <a:pt x="4572" y="1373124"/>
                  </a:lnTo>
                  <a:lnTo>
                    <a:pt x="4572" y="10668"/>
                  </a:lnTo>
                  <a:lnTo>
                    <a:pt x="9144" y="6096"/>
                  </a:lnTo>
                  <a:lnTo>
                    <a:pt x="9144" y="10668"/>
                  </a:lnTo>
                  <a:lnTo>
                    <a:pt x="214884" y="10668"/>
                  </a:lnTo>
                  <a:lnTo>
                    <a:pt x="214884" y="6096"/>
                  </a:lnTo>
                  <a:lnTo>
                    <a:pt x="219455" y="10667"/>
                  </a:lnTo>
                  <a:close/>
                </a:path>
                <a:path w="219709" h="1373504">
                  <a:moveTo>
                    <a:pt x="9144" y="10668"/>
                  </a:moveTo>
                  <a:lnTo>
                    <a:pt x="9144" y="6096"/>
                  </a:lnTo>
                  <a:lnTo>
                    <a:pt x="4572" y="10668"/>
                  </a:lnTo>
                  <a:lnTo>
                    <a:pt x="9144" y="10668"/>
                  </a:lnTo>
                  <a:close/>
                </a:path>
                <a:path w="219709" h="1373504">
                  <a:moveTo>
                    <a:pt x="9144" y="1368552"/>
                  </a:moveTo>
                  <a:lnTo>
                    <a:pt x="9144" y="10668"/>
                  </a:lnTo>
                  <a:lnTo>
                    <a:pt x="4572" y="10668"/>
                  </a:lnTo>
                  <a:lnTo>
                    <a:pt x="4572" y="1368552"/>
                  </a:lnTo>
                  <a:lnTo>
                    <a:pt x="9144" y="1368552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4572" y="1368552"/>
                  </a:lnTo>
                  <a:lnTo>
                    <a:pt x="9144" y="1373124"/>
                  </a:lnTo>
                  <a:lnTo>
                    <a:pt x="214884" y="1373124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9144" y="1373124"/>
                  </a:moveTo>
                  <a:lnTo>
                    <a:pt x="4572" y="1368552"/>
                  </a:lnTo>
                  <a:lnTo>
                    <a:pt x="4572" y="1373124"/>
                  </a:lnTo>
                  <a:lnTo>
                    <a:pt x="9144" y="1373124"/>
                  </a:lnTo>
                  <a:close/>
                </a:path>
                <a:path w="219709" h="1373504">
                  <a:moveTo>
                    <a:pt x="219455" y="10668"/>
                  </a:moveTo>
                  <a:lnTo>
                    <a:pt x="214884" y="6096"/>
                  </a:lnTo>
                  <a:lnTo>
                    <a:pt x="214884" y="10668"/>
                  </a:lnTo>
                  <a:lnTo>
                    <a:pt x="219455" y="10668"/>
                  </a:lnTo>
                  <a:close/>
                </a:path>
                <a:path w="219709" h="1373504">
                  <a:moveTo>
                    <a:pt x="219455" y="1368552"/>
                  </a:moveTo>
                  <a:lnTo>
                    <a:pt x="219455" y="10668"/>
                  </a:lnTo>
                  <a:lnTo>
                    <a:pt x="214884" y="10668"/>
                  </a:lnTo>
                  <a:lnTo>
                    <a:pt x="214884" y="1368552"/>
                  </a:lnTo>
                  <a:lnTo>
                    <a:pt x="219455" y="1368552"/>
                  </a:lnTo>
                  <a:close/>
                </a:path>
                <a:path w="219709" h="1373504">
                  <a:moveTo>
                    <a:pt x="219455" y="1373124"/>
                  </a:moveTo>
                  <a:lnTo>
                    <a:pt x="219455" y="1368552"/>
                  </a:lnTo>
                  <a:lnTo>
                    <a:pt x="214884" y="1373124"/>
                  </a:lnTo>
                  <a:lnTo>
                    <a:pt x="219455" y="1373124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3325246" y="5501640"/>
            <a:ext cx="4337685" cy="379730"/>
          </a:xfrm>
          <a:custGeom>
            <a:avLst/>
            <a:gdLst/>
            <a:ahLst/>
            <a:cxnLst/>
            <a:rect l="l" t="t" r="r" b="b"/>
            <a:pathLst>
              <a:path w="4337684" h="379729">
                <a:moveTo>
                  <a:pt x="4337304" y="374904"/>
                </a:moveTo>
                <a:lnTo>
                  <a:pt x="4337304" y="4572"/>
                </a:lnTo>
                <a:lnTo>
                  <a:pt x="4335780" y="1524"/>
                </a:lnTo>
                <a:lnTo>
                  <a:pt x="4332732" y="0"/>
                </a:lnTo>
                <a:lnTo>
                  <a:pt x="6096" y="0"/>
                </a:lnTo>
                <a:lnTo>
                  <a:pt x="1524" y="1524"/>
                </a:lnTo>
                <a:lnTo>
                  <a:pt x="0" y="4572"/>
                </a:lnTo>
                <a:lnTo>
                  <a:pt x="0" y="374904"/>
                </a:lnTo>
                <a:lnTo>
                  <a:pt x="1524" y="377952"/>
                </a:lnTo>
                <a:lnTo>
                  <a:pt x="6096" y="379476"/>
                </a:lnTo>
                <a:lnTo>
                  <a:pt x="6096" y="10668"/>
                </a:lnTo>
                <a:lnTo>
                  <a:pt x="10668" y="4572"/>
                </a:lnTo>
                <a:lnTo>
                  <a:pt x="10668" y="10668"/>
                </a:lnTo>
                <a:lnTo>
                  <a:pt x="4328160" y="10668"/>
                </a:lnTo>
                <a:lnTo>
                  <a:pt x="4328160" y="4572"/>
                </a:lnTo>
                <a:lnTo>
                  <a:pt x="4332732" y="10668"/>
                </a:lnTo>
                <a:lnTo>
                  <a:pt x="4332732" y="379476"/>
                </a:lnTo>
                <a:lnTo>
                  <a:pt x="4335780" y="377952"/>
                </a:lnTo>
                <a:lnTo>
                  <a:pt x="4337304" y="374904"/>
                </a:lnTo>
                <a:close/>
              </a:path>
              <a:path w="4337684" h="379729">
                <a:moveTo>
                  <a:pt x="10668" y="10668"/>
                </a:moveTo>
                <a:lnTo>
                  <a:pt x="10668" y="4572"/>
                </a:lnTo>
                <a:lnTo>
                  <a:pt x="6096" y="10668"/>
                </a:lnTo>
                <a:lnTo>
                  <a:pt x="10668" y="10668"/>
                </a:lnTo>
                <a:close/>
              </a:path>
              <a:path w="4337684" h="379729">
                <a:moveTo>
                  <a:pt x="10668" y="370332"/>
                </a:moveTo>
                <a:lnTo>
                  <a:pt x="10668" y="10668"/>
                </a:lnTo>
                <a:lnTo>
                  <a:pt x="6096" y="10668"/>
                </a:lnTo>
                <a:lnTo>
                  <a:pt x="6096" y="370332"/>
                </a:lnTo>
                <a:lnTo>
                  <a:pt x="10668" y="370332"/>
                </a:lnTo>
                <a:close/>
              </a:path>
              <a:path w="4337684" h="379729">
                <a:moveTo>
                  <a:pt x="4332732" y="370332"/>
                </a:moveTo>
                <a:lnTo>
                  <a:pt x="6096" y="370332"/>
                </a:lnTo>
                <a:lnTo>
                  <a:pt x="10668" y="374904"/>
                </a:lnTo>
                <a:lnTo>
                  <a:pt x="10668" y="379476"/>
                </a:lnTo>
                <a:lnTo>
                  <a:pt x="4328160" y="379476"/>
                </a:lnTo>
                <a:lnTo>
                  <a:pt x="4328160" y="374904"/>
                </a:lnTo>
                <a:lnTo>
                  <a:pt x="4332732" y="370332"/>
                </a:lnTo>
                <a:close/>
              </a:path>
              <a:path w="4337684" h="379729">
                <a:moveTo>
                  <a:pt x="10668" y="379476"/>
                </a:moveTo>
                <a:lnTo>
                  <a:pt x="10668" y="374904"/>
                </a:lnTo>
                <a:lnTo>
                  <a:pt x="6096" y="370332"/>
                </a:lnTo>
                <a:lnTo>
                  <a:pt x="6096" y="379476"/>
                </a:lnTo>
                <a:lnTo>
                  <a:pt x="10668" y="379476"/>
                </a:lnTo>
                <a:close/>
              </a:path>
              <a:path w="4337684" h="379729">
                <a:moveTo>
                  <a:pt x="4332732" y="10668"/>
                </a:moveTo>
                <a:lnTo>
                  <a:pt x="4328160" y="4572"/>
                </a:lnTo>
                <a:lnTo>
                  <a:pt x="4328160" y="10668"/>
                </a:lnTo>
                <a:lnTo>
                  <a:pt x="4332732" y="10668"/>
                </a:lnTo>
                <a:close/>
              </a:path>
              <a:path w="4337684" h="379729">
                <a:moveTo>
                  <a:pt x="4332732" y="370332"/>
                </a:moveTo>
                <a:lnTo>
                  <a:pt x="4332732" y="10668"/>
                </a:lnTo>
                <a:lnTo>
                  <a:pt x="4328160" y="10668"/>
                </a:lnTo>
                <a:lnTo>
                  <a:pt x="4328160" y="370332"/>
                </a:lnTo>
                <a:lnTo>
                  <a:pt x="4332732" y="370332"/>
                </a:lnTo>
                <a:close/>
              </a:path>
              <a:path w="4337684" h="379729">
                <a:moveTo>
                  <a:pt x="4332732" y="379476"/>
                </a:moveTo>
                <a:lnTo>
                  <a:pt x="4332732" y="370332"/>
                </a:lnTo>
                <a:lnTo>
                  <a:pt x="4328160" y="374904"/>
                </a:lnTo>
                <a:lnTo>
                  <a:pt x="4328160" y="379476"/>
                </a:lnTo>
                <a:lnTo>
                  <a:pt x="4332732" y="379476"/>
                </a:lnTo>
                <a:close/>
              </a:path>
            </a:pathLst>
          </a:custGeom>
          <a:solidFill>
            <a:srgbClr val="FF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32644" y="781303"/>
            <a:ext cx="8761730" cy="6258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8638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3200"/>
                </a:solidFill>
                <a:latin typeface="Arial"/>
                <a:cs typeface="Arial"/>
              </a:rPr>
              <a:t>Citação</a:t>
            </a:r>
            <a:r>
              <a:rPr sz="1800" spc="10" dirty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3200"/>
                </a:solidFill>
                <a:latin typeface="Arial"/>
                <a:cs typeface="Arial"/>
              </a:rPr>
              <a:t>indireta</a:t>
            </a:r>
            <a:r>
              <a:rPr sz="1800" spc="35" dirty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–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síntese</a:t>
            </a:r>
            <a:r>
              <a:rPr sz="18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pessoal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da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idéia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contida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na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fonte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citada,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sem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9"/>
                </a:solidFill>
                <a:latin typeface="Arial"/>
                <a:cs typeface="Arial"/>
              </a:rPr>
              <a:t>transcrição.</a:t>
            </a:r>
            <a:r>
              <a:rPr sz="1800" spc="-1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Neste</a:t>
            </a:r>
            <a:r>
              <a:rPr sz="180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caso,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não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se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usam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aspas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18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indicação</a:t>
            </a:r>
            <a:r>
              <a:rPr sz="1800" spc="5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das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páginas</a:t>
            </a:r>
            <a:r>
              <a:rPr sz="1800" spc="5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consultadas</a:t>
            </a:r>
            <a:r>
              <a:rPr sz="1800" spc="5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é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9"/>
                </a:solidFill>
                <a:latin typeface="Arial"/>
                <a:cs typeface="Arial"/>
              </a:rPr>
              <a:t>opcional.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marR="437515" indent="914400" algn="just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Segundo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Pilati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Borges-</a:t>
            </a:r>
            <a:r>
              <a:rPr sz="1800" dirty="0">
                <a:latin typeface="Arial"/>
                <a:cs typeface="Arial"/>
              </a:rPr>
              <a:t>Andrade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(2004),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impacto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do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treinamento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Arial"/>
                <a:cs typeface="Arial"/>
              </a:rPr>
              <a:t>pode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ser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medido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pela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mudança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no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nível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comportamento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no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cargo,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medida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essa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Arial"/>
                <a:cs typeface="Arial"/>
              </a:rPr>
              <a:t>que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também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origina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Hamblin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(1978).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789"/>
              </a:spcBef>
            </a:pPr>
            <a:r>
              <a:rPr sz="1800" dirty="0">
                <a:solidFill>
                  <a:srgbClr val="FF3200"/>
                </a:solidFill>
                <a:latin typeface="Arial"/>
                <a:cs typeface="Arial"/>
              </a:rPr>
              <a:t>Citação</a:t>
            </a:r>
            <a:r>
              <a:rPr sz="1800" spc="25" dirty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3200"/>
                </a:solidFill>
                <a:latin typeface="Arial"/>
                <a:cs typeface="Arial"/>
              </a:rPr>
              <a:t>da</a:t>
            </a:r>
            <a:r>
              <a:rPr sz="1800" spc="30" dirty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3200"/>
                </a:solidFill>
                <a:latin typeface="Arial"/>
                <a:cs typeface="Arial"/>
              </a:rPr>
              <a:t>citação</a:t>
            </a:r>
            <a:r>
              <a:rPr sz="1800" spc="45" dirty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3200"/>
                </a:solidFill>
                <a:latin typeface="Arial"/>
                <a:cs typeface="Arial"/>
              </a:rPr>
              <a:t>–</a:t>
            </a:r>
            <a:r>
              <a:rPr sz="1800" spc="25" dirty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direta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ou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indireta</a:t>
            </a:r>
            <a:r>
              <a:rPr sz="18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de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um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texto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em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que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não</a:t>
            </a:r>
            <a:r>
              <a:rPr sz="18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se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teve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acesso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323299"/>
                </a:solidFill>
                <a:latin typeface="Arial"/>
                <a:cs typeface="Arial"/>
              </a:rPr>
              <a:t>ao</a:t>
            </a:r>
            <a:r>
              <a:rPr sz="1800" spc="-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original;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no</a:t>
            </a:r>
            <a:r>
              <a:rPr sz="1800" spc="1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texto,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1800" spc="1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citação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deve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obedecer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1800" spc="1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ordem: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sobrenome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dos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autores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323299"/>
                </a:solidFill>
                <a:latin typeface="Arial"/>
                <a:cs typeface="Arial"/>
              </a:rPr>
              <a:t>do</a:t>
            </a:r>
            <a:r>
              <a:rPr sz="1800" spc="-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documento</a:t>
            </a:r>
            <a:r>
              <a:rPr sz="180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não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consultado,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seguido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da</a:t>
            </a:r>
            <a:r>
              <a:rPr sz="1800" spc="1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data,</a:t>
            </a:r>
            <a:r>
              <a:rPr sz="18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da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expressão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latina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“apud”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(citado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por)</a:t>
            </a:r>
            <a:r>
              <a:rPr sz="18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50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1800" spc="-5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da</a:t>
            </a:r>
            <a:r>
              <a:rPr sz="1800" spc="1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citação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do</a:t>
            </a:r>
            <a:r>
              <a:rPr sz="18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documento</a:t>
            </a:r>
            <a:r>
              <a:rPr sz="1800" spc="5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9"/>
                </a:solidFill>
                <a:latin typeface="Arial"/>
                <a:cs typeface="Arial"/>
              </a:rPr>
              <a:t>consultado.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Gomes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(1982),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apud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Salgado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(2002,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p.32)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Arial"/>
                <a:cs typeface="Arial"/>
              </a:rPr>
              <a:t>...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 marR="186690" indent="9144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desta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etapa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avaliação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que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partem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muitas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mudanças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para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os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próximos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programas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de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T&amp;D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(Kirkpatric,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1959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apud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Chagas,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"/>
                <a:cs typeface="Arial"/>
              </a:rPr>
              <a:t>1998).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>
              <a:latin typeface="Arial"/>
              <a:cs typeface="Arial"/>
            </a:endParaRPr>
          </a:p>
          <a:p>
            <a:pPr marL="83820">
              <a:lnSpc>
                <a:spcPct val="100000"/>
              </a:lnSpc>
              <a:spcBef>
                <a:spcPts val="5"/>
              </a:spcBef>
              <a:tabLst>
                <a:tab pos="2486025" algn="l"/>
              </a:tabLst>
            </a:pPr>
            <a:r>
              <a:rPr sz="1400" dirty="0">
                <a:solidFill>
                  <a:srgbClr val="CC3200"/>
                </a:solidFill>
                <a:latin typeface="Wingdings"/>
                <a:cs typeface="Wingdings"/>
              </a:rPr>
              <a:t></a:t>
            </a:r>
            <a:r>
              <a:rPr sz="1400" spc="135" dirty="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Fontes</a:t>
            </a:r>
            <a:r>
              <a:rPr sz="1800" spc="5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9"/>
                </a:solidFill>
                <a:latin typeface="Arial"/>
                <a:cs typeface="Arial"/>
              </a:rPr>
              <a:t>informais</a:t>
            </a:r>
            <a:r>
              <a:rPr sz="1800" dirty="0">
                <a:solidFill>
                  <a:srgbClr val="323299"/>
                </a:solidFill>
                <a:latin typeface="Times New Roman"/>
                <a:cs typeface="Times New Roman"/>
              </a:rPr>
              <a:t>	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Não</a:t>
            </a:r>
            <a:r>
              <a:rPr sz="1800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são</a:t>
            </a:r>
            <a:r>
              <a:rPr sz="1800" spc="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aceitas</a:t>
            </a:r>
            <a:r>
              <a:rPr sz="1800" spc="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em</a:t>
            </a:r>
            <a:r>
              <a:rPr sz="1800" spc="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revistas</a:t>
            </a:r>
            <a:r>
              <a:rPr sz="1800" spc="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Arial"/>
                <a:cs typeface="Arial"/>
              </a:rPr>
              <a:t>científicas</a:t>
            </a:r>
            <a:endParaRPr sz="1800">
              <a:latin typeface="Arial"/>
              <a:cs typeface="Arial"/>
            </a:endParaRPr>
          </a:p>
          <a:p>
            <a:pPr marL="83820" marR="6985">
              <a:lnSpc>
                <a:spcPct val="100000"/>
              </a:lnSpc>
              <a:spcBef>
                <a:spcPts val="430"/>
              </a:spcBef>
            </a:pPr>
            <a:r>
              <a:rPr sz="1400" dirty="0">
                <a:solidFill>
                  <a:srgbClr val="CC3200"/>
                </a:solidFill>
                <a:latin typeface="Wingdings"/>
                <a:cs typeface="Wingdings"/>
              </a:rPr>
              <a:t></a:t>
            </a:r>
            <a:r>
              <a:rPr sz="1400" spc="110" dirty="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Quando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obtidas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através</a:t>
            </a:r>
            <a:r>
              <a:rPr sz="18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de</a:t>
            </a:r>
            <a:r>
              <a:rPr sz="1800" spc="1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comunicações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pessoais,</a:t>
            </a:r>
            <a:r>
              <a:rPr sz="18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anotações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de</a:t>
            </a:r>
            <a:r>
              <a:rPr sz="1800" spc="1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aulas,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9"/>
                </a:solidFill>
                <a:latin typeface="Arial"/>
                <a:cs typeface="Arial"/>
              </a:rPr>
              <a:t>trabalhos</a:t>
            </a:r>
            <a:r>
              <a:rPr sz="1800" spc="-1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apresentados</a:t>
            </a:r>
            <a:r>
              <a:rPr sz="18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em</a:t>
            </a:r>
            <a:r>
              <a:rPr sz="1800" spc="1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eventos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1800" spc="1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não</a:t>
            </a:r>
            <a:r>
              <a:rPr sz="1800" spc="1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publicados,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devem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ser</a:t>
            </a:r>
            <a:r>
              <a:rPr sz="1800" spc="2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mencionadas</a:t>
            </a:r>
            <a:r>
              <a:rPr sz="1800" spc="4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em</a:t>
            </a:r>
            <a:r>
              <a:rPr sz="1800" spc="1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notas</a:t>
            </a:r>
            <a:r>
              <a:rPr sz="1800" spc="3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323299"/>
                </a:solidFill>
                <a:latin typeface="Arial"/>
                <a:cs typeface="Arial"/>
              </a:rPr>
              <a:t>de</a:t>
            </a:r>
            <a:r>
              <a:rPr sz="1800" spc="-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9"/>
                </a:solidFill>
                <a:latin typeface="Arial"/>
                <a:cs typeface="Arial"/>
              </a:rPr>
              <a:t>rodapé.</a:t>
            </a:r>
            <a:endParaRPr sz="1800">
              <a:latin typeface="Arial"/>
              <a:cs typeface="Arial"/>
            </a:endParaRPr>
          </a:p>
          <a:p>
            <a:pPr marL="83820">
              <a:lnSpc>
                <a:spcPct val="100000"/>
              </a:lnSpc>
              <a:spcBef>
                <a:spcPts val="430"/>
              </a:spcBef>
            </a:pPr>
            <a:r>
              <a:rPr sz="1400" dirty="0">
                <a:solidFill>
                  <a:srgbClr val="CC3200"/>
                </a:solidFill>
                <a:latin typeface="Wingdings"/>
                <a:cs typeface="Wingdings"/>
              </a:rPr>
              <a:t></a:t>
            </a:r>
            <a:r>
              <a:rPr sz="1400" spc="120" dirty="0">
                <a:solidFill>
                  <a:srgbClr val="CC32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Quando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não</a:t>
            </a:r>
            <a:r>
              <a:rPr sz="1800" spc="3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se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pode</a:t>
            </a:r>
            <a:r>
              <a:rPr sz="1800" spc="4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identificar</a:t>
            </a:r>
            <a:r>
              <a:rPr sz="1800" spc="6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1800" spc="2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9"/>
                </a:solidFill>
                <a:latin typeface="Arial"/>
                <a:cs typeface="Arial"/>
              </a:rPr>
              <a:t>fonte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1493</Words>
  <Application>Microsoft Macintosh PowerPoint</Application>
  <PresentationFormat>Personalizar</PresentationFormat>
  <Paragraphs>152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Arial</vt:lpstr>
      <vt:lpstr>Calibri</vt:lpstr>
      <vt:lpstr>Lucida Sans Unicode</vt:lpstr>
      <vt:lpstr>Times New Roman</vt:lpstr>
      <vt:lpstr>Wingdings</vt:lpstr>
      <vt:lpstr>Office Theme</vt:lpstr>
      <vt:lpstr>Metodologia de Pesquisa: abordagem quantitativa</vt:lpstr>
      <vt:lpstr>Apresentação do PowerPoint</vt:lpstr>
      <vt:lpstr>Apresentação do PowerPoint</vt:lpstr>
      <vt:lpstr>Apresentação do PowerPoint</vt:lpstr>
      <vt:lpstr>Apresentação do PowerPoint</vt:lpstr>
      <vt:lpstr>Revisão da literatura</vt:lpstr>
      <vt:lpstr>SELETIVA CRÍTICA E REFLEXIVA INTERPRETATIVA</vt:lpstr>
      <vt:lpstr>Apresentação do PowerPoint</vt:lpstr>
      <vt:lpstr>Apresentação do PowerPoint</vt:lpstr>
      <vt:lpstr>Apresentação dos autores no texto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Introdução2019 [Modo de Compatibilidade]</dc:title>
  <dc:subject>Introdução2019 [Modo de Compatibilidade]</dc:subject>
  <dc:creator>ENO-VERA</dc:creator>
  <cp:keywords>Introdução2019 [Modo de Compatibilidade]</cp:keywords>
  <cp:lastModifiedBy>Chennyfer Rached</cp:lastModifiedBy>
  <cp:revision>5</cp:revision>
  <dcterms:created xsi:type="dcterms:W3CDTF">2023-05-17T21:35:13Z</dcterms:created>
  <dcterms:modified xsi:type="dcterms:W3CDTF">2023-05-17T21:43:20Z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2019-04-23T00:00:00Z</vt:filetime>
  </property>
  <property fmtid="{D5CDD505-2E9C-101B-9397-08002B2CF9AE}" pid="3" name="Creator">
    <vt:lpwstr>Doro PDF Writer [1.81] [http://run.to/sz]</vt:lpwstr>
  </property>
  <property fmtid="{D5CDD505-2E9C-101B-9397-08002B2CF9AE}" pid="4" name="LastSaved">
    <vt:filetime>2023-05-17T00:00:00Z</vt:filetime>
  </property>
</Properties>
</file>