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5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01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24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62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08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13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07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9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55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92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18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E124-621C-487A-B6B7-345B64695C44}" type="datetimeFigureOut">
              <a:rPr lang="pt-BR" smtClean="0"/>
              <a:t>14/08/2023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DA37-185D-40AC-A2E6-650492B88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6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Algoritmo	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Imagens: Ítalo Alberto</a:t>
            </a:r>
          </a:p>
          <a:p>
            <a:r>
              <a:rPr lang="pt-BR" dirty="0" smtClean="0"/>
              <a:t>Texto: A relevância dos algoritmos (</a:t>
            </a:r>
            <a:r>
              <a:rPr lang="pt-BR" dirty="0" err="1" smtClean="0"/>
              <a:t>Moodle</a:t>
            </a:r>
            <a:r>
              <a:rPr lang="pt-BR" dirty="0" smtClean="0"/>
              <a:t>),</a:t>
            </a:r>
          </a:p>
          <a:p>
            <a:r>
              <a:rPr lang="pt-BR" dirty="0" err="1" smtClean="0"/>
              <a:t>Tarleton</a:t>
            </a:r>
            <a:r>
              <a:rPr lang="pt-BR" dirty="0" smtClean="0"/>
              <a:t> </a:t>
            </a:r>
            <a:r>
              <a:rPr lang="pt-BR" dirty="0" err="1" smtClean="0"/>
              <a:t>Gillespie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22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719262"/>
            <a:ext cx="73056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481012"/>
            <a:ext cx="90392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5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relevância dos algoritmos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“Os  algoritmos  não  são  necessariamente  softwares:  em  seu  sentido  mais  amplo,  </a:t>
            </a:r>
            <a:r>
              <a:rPr lang="pt-BR" b="1" dirty="0" smtClean="0"/>
              <a:t>são  procedimentos  codificados  que,  com  base  em  cálculos  específicos,   transformam   dados   em   resultados   desejados.</a:t>
            </a:r>
            <a:r>
              <a:rPr lang="pt-BR" dirty="0" smtClean="0"/>
              <a:t>” (2018, p. 1)</a:t>
            </a:r>
          </a:p>
          <a:p>
            <a:endParaRPr lang="pt-BR" dirty="0"/>
          </a:p>
          <a:p>
            <a:r>
              <a:rPr lang="pt-BR" dirty="0" smtClean="0"/>
              <a:t>“Podemos  considerar  como algoritmos, por exemplo, instruções de </a:t>
            </a:r>
            <a:r>
              <a:rPr lang="pt-BR" dirty="0" err="1" smtClean="0"/>
              <a:t>nave-gação</a:t>
            </a:r>
            <a:r>
              <a:rPr lang="pt-BR" dirty="0" smtClean="0"/>
              <a:t> ou fórmulas matemáticas usadas para prever o movimento de um corpo celestial. “Algoritmos fazem  coisas  e  sua  sintaxe  incorpora  uma  estrutura  de  comando  para  permitir  que  isso  aconteça”  (GOFFEY, 2008, p. 17). Podemos pensar, portanto, que os computadores são fundamentalmente máquinas algorítmicas  -  projetadas  para  armazenar  e  ler  dados,  aplicar  procedimentos  matemáticos  de  forma  controlada   e   oferecer   novas   informações   como   resultado.” (idem)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63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relevância dos algoritmos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“Mas, à medida que adotamos ferramentas computacionais como nossos principais meios de expressão  e  passamos  a  fazer  não  só  da  matemática  mas  de toda  a  informação  “digital”,  </a:t>
            </a:r>
            <a:r>
              <a:rPr lang="pt-BR" b="1" dirty="0" smtClean="0"/>
              <a:t>passamos  a  sujeitar  o  discurso  e  o  conhecimento  humano  a  essas  lógicas  procedimentais  que  sustentam  toda  a  computação.  </a:t>
            </a:r>
            <a:r>
              <a:rPr lang="pt-BR" dirty="0" smtClean="0"/>
              <a:t>E há implicações específicas quando usamos algoritmos para selecionar o que é mais relevante a partir de um corpus de dados composto por rastros das nossas atividades, preferências e expressões. </a:t>
            </a:r>
            <a:r>
              <a:rPr lang="pt-BR" b="1" dirty="0" smtClean="0"/>
              <a:t>Esses algoritmos, os quais chamaremos de algoritmos de relevância pública, estão - através dos mesmos procedimentos matemáticos - produzindo e certificando conhecimento. </a:t>
            </a:r>
            <a:r>
              <a:rPr lang="pt-BR" dirty="0" smtClean="0"/>
              <a:t>A avaliação algorítmica da informação, assim, representa uma lógica de conhecimento particular  baseada  em  suposições  específicas  sobre  o  que  é  o  conhecimento  e  como  alguém deveria identificar seus componentes mais relevantes.” (idem)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5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806" t="25062" r="51319" b="16172"/>
          <a:stretch/>
        </p:blipFill>
        <p:spPr>
          <a:xfrm>
            <a:off x="989904" y="475293"/>
            <a:ext cx="4000500" cy="6045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3750" t="18765" r="2847" b="41235"/>
          <a:stretch/>
        </p:blipFill>
        <p:spPr>
          <a:xfrm>
            <a:off x="5431947" y="1889626"/>
            <a:ext cx="6204733" cy="32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65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294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Algoritmo </vt:lpstr>
      <vt:lpstr>Apresentação do PowerPoint</vt:lpstr>
      <vt:lpstr>Apresentação do PowerPoint</vt:lpstr>
      <vt:lpstr>A relevância dos algoritmos </vt:lpstr>
      <vt:lpstr>A relevância dos algoritmos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 </dc:title>
  <dc:creator>Daniela Osvald Ramos</dc:creator>
  <cp:lastModifiedBy>Daniela Osvald Ramos</cp:lastModifiedBy>
  <cp:revision>5</cp:revision>
  <dcterms:created xsi:type="dcterms:W3CDTF">2023-08-14T21:26:15Z</dcterms:created>
  <dcterms:modified xsi:type="dcterms:W3CDTF">2023-08-14T21:38:14Z</dcterms:modified>
</cp:coreProperties>
</file>