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0" r:id="rId11"/>
    <p:sldId id="267" r:id="rId12"/>
    <p:sldId id="268" r:id="rId13"/>
    <p:sldId id="271" r:id="rId14"/>
    <p:sldId id="269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DBC7AA-71A9-4522-A42E-EB4B6DD3952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CB02DA6-AF08-4C93-A8ED-574D25241A78}">
      <dgm:prSet phldrT="[Texto]" custT="1"/>
      <dgm:spPr/>
      <dgm:t>
        <a:bodyPr/>
        <a:lstStyle/>
        <a:p>
          <a:r>
            <a:rPr lang="en-US" sz="2800" b="1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Normativo</a:t>
          </a:r>
          <a:endParaRPr lang="en-US" sz="2800" b="1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CB3C86-A979-4B1E-B55C-9EF781A8D82C}" type="parTrans" cxnId="{AEE73152-D3D9-4C49-9270-51F9035E00C8}">
      <dgm:prSet/>
      <dgm:spPr/>
      <dgm:t>
        <a:bodyPr/>
        <a:lstStyle/>
        <a:p>
          <a:endParaRPr lang="en-US" noProof="0" dirty="0"/>
        </a:p>
      </dgm:t>
    </dgm:pt>
    <dgm:pt modelId="{0976EA54-51E3-480F-A262-AB6F3EC2C1BB}" type="sibTrans" cxnId="{AEE73152-D3D9-4C49-9270-51F9035E00C8}">
      <dgm:prSet/>
      <dgm:spPr/>
      <dgm:t>
        <a:bodyPr/>
        <a:lstStyle/>
        <a:p>
          <a:endParaRPr lang="en-US" noProof="0" dirty="0"/>
        </a:p>
      </dgm:t>
    </dgm:pt>
    <dgm:pt modelId="{13064116-E2D7-4EE2-AF58-B6184E909EBD}">
      <dgm:prSet phldrT="[Texto]" custT="1"/>
      <dgm:spPr/>
      <dgm:t>
        <a:bodyPr/>
        <a:lstStyle/>
        <a:p>
          <a:pPr algn="just"/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Externalização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da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prática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resolução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negociada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conflitos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no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âmbito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doméstico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Maoz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and Russet, 1993)</a:t>
          </a:r>
          <a:endParaRPr lang="en-US" sz="24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60E2C4-CA69-4439-AC35-B7B2FD45BABD}" type="parTrans" cxnId="{026A8D45-392D-466E-A57F-62C3852A0C6C}">
      <dgm:prSet/>
      <dgm:spPr/>
      <dgm:t>
        <a:bodyPr/>
        <a:lstStyle/>
        <a:p>
          <a:endParaRPr lang="en-US" noProof="0" dirty="0"/>
        </a:p>
      </dgm:t>
    </dgm:pt>
    <dgm:pt modelId="{7A421DCD-4D24-41D8-BBDB-281050AA4941}" type="sibTrans" cxnId="{026A8D45-392D-466E-A57F-62C3852A0C6C}">
      <dgm:prSet/>
      <dgm:spPr/>
      <dgm:t>
        <a:bodyPr/>
        <a:lstStyle/>
        <a:p>
          <a:endParaRPr lang="en-US" noProof="0" dirty="0"/>
        </a:p>
      </dgm:t>
    </dgm:pt>
    <dgm:pt modelId="{ED1D6793-BD54-4C18-9A0E-3B0637221EAB}">
      <dgm:prSet phldrT="[Texto]" custT="1"/>
      <dgm:spPr/>
      <dgm:t>
        <a:bodyPr/>
        <a:lstStyle/>
        <a:p>
          <a:pPr algn="just"/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Percepção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diferenciada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entre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díades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democráticas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e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não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democráticas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pt-BR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Oneal</a:t>
          </a:r>
          <a:r>
            <a:rPr lang="pt-BR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pt-BR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Russett</a:t>
          </a:r>
          <a:r>
            <a:rPr lang="pt-BR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pt-BR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and</a:t>
          </a:r>
          <a:r>
            <a:rPr lang="pt-BR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Berbaum</a:t>
          </a:r>
          <a:r>
            <a:rPr lang="pt-BR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2003)</a:t>
          </a:r>
          <a:endParaRPr lang="en-US" sz="24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032D89-B745-4B53-989A-DAF8924024B4}" type="parTrans" cxnId="{3F40C215-B486-4E2D-A097-AE41F1AFA86E}">
      <dgm:prSet/>
      <dgm:spPr/>
      <dgm:t>
        <a:bodyPr/>
        <a:lstStyle/>
        <a:p>
          <a:endParaRPr lang="en-US" noProof="0" dirty="0"/>
        </a:p>
      </dgm:t>
    </dgm:pt>
    <dgm:pt modelId="{F5047147-9DB2-44D0-A351-C8EA84A94BF1}" type="sibTrans" cxnId="{3F40C215-B486-4E2D-A097-AE41F1AFA86E}">
      <dgm:prSet/>
      <dgm:spPr/>
      <dgm:t>
        <a:bodyPr/>
        <a:lstStyle/>
        <a:p>
          <a:endParaRPr lang="en-US" noProof="0" dirty="0"/>
        </a:p>
      </dgm:t>
    </dgm:pt>
    <dgm:pt modelId="{9EC85AA0-9956-4C4F-8DAA-D8BC2F709D19}">
      <dgm:prSet phldrT="[Texto]" custT="1"/>
      <dgm:spPr/>
      <dgm:t>
        <a:bodyPr/>
        <a:lstStyle/>
        <a:p>
          <a:r>
            <a:rPr lang="en-US" sz="2800" b="1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Institucional</a:t>
          </a:r>
          <a:endParaRPr lang="en-US" sz="2800" b="1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1EE29D-2A4C-4A87-9B71-FC739419BA89}" type="parTrans" cxnId="{6E084F2A-1617-4166-8595-6CBDA7A9F5E8}">
      <dgm:prSet/>
      <dgm:spPr/>
      <dgm:t>
        <a:bodyPr/>
        <a:lstStyle/>
        <a:p>
          <a:endParaRPr lang="en-US" noProof="0" dirty="0"/>
        </a:p>
      </dgm:t>
    </dgm:pt>
    <dgm:pt modelId="{C1DAB5F0-DBDB-4101-87DE-5D8266778FD0}" type="sibTrans" cxnId="{6E084F2A-1617-4166-8595-6CBDA7A9F5E8}">
      <dgm:prSet/>
      <dgm:spPr/>
      <dgm:t>
        <a:bodyPr/>
        <a:lstStyle/>
        <a:p>
          <a:endParaRPr lang="en-US" noProof="0" dirty="0"/>
        </a:p>
      </dgm:t>
    </dgm:pt>
    <dgm:pt modelId="{EBD9DF63-11B5-47CA-88F8-091D9823A9BA}">
      <dgm:prSet phldrT="[Texto]" custT="1"/>
      <dgm:spPr/>
      <dgm:t>
        <a:bodyPr/>
        <a:lstStyle/>
        <a:p>
          <a:pPr algn="just"/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Coalizão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mínima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vencendora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mais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ampla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em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democracias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Gelpi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and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Grieco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2005)</a:t>
          </a:r>
          <a:endParaRPr lang="en-US" sz="24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E2D830-BB2C-4A10-883E-035248A01887}" type="parTrans" cxnId="{88E49891-14C5-466A-BB8C-8AAC562620DB}">
      <dgm:prSet/>
      <dgm:spPr/>
      <dgm:t>
        <a:bodyPr/>
        <a:lstStyle/>
        <a:p>
          <a:endParaRPr lang="en-US" noProof="0" dirty="0"/>
        </a:p>
      </dgm:t>
    </dgm:pt>
    <dgm:pt modelId="{2D5CDEE5-C91C-4D23-8A4F-383EB1F55ED0}" type="sibTrans" cxnId="{88E49891-14C5-466A-BB8C-8AAC562620DB}">
      <dgm:prSet/>
      <dgm:spPr/>
      <dgm:t>
        <a:bodyPr/>
        <a:lstStyle/>
        <a:p>
          <a:endParaRPr lang="en-US" noProof="0" dirty="0"/>
        </a:p>
      </dgm:t>
    </dgm:pt>
    <dgm:pt modelId="{0E25C500-B083-4CA2-B0E3-B19EBA960989}">
      <dgm:prSet phldrT="[Texto]" custT="1"/>
      <dgm:spPr/>
      <dgm:t>
        <a:bodyPr/>
        <a:lstStyle/>
        <a:p>
          <a:pPr algn="just"/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Liderança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busca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a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manutenção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do cargo (Bueno de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Mesquita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et al, 1999)</a:t>
          </a:r>
          <a:endParaRPr lang="en-US" sz="24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D1CF55-3727-4E7D-9FF8-CF2AAD6DBCCB}" type="parTrans" cxnId="{ADEDA976-632F-4EC8-8F33-E12D386FD581}">
      <dgm:prSet/>
      <dgm:spPr/>
      <dgm:t>
        <a:bodyPr/>
        <a:lstStyle/>
        <a:p>
          <a:endParaRPr lang="en-US" noProof="0" dirty="0"/>
        </a:p>
      </dgm:t>
    </dgm:pt>
    <dgm:pt modelId="{028E9969-A37C-4624-BEAB-921C00B20F66}" type="sibTrans" cxnId="{ADEDA976-632F-4EC8-8F33-E12D386FD581}">
      <dgm:prSet/>
      <dgm:spPr/>
      <dgm:t>
        <a:bodyPr/>
        <a:lstStyle/>
        <a:p>
          <a:endParaRPr lang="en-US" noProof="0" dirty="0"/>
        </a:p>
      </dgm:t>
    </dgm:pt>
    <dgm:pt modelId="{ED496F67-1AF9-4640-8682-C7CAED9E1B5E}">
      <dgm:prSet phldrT="[Texto]" custT="1"/>
      <dgm:spPr/>
      <dgm:t>
        <a:bodyPr/>
        <a:lstStyle/>
        <a:p>
          <a:pPr algn="just"/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Comunidades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Segurança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”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compartilham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normas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socialmente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construídas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Risse-Kappen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1995)</a:t>
          </a:r>
          <a:endParaRPr lang="en-US" sz="24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418E81-0111-46C8-9893-7796C332696D}" type="parTrans" cxnId="{F26C3719-D285-436A-BCAA-C362C51A48DA}">
      <dgm:prSet/>
      <dgm:spPr/>
      <dgm:t>
        <a:bodyPr/>
        <a:lstStyle/>
        <a:p>
          <a:endParaRPr lang="pt-BR"/>
        </a:p>
      </dgm:t>
    </dgm:pt>
    <dgm:pt modelId="{C358CF46-8F80-4DBC-886B-8C26D932042D}" type="sibTrans" cxnId="{F26C3719-D285-436A-BCAA-C362C51A48DA}">
      <dgm:prSet/>
      <dgm:spPr/>
      <dgm:t>
        <a:bodyPr/>
        <a:lstStyle/>
        <a:p>
          <a:endParaRPr lang="pt-BR"/>
        </a:p>
      </dgm:t>
    </dgm:pt>
    <dgm:pt modelId="{570EA006-EEEC-4969-BC40-218A953B5B21}">
      <dgm:prSet phldrT="[Texto]" custT="1"/>
      <dgm:spPr/>
      <dgm:t>
        <a:bodyPr/>
        <a:lstStyle/>
        <a:p>
          <a:pPr algn="just"/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Democracia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possui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maiores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“</a:t>
          </a:r>
          <a:r>
            <a:rPr lang="en-US" sz="2400" i="1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audience costs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” e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portanto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maior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credibilidade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Fearon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1994)</a:t>
          </a:r>
          <a:endParaRPr lang="en-US" sz="24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9B12B5-9EED-447C-8B56-B717186AF77F}" type="parTrans" cxnId="{E85C85B6-2973-4464-89C8-29559E4124C4}">
      <dgm:prSet/>
      <dgm:spPr/>
      <dgm:t>
        <a:bodyPr/>
        <a:lstStyle/>
        <a:p>
          <a:endParaRPr lang="pt-BR"/>
        </a:p>
      </dgm:t>
    </dgm:pt>
    <dgm:pt modelId="{52D9AF95-515B-4759-9C2F-DB57B75E9CC1}" type="sibTrans" cxnId="{E85C85B6-2973-4464-89C8-29559E4124C4}">
      <dgm:prSet/>
      <dgm:spPr/>
      <dgm:t>
        <a:bodyPr/>
        <a:lstStyle/>
        <a:p>
          <a:endParaRPr lang="pt-BR"/>
        </a:p>
      </dgm:t>
    </dgm:pt>
    <dgm:pt modelId="{4C460781-3114-4890-8878-D1D0F282CC39}" type="pres">
      <dgm:prSet presAssocID="{84DBC7AA-71A9-4522-A42E-EB4B6DD3952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AD88B62-B5B4-4BBF-90AD-19B616EE48FD}" type="pres">
      <dgm:prSet presAssocID="{8CB02DA6-AF08-4C93-A8ED-574D25241A78}" presName="parentLin" presStyleCnt="0"/>
      <dgm:spPr/>
    </dgm:pt>
    <dgm:pt modelId="{DE04F8FC-4986-4048-B142-B7C2B9410C5F}" type="pres">
      <dgm:prSet presAssocID="{8CB02DA6-AF08-4C93-A8ED-574D25241A78}" presName="parentLeftMargin" presStyleLbl="node1" presStyleIdx="0" presStyleCnt="2"/>
      <dgm:spPr/>
      <dgm:t>
        <a:bodyPr/>
        <a:lstStyle/>
        <a:p>
          <a:endParaRPr lang="pt-BR"/>
        </a:p>
      </dgm:t>
    </dgm:pt>
    <dgm:pt modelId="{63662B68-D1B8-4AF5-B6D5-8DA9A39A1E01}" type="pres">
      <dgm:prSet presAssocID="{8CB02DA6-AF08-4C93-A8ED-574D25241A7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E440B0D-2834-43D7-9464-C80F93D721A1}" type="pres">
      <dgm:prSet presAssocID="{8CB02DA6-AF08-4C93-A8ED-574D25241A78}" presName="negativeSpace" presStyleCnt="0"/>
      <dgm:spPr/>
    </dgm:pt>
    <dgm:pt modelId="{FD4C3792-0E8B-4ED9-83D1-7843AE69517A}" type="pres">
      <dgm:prSet presAssocID="{8CB02DA6-AF08-4C93-A8ED-574D25241A78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B0E5299-5408-44A1-B518-4ABDA4A309E6}" type="pres">
      <dgm:prSet presAssocID="{0976EA54-51E3-480F-A262-AB6F3EC2C1BB}" presName="spaceBetweenRectangles" presStyleCnt="0"/>
      <dgm:spPr/>
    </dgm:pt>
    <dgm:pt modelId="{E4B1A7EE-6268-4B31-8C27-101CAD0E185F}" type="pres">
      <dgm:prSet presAssocID="{9EC85AA0-9956-4C4F-8DAA-D8BC2F709D19}" presName="parentLin" presStyleCnt="0"/>
      <dgm:spPr/>
    </dgm:pt>
    <dgm:pt modelId="{3E08ECA5-B966-4CD9-AF0D-273F27A21CB5}" type="pres">
      <dgm:prSet presAssocID="{9EC85AA0-9956-4C4F-8DAA-D8BC2F709D19}" presName="parentLeftMargin" presStyleLbl="node1" presStyleIdx="0" presStyleCnt="2"/>
      <dgm:spPr/>
      <dgm:t>
        <a:bodyPr/>
        <a:lstStyle/>
        <a:p>
          <a:endParaRPr lang="pt-BR"/>
        </a:p>
      </dgm:t>
    </dgm:pt>
    <dgm:pt modelId="{25535627-8EC3-4A28-94A2-BE67C5D0E2BE}" type="pres">
      <dgm:prSet presAssocID="{9EC85AA0-9956-4C4F-8DAA-D8BC2F709D1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09B8603-3908-482F-B59D-045CB2E4CCE5}" type="pres">
      <dgm:prSet presAssocID="{9EC85AA0-9956-4C4F-8DAA-D8BC2F709D19}" presName="negativeSpace" presStyleCnt="0"/>
      <dgm:spPr/>
    </dgm:pt>
    <dgm:pt modelId="{F71EE428-5913-4B7A-A2BA-1116F0A6348F}" type="pres">
      <dgm:prSet presAssocID="{9EC85AA0-9956-4C4F-8DAA-D8BC2F709D19}" presName="childText" presStyleLbl="conFgAcc1" presStyleIdx="1" presStyleCnt="2" custScaleY="10224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26C3719-D285-436A-BCAA-C362C51A48DA}" srcId="{8CB02DA6-AF08-4C93-A8ED-574D25241A78}" destId="{ED496F67-1AF9-4640-8682-C7CAED9E1B5E}" srcOrd="2" destOrd="0" parTransId="{22418E81-0111-46C8-9893-7796C332696D}" sibTransId="{C358CF46-8F80-4DBC-886B-8C26D932042D}"/>
    <dgm:cxn modelId="{0EC65762-E702-47AE-A14E-C39134589C1D}" type="presOf" srcId="{ED496F67-1AF9-4640-8682-C7CAED9E1B5E}" destId="{FD4C3792-0E8B-4ED9-83D1-7843AE69517A}" srcOrd="0" destOrd="2" presId="urn:microsoft.com/office/officeart/2005/8/layout/list1"/>
    <dgm:cxn modelId="{88E49891-14C5-466A-BB8C-8AAC562620DB}" srcId="{9EC85AA0-9956-4C4F-8DAA-D8BC2F709D19}" destId="{EBD9DF63-11B5-47CA-88F8-091D9823A9BA}" srcOrd="0" destOrd="0" parTransId="{8BE2D830-BB2C-4A10-883E-035248A01887}" sibTransId="{2D5CDEE5-C91C-4D23-8A4F-383EB1F55ED0}"/>
    <dgm:cxn modelId="{396E00C6-34EF-46B3-BD1B-380913BCEB52}" type="presOf" srcId="{EBD9DF63-11B5-47CA-88F8-091D9823A9BA}" destId="{F71EE428-5913-4B7A-A2BA-1116F0A6348F}" srcOrd="0" destOrd="0" presId="urn:microsoft.com/office/officeart/2005/8/layout/list1"/>
    <dgm:cxn modelId="{32C6254F-027B-4333-80F8-7F73FFC8794C}" type="presOf" srcId="{13064116-E2D7-4EE2-AF58-B6184E909EBD}" destId="{FD4C3792-0E8B-4ED9-83D1-7843AE69517A}" srcOrd="0" destOrd="0" presId="urn:microsoft.com/office/officeart/2005/8/layout/list1"/>
    <dgm:cxn modelId="{929E0CE6-B55A-4E88-9362-E95B1FE9E449}" type="presOf" srcId="{8CB02DA6-AF08-4C93-A8ED-574D25241A78}" destId="{DE04F8FC-4986-4048-B142-B7C2B9410C5F}" srcOrd="0" destOrd="0" presId="urn:microsoft.com/office/officeart/2005/8/layout/list1"/>
    <dgm:cxn modelId="{E85C85B6-2973-4464-89C8-29559E4124C4}" srcId="{9EC85AA0-9956-4C4F-8DAA-D8BC2F709D19}" destId="{570EA006-EEEC-4969-BC40-218A953B5B21}" srcOrd="2" destOrd="0" parTransId="{9E9B12B5-9EED-447C-8B56-B717186AF77F}" sibTransId="{52D9AF95-515B-4759-9C2F-DB57B75E9CC1}"/>
    <dgm:cxn modelId="{026A8D45-392D-466E-A57F-62C3852A0C6C}" srcId="{8CB02DA6-AF08-4C93-A8ED-574D25241A78}" destId="{13064116-E2D7-4EE2-AF58-B6184E909EBD}" srcOrd="0" destOrd="0" parTransId="{D360E2C4-CA69-4439-AC35-B7B2FD45BABD}" sibTransId="{7A421DCD-4D24-41D8-BBDB-281050AA4941}"/>
    <dgm:cxn modelId="{C954677E-AA2E-48C7-A22A-1897CD7431C7}" type="presOf" srcId="{84DBC7AA-71A9-4522-A42E-EB4B6DD39524}" destId="{4C460781-3114-4890-8878-D1D0F282CC39}" srcOrd="0" destOrd="0" presId="urn:microsoft.com/office/officeart/2005/8/layout/list1"/>
    <dgm:cxn modelId="{6E084F2A-1617-4166-8595-6CBDA7A9F5E8}" srcId="{84DBC7AA-71A9-4522-A42E-EB4B6DD39524}" destId="{9EC85AA0-9956-4C4F-8DAA-D8BC2F709D19}" srcOrd="1" destOrd="0" parTransId="{261EE29D-2A4C-4A87-9B71-FC739419BA89}" sibTransId="{C1DAB5F0-DBDB-4101-87DE-5D8266778FD0}"/>
    <dgm:cxn modelId="{4A849BB8-5258-4D62-BB76-8B0C761BEA3C}" type="presOf" srcId="{9EC85AA0-9956-4C4F-8DAA-D8BC2F709D19}" destId="{3E08ECA5-B966-4CD9-AF0D-273F27A21CB5}" srcOrd="0" destOrd="0" presId="urn:microsoft.com/office/officeart/2005/8/layout/list1"/>
    <dgm:cxn modelId="{161FD042-D59D-488D-BEA5-8666120648CA}" type="presOf" srcId="{570EA006-EEEC-4969-BC40-218A953B5B21}" destId="{F71EE428-5913-4B7A-A2BA-1116F0A6348F}" srcOrd="0" destOrd="2" presId="urn:microsoft.com/office/officeart/2005/8/layout/list1"/>
    <dgm:cxn modelId="{3F40C215-B486-4E2D-A097-AE41F1AFA86E}" srcId="{8CB02DA6-AF08-4C93-A8ED-574D25241A78}" destId="{ED1D6793-BD54-4C18-9A0E-3B0637221EAB}" srcOrd="1" destOrd="0" parTransId="{C8032D89-B745-4B53-989A-DAF8924024B4}" sibTransId="{F5047147-9DB2-44D0-A351-C8EA84A94BF1}"/>
    <dgm:cxn modelId="{AEE73152-D3D9-4C49-9270-51F9035E00C8}" srcId="{84DBC7AA-71A9-4522-A42E-EB4B6DD39524}" destId="{8CB02DA6-AF08-4C93-A8ED-574D25241A78}" srcOrd="0" destOrd="0" parTransId="{38CB3C86-A979-4B1E-B55C-9EF781A8D82C}" sibTransId="{0976EA54-51E3-480F-A262-AB6F3EC2C1BB}"/>
    <dgm:cxn modelId="{ADEDA976-632F-4EC8-8F33-E12D386FD581}" srcId="{9EC85AA0-9956-4C4F-8DAA-D8BC2F709D19}" destId="{0E25C500-B083-4CA2-B0E3-B19EBA960989}" srcOrd="1" destOrd="0" parTransId="{0FD1CF55-3727-4E7D-9FF8-CF2AAD6DBCCB}" sibTransId="{028E9969-A37C-4624-BEAB-921C00B20F66}"/>
    <dgm:cxn modelId="{DC0B2E7A-FCB9-46BE-8E48-026DBF1F627B}" type="presOf" srcId="{ED1D6793-BD54-4C18-9A0E-3B0637221EAB}" destId="{FD4C3792-0E8B-4ED9-83D1-7843AE69517A}" srcOrd="0" destOrd="1" presId="urn:microsoft.com/office/officeart/2005/8/layout/list1"/>
    <dgm:cxn modelId="{07487450-F2D7-4D08-9766-27937F8452EF}" type="presOf" srcId="{0E25C500-B083-4CA2-B0E3-B19EBA960989}" destId="{F71EE428-5913-4B7A-A2BA-1116F0A6348F}" srcOrd="0" destOrd="1" presId="urn:microsoft.com/office/officeart/2005/8/layout/list1"/>
    <dgm:cxn modelId="{563F3C4E-D383-4929-9CA8-6E3492954AE4}" type="presOf" srcId="{9EC85AA0-9956-4C4F-8DAA-D8BC2F709D19}" destId="{25535627-8EC3-4A28-94A2-BE67C5D0E2BE}" srcOrd="1" destOrd="0" presId="urn:microsoft.com/office/officeart/2005/8/layout/list1"/>
    <dgm:cxn modelId="{800E5E7A-49DB-4244-AB83-8955278733F4}" type="presOf" srcId="{8CB02DA6-AF08-4C93-A8ED-574D25241A78}" destId="{63662B68-D1B8-4AF5-B6D5-8DA9A39A1E01}" srcOrd="1" destOrd="0" presId="urn:microsoft.com/office/officeart/2005/8/layout/list1"/>
    <dgm:cxn modelId="{8211560A-3CAE-472E-B106-B3597857FEC8}" type="presParOf" srcId="{4C460781-3114-4890-8878-D1D0F282CC39}" destId="{5AD88B62-B5B4-4BBF-90AD-19B616EE48FD}" srcOrd="0" destOrd="0" presId="urn:microsoft.com/office/officeart/2005/8/layout/list1"/>
    <dgm:cxn modelId="{2FE609AC-A0B0-4A74-AD6C-9FEE5E0F9BF0}" type="presParOf" srcId="{5AD88B62-B5B4-4BBF-90AD-19B616EE48FD}" destId="{DE04F8FC-4986-4048-B142-B7C2B9410C5F}" srcOrd="0" destOrd="0" presId="urn:microsoft.com/office/officeart/2005/8/layout/list1"/>
    <dgm:cxn modelId="{062C77CC-08EE-424E-A3EF-42ADF15DBC48}" type="presParOf" srcId="{5AD88B62-B5B4-4BBF-90AD-19B616EE48FD}" destId="{63662B68-D1B8-4AF5-B6D5-8DA9A39A1E01}" srcOrd="1" destOrd="0" presId="urn:microsoft.com/office/officeart/2005/8/layout/list1"/>
    <dgm:cxn modelId="{6EEA8FD0-A4EF-4F7D-812B-96A8D7F0334A}" type="presParOf" srcId="{4C460781-3114-4890-8878-D1D0F282CC39}" destId="{DE440B0D-2834-43D7-9464-C80F93D721A1}" srcOrd="1" destOrd="0" presId="urn:microsoft.com/office/officeart/2005/8/layout/list1"/>
    <dgm:cxn modelId="{CD417F50-1DDC-473C-AA0A-C2DCD2EC030B}" type="presParOf" srcId="{4C460781-3114-4890-8878-D1D0F282CC39}" destId="{FD4C3792-0E8B-4ED9-83D1-7843AE69517A}" srcOrd="2" destOrd="0" presId="urn:microsoft.com/office/officeart/2005/8/layout/list1"/>
    <dgm:cxn modelId="{C74D3AD9-EED9-4EA5-979A-EEDB1AA6AFE5}" type="presParOf" srcId="{4C460781-3114-4890-8878-D1D0F282CC39}" destId="{0B0E5299-5408-44A1-B518-4ABDA4A309E6}" srcOrd="3" destOrd="0" presId="urn:microsoft.com/office/officeart/2005/8/layout/list1"/>
    <dgm:cxn modelId="{B64A9B1D-1D8D-4335-900D-5B909ABAB65C}" type="presParOf" srcId="{4C460781-3114-4890-8878-D1D0F282CC39}" destId="{E4B1A7EE-6268-4B31-8C27-101CAD0E185F}" srcOrd="4" destOrd="0" presId="urn:microsoft.com/office/officeart/2005/8/layout/list1"/>
    <dgm:cxn modelId="{0292E1AA-C8B3-41E6-BB4B-6C6751074F1E}" type="presParOf" srcId="{E4B1A7EE-6268-4B31-8C27-101CAD0E185F}" destId="{3E08ECA5-B966-4CD9-AF0D-273F27A21CB5}" srcOrd="0" destOrd="0" presId="urn:microsoft.com/office/officeart/2005/8/layout/list1"/>
    <dgm:cxn modelId="{C292F580-3940-46CD-A18D-5416B8F8DB8A}" type="presParOf" srcId="{E4B1A7EE-6268-4B31-8C27-101CAD0E185F}" destId="{25535627-8EC3-4A28-94A2-BE67C5D0E2BE}" srcOrd="1" destOrd="0" presId="urn:microsoft.com/office/officeart/2005/8/layout/list1"/>
    <dgm:cxn modelId="{27AAE352-91C3-417A-B4A0-CBF0BA105F9F}" type="presParOf" srcId="{4C460781-3114-4890-8878-D1D0F282CC39}" destId="{709B8603-3908-482F-B59D-045CB2E4CCE5}" srcOrd="5" destOrd="0" presId="urn:microsoft.com/office/officeart/2005/8/layout/list1"/>
    <dgm:cxn modelId="{88705D30-4807-4F60-8896-2B69D0914873}" type="presParOf" srcId="{4C460781-3114-4890-8878-D1D0F282CC39}" destId="{F71EE428-5913-4B7A-A2BA-1116F0A6348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59836A-3309-4E80-9780-5601B160D06F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8E149A2-E29A-4EBD-9C24-AA0B9B4BCA7F}">
      <dgm:prSet phldrT="[Texto]" custT="1"/>
      <dgm:spPr>
        <a:noFill/>
      </dgm:spPr>
      <dgm:t>
        <a:bodyPr/>
        <a:lstStyle/>
        <a:p>
          <a:pPr algn="l"/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Democracia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AD4510-B874-405B-8282-75D6D134FC75}" type="parTrans" cxnId="{F1CC299D-D7D2-4638-B161-43FCAEF38B84}">
      <dgm:prSet/>
      <dgm:spPr/>
      <dgm:t>
        <a:bodyPr/>
        <a:lstStyle/>
        <a:p>
          <a:endParaRPr lang="pt-BR"/>
        </a:p>
      </dgm:t>
    </dgm:pt>
    <dgm:pt modelId="{847937BC-778D-4882-ACA0-3073E82CD84D}" type="sibTrans" cxnId="{F1CC299D-D7D2-4638-B161-43FCAEF38B84}">
      <dgm:prSet/>
      <dgm:spPr/>
      <dgm:t>
        <a:bodyPr/>
        <a:lstStyle/>
        <a:p>
          <a:endParaRPr lang="pt-BR"/>
        </a:p>
      </dgm:t>
    </dgm:pt>
    <dgm:pt modelId="{AA7E5590-1FBF-4361-9302-55DE1594CCAB}">
      <dgm:prSet phldrT="[Texto]" custT="1"/>
      <dgm:spPr>
        <a:noFill/>
      </dgm:spPr>
      <dgm:t>
        <a:bodyPr/>
        <a:lstStyle/>
        <a:p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Paz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140F50-2428-4EE9-A65F-485E9FAE0FF5}" type="parTrans" cxnId="{1C0D1960-31B1-4F43-882B-5FDF6E29CE1C}">
      <dgm:prSet/>
      <dgm:spPr/>
      <dgm:t>
        <a:bodyPr/>
        <a:lstStyle/>
        <a:p>
          <a:endParaRPr lang="pt-BR"/>
        </a:p>
      </dgm:t>
    </dgm:pt>
    <dgm:pt modelId="{75668160-1ABB-46DB-B3AF-46754317453F}" type="sibTrans" cxnId="{1C0D1960-31B1-4F43-882B-5FDF6E29CE1C}">
      <dgm:prSet/>
      <dgm:spPr/>
      <dgm:t>
        <a:bodyPr/>
        <a:lstStyle/>
        <a:p>
          <a:endParaRPr lang="pt-BR"/>
        </a:p>
      </dgm:t>
    </dgm:pt>
    <dgm:pt modelId="{29BF14AA-2F70-4E42-875D-997E2248AB7D}" type="pres">
      <dgm:prSet presAssocID="{0659836A-3309-4E80-9780-5601B160D06F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FE2CBF26-9154-4FBE-A6FD-6748D703DF2E}" type="pres">
      <dgm:prSet presAssocID="{0659836A-3309-4E80-9780-5601B160D06F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20DA79D-061A-492D-98ED-61DC67349E21}" type="pres">
      <dgm:prSet presAssocID="{0659836A-3309-4E80-9780-5601B160D06F}" presName="LeftNode" presStyleLbl="bgImgPlace1" presStyleIdx="0" presStyleCnt="2" custScaleX="134876" custScaleY="19636" custLinFactNeighborX="-36820" custLinFactNeighborY="-49656">
        <dgm:presLayoutVars>
          <dgm:chMax val="2"/>
          <dgm:chPref val="2"/>
        </dgm:presLayoutVars>
      </dgm:prSet>
      <dgm:spPr/>
      <dgm:t>
        <a:bodyPr/>
        <a:lstStyle/>
        <a:p>
          <a:endParaRPr lang="pt-BR"/>
        </a:p>
      </dgm:t>
    </dgm:pt>
    <dgm:pt modelId="{AD71F570-B597-4799-A334-3E18FEAAAB42}" type="pres">
      <dgm:prSet presAssocID="{0659836A-3309-4E80-9780-5601B160D06F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D45CA0E-7FF4-4F01-89CF-84FBE9423EB8}" type="pres">
      <dgm:prSet presAssocID="{0659836A-3309-4E80-9780-5601B160D06F}" presName="RightNode" presStyleLbl="bgImgPlace1" presStyleIdx="1" presStyleCnt="2" custScaleY="19636" custLinFactNeighborX="11283" custLinFactNeighborY="-47182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6DF8078C-5E98-49F4-B94C-4E2E1358B577}" type="pres">
      <dgm:prSet presAssocID="{0659836A-3309-4E80-9780-5601B160D06F}" presName="TopArrow" presStyleLbl="node1" presStyleIdx="0" presStyleCnt="2" custScaleX="79402" custScaleY="81342" custLinFactNeighborX="-13177" custLinFactNeighborY="-11664"/>
      <dgm:spPr>
        <a:solidFill>
          <a:srgbClr val="C00000"/>
        </a:solidFill>
      </dgm:spPr>
    </dgm:pt>
    <dgm:pt modelId="{4DC0DBF6-B41A-43B6-B4A8-8882B1B1AADF}" type="pres">
      <dgm:prSet presAssocID="{0659836A-3309-4E80-9780-5601B160D06F}" presName="BottomArrow" presStyleLbl="node1" presStyleIdx="1" presStyleCnt="2" custScaleX="79402" custScaleY="81342" custLinFactY="-28034" custLinFactNeighborX="-13177" custLinFactNeighborY="-100000"/>
      <dgm:spPr/>
    </dgm:pt>
  </dgm:ptLst>
  <dgm:cxnLst>
    <dgm:cxn modelId="{4158115E-38FD-42BA-AFF2-6B0EBDA06F00}" type="presOf" srcId="{D8E149A2-E29A-4EBD-9C24-AA0B9B4BCA7F}" destId="{FE2CBF26-9154-4FBE-A6FD-6748D703DF2E}" srcOrd="0" destOrd="0" presId="urn:microsoft.com/office/officeart/2009/layout/ReverseList"/>
    <dgm:cxn modelId="{CDA753B6-07D5-4D45-B839-DC8292248D28}" type="presOf" srcId="{D8E149A2-E29A-4EBD-9C24-AA0B9B4BCA7F}" destId="{220DA79D-061A-492D-98ED-61DC67349E21}" srcOrd="1" destOrd="0" presId="urn:microsoft.com/office/officeart/2009/layout/ReverseList"/>
    <dgm:cxn modelId="{14D63C9E-CF5B-4B76-8E9E-E103D7B190CF}" type="presOf" srcId="{AA7E5590-1FBF-4361-9302-55DE1594CCAB}" destId="{AD71F570-B597-4799-A334-3E18FEAAAB42}" srcOrd="0" destOrd="0" presId="urn:microsoft.com/office/officeart/2009/layout/ReverseList"/>
    <dgm:cxn modelId="{F1CC299D-D7D2-4638-B161-43FCAEF38B84}" srcId="{0659836A-3309-4E80-9780-5601B160D06F}" destId="{D8E149A2-E29A-4EBD-9C24-AA0B9B4BCA7F}" srcOrd="0" destOrd="0" parTransId="{E3AD4510-B874-405B-8282-75D6D134FC75}" sibTransId="{847937BC-778D-4882-ACA0-3073E82CD84D}"/>
    <dgm:cxn modelId="{1C0D1960-31B1-4F43-882B-5FDF6E29CE1C}" srcId="{0659836A-3309-4E80-9780-5601B160D06F}" destId="{AA7E5590-1FBF-4361-9302-55DE1594CCAB}" srcOrd="1" destOrd="0" parTransId="{8A140F50-2428-4EE9-A65F-485E9FAE0FF5}" sibTransId="{75668160-1ABB-46DB-B3AF-46754317453F}"/>
    <dgm:cxn modelId="{9F241395-1F6E-4ED6-A921-8228D18D4295}" type="presOf" srcId="{AA7E5590-1FBF-4361-9302-55DE1594CCAB}" destId="{BD45CA0E-7FF4-4F01-89CF-84FBE9423EB8}" srcOrd="1" destOrd="0" presId="urn:microsoft.com/office/officeart/2009/layout/ReverseList"/>
    <dgm:cxn modelId="{EC5E75D2-1728-491B-A545-240893621D67}" type="presOf" srcId="{0659836A-3309-4E80-9780-5601B160D06F}" destId="{29BF14AA-2F70-4E42-875D-997E2248AB7D}" srcOrd="0" destOrd="0" presId="urn:microsoft.com/office/officeart/2009/layout/ReverseList"/>
    <dgm:cxn modelId="{CC1E2B6A-305D-439B-B32A-129ADAF9DFED}" type="presParOf" srcId="{29BF14AA-2F70-4E42-875D-997E2248AB7D}" destId="{FE2CBF26-9154-4FBE-A6FD-6748D703DF2E}" srcOrd="0" destOrd="0" presId="urn:microsoft.com/office/officeart/2009/layout/ReverseList"/>
    <dgm:cxn modelId="{A795582F-D02B-4E89-8B50-82B1DA9E02FF}" type="presParOf" srcId="{29BF14AA-2F70-4E42-875D-997E2248AB7D}" destId="{220DA79D-061A-492D-98ED-61DC67349E21}" srcOrd="1" destOrd="0" presId="urn:microsoft.com/office/officeart/2009/layout/ReverseList"/>
    <dgm:cxn modelId="{A7507434-B323-406E-92DB-B744B9BFBCC6}" type="presParOf" srcId="{29BF14AA-2F70-4E42-875D-997E2248AB7D}" destId="{AD71F570-B597-4799-A334-3E18FEAAAB42}" srcOrd="2" destOrd="0" presId="urn:microsoft.com/office/officeart/2009/layout/ReverseList"/>
    <dgm:cxn modelId="{D26FCA70-54C2-4D12-8E47-BDBCB9A1CF0C}" type="presParOf" srcId="{29BF14AA-2F70-4E42-875D-997E2248AB7D}" destId="{BD45CA0E-7FF4-4F01-89CF-84FBE9423EB8}" srcOrd="3" destOrd="0" presId="urn:microsoft.com/office/officeart/2009/layout/ReverseList"/>
    <dgm:cxn modelId="{4D29C699-ACE6-41A6-B059-3B501DC61940}" type="presParOf" srcId="{29BF14AA-2F70-4E42-875D-997E2248AB7D}" destId="{6DF8078C-5E98-49F4-B94C-4E2E1358B577}" srcOrd="4" destOrd="0" presId="urn:microsoft.com/office/officeart/2009/layout/ReverseList"/>
    <dgm:cxn modelId="{35D3F487-8559-4D9E-9B05-B184A0B21CA9}" type="presParOf" srcId="{29BF14AA-2F70-4E42-875D-997E2248AB7D}" destId="{4DC0DBF6-B41A-43B6-B4A8-8882B1B1AADF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FCC30D-2C2E-4167-B3A6-84464F92833A}" type="doc">
      <dgm:prSet loTypeId="urn:microsoft.com/office/officeart/2005/8/layout/radial1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t-BR"/>
        </a:p>
      </dgm:t>
    </dgm:pt>
    <dgm:pt modelId="{4D310E15-B232-45E8-99A4-2D7326DC94DD}">
      <dgm:prSet phldrT="[Texto]"/>
      <dgm:spPr/>
      <dgm:t>
        <a:bodyPr/>
        <a:lstStyle/>
        <a:p>
          <a:r>
            <a:rPr lang="pt-BR" dirty="0" smtClean="0"/>
            <a:t>Paz</a:t>
          </a:r>
          <a:endParaRPr lang="pt-BR" dirty="0"/>
        </a:p>
      </dgm:t>
    </dgm:pt>
    <dgm:pt modelId="{F5D0461F-5271-454C-A3F5-8A9CA46F35B3}" type="parTrans" cxnId="{64C3E5DB-FAFA-465B-9926-3E2CF8D32687}">
      <dgm:prSet/>
      <dgm:spPr/>
      <dgm:t>
        <a:bodyPr/>
        <a:lstStyle/>
        <a:p>
          <a:endParaRPr lang="pt-BR"/>
        </a:p>
      </dgm:t>
    </dgm:pt>
    <dgm:pt modelId="{CA5AC2A6-6CE1-42AF-B24B-770971DD7EEC}" type="sibTrans" cxnId="{64C3E5DB-FAFA-465B-9926-3E2CF8D32687}">
      <dgm:prSet/>
      <dgm:spPr/>
      <dgm:t>
        <a:bodyPr/>
        <a:lstStyle/>
        <a:p>
          <a:endParaRPr lang="pt-BR"/>
        </a:p>
      </dgm:t>
    </dgm:pt>
    <dgm:pt modelId="{13358B68-8033-4725-A0EA-358F55AB2033}">
      <dgm:prSet phldrT="[Texto]" custT="1"/>
      <dgm:spPr/>
      <dgm:t>
        <a:bodyPr/>
        <a:lstStyle/>
        <a:p>
          <a:r>
            <a:rPr lang="pt-BR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Organizações Internacionais</a:t>
          </a:r>
          <a:endParaRPr lang="pt-BR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E248C7-27B5-415B-AFC1-ED639B2200A4}" type="parTrans" cxnId="{4514A208-D018-42D6-A08F-AC91E0DF5929}">
      <dgm:prSet/>
      <dgm:spPr/>
      <dgm:t>
        <a:bodyPr/>
        <a:lstStyle/>
        <a:p>
          <a:endParaRPr lang="pt-BR"/>
        </a:p>
      </dgm:t>
    </dgm:pt>
    <dgm:pt modelId="{BDCCFF1D-5342-43B3-90E4-C00C48E7FE41}" type="sibTrans" cxnId="{4514A208-D018-42D6-A08F-AC91E0DF5929}">
      <dgm:prSet/>
      <dgm:spPr/>
      <dgm:t>
        <a:bodyPr/>
        <a:lstStyle/>
        <a:p>
          <a:endParaRPr lang="pt-BR"/>
        </a:p>
      </dgm:t>
    </dgm:pt>
    <dgm:pt modelId="{46D64CA9-8D6E-43EB-A33F-DE45B426790D}">
      <dgm:prSet phldrT="[Texto]"/>
      <dgm:spPr/>
      <dgm:t>
        <a:bodyPr/>
        <a:lstStyle/>
        <a:p>
          <a:r>
            <a:rPr lang="pt-BR" dirty="0" smtClean="0"/>
            <a:t>Fluxos</a:t>
          </a:r>
          <a:r>
            <a:rPr lang="pt-BR" baseline="0" dirty="0" smtClean="0"/>
            <a:t> de Comércio</a:t>
          </a:r>
          <a:endParaRPr lang="pt-BR" dirty="0"/>
        </a:p>
      </dgm:t>
    </dgm:pt>
    <dgm:pt modelId="{BBED1EEA-F1FD-4AEA-8596-621D16AE4CD6}" type="parTrans" cxnId="{AD2A88DE-9870-4CC9-A5C5-5C8CDECBA966}">
      <dgm:prSet/>
      <dgm:spPr/>
      <dgm:t>
        <a:bodyPr/>
        <a:lstStyle/>
        <a:p>
          <a:endParaRPr lang="pt-BR"/>
        </a:p>
      </dgm:t>
    </dgm:pt>
    <dgm:pt modelId="{619FCB01-C66E-401B-B7B8-6F2593CD5600}" type="sibTrans" cxnId="{AD2A88DE-9870-4CC9-A5C5-5C8CDECBA966}">
      <dgm:prSet/>
      <dgm:spPr/>
      <dgm:t>
        <a:bodyPr/>
        <a:lstStyle/>
        <a:p>
          <a:endParaRPr lang="pt-BR"/>
        </a:p>
      </dgm:t>
    </dgm:pt>
    <dgm:pt modelId="{9C6C34A4-9349-4BAB-B892-1A88176E7E8F}">
      <dgm:prSet phldrT="[Texto]" custT="1"/>
      <dgm:spPr/>
      <dgm:t>
        <a:bodyPr/>
        <a:lstStyle/>
        <a:p>
          <a:r>
            <a: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Democracia</a:t>
          </a:r>
          <a:endParaRPr lang="pt-BR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73A02A-B61A-4D29-8199-A2E7DEEBBAD6}" type="parTrans" cxnId="{490285AD-942D-436A-9F14-D230ACBD35B6}">
      <dgm:prSet/>
      <dgm:spPr/>
      <dgm:t>
        <a:bodyPr/>
        <a:lstStyle/>
        <a:p>
          <a:endParaRPr lang="pt-BR"/>
        </a:p>
      </dgm:t>
    </dgm:pt>
    <dgm:pt modelId="{5CBC780B-B72F-44B7-A1F0-620086C22FA1}" type="sibTrans" cxnId="{490285AD-942D-436A-9F14-D230ACBD35B6}">
      <dgm:prSet/>
      <dgm:spPr/>
      <dgm:t>
        <a:bodyPr/>
        <a:lstStyle/>
        <a:p>
          <a:endParaRPr lang="pt-BR"/>
        </a:p>
      </dgm:t>
    </dgm:pt>
    <dgm:pt modelId="{BF75EB36-40FD-4198-B74D-0111B901EE78}" type="pres">
      <dgm:prSet presAssocID="{4AFCC30D-2C2E-4167-B3A6-84464F92833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5AEBB87-C81B-444B-A4D3-BE174166C640}" type="pres">
      <dgm:prSet presAssocID="{4D310E15-B232-45E8-99A4-2D7326DC94DD}" presName="centerShape" presStyleLbl="node0" presStyleIdx="0" presStyleCnt="1"/>
      <dgm:spPr/>
      <dgm:t>
        <a:bodyPr/>
        <a:lstStyle/>
        <a:p>
          <a:endParaRPr lang="pt-BR"/>
        </a:p>
      </dgm:t>
    </dgm:pt>
    <dgm:pt modelId="{2B1CC5C3-F45F-41F5-83DF-A94B223A6F9E}" type="pres">
      <dgm:prSet presAssocID="{65E248C7-27B5-415B-AFC1-ED639B2200A4}" presName="Name9" presStyleLbl="parChTrans1D2" presStyleIdx="0" presStyleCnt="3"/>
      <dgm:spPr/>
      <dgm:t>
        <a:bodyPr/>
        <a:lstStyle/>
        <a:p>
          <a:endParaRPr lang="pt-BR"/>
        </a:p>
      </dgm:t>
    </dgm:pt>
    <dgm:pt modelId="{312A983B-07B9-4D0B-9FB4-1828630EBA7A}" type="pres">
      <dgm:prSet presAssocID="{65E248C7-27B5-415B-AFC1-ED639B2200A4}" presName="connTx" presStyleLbl="parChTrans1D2" presStyleIdx="0" presStyleCnt="3"/>
      <dgm:spPr/>
      <dgm:t>
        <a:bodyPr/>
        <a:lstStyle/>
        <a:p>
          <a:endParaRPr lang="pt-BR"/>
        </a:p>
      </dgm:t>
    </dgm:pt>
    <dgm:pt modelId="{D4110EAA-B5F3-434B-B1BE-9154791C21E3}" type="pres">
      <dgm:prSet presAssocID="{13358B68-8033-4725-A0EA-358F55AB203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E90E505-7EAA-4550-AB7C-17F240497D9E}" type="pres">
      <dgm:prSet presAssocID="{BBED1EEA-F1FD-4AEA-8596-621D16AE4CD6}" presName="Name9" presStyleLbl="parChTrans1D2" presStyleIdx="1" presStyleCnt="3"/>
      <dgm:spPr/>
      <dgm:t>
        <a:bodyPr/>
        <a:lstStyle/>
        <a:p>
          <a:endParaRPr lang="pt-BR"/>
        </a:p>
      </dgm:t>
    </dgm:pt>
    <dgm:pt modelId="{77043A09-543A-40AC-B466-7DED828BBE7F}" type="pres">
      <dgm:prSet presAssocID="{BBED1EEA-F1FD-4AEA-8596-621D16AE4CD6}" presName="connTx" presStyleLbl="parChTrans1D2" presStyleIdx="1" presStyleCnt="3"/>
      <dgm:spPr/>
      <dgm:t>
        <a:bodyPr/>
        <a:lstStyle/>
        <a:p>
          <a:endParaRPr lang="pt-BR"/>
        </a:p>
      </dgm:t>
    </dgm:pt>
    <dgm:pt modelId="{21949699-2271-41B0-9B93-C44519A093E0}" type="pres">
      <dgm:prSet presAssocID="{46D64CA9-8D6E-43EB-A33F-DE45B426790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3BACC4C-9C41-4736-9F43-6BA42A3B88C8}" type="pres">
      <dgm:prSet presAssocID="{4D73A02A-B61A-4D29-8199-A2E7DEEBBAD6}" presName="Name9" presStyleLbl="parChTrans1D2" presStyleIdx="2" presStyleCnt="3"/>
      <dgm:spPr/>
      <dgm:t>
        <a:bodyPr/>
        <a:lstStyle/>
        <a:p>
          <a:endParaRPr lang="pt-BR"/>
        </a:p>
      </dgm:t>
    </dgm:pt>
    <dgm:pt modelId="{1823136A-2869-497B-90BC-CE80CBAE1542}" type="pres">
      <dgm:prSet presAssocID="{4D73A02A-B61A-4D29-8199-A2E7DEEBBAD6}" presName="connTx" presStyleLbl="parChTrans1D2" presStyleIdx="2" presStyleCnt="3"/>
      <dgm:spPr/>
      <dgm:t>
        <a:bodyPr/>
        <a:lstStyle/>
        <a:p>
          <a:endParaRPr lang="pt-BR"/>
        </a:p>
      </dgm:t>
    </dgm:pt>
    <dgm:pt modelId="{9B1F739B-CF6F-46C7-9B57-2B3A1B3EA474}" type="pres">
      <dgm:prSet presAssocID="{9C6C34A4-9349-4BAB-B892-1A88176E7E8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3514681-DAD4-435A-80D1-B2EF5EE6416A}" type="presOf" srcId="{4D73A02A-B61A-4D29-8199-A2E7DEEBBAD6}" destId="{1823136A-2869-497B-90BC-CE80CBAE1542}" srcOrd="1" destOrd="0" presId="urn:microsoft.com/office/officeart/2005/8/layout/radial1"/>
    <dgm:cxn modelId="{A7F9B946-7E57-4FA8-8EC0-192284AA430D}" type="presOf" srcId="{4D73A02A-B61A-4D29-8199-A2E7DEEBBAD6}" destId="{13BACC4C-9C41-4736-9F43-6BA42A3B88C8}" srcOrd="0" destOrd="0" presId="urn:microsoft.com/office/officeart/2005/8/layout/radial1"/>
    <dgm:cxn modelId="{82B00432-EEBE-4695-B733-3A1A72A163E6}" type="presOf" srcId="{65E248C7-27B5-415B-AFC1-ED639B2200A4}" destId="{312A983B-07B9-4D0B-9FB4-1828630EBA7A}" srcOrd="1" destOrd="0" presId="urn:microsoft.com/office/officeart/2005/8/layout/radial1"/>
    <dgm:cxn modelId="{F02A09C3-ECC2-40A1-B641-D7177B0C1C1E}" type="presOf" srcId="{9C6C34A4-9349-4BAB-B892-1A88176E7E8F}" destId="{9B1F739B-CF6F-46C7-9B57-2B3A1B3EA474}" srcOrd="0" destOrd="0" presId="urn:microsoft.com/office/officeart/2005/8/layout/radial1"/>
    <dgm:cxn modelId="{490285AD-942D-436A-9F14-D230ACBD35B6}" srcId="{4D310E15-B232-45E8-99A4-2D7326DC94DD}" destId="{9C6C34A4-9349-4BAB-B892-1A88176E7E8F}" srcOrd="2" destOrd="0" parTransId="{4D73A02A-B61A-4D29-8199-A2E7DEEBBAD6}" sibTransId="{5CBC780B-B72F-44B7-A1F0-620086C22FA1}"/>
    <dgm:cxn modelId="{AD2A88DE-9870-4CC9-A5C5-5C8CDECBA966}" srcId="{4D310E15-B232-45E8-99A4-2D7326DC94DD}" destId="{46D64CA9-8D6E-43EB-A33F-DE45B426790D}" srcOrd="1" destOrd="0" parTransId="{BBED1EEA-F1FD-4AEA-8596-621D16AE4CD6}" sibTransId="{619FCB01-C66E-401B-B7B8-6F2593CD5600}"/>
    <dgm:cxn modelId="{8AA147EF-F772-4F2F-92C4-B4446C971DE8}" type="presOf" srcId="{65E248C7-27B5-415B-AFC1-ED639B2200A4}" destId="{2B1CC5C3-F45F-41F5-83DF-A94B223A6F9E}" srcOrd="0" destOrd="0" presId="urn:microsoft.com/office/officeart/2005/8/layout/radial1"/>
    <dgm:cxn modelId="{4514A208-D018-42D6-A08F-AC91E0DF5929}" srcId="{4D310E15-B232-45E8-99A4-2D7326DC94DD}" destId="{13358B68-8033-4725-A0EA-358F55AB2033}" srcOrd="0" destOrd="0" parTransId="{65E248C7-27B5-415B-AFC1-ED639B2200A4}" sibTransId="{BDCCFF1D-5342-43B3-90E4-C00C48E7FE41}"/>
    <dgm:cxn modelId="{BE12ED68-204A-4AC5-8142-EA0B830038DB}" type="presOf" srcId="{4D310E15-B232-45E8-99A4-2D7326DC94DD}" destId="{B5AEBB87-C81B-444B-A4D3-BE174166C640}" srcOrd="0" destOrd="0" presId="urn:microsoft.com/office/officeart/2005/8/layout/radial1"/>
    <dgm:cxn modelId="{F2016917-CF87-4A1F-8B98-223BA5C53C2A}" type="presOf" srcId="{BBED1EEA-F1FD-4AEA-8596-621D16AE4CD6}" destId="{3E90E505-7EAA-4550-AB7C-17F240497D9E}" srcOrd="0" destOrd="0" presId="urn:microsoft.com/office/officeart/2005/8/layout/radial1"/>
    <dgm:cxn modelId="{B25954ED-FAEA-4AA9-98BF-6494C3EE9F96}" type="presOf" srcId="{BBED1EEA-F1FD-4AEA-8596-621D16AE4CD6}" destId="{77043A09-543A-40AC-B466-7DED828BBE7F}" srcOrd="1" destOrd="0" presId="urn:microsoft.com/office/officeart/2005/8/layout/radial1"/>
    <dgm:cxn modelId="{D609B1AC-5469-4320-BA28-7D76102518B3}" type="presOf" srcId="{13358B68-8033-4725-A0EA-358F55AB2033}" destId="{D4110EAA-B5F3-434B-B1BE-9154791C21E3}" srcOrd="0" destOrd="0" presId="urn:microsoft.com/office/officeart/2005/8/layout/radial1"/>
    <dgm:cxn modelId="{B021FB0C-B5C7-4806-B11E-90D5595DD375}" type="presOf" srcId="{4AFCC30D-2C2E-4167-B3A6-84464F92833A}" destId="{BF75EB36-40FD-4198-B74D-0111B901EE78}" srcOrd="0" destOrd="0" presId="urn:microsoft.com/office/officeart/2005/8/layout/radial1"/>
    <dgm:cxn modelId="{8E8E22A1-355B-4291-B359-9941052A1778}" type="presOf" srcId="{46D64CA9-8D6E-43EB-A33F-DE45B426790D}" destId="{21949699-2271-41B0-9B93-C44519A093E0}" srcOrd="0" destOrd="0" presId="urn:microsoft.com/office/officeart/2005/8/layout/radial1"/>
    <dgm:cxn modelId="{64C3E5DB-FAFA-465B-9926-3E2CF8D32687}" srcId="{4AFCC30D-2C2E-4167-B3A6-84464F92833A}" destId="{4D310E15-B232-45E8-99A4-2D7326DC94DD}" srcOrd="0" destOrd="0" parTransId="{F5D0461F-5271-454C-A3F5-8A9CA46F35B3}" sibTransId="{CA5AC2A6-6CE1-42AF-B24B-770971DD7EEC}"/>
    <dgm:cxn modelId="{DCBEF612-B602-46E4-BBFB-9411BF93B431}" type="presParOf" srcId="{BF75EB36-40FD-4198-B74D-0111B901EE78}" destId="{B5AEBB87-C81B-444B-A4D3-BE174166C640}" srcOrd="0" destOrd="0" presId="urn:microsoft.com/office/officeart/2005/8/layout/radial1"/>
    <dgm:cxn modelId="{B8BFF3D1-5E1E-4870-A4EC-D3EA9F9C734E}" type="presParOf" srcId="{BF75EB36-40FD-4198-B74D-0111B901EE78}" destId="{2B1CC5C3-F45F-41F5-83DF-A94B223A6F9E}" srcOrd="1" destOrd="0" presId="urn:microsoft.com/office/officeart/2005/8/layout/radial1"/>
    <dgm:cxn modelId="{D6E1F6BF-AF1C-42D3-A1A7-40B8A48EF15C}" type="presParOf" srcId="{2B1CC5C3-F45F-41F5-83DF-A94B223A6F9E}" destId="{312A983B-07B9-4D0B-9FB4-1828630EBA7A}" srcOrd="0" destOrd="0" presId="urn:microsoft.com/office/officeart/2005/8/layout/radial1"/>
    <dgm:cxn modelId="{A307554F-0515-437D-A753-A10F2A65617D}" type="presParOf" srcId="{BF75EB36-40FD-4198-B74D-0111B901EE78}" destId="{D4110EAA-B5F3-434B-B1BE-9154791C21E3}" srcOrd="2" destOrd="0" presId="urn:microsoft.com/office/officeart/2005/8/layout/radial1"/>
    <dgm:cxn modelId="{C24AE916-E243-4C01-A79A-B4284985BE3B}" type="presParOf" srcId="{BF75EB36-40FD-4198-B74D-0111B901EE78}" destId="{3E90E505-7EAA-4550-AB7C-17F240497D9E}" srcOrd="3" destOrd="0" presId="urn:microsoft.com/office/officeart/2005/8/layout/radial1"/>
    <dgm:cxn modelId="{141ED224-51E4-4F3B-8075-9AA63507924E}" type="presParOf" srcId="{3E90E505-7EAA-4550-AB7C-17F240497D9E}" destId="{77043A09-543A-40AC-B466-7DED828BBE7F}" srcOrd="0" destOrd="0" presId="urn:microsoft.com/office/officeart/2005/8/layout/radial1"/>
    <dgm:cxn modelId="{7C6E7661-BE35-4CDA-9DD5-C4B7864EB00A}" type="presParOf" srcId="{BF75EB36-40FD-4198-B74D-0111B901EE78}" destId="{21949699-2271-41B0-9B93-C44519A093E0}" srcOrd="4" destOrd="0" presId="urn:microsoft.com/office/officeart/2005/8/layout/radial1"/>
    <dgm:cxn modelId="{D756595A-B37D-410F-AB36-5C61491677C7}" type="presParOf" srcId="{BF75EB36-40FD-4198-B74D-0111B901EE78}" destId="{13BACC4C-9C41-4736-9F43-6BA42A3B88C8}" srcOrd="5" destOrd="0" presId="urn:microsoft.com/office/officeart/2005/8/layout/radial1"/>
    <dgm:cxn modelId="{157FA9AD-5A02-4D49-9BE0-AC159F1E4B2E}" type="presParOf" srcId="{13BACC4C-9C41-4736-9F43-6BA42A3B88C8}" destId="{1823136A-2869-497B-90BC-CE80CBAE1542}" srcOrd="0" destOrd="0" presId="urn:microsoft.com/office/officeart/2005/8/layout/radial1"/>
    <dgm:cxn modelId="{4674C570-A5F0-419E-95CB-E697E000EB7C}" type="presParOf" srcId="{BF75EB36-40FD-4198-B74D-0111B901EE78}" destId="{9B1F739B-CF6F-46C7-9B57-2B3A1B3EA474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D70816-309D-4662-8CA0-D2BD37FE2F49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223CE628-3D7A-411A-9A00-49A9DBD52374}">
      <dgm:prSet phldrT="[Texto]" custT="1"/>
      <dgm:spPr/>
      <dgm:t>
        <a:bodyPr/>
        <a:lstStyle/>
        <a:p>
          <a:r>
            <a:rPr lang="pt-BR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Durabilidade</a:t>
          </a:r>
          <a:endParaRPr lang="pt-BR" sz="1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A26948-7F93-4C05-A9DF-7782BFFA83E3}" type="parTrans" cxnId="{3864F09B-9474-4123-BF17-47D41E74B127}">
      <dgm:prSet/>
      <dgm:spPr/>
      <dgm:t>
        <a:bodyPr/>
        <a:lstStyle/>
        <a:p>
          <a:endParaRPr lang="pt-BR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809E6F-1182-4CEB-949A-0E8641DEB70C}" type="sibTrans" cxnId="{3864F09B-9474-4123-BF17-47D41E74B127}">
      <dgm:prSet/>
      <dgm:spPr/>
      <dgm:t>
        <a:bodyPr/>
        <a:lstStyle/>
        <a:p>
          <a:endParaRPr lang="pt-BR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AC8BC9-C53F-401D-BA2F-23826BC8651E}">
      <dgm:prSet phldrT="[Texto]" custT="1"/>
      <dgm:spPr/>
      <dgm:t>
        <a:bodyPr/>
        <a:lstStyle/>
        <a:p>
          <a:r>
            <a:rPr lang="pt-BR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Quantidade</a:t>
          </a:r>
          <a:endParaRPr lang="pt-BR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72833F-CB93-483D-8719-8FA65BFBF98A}" type="parTrans" cxnId="{39E92EDA-EEC8-41FA-A516-2D107EC719ED}">
      <dgm:prSet/>
      <dgm:spPr/>
      <dgm:t>
        <a:bodyPr/>
        <a:lstStyle/>
        <a:p>
          <a:endParaRPr lang="pt-BR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C36103-7DF1-426C-896B-86A8A0F24B81}" type="sibTrans" cxnId="{39E92EDA-EEC8-41FA-A516-2D107EC719ED}">
      <dgm:prSet/>
      <dgm:spPr/>
      <dgm:t>
        <a:bodyPr/>
        <a:lstStyle/>
        <a:p>
          <a:endParaRPr lang="pt-BR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CD97D9-AAB6-4598-B554-AD612D224E77}" type="pres">
      <dgm:prSet presAssocID="{12D70816-309D-4662-8CA0-D2BD37FE2F4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600CEB6-0B7D-4F17-B4FD-EEA0E42EB185}" type="pres">
      <dgm:prSet presAssocID="{223CE628-3D7A-411A-9A00-49A9DBD52374}" presName="arrow" presStyleLbl="node1" presStyleIdx="0" presStyleCnt="2" custScaleX="125286" custScaleY="13329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61F21BC-55DF-4230-854F-E8EBA4B48B60}" type="pres">
      <dgm:prSet presAssocID="{50AC8BC9-C53F-401D-BA2F-23826BC8651E}" presName="arrow" presStyleLbl="node1" presStyleIdx="1" presStyleCnt="2" custScaleX="12652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9E92EDA-EEC8-41FA-A516-2D107EC719ED}" srcId="{12D70816-309D-4662-8CA0-D2BD37FE2F49}" destId="{50AC8BC9-C53F-401D-BA2F-23826BC8651E}" srcOrd="1" destOrd="0" parTransId="{E872833F-CB93-483D-8719-8FA65BFBF98A}" sibTransId="{99C36103-7DF1-426C-896B-86A8A0F24B81}"/>
    <dgm:cxn modelId="{2599C69B-D739-443B-8BB5-802F0E224AC4}" type="presOf" srcId="{50AC8BC9-C53F-401D-BA2F-23826BC8651E}" destId="{361F21BC-55DF-4230-854F-E8EBA4B48B60}" srcOrd="0" destOrd="0" presId="urn:microsoft.com/office/officeart/2005/8/layout/arrow1"/>
    <dgm:cxn modelId="{3864F09B-9474-4123-BF17-47D41E74B127}" srcId="{12D70816-309D-4662-8CA0-D2BD37FE2F49}" destId="{223CE628-3D7A-411A-9A00-49A9DBD52374}" srcOrd="0" destOrd="0" parTransId="{41A26948-7F93-4C05-A9DF-7782BFFA83E3}" sibTransId="{20809E6F-1182-4CEB-949A-0E8641DEB70C}"/>
    <dgm:cxn modelId="{32333E13-9457-43A3-93A6-B94438E98112}" type="presOf" srcId="{12D70816-309D-4662-8CA0-D2BD37FE2F49}" destId="{36CD97D9-AAB6-4598-B554-AD612D224E77}" srcOrd="0" destOrd="0" presId="urn:microsoft.com/office/officeart/2005/8/layout/arrow1"/>
    <dgm:cxn modelId="{E9A8FBDA-DEBB-47AB-B3AB-2996F7FAA1C1}" type="presOf" srcId="{223CE628-3D7A-411A-9A00-49A9DBD52374}" destId="{C600CEB6-0B7D-4F17-B4FD-EEA0E42EB185}" srcOrd="0" destOrd="0" presId="urn:microsoft.com/office/officeart/2005/8/layout/arrow1"/>
    <dgm:cxn modelId="{FFD2A105-ABBA-48F0-9F3E-7C10C4F0AB9B}" type="presParOf" srcId="{36CD97D9-AAB6-4598-B554-AD612D224E77}" destId="{C600CEB6-0B7D-4F17-B4FD-EEA0E42EB185}" srcOrd="0" destOrd="0" presId="urn:microsoft.com/office/officeart/2005/8/layout/arrow1"/>
    <dgm:cxn modelId="{A8756517-FB44-40F7-97E9-89CDA89245B7}" type="presParOf" srcId="{36CD97D9-AAB6-4598-B554-AD612D224E77}" destId="{361F21BC-55DF-4230-854F-E8EBA4B48B60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5E3BCAA-4ED8-4235-A986-A847C8D4AC86}" type="doc">
      <dgm:prSet loTypeId="urn:microsoft.com/office/officeart/2008/layout/RadialCluster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t-BR"/>
        </a:p>
      </dgm:t>
    </dgm:pt>
    <dgm:pt modelId="{B15EA262-D52F-44CA-874D-376193FF2966}">
      <dgm:prSet phldrT="[Texto]" custT="1"/>
      <dgm:spPr/>
      <dgm:t>
        <a:bodyPr/>
        <a:lstStyle/>
        <a:p>
          <a:r>
            <a: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Cooperação</a:t>
          </a:r>
          <a:endParaRPr lang="pt-BR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D7F9EB-8551-4712-B6FA-DEF64530961B}" type="parTrans" cxnId="{A79F5BE5-2D97-4A88-85F7-253D04ACD894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F8B028-E266-42BE-BB98-BC1EF187A837}" type="sibTrans" cxnId="{A79F5BE5-2D97-4A88-85F7-253D04ACD894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FB5DB0-1E27-4093-B35D-9E4A9684C8A8}">
      <dgm:prSet phldrT="[Texto]" custT="1"/>
      <dgm:spPr/>
      <dgm:t>
        <a:bodyPr/>
        <a:lstStyle/>
        <a:p>
          <a:r>
            <a: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Instituições Domésticas</a:t>
          </a:r>
          <a:endParaRPr lang="pt-BR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54CCD3-5AE7-49B9-A0CE-B4741A12D87C}" type="parTrans" cxnId="{0CBF5EF4-1B9E-44E6-8AEC-5F2B326C372A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38C820-0192-49DA-BB11-BC79F474AC60}" type="sibTrans" cxnId="{0CBF5EF4-1B9E-44E6-8AEC-5F2B326C372A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F7D816-7675-4956-A836-4BA4FAB4360E}">
      <dgm:prSet phldrT="[Texto]" custT="1"/>
      <dgm:spPr/>
      <dgm:t>
        <a:bodyPr/>
        <a:lstStyle/>
        <a:p>
          <a:r>
            <a: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Interdependência Econômica</a:t>
          </a:r>
          <a:endParaRPr lang="pt-BR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68A2CC-7088-4E7C-9AB8-40099B7B632C}" type="parTrans" cxnId="{0999E771-DCD5-4505-9A6F-4E88DE30F328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C82C4A-3629-4B2D-9052-9FF07DE38704}" type="sibTrans" cxnId="{0999E771-DCD5-4505-9A6F-4E88DE30F328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93DF3A-8FF7-4CC2-B5D4-4E1FECA6E7B0}">
      <dgm:prSet phldrT="[Texto]" custT="1"/>
      <dgm:spPr/>
      <dgm:t>
        <a:bodyPr/>
        <a:lstStyle/>
        <a:p>
          <a:r>
            <a: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Condições Sociais (Minorias Étnicas, por ex.)</a:t>
          </a:r>
          <a:endParaRPr lang="pt-BR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9F35B0-3F48-496F-968C-FAFAC3681D5D}" type="parTrans" cxnId="{C608313C-065C-46A8-8264-5B944E69AC17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00E353-6ED8-4D66-A075-C0867463013B}" type="sibTrans" cxnId="{C608313C-065C-46A8-8264-5B944E69AC17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450FEA-CFD4-4400-9610-A0FD3DB13DD0}">
      <dgm:prSet custT="1"/>
      <dgm:spPr/>
      <dgm:t>
        <a:bodyPr/>
        <a:lstStyle/>
        <a:p>
          <a:r>
            <a: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Instituições Internacionais</a:t>
          </a:r>
          <a:endParaRPr lang="pt-BR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41CAB9-9490-4A9C-931E-C8E899206FDF}" type="parTrans" cxnId="{6C78628D-1947-4E37-9CA5-1E4B8A02F131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26FCB2-CA3C-4B25-B423-6C7F66DE80BD}" type="sibTrans" cxnId="{6C78628D-1947-4E37-9CA5-1E4B8A02F131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42DCB6-061C-407C-96E8-000CBE83593C}" type="pres">
      <dgm:prSet presAssocID="{B5E3BCAA-4ED8-4235-A986-A847C8D4AC8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9DE75358-7025-41E7-AA7C-F4DB98F94B3B}" type="pres">
      <dgm:prSet presAssocID="{B15EA262-D52F-44CA-874D-376193FF2966}" presName="singleCycle" presStyleCnt="0"/>
      <dgm:spPr/>
    </dgm:pt>
    <dgm:pt modelId="{FC9E0C9E-4956-49B8-A54E-1036FC1FA6EE}" type="pres">
      <dgm:prSet presAssocID="{B15EA262-D52F-44CA-874D-376193FF2966}" presName="singleCenter" presStyleLbl="node1" presStyleIdx="0" presStyleCnt="5" custScaleX="109873">
        <dgm:presLayoutVars>
          <dgm:chMax val="7"/>
          <dgm:chPref val="7"/>
        </dgm:presLayoutVars>
      </dgm:prSet>
      <dgm:spPr/>
      <dgm:t>
        <a:bodyPr/>
        <a:lstStyle/>
        <a:p>
          <a:endParaRPr lang="pt-BR"/>
        </a:p>
      </dgm:t>
    </dgm:pt>
    <dgm:pt modelId="{F4D6C3B6-4737-4633-9678-1E501EFDBA4D}" type="pres">
      <dgm:prSet presAssocID="{A854CCD3-5AE7-49B9-A0CE-B4741A12D87C}" presName="Name56" presStyleLbl="parChTrans1D2" presStyleIdx="0" presStyleCnt="4"/>
      <dgm:spPr/>
      <dgm:t>
        <a:bodyPr/>
        <a:lstStyle/>
        <a:p>
          <a:endParaRPr lang="pt-BR"/>
        </a:p>
      </dgm:t>
    </dgm:pt>
    <dgm:pt modelId="{94AA9AEE-EDA5-4543-8A4E-629C1C3708DD}" type="pres">
      <dgm:prSet presAssocID="{01FB5DB0-1E27-4093-B35D-9E4A9684C8A8}" presName="text0" presStyleLbl="node1" presStyleIdx="1" presStyleCnt="5" custScaleX="24140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2C275CD-3DAE-4FB1-8E47-3B2D74D8E06B}" type="pres">
      <dgm:prSet presAssocID="{0968A2CC-7088-4E7C-9AB8-40099B7B632C}" presName="Name56" presStyleLbl="parChTrans1D2" presStyleIdx="1" presStyleCnt="4"/>
      <dgm:spPr/>
      <dgm:t>
        <a:bodyPr/>
        <a:lstStyle/>
        <a:p>
          <a:endParaRPr lang="pt-BR"/>
        </a:p>
      </dgm:t>
    </dgm:pt>
    <dgm:pt modelId="{E5F362E9-269F-4FB2-8382-D8BE3F60B54B}" type="pres">
      <dgm:prSet presAssocID="{41F7D816-7675-4956-A836-4BA4FAB4360E}" presName="text0" presStyleLbl="node1" presStyleIdx="2" presStyleCnt="5" custScaleX="219500" custRadScaleRad="1664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29FB5C8-69F9-498D-8618-6130328FB2E8}" type="pres">
      <dgm:prSet presAssocID="{6A9F35B0-3F48-496F-968C-FAFAC3681D5D}" presName="Name56" presStyleLbl="parChTrans1D2" presStyleIdx="2" presStyleCnt="4"/>
      <dgm:spPr/>
      <dgm:t>
        <a:bodyPr/>
        <a:lstStyle/>
        <a:p>
          <a:endParaRPr lang="pt-BR"/>
        </a:p>
      </dgm:t>
    </dgm:pt>
    <dgm:pt modelId="{F426A11A-CF87-4D63-8204-A7BD6D6B8C70}" type="pres">
      <dgm:prSet presAssocID="{6D93DF3A-8FF7-4CC2-B5D4-4E1FECA6E7B0}" presName="text0" presStyleLbl="node1" presStyleIdx="3" presStyleCnt="5" custScaleX="47942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A1F53F7-0CCF-43C1-A4CE-2AF6E9AAB6BA}" type="pres">
      <dgm:prSet presAssocID="{AE41CAB9-9490-4A9C-931E-C8E899206FDF}" presName="Name56" presStyleLbl="parChTrans1D2" presStyleIdx="3" presStyleCnt="4"/>
      <dgm:spPr/>
      <dgm:t>
        <a:bodyPr/>
        <a:lstStyle/>
        <a:p>
          <a:endParaRPr lang="pt-BR"/>
        </a:p>
      </dgm:t>
    </dgm:pt>
    <dgm:pt modelId="{02D34EC3-DE1E-44AF-8A67-A6F82D388548}" type="pres">
      <dgm:prSet presAssocID="{70450FEA-CFD4-4400-9610-A0FD3DB13DD0}" presName="text0" presStyleLbl="node1" presStyleIdx="4" presStyleCnt="5" custScaleX="237000" custRadScaleRad="151834" custRadScaleInc="45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1F1D0A1-E413-4283-B7B1-2039B10BF1A2}" type="presOf" srcId="{A854CCD3-5AE7-49B9-A0CE-B4741A12D87C}" destId="{F4D6C3B6-4737-4633-9678-1E501EFDBA4D}" srcOrd="0" destOrd="0" presId="urn:microsoft.com/office/officeart/2008/layout/RadialCluster"/>
    <dgm:cxn modelId="{FC6E071E-ED42-4C76-9123-F9A655D9B5DB}" type="presOf" srcId="{AE41CAB9-9490-4A9C-931E-C8E899206FDF}" destId="{9A1F53F7-0CCF-43C1-A4CE-2AF6E9AAB6BA}" srcOrd="0" destOrd="0" presId="urn:microsoft.com/office/officeart/2008/layout/RadialCluster"/>
    <dgm:cxn modelId="{1833DD36-A1AC-4D7D-8752-7C7F8C2AD84A}" type="presOf" srcId="{B5E3BCAA-4ED8-4235-A986-A847C8D4AC86}" destId="{2F42DCB6-061C-407C-96E8-000CBE83593C}" srcOrd="0" destOrd="0" presId="urn:microsoft.com/office/officeart/2008/layout/RadialCluster"/>
    <dgm:cxn modelId="{824EFA5E-55D9-4FCF-A1A6-57E8524D3E0F}" type="presOf" srcId="{41F7D816-7675-4956-A836-4BA4FAB4360E}" destId="{E5F362E9-269F-4FB2-8382-D8BE3F60B54B}" srcOrd="0" destOrd="0" presId="urn:microsoft.com/office/officeart/2008/layout/RadialCluster"/>
    <dgm:cxn modelId="{0CBF5EF4-1B9E-44E6-8AEC-5F2B326C372A}" srcId="{B15EA262-D52F-44CA-874D-376193FF2966}" destId="{01FB5DB0-1E27-4093-B35D-9E4A9684C8A8}" srcOrd="0" destOrd="0" parTransId="{A854CCD3-5AE7-49B9-A0CE-B4741A12D87C}" sibTransId="{BE38C820-0192-49DA-BB11-BC79F474AC60}"/>
    <dgm:cxn modelId="{C608313C-065C-46A8-8264-5B944E69AC17}" srcId="{B15EA262-D52F-44CA-874D-376193FF2966}" destId="{6D93DF3A-8FF7-4CC2-B5D4-4E1FECA6E7B0}" srcOrd="2" destOrd="0" parTransId="{6A9F35B0-3F48-496F-968C-FAFAC3681D5D}" sibTransId="{E200E353-6ED8-4D66-A075-C0867463013B}"/>
    <dgm:cxn modelId="{AD954DF4-3D95-4EFB-9D73-19764D55783A}" type="presOf" srcId="{70450FEA-CFD4-4400-9610-A0FD3DB13DD0}" destId="{02D34EC3-DE1E-44AF-8A67-A6F82D388548}" srcOrd="0" destOrd="0" presId="urn:microsoft.com/office/officeart/2008/layout/RadialCluster"/>
    <dgm:cxn modelId="{A28178DE-3466-4E54-A323-DE40B2D3D648}" type="presOf" srcId="{0968A2CC-7088-4E7C-9AB8-40099B7B632C}" destId="{22C275CD-3DAE-4FB1-8E47-3B2D74D8E06B}" srcOrd="0" destOrd="0" presId="urn:microsoft.com/office/officeart/2008/layout/RadialCluster"/>
    <dgm:cxn modelId="{8E1A5EA5-C8AD-432E-BB3A-F977E69CE1AD}" type="presOf" srcId="{6D93DF3A-8FF7-4CC2-B5D4-4E1FECA6E7B0}" destId="{F426A11A-CF87-4D63-8204-A7BD6D6B8C70}" srcOrd="0" destOrd="0" presId="urn:microsoft.com/office/officeart/2008/layout/RadialCluster"/>
    <dgm:cxn modelId="{075157D9-1486-43E1-822A-840582930BD6}" type="presOf" srcId="{01FB5DB0-1E27-4093-B35D-9E4A9684C8A8}" destId="{94AA9AEE-EDA5-4543-8A4E-629C1C3708DD}" srcOrd="0" destOrd="0" presId="urn:microsoft.com/office/officeart/2008/layout/RadialCluster"/>
    <dgm:cxn modelId="{A79F5BE5-2D97-4A88-85F7-253D04ACD894}" srcId="{B5E3BCAA-4ED8-4235-A986-A847C8D4AC86}" destId="{B15EA262-D52F-44CA-874D-376193FF2966}" srcOrd="0" destOrd="0" parTransId="{ABD7F9EB-8551-4712-B6FA-DEF64530961B}" sibTransId="{B0F8B028-E266-42BE-BB98-BC1EF187A837}"/>
    <dgm:cxn modelId="{6C78628D-1947-4E37-9CA5-1E4B8A02F131}" srcId="{B15EA262-D52F-44CA-874D-376193FF2966}" destId="{70450FEA-CFD4-4400-9610-A0FD3DB13DD0}" srcOrd="3" destOrd="0" parTransId="{AE41CAB9-9490-4A9C-931E-C8E899206FDF}" sibTransId="{FB26FCB2-CA3C-4B25-B423-6C7F66DE80BD}"/>
    <dgm:cxn modelId="{0999E771-DCD5-4505-9A6F-4E88DE30F328}" srcId="{B15EA262-D52F-44CA-874D-376193FF2966}" destId="{41F7D816-7675-4956-A836-4BA4FAB4360E}" srcOrd="1" destOrd="0" parTransId="{0968A2CC-7088-4E7C-9AB8-40099B7B632C}" sibTransId="{69C82C4A-3629-4B2D-9052-9FF07DE38704}"/>
    <dgm:cxn modelId="{5430B0CE-1A64-497B-9174-F9CCDC886C53}" type="presOf" srcId="{B15EA262-D52F-44CA-874D-376193FF2966}" destId="{FC9E0C9E-4956-49B8-A54E-1036FC1FA6EE}" srcOrd="0" destOrd="0" presId="urn:microsoft.com/office/officeart/2008/layout/RadialCluster"/>
    <dgm:cxn modelId="{283ACB69-A738-45EE-A6DD-60C35C065CB8}" type="presOf" srcId="{6A9F35B0-3F48-496F-968C-FAFAC3681D5D}" destId="{429FB5C8-69F9-498D-8618-6130328FB2E8}" srcOrd="0" destOrd="0" presId="urn:microsoft.com/office/officeart/2008/layout/RadialCluster"/>
    <dgm:cxn modelId="{E9DCF454-A23F-4945-855D-79FAF75D3D33}" type="presParOf" srcId="{2F42DCB6-061C-407C-96E8-000CBE83593C}" destId="{9DE75358-7025-41E7-AA7C-F4DB98F94B3B}" srcOrd="0" destOrd="0" presId="urn:microsoft.com/office/officeart/2008/layout/RadialCluster"/>
    <dgm:cxn modelId="{26AEE223-2A7A-42ED-96E1-A624A658948A}" type="presParOf" srcId="{9DE75358-7025-41E7-AA7C-F4DB98F94B3B}" destId="{FC9E0C9E-4956-49B8-A54E-1036FC1FA6EE}" srcOrd="0" destOrd="0" presId="urn:microsoft.com/office/officeart/2008/layout/RadialCluster"/>
    <dgm:cxn modelId="{B52E0430-FB19-4E09-A21F-FA0D35B1B901}" type="presParOf" srcId="{9DE75358-7025-41E7-AA7C-F4DB98F94B3B}" destId="{F4D6C3B6-4737-4633-9678-1E501EFDBA4D}" srcOrd="1" destOrd="0" presId="urn:microsoft.com/office/officeart/2008/layout/RadialCluster"/>
    <dgm:cxn modelId="{E6A8A70D-6349-4E96-B92C-486CE2807402}" type="presParOf" srcId="{9DE75358-7025-41E7-AA7C-F4DB98F94B3B}" destId="{94AA9AEE-EDA5-4543-8A4E-629C1C3708DD}" srcOrd="2" destOrd="0" presId="urn:microsoft.com/office/officeart/2008/layout/RadialCluster"/>
    <dgm:cxn modelId="{69258E0C-06AE-4B31-AAFB-3CDF6135C42E}" type="presParOf" srcId="{9DE75358-7025-41E7-AA7C-F4DB98F94B3B}" destId="{22C275CD-3DAE-4FB1-8E47-3B2D74D8E06B}" srcOrd="3" destOrd="0" presId="urn:microsoft.com/office/officeart/2008/layout/RadialCluster"/>
    <dgm:cxn modelId="{66FC7CD8-BB53-41E0-BE6D-22B8F50F2608}" type="presParOf" srcId="{9DE75358-7025-41E7-AA7C-F4DB98F94B3B}" destId="{E5F362E9-269F-4FB2-8382-D8BE3F60B54B}" srcOrd="4" destOrd="0" presId="urn:microsoft.com/office/officeart/2008/layout/RadialCluster"/>
    <dgm:cxn modelId="{73BA4D19-C137-423D-A5D6-FD193CC0BD34}" type="presParOf" srcId="{9DE75358-7025-41E7-AA7C-F4DB98F94B3B}" destId="{429FB5C8-69F9-498D-8618-6130328FB2E8}" srcOrd="5" destOrd="0" presId="urn:microsoft.com/office/officeart/2008/layout/RadialCluster"/>
    <dgm:cxn modelId="{71AE1945-2163-4624-913C-C119B9CBF7BC}" type="presParOf" srcId="{9DE75358-7025-41E7-AA7C-F4DB98F94B3B}" destId="{F426A11A-CF87-4D63-8204-A7BD6D6B8C70}" srcOrd="6" destOrd="0" presId="urn:microsoft.com/office/officeart/2008/layout/RadialCluster"/>
    <dgm:cxn modelId="{C11AB6C2-8D97-493E-B457-A60E116AD9B3}" type="presParOf" srcId="{9DE75358-7025-41E7-AA7C-F4DB98F94B3B}" destId="{9A1F53F7-0CCF-43C1-A4CE-2AF6E9AAB6BA}" srcOrd="7" destOrd="0" presId="urn:microsoft.com/office/officeart/2008/layout/RadialCluster"/>
    <dgm:cxn modelId="{57E90AE9-C34C-4406-A969-622CED786159}" type="presParOf" srcId="{9DE75358-7025-41E7-AA7C-F4DB98F94B3B}" destId="{02D34EC3-DE1E-44AF-8A67-A6F82D388548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4C3792-0E8B-4ED9-83D1-7843AE69517A}">
      <dsp:nvSpPr>
        <dsp:cNvPr id="0" name=""/>
        <dsp:cNvSpPr/>
      </dsp:nvSpPr>
      <dsp:spPr>
        <a:xfrm>
          <a:off x="0" y="316740"/>
          <a:ext cx="11568000" cy="264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7805" tIns="437388" rIns="897805" bIns="170688" numCol="1" spcCol="1270" anchor="t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Externalização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da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prática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resolução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negociada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conflitos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no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âmbito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doméstico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Maoz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and Russet, 1993)</a:t>
          </a:r>
          <a:endParaRPr lang="en-US" sz="24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Percepção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diferenciada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entre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díades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democráticas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e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não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democráticas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pt-BR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Oneal</a:t>
          </a:r>
          <a:r>
            <a:rPr lang="pt-BR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pt-BR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Russett</a:t>
          </a:r>
          <a:r>
            <a:rPr lang="pt-BR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pt-BR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and</a:t>
          </a:r>
          <a:r>
            <a:rPr lang="pt-BR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Berbaum</a:t>
          </a:r>
          <a:r>
            <a:rPr lang="pt-BR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2003)</a:t>
          </a:r>
          <a:endParaRPr lang="en-US" sz="24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Comunidades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Segurança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”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compartilham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normas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socialmente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construídas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Risse-Kappen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1995)</a:t>
          </a:r>
          <a:endParaRPr lang="en-US" sz="24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16740"/>
        <a:ext cx="11568000" cy="2646000"/>
      </dsp:txXfrm>
    </dsp:sp>
    <dsp:sp modelId="{63662B68-D1B8-4AF5-B6D5-8DA9A39A1E01}">
      <dsp:nvSpPr>
        <dsp:cNvPr id="0" name=""/>
        <dsp:cNvSpPr/>
      </dsp:nvSpPr>
      <dsp:spPr>
        <a:xfrm>
          <a:off x="578400" y="6780"/>
          <a:ext cx="809760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6070" tIns="0" rIns="30607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Normativo</a:t>
          </a:r>
          <a:endParaRPr lang="en-US" sz="2800" b="1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8662" y="37042"/>
        <a:ext cx="8037076" cy="559396"/>
      </dsp:txXfrm>
    </dsp:sp>
    <dsp:sp modelId="{F71EE428-5913-4B7A-A2BA-1116F0A6348F}">
      <dsp:nvSpPr>
        <dsp:cNvPr id="0" name=""/>
        <dsp:cNvSpPr/>
      </dsp:nvSpPr>
      <dsp:spPr>
        <a:xfrm>
          <a:off x="0" y="3386100"/>
          <a:ext cx="11568000" cy="236713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7805" tIns="437388" rIns="897805" bIns="170688" numCol="1" spcCol="1270" anchor="t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Coalizão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mínima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vencendora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mais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ampla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em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democracias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Gelpi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and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Grieco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2005)</a:t>
          </a:r>
          <a:endParaRPr lang="en-US" sz="24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Liderança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busca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a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manutenção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do cargo (Bueno de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Mesquita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et al, 1999)</a:t>
          </a:r>
          <a:endParaRPr lang="en-US" sz="24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Democracia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possui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maiores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“</a:t>
          </a:r>
          <a:r>
            <a:rPr lang="en-US" sz="2400" i="1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audience costs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” e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portanto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maior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credibilidade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Fearon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1994)</a:t>
          </a:r>
          <a:endParaRPr lang="en-US" sz="24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386100"/>
        <a:ext cx="11568000" cy="2367134"/>
      </dsp:txXfrm>
    </dsp:sp>
    <dsp:sp modelId="{25535627-8EC3-4A28-94A2-BE67C5D0E2BE}">
      <dsp:nvSpPr>
        <dsp:cNvPr id="0" name=""/>
        <dsp:cNvSpPr/>
      </dsp:nvSpPr>
      <dsp:spPr>
        <a:xfrm>
          <a:off x="578400" y="3076140"/>
          <a:ext cx="809760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6070" tIns="0" rIns="30607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Institucional</a:t>
          </a:r>
          <a:endParaRPr lang="en-US" sz="2800" b="1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8662" y="3106402"/>
        <a:ext cx="8037076" cy="5593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DA79D-061A-492D-98ED-61DC67349E21}">
      <dsp:nvSpPr>
        <dsp:cNvPr id="0" name=""/>
        <dsp:cNvSpPr/>
      </dsp:nvSpPr>
      <dsp:spPr>
        <a:xfrm rot="16200000">
          <a:off x="3771589" y="-380809"/>
          <a:ext cx="571356" cy="2398311"/>
        </a:xfrm>
        <a:prstGeom prst="round2SameRect">
          <a:avLst>
            <a:gd name="adj1" fmla="val 16670"/>
            <a:gd name="adj2" fmla="val 0"/>
          </a:avLst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77800" rIns="160020" bIns="17780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Democracia</a:t>
          </a:r>
          <a:endParaRPr lang="pt-BR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2886008" y="560564"/>
        <a:ext cx="2370415" cy="515564"/>
      </dsp:txXfrm>
    </dsp:sp>
    <dsp:sp modelId="{BD45CA0E-7FF4-4F01-89CF-84FBE9423EB8}">
      <dsp:nvSpPr>
        <dsp:cNvPr id="0" name=""/>
        <dsp:cNvSpPr/>
      </dsp:nvSpPr>
      <dsp:spPr>
        <a:xfrm rot="5400000">
          <a:off x="6485840" y="1253"/>
          <a:ext cx="571356" cy="1778160"/>
        </a:xfrm>
        <a:prstGeom prst="round2SameRect">
          <a:avLst>
            <a:gd name="adj1" fmla="val 16670"/>
            <a:gd name="adj2" fmla="val 0"/>
          </a:avLst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77800" rIns="106680" bIns="17780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Paz</a:t>
          </a:r>
          <a:endParaRPr lang="pt-BR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882438" y="632551"/>
        <a:ext cx="1750264" cy="515564"/>
      </dsp:txXfrm>
    </dsp:sp>
    <dsp:sp modelId="{6DF8078C-5E98-49F4-B94C-4E2E1358B577}">
      <dsp:nvSpPr>
        <dsp:cNvPr id="0" name=""/>
        <dsp:cNvSpPr/>
      </dsp:nvSpPr>
      <dsp:spPr>
        <a:xfrm>
          <a:off x="4658305" y="-43403"/>
          <a:ext cx="1476006" cy="1511995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C0DBF6-B41A-43B6-B4A8-8882B1B1AADF}">
      <dsp:nvSpPr>
        <dsp:cNvPr id="0" name=""/>
        <dsp:cNvSpPr/>
      </dsp:nvSpPr>
      <dsp:spPr>
        <a:xfrm rot="10800000">
          <a:off x="4658305" y="460646"/>
          <a:ext cx="1476006" cy="1511995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AEBB87-C81B-444B-A4D3-BE174166C640}">
      <dsp:nvSpPr>
        <dsp:cNvPr id="0" name=""/>
        <dsp:cNvSpPr/>
      </dsp:nvSpPr>
      <dsp:spPr>
        <a:xfrm>
          <a:off x="3349302" y="1995680"/>
          <a:ext cx="1530994" cy="15309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800" kern="1200" dirty="0" smtClean="0"/>
            <a:t>Paz</a:t>
          </a:r>
          <a:endParaRPr lang="pt-BR" sz="5800" kern="1200" dirty="0"/>
        </a:p>
      </dsp:txBody>
      <dsp:txXfrm>
        <a:off x="3573511" y="2219889"/>
        <a:ext cx="1082576" cy="1082576"/>
      </dsp:txXfrm>
    </dsp:sp>
    <dsp:sp modelId="{2B1CC5C3-F45F-41F5-83DF-A94B223A6F9E}">
      <dsp:nvSpPr>
        <dsp:cNvPr id="0" name=""/>
        <dsp:cNvSpPr/>
      </dsp:nvSpPr>
      <dsp:spPr>
        <a:xfrm rot="16200000">
          <a:off x="3883904" y="1748042"/>
          <a:ext cx="461790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461790" y="167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4103255" y="1753240"/>
        <a:ext cx="23089" cy="23089"/>
      </dsp:txXfrm>
    </dsp:sp>
    <dsp:sp modelId="{D4110EAA-B5F3-434B-B1BE-9154791C21E3}">
      <dsp:nvSpPr>
        <dsp:cNvPr id="0" name=""/>
        <dsp:cNvSpPr/>
      </dsp:nvSpPr>
      <dsp:spPr>
        <a:xfrm>
          <a:off x="3349302" y="2895"/>
          <a:ext cx="1530994" cy="15309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Organizações Internacionais</a:t>
          </a:r>
          <a:endParaRPr lang="pt-BR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73511" y="227104"/>
        <a:ext cx="1082576" cy="1082576"/>
      </dsp:txXfrm>
    </dsp:sp>
    <dsp:sp modelId="{3E90E505-7EAA-4550-AB7C-17F240497D9E}">
      <dsp:nvSpPr>
        <dsp:cNvPr id="0" name=""/>
        <dsp:cNvSpPr/>
      </dsp:nvSpPr>
      <dsp:spPr>
        <a:xfrm rot="1800000">
          <a:off x="4746806" y="3242630"/>
          <a:ext cx="461790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461790" y="167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4966156" y="3247829"/>
        <a:ext cx="23089" cy="23089"/>
      </dsp:txXfrm>
    </dsp:sp>
    <dsp:sp modelId="{21949699-2271-41B0-9B93-C44519A093E0}">
      <dsp:nvSpPr>
        <dsp:cNvPr id="0" name=""/>
        <dsp:cNvSpPr/>
      </dsp:nvSpPr>
      <dsp:spPr>
        <a:xfrm>
          <a:off x="5075104" y="2992072"/>
          <a:ext cx="1530994" cy="15309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Fluxos</a:t>
          </a:r>
          <a:r>
            <a:rPr lang="pt-BR" sz="2100" kern="1200" baseline="0" dirty="0" smtClean="0"/>
            <a:t> de Comércio</a:t>
          </a:r>
          <a:endParaRPr lang="pt-BR" sz="2100" kern="1200" dirty="0"/>
        </a:p>
      </dsp:txBody>
      <dsp:txXfrm>
        <a:off x="5299313" y="3216281"/>
        <a:ext cx="1082576" cy="1082576"/>
      </dsp:txXfrm>
    </dsp:sp>
    <dsp:sp modelId="{13BACC4C-9C41-4736-9F43-6BA42A3B88C8}">
      <dsp:nvSpPr>
        <dsp:cNvPr id="0" name=""/>
        <dsp:cNvSpPr/>
      </dsp:nvSpPr>
      <dsp:spPr>
        <a:xfrm rot="9000000">
          <a:off x="3021003" y="3242630"/>
          <a:ext cx="461790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461790" y="167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 rot="10800000">
        <a:off x="3240354" y="3247829"/>
        <a:ext cx="23089" cy="23089"/>
      </dsp:txXfrm>
    </dsp:sp>
    <dsp:sp modelId="{9B1F739B-CF6F-46C7-9B57-2B3A1B3EA474}">
      <dsp:nvSpPr>
        <dsp:cNvPr id="0" name=""/>
        <dsp:cNvSpPr/>
      </dsp:nvSpPr>
      <dsp:spPr>
        <a:xfrm>
          <a:off x="1623500" y="2992072"/>
          <a:ext cx="1530994" cy="15309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Democracia</a:t>
          </a:r>
          <a:endParaRPr lang="pt-BR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47709" y="3216281"/>
        <a:ext cx="1082576" cy="10825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00CEB6-0B7D-4F17-B4FD-EEA0E42EB185}">
      <dsp:nvSpPr>
        <dsp:cNvPr id="0" name=""/>
        <dsp:cNvSpPr/>
      </dsp:nvSpPr>
      <dsp:spPr>
        <a:xfrm rot="16200000">
          <a:off x="-159188" y="439"/>
          <a:ext cx="1545224" cy="1644029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Durabilidade</a:t>
          </a:r>
          <a:endParaRPr lang="pt-BR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61824" y="436147"/>
        <a:ext cx="1373615" cy="772612"/>
      </dsp:txXfrm>
    </dsp:sp>
    <dsp:sp modelId="{361F21BC-55DF-4230-854F-E8EBA4B48B60}">
      <dsp:nvSpPr>
        <dsp:cNvPr id="0" name=""/>
        <dsp:cNvSpPr/>
      </dsp:nvSpPr>
      <dsp:spPr>
        <a:xfrm rot="5400000">
          <a:off x="1679131" y="205775"/>
          <a:ext cx="1560444" cy="1233358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Quantidade</a:t>
          </a:r>
          <a:endParaRPr lang="pt-BR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842674" y="432343"/>
        <a:ext cx="1017520" cy="78022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9E0C9E-4956-49B8-A54E-1036FC1FA6EE}">
      <dsp:nvSpPr>
        <dsp:cNvPr id="0" name=""/>
        <dsp:cNvSpPr/>
      </dsp:nvSpPr>
      <dsp:spPr>
        <a:xfrm>
          <a:off x="5113082" y="1902599"/>
          <a:ext cx="1791808" cy="1630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Cooperação</a:t>
          </a:r>
          <a:endParaRPr lang="pt-BR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92691" y="1982208"/>
        <a:ext cx="1632590" cy="1471582"/>
      </dsp:txXfrm>
    </dsp:sp>
    <dsp:sp modelId="{F4D6C3B6-4737-4633-9678-1E501EFDBA4D}">
      <dsp:nvSpPr>
        <dsp:cNvPr id="0" name=""/>
        <dsp:cNvSpPr/>
      </dsp:nvSpPr>
      <dsp:spPr>
        <a:xfrm rot="16200000">
          <a:off x="5604238" y="1497851"/>
          <a:ext cx="80949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09496" y="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AA9AEE-EDA5-4543-8A4E-629C1C3708DD}">
      <dsp:nvSpPr>
        <dsp:cNvPr id="0" name=""/>
        <dsp:cNvSpPr/>
      </dsp:nvSpPr>
      <dsp:spPr>
        <a:xfrm>
          <a:off x="4690137" y="467"/>
          <a:ext cx="2637699" cy="109263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Instituições Domésticas</a:t>
          </a:r>
          <a:endParaRPr lang="pt-BR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43475" y="53805"/>
        <a:ext cx="2531023" cy="985960"/>
      </dsp:txXfrm>
    </dsp:sp>
    <dsp:sp modelId="{22C275CD-3DAE-4FB1-8E47-3B2D74D8E06B}">
      <dsp:nvSpPr>
        <dsp:cNvPr id="0" name=""/>
        <dsp:cNvSpPr/>
      </dsp:nvSpPr>
      <dsp:spPr>
        <a:xfrm>
          <a:off x="6904891" y="2717999"/>
          <a:ext cx="151808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18089" y="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F362E9-269F-4FB2-8382-D8BE3F60B54B}">
      <dsp:nvSpPr>
        <dsp:cNvPr id="0" name=""/>
        <dsp:cNvSpPr/>
      </dsp:nvSpPr>
      <dsp:spPr>
        <a:xfrm>
          <a:off x="8422981" y="2171681"/>
          <a:ext cx="2398336" cy="109263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Interdependência Econômica</a:t>
          </a:r>
          <a:endParaRPr lang="pt-BR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476319" y="2225019"/>
        <a:ext cx="2291660" cy="985960"/>
      </dsp:txXfrm>
    </dsp:sp>
    <dsp:sp modelId="{429FB5C8-69F9-498D-8618-6130328FB2E8}">
      <dsp:nvSpPr>
        <dsp:cNvPr id="0" name=""/>
        <dsp:cNvSpPr/>
      </dsp:nvSpPr>
      <dsp:spPr>
        <a:xfrm rot="5400000">
          <a:off x="5604238" y="3938148"/>
          <a:ext cx="80949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09496" y="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26A11A-CF87-4D63-8204-A7BD6D6B8C70}">
      <dsp:nvSpPr>
        <dsp:cNvPr id="0" name=""/>
        <dsp:cNvSpPr/>
      </dsp:nvSpPr>
      <dsp:spPr>
        <a:xfrm>
          <a:off x="3389791" y="4342896"/>
          <a:ext cx="5238391" cy="109263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Condições Sociais (Minorias Étnicas, por ex.)</a:t>
          </a:r>
          <a:endParaRPr lang="pt-BR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43129" y="4396234"/>
        <a:ext cx="5131715" cy="985960"/>
      </dsp:txXfrm>
    </dsp:sp>
    <dsp:sp modelId="{9A1F53F7-0CCF-43C1-A4CE-2AF6E9AAB6BA}">
      <dsp:nvSpPr>
        <dsp:cNvPr id="0" name=""/>
        <dsp:cNvSpPr/>
      </dsp:nvSpPr>
      <dsp:spPr>
        <a:xfrm rot="10812231">
          <a:off x="4007136" y="2712845"/>
          <a:ext cx="11059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05950" y="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D34EC3-DE1E-44AF-8A67-A6F82D388548}">
      <dsp:nvSpPr>
        <dsp:cNvPr id="0" name=""/>
        <dsp:cNvSpPr/>
      </dsp:nvSpPr>
      <dsp:spPr>
        <a:xfrm>
          <a:off x="1417592" y="2159953"/>
          <a:ext cx="2589547" cy="109263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Instituições Internacionais</a:t>
          </a:r>
          <a:endParaRPr lang="pt-BR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70930" y="2213291"/>
        <a:ext cx="2482871" cy="985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6EC6-66B4-4FBA-B9F6-27652D4B25E9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45BA-2E1D-4812-99BC-7759E35223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930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6EC6-66B4-4FBA-B9F6-27652D4B25E9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45BA-2E1D-4812-99BC-7759E35223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0432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6EC6-66B4-4FBA-B9F6-27652D4B25E9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45BA-2E1D-4812-99BC-7759E35223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7406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6EC6-66B4-4FBA-B9F6-27652D4B25E9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45BA-2E1D-4812-99BC-7759E35223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7120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6EC6-66B4-4FBA-B9F6-27652D4B25E9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45BA-2E1D-4812-99BC-7759E35223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505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6EC6-66B4-4FBA-B9F6-27652D4B25E9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45BA-2E1D-4812-99BC-7759E35223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4594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6EC6-66B4-4FBA-B9F6-27652D4B25E9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45BA-2E1D-4812-99BC-7759E35223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618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6EC6-66B4-4FBA-B9F6-27652D4B25E9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45BA-2E1D-4812-99BC-7759E35223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246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6EC6-66B4-4FBA-B9F6-27652D4B25E9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45BA-2E1D-4812-99BC-7759E35223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5637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6EC6-66B4-4FBA-B9F6-27652D4B25E9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45BA-2E1D-4812-99BC-7759E35223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4489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6EC6-66B4-4FBA-B9F6-27652D4B25E9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45BA-2E1D-4812-99BC-7759E35223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4727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76EC6-66B4-4FBA-B9F6-27652D4B25E9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A45BA-2E1D-4812-99BC-7759E35223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0431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Aula 7. Liberalismo Econômico e Político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BRI0009- Teorias Clássicas de RI</a:t>
            </a:r>
          </a:p>
          <a:p>
            <a:r>
              <a:rPr lang="pt-B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Pedro </a:t>
            </a:r>
            <a:r>
              <a:rPr lang="pt-BR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Feliú</a:t>
            </a:r>
            <a:endParaRPr lang="pt-BR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300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5112" y="64274"/>
            <a:ext cx="8229600" cy="864096"/>
          </a:xfrm>
        </p:spPr>
        <p:txBody>
          <a:bodyPr>
            <a:normAutofit/>
          </a:bodyPr>
          <a:lstStyle/>
          <a:p>
            <a:r>
              <a:rPr lang="pt-BR" sz="3200" dirty="0" err="1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Triangulating</a:t>
            </a:r>
            <a:r>
              <a:rPr lang="pt-BR" sz="3200" dirty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Peace (</a:t>
            </a:r>
            <a:r>
              <a:rPr lang="pt-BR" sz="3200" dirty="0" err="1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Russet</a:t>
            </a:r>
            <a:r>
              <a:rPr lang="pt-BR" sz="3200" dirty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sz="3200" dirty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Oneal</a:t>
            </a:r>
            <a:r>
              <a:rPr lang="pt-BR" sz="3200" dirty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2001)</a:t>
            </a:r>
            <a:endParaRPr lang="pt-BR" sz="3200" dirty="0">
              <a:solidFill>
                <a:srgbClr val="9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/>
          </p:nvPr>
        </p:nvGraphicFramePr>
        <p:xfrm>
          <a:off x="4117178" y="100923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eta para a esquerda e para a direita 5"/>
          <p:cNvSpPr/>
          <p:nvPr/>
        </p:nvSpPr>
        <p:spPr>
          <a:xfrm rot="3389453">
            <a:off x="9116914" y="2526730"/>
            <a:ext cx="1476000" cy="612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Seta para a esquerda e para a direita 6"/>
          <p:cNvSpPr/>
          <p:nvPr/>
        </p:nvSpPr>
        <p:spPr>
          <a:xfrm rot="7743550">
            <a:off x="6059912" y="2528958"/>
            <a:ext cx="1512000" cy="576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8" name="Seta para a esquerda e para a direita 7"/>
          <p:cNvSpPr/>
          <p:nvPr/>
        </p:nvSpPr>
        <p:spPr>
          <a:xfrm>
            <a:off x="7515916" y="4916582"/>
            <a:ext cx="1512000" cy="612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98252" y="980728"/>
            <a:ext cx="597875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40.000 observações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1886 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interdependência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econômica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participação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organizações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internacionais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nível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poder militar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relativo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presença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aliança entre 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países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distância geográfica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Democracias: 33%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DE+OI+COM = 71%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eta para baixo 4"/>
          <p:cNvSpPr/>
          <p:nvPr/>
        </p:nvSpPr>
        <p:spPr>
          <a:xfrm>
            <a:off x="4318322" y="3272219"/>
            <a:ext cx="242316" cy="238019"/>
          </a:xfrm>
          <a:prstGeom prst="downArrow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eta para baixo 8"/>
          <p:cNvSpPr/>
          <p:nvPr/>
        </p:nvSpPr>
        <p:spPr>
          <a:xfrm>
            <a:off x="4693144" y="3617007"/>
            <a:ext cx="242316" cy="238019"/>
          </a:xfrm>
          <a:prstGeom prst="downArrow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4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392" y="188640"/>
            <a:ext cx="10972800" cy="922114"/>
          </a:xfrm>
        </p:spPr>
        <p:txBody>
          <a:bodyPr>
            <a:noAutofit/>
          </a:bodyPr>
          <a:lstStyle/>
          <a:p>
            <a:pPr algn="ctr"/>
            <a:r>
              <a:rPr lang="pt-BR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Democracia e Cooperação Internacional </a:t>
            </a:r>
            <a:endParaRPr lang="pt-BR" dirty="0">
              <a:solidFill>
                <a:srgbClr val="9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7986" y="5243845"/>
            <a:ext cx="466643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Cooperação Internacional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439303" y="1403484"/>
            <a:ext cx="166904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Democracia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8713575" y="1379568"/>
            <a:ext cx="153279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Autocracia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eta para a direita 8"/>
          <p:cNvSpPr/>
          <p:nvPr/>
        </p:nvSpPr>
        <p:spPr>
          <a:xfrm rot="5400000">
            <a:off x="2155201" y="1981482"/>
            <a:ext cx="432000" cy="38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825963" y="2495724"/>
            <a:ext cx="3474476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 Eleitoral</a:t>
            </a:r>
          </a:p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Descumprimento de Acordos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433284" y="3919746"/>
            <a:ext cx="1875835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Compromissos</a:t>
            </a:r>
          </a:p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Críveis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Seta para a direita 11"/>
          <p:cNvSpPr/>
          <p:nvPr/>
        </p:nvSpPr>
        <p:spPr>
          <a:xfrm rot="5400000">
            <a:off x="2155203" y="3399764"/>
            <a:ext cx="432000" cy="38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 para a direita 12"/>
          <p:cNvSpPr/>
          <p:nvPr/>
        </p:nvSpPr>
        <p:spPr>
          <a:xfrm rot="5400000">
            <a:off x="2155203" y="4796881"/>
            <a:ext cx="432000" cy="38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eta para a direita 13"/>
          <p:cNvSpPr/>
          <p:nvPr/>
        </p:nvSpPr>
        <p:spPr>
          <a:xfrm rot="5400000">
            <a:off x="9263972" y="2013013"/>
            <a:ext cx="432000" cy="38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8752850" y="2500855"/>
            <a:ext cx="1454244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Autonomia</a:t>
            </a:r>
          </a:p>
        </p:txBody>
      </p:sp>
      <p:sp>
        <p:nvSpPr>
          <p:cNvPr id="16" name="Seta para a direita 15"/>
          <p:cNvSpPr/>
          <p:nvPr/>
        </p:nvSpPr>
        <p:spPr>
          <a:xfrm rot="5400000">
            <a:off x="9263972" y="3073164"/>
            <a:ext cx="432000" cy="38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/>
          <p:cNvSpPr txBox="1"/>
          <p:nvPr/>
        </p:nvSpPr>
        <p:spPr>
          <a:xfrm>
            <a:off x="7502507" y="3591765"/>
            <a:ext cx="3954929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Flexibilidade</a:t>
            </a:r>
          </a:p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Respostas mais ágeis a mudanças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8612226" y="5012816"/>
            <a:ext cx="2119491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Maior Propensão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Acordos</a:t>
            </a:r>
          </a:p>
        </p:txBody>
      </p:sp>
      <p:sp>
        <p:nvSpPr>
          <p:cNvPr id="19" name="Seta para a direita 18"/>
          <p:cNvSpPr/>
          <p:nvPr/>
        </p:nvSpPr>
        <p:spPr>
          <a:xfrm rot="5400000">
            <a:off x="9263972" y="4493788"/>
            <a:ext cx="432000" cy="38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20" name="Diagrama 19"/>
          <p:cNvGraphicFramePr/>
          <p:nvPr>
            <p:extLst/>
          </p:nvPr>
        </p:nvGraphicFramePr>
        <p:xfrm>
          <a:off x="5039883" y="4646207"/>
          <a:ext cx="3080387" cy="1644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5641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01003"/>
            <a:ext cx="10515600" cy="971306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Moravcsik – Teórico Contemporâneo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Liberal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abandono da perspectiva normativa (idealismo)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Natureza Humana: pressuposto da racionalidade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Instituições Domésticas – intermédio entre Sociedade e Estado – representação de interesses e coalizão vencedora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Sistema Internacional: interesses dos Estados x Poder dos Estados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Teoria Sistêmica: enquanto o realismo foca na distribuição de capacidades; o Liberalismo foca na convergência ou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divergência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interesses entre os Estados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7333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199" y="8175"/>
            <a:ext cx="8229600" cy="850106"/>
          </a:xfrm>
        </p:spPr>
        <p:txBody>
          <a:bodyPr/>
          <a:lstStyle/>
          <a:p>
            <a:r>
              <a:rPr lang="pt-BR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MSSD - </a:t>
            </a:r>
            <a:r>
              <a:rPr lang="pt-BR" dirty="0" err="1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Moravcsik</a:t>
            </a:r>
            <a:r>
              <a:rPr lang="pt-BR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(2000) 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Conector de seta reta 6"/>
          <p:cNvCxnSpPr/>
          <p:nvPr/>
        </p:nvCxnSpPr>
        <p:spPr>
          <a:xfrm flipV="1">
            <a:off x="6096000" y="1772816"/>
            <a:ext cx="0" cy="41764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>
            <a:off x="2999656" y="3573016"/>
            <a:ext cx="66247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4344559" y="1015854"/>
            <a:ext cx="36120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Adesão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regime de DH - 1950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245077" y="6093296"/>
            <a:ext cx="4253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Adesão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regime de DH - 1950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470936" y="3172906"/>
            <a:ext cx="2284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Democracia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Antiga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8271416" y="3825793"/>
            <a:ext cx="2129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Democracia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Nova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887709" y="3695164"/>
            <a:ext cx="21761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Dinamarca</a:t>
            </a:r>
            <a:r>
              <a:rPr lang="pt-B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pt-BR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Luxemburgo</a:t>
            </a:r>
            <a:r>
              <a:rPr lang="pt-B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pt-BR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Holanda</a:t>
            </a:r>
            <a:r>
              <a:rPr lang="pt-B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pt-BR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Noruega</a:t>
            </a:r>
            <a:r>
              <a:rPr lang="pt-B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pt-BR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Suécia </a:t>
            </a:r>
            <a:r>
              <a:rPr lang="pt-B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endParaRPr lang="pt-BR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Reino </a:t>
            </a:r>
            <a:r>
              <a:rPr lang="pt-B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Unido</a:t>
            </a:r>
            <a:endParaRPr lang="en-US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997794" y="2132857"/>
            <a:ext cx="1122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Bélgica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6888088" y="1560459"/>
            <a:ext cx="244009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Áustria, </a:t>
            </a:r>
            <a:endParaRPr lang="pt-BR" sz="20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França</a:t>
            </a:r>
            <a:r>
              <a:rPr lang="pt-BR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pt-BR" sz="20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Itália</a:t>
            </a:r>
            <a:r>
              <a:rPr lang="pt-BR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pt-BR" sz="20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Islândia</a:t>
            </a:r>
            <a:r>
              <a:rPr lang="pt-BR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pt-BR" sz="20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Irlanda </a:t>
            </a:r>
            <a:r>
              <a:rPr lang="pt-BR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endParaRPr lang="pt-BR" sz="20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Alemanha </a:t>
            </a:r>
            <a:r>
              <a:rPr lang="pt-BR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Ocidenta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29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6477" y="224449"/>
            <a:ext cx="10515600" cy="830629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Relações Causais do Liberalismo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/>
          </p:nvPr>
        </p:nvGraphicFramePr>
        <p:xfrm>
          <a:off x="175846" y="1230924"/>
          <a:ext cx="11922369" cy="543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9404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75654"/>
            <a:ext cx="10515600" cy="870551"/>
          </a:xfrm>
        </p:spPr>
        <p:txBody>
          <a:bodyPr>
            <a:noAutofit/>
          </a:bodyPr>
          <a:lstStyle/>
          <a:p>
            <a:pPr algn="ctr"/>
            <a:r>
              <a:rPr lang="pt-BR" sz="66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Plano de Aula</a:t>
            </a:r>
            <a:endParaRPr lang="pt-BR" sz="66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93752"/>
            <a:ext cx="10515600" cy="4834195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3600"/>
              </a:spcAft>
              <a:buFont typeface="+mj-lt"/>
              <a:buAutoNum type="arabicPeriod"/>
            </a:pP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Teoria da Paz Democrática</a:t>
            </a:r>
            <a:endParaRPr lang="pt-B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Aft>
                <a:spcPts val="3600"/>
              </a:spcAft>
              <a:buFont typeface="+mj-lt"/>
              <a:buAutoNum type="arabicPeriod"/>
            </a:pP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Instituições, Comércio, regime Político e Cooperação</a:t>
            </a:r>
            <a:endParaRPr lang="pt-B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Aft>
                <a:spcPts val="3600"/>
              </a:spcAft>
              <a:buFont typeface="+mj-lt"/>
              <a:buAutoNum type="arabicPeriod"/>
            </a:pP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adesão a regimes internacionais</a:t>
            </a:r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994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4754" y="247895"/>
            <a:ext cx="10515600" cy="1053367"/>
          </a:xfrm>
        </p:spPr>
        <p:txBody>
          <a:bodyPr/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Teoria Liberal difundida em grande escala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70892"/>
            <a:ext cx="10515600" cy="4606071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Teoria da Paz Democrática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Poucas regularidades empíricas são tão aceitas 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Programa de Pesquisa (</a:t>
            </a:r>
            <a:r>
              <a:rPr lang="pt-BR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Lakatos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conjunto de técnicas e teorias (método quanti e </a:t>
            </a:r>
            <a:r>
              <a:rPr lang="pt-BR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positivismo – construtivismo – </a:t>
            </a:r>
            <a:r>
              <a:rPr lang="pt-BR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neorealismo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clássico)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Elementos Domésticos x Elementos Sistêmicos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Norteia alguns princípios de política externa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962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392" y="116632"/>
            <a:ext cx="10972800" cy="648072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Mecanismos</a:t>
            </a:r>
            <a:r>
              <a:rPr lang="en-US" sz="36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Causais</a:t>
            </a:r>
            <a:r>
              <a:rPr lang="en-US" sz="36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Paz </a:t>
            </a:r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Democrática</a:t>
            </a:r>
            <a:endParaRPr lang="en-US" sz="36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/>
          </p:nvPr>
        </p:nvGraphicFramePr>
        <p:xfrm>
          <a:off x="431371" y="908720"/>
          <a:ext cx="11568000" cy="5760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644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392" y="0"/>
            <a:ext cx="10972800" cy="980728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Regularidade</a:t>
            </a:r>
            <a:r>
              <a:rPr lang="en-US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Empírica</a:t>
            </a:r>
            <a:r>
              <a:rPr lang="en-US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Covariação</a:t>
            </a:r>
            <a:endParaRPr lang="en-US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4705" y="1772816"/>
            <a:ext cx="10972800" cy="4853136"/>
          </a:xfrm>
        </p:spPr>
        <p:txBody>
          <a:bodyPr>
            <a:normAutofit/>
          </a:bodyPr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Fonte: Ray (2000)</a:t>
            </a:r>
            <a:endParaRPr lang="pt-BR" dirty="0" smtClean="0"/>
          </a:p>
          <a:p>
            <a:pPr algn="just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Democracias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vencem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guerras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(Bueno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Mesquita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et al, 1999)</a:t>
            </a:r>
          </a:p>
          <a:p>
            <a:pPr algn="just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Díades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Democracias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possuem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probabilidade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engajar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conflito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bélico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(Russet and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2001)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nível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monádico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nível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democracia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produz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efeitos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propensão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à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guerra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(Tomz, 2013)</a:t>
            </a:r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456" y="908720"/>
            <a:ext cx="9923299" cy="23760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6701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339" y="116632"/>
            <a:ext cx="11809311" cy="1080120"/>
          </a:xfrm>
        </p:spPr>
        <p:txBody>
          <a:bodyPr>
            <a:noAutofit/>
          </a:bodyPr>
          <a:lstStyle/>
          <a:p>
            <a:pPr algn="ctr"/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Problemas</a:t>
            </a:r>
            <a:r>
              <a:rPr lang="en-US" sz="36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relação</a:t>
            </a:r>
            <a:r>
              <a:rPr lang="en-US" sz="36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causal entre </a:t>
            </a:r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democracia</a:t>
            </a:r>
            <a:r>
              <a:rPr lang="en-US" sz="36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</a:t>
            </a:r>
            <a:r>
              <a:rPr lang="en-US" sz="36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Endogeneidade</a:t>
            </a:r>
            <a:endParaRPr lang="en-US" sz="36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600201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" y="3573017"/>
            <a:ext cx="12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3600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democracia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0" indent="-3600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Estados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dificilmente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democratizam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disputas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territorias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estejam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resolvidas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Gibler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2007) </a:t>
            </a:r>
          </a:p>
          <a:p>
            <a:pPr marL="360000" indent="-3600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Díades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democráticas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lutam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ausência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conflitos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fronteiriços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Gibler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2007)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09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-14113" y="3585023"/>
            <a:ext cx="7646284" cy="20928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Guerra Fria –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Interesses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Compartilhados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anti-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comunismo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(Gowa, 1999)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Hegemonia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Americana (Rosato, 2003)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Contract-Intensive Economy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(Mousseau, 2012)  </a:t>
            </a:r>
          </a:p>
          <a:p>
            <a:endParaRPr lang="pt-BR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9276872" y="3140969"/>
            <a:ext cx="29151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DEMOCRACIA</a:t>
            </a:r>
            <a:endParaRPr lang="pt-B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588826" y="5719285"/>
            <a:ext cx="22024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29413" y="0"/>
            <a:ext cx="12019248" cy="1143000"/>
          </a:xfrm>
        </p:spPr>
        <p:txBody>
          <a:bodyPr>
            <a:noAutofit/>
          </a:bodyPr>
          <a:lstStyle/>
          <a:p>
            <a:pPr algn="ctr"/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Problemas</a:t>
            </a:r>
            <a:r>
              <a:rPr lang="en-US" sz="36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relação</a:t>
            </a:r>
            <a:r>
              <a:rPr lang="en-US" sz="36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causal entre </a:t>
            </a:r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democracia</a:t>
            </a:r>
            <a:r>
              <a:rPr lang="en-US" sz="36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</a:t>
            </a:r>
            <a:r>
              <a:rPr lang="en-US" sz="36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Colinearidade</a:t>
            </a:r>
            <a:endParaRPr lang="pt-BR" sz="3600" dirty="0">
              <a:solidFill>
                <a:srgbClr val="800000"/>
              </a:solidFill>
            </a:endParaRPr>
          </a:p>
        </p:txBody>
      </p:sp>
      <p:sp>
        <p:nvSpPr>
          <p:cNvPr id="16" name="Seta para a direita 15"/>
          <p:cNvSpPr/>
          <p:nvPr/>
        </p:nvSpPr>
        <p:spPr>
          <a:xfrm rot="19793513">
            <a:off x="7781776" y="3729781"/>
            <a:ext cx="139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 para a direita 16"/>
          <p:cNvSpPr/>
          <p:nvPr/>
        </p:nvSpPr>
        <p:spPr>
          <a:xfrm rot="2197107">
            <a:off x="7893639" y="5342890"/>
            <a:ext cx="139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eta para baixo 17"/>
          <p:cNvSpPr/>
          <p:nvPr/>
        </p:nvSpPr>
        <p:spPr>
          <a:xfrm>
            <a:off x="9814564" y="3751032"/>
            <a:ext cx="480000" cy="185193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/>
          <p:cNvSpPr txBox="1"/>
          <p:nvPr/>
        </p:nvSpPr>
        <p:spPr>
          <a:xfrm>
            <a:off x="159898" y="1412777"/>
            <a:ext cx="11624029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medida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democracia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outras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VI’s se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tornam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correlaciondas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torna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difícil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fator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realmente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produzindo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efeito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conflito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10300661" y="3909781"/>
            <a:ext cx="18913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Relação</a:t>
            </a:r>
            <a:endParaRPr lang="en-US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Causal</a:t>
            </a:r>
          </a:p>
          <a:p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Espúria</a:t>
            </a:r>
            <a:endParaRPr lang="en-US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/>
          </a:p>
          <a:p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165291" y="3071644"/>
            <a:ext cx="6794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Variáveis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Explicativas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Centrais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Conector reto 22"/>
          <p:cNvCxnSpPr/>
          <p:nvPr/>
        </p:nvCxnSpPr>
        <p:spPr>
          <a:xfrm flipV="1">
            <a:off x="159898" y="3571855"/>
            <a:ext cx="747227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843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Alternativa</a:t>
            </a:r>
            <a:r>
              <a:rPr lang="en-US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Behaviorista</a:t>
            </a:r>
            <a:r>
              <a:rPr lang="en-US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Desenho</a:t>
            </a:r>
            <a:r>
              <a:rPr lang="en-US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Experimental</a:t>
            </a:r>
            <a:endParaRPr lang="en-US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7381" y="2144615"/>
            <a:ext cx="10972800" cy="45259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Grupo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Controle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Grupo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Tratamento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Características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Grupos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são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randômicas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Aft>
                <a:spcPts val="1200"/>
              </a:spcAft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Pesquisador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controla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tratamento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Diferenças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observadas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variável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dependente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podem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ser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atribuídas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à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manipulação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tratamento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Microfundação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teórica</a:t>
            </a:r>
            <a:endParaRPr lang="pt-BR" sz="3600" dirty="0">
              <a:latin typeface="Times New Roman" pitchFamily="18" charset="0"/>
              <a:cs typeface="Times New Roman" pitchFamily="18" charset="0"/>
            </a:endParaRP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2731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23392" y="0"/>
            <a:ext cx="10972800" cy="1124744"/>
          </a:xfrm>
        </p:spPr>
        <p:txBody>
          <a:bodyPr>
            <a:noAutofit/>
          </a:bodyPr>
          <a:lstStyle/>
          <a:p>
            <a:r>
              <a:rPr lang="en-US" sz="36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Desenho</a:t>
            </a:r>
            <a:r>
              <a:rPr lang="en-US" sz="36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Experimental e Paz </a:t>
            </a:r>
            <a:r>
              <a:rPr lang="en-US" sz="36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Democrática</a:t>
            </a:r>
            <a:r>
              <a:rPr lang="en-US" sz="36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(Tomz, 2011)</a:t>
            </a:r>
            <a:endParaRPr lang="en-US" sz="3600" dirty="0">
              <a:solidFill>
                <a:srgbClr val="80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67" y="1039172"/>
            <a:ext cx="8928992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66067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631</Words>
  <Application>Microsoft Office PowerPoint</Application>
  <PresentationFormat>Widescreen</PresentationFormat>
  <Paragraphs>114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Tema do Office</vt:lpstr>
      <vt:lpstr>Aula 7. Liberalismo Econômico e Político</vt:lpstr>
      <vt:lpstr>Plano de Aula</vt:lpstr>
      <vt:lpstr>Teoria Liberal difundida em grande escala</vt:lpstr>
      <vt:lpstr>Mecanismos Causais da Paz Democrática</vt:lpstr>
      <vt:lpstr>Regularidade Empírica - Covariação</vt:lpstr>
      <vt:lpstr>Problemas da relação causal entre democracia e paz: Endogeneidade</vt:lpstr>
      <vt:lpstr>Problemas da relação causal entre democracia e paz: Colinearidade</vt:lpstr>
      <vt:lpstr>Alternativa Behaviorista: Desenho Experimental</vt:lpstr>
      <vt:lpstr>Desenho Experimental e Paz Democrática (Tomz, 2011)</vt:lpstr>
      <vt:lpstr>Triangulating Peace (Russet and Oneal, 2001)</vt:lpstr>
      <vt:lpstr>Democracia e Cooperação Internacional </vt:lpstr>
      <vt:lpstr>Moravcsik – Teórico Contemporâneo</vt:lpstr>
      <vt:lpstr>MSSD - Moravcsik (2000) </vt:lpstr>
      <vt:lpstr>Relações Causais do Liberalismo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7. Liberalismo Econômico e Político</dc:title>
  <dc:creator>Pedro Feliu</dc:creator>
  <cp:lastModifiedBy>Pedro Feliu</cp:lastModifiedBy>
  <cp:revision>5</cp:revision>
  <dcterms:created xsi:type="dcterms:W3CDTF">2019-09-30T19:27:59Z</dcterms:created>
  <dcterms:modified xsi:type="dcterms:W3CDTF">2019-09-30T19:37:30Z</dcterms:modified>
</cp:coreProperties>
</file>