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2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63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434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90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5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2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1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00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96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0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96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1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F0FCC-0A6A-8D40-8F91-BF5F16F7D526}" type="datetimeFigureOut">
              <a:rPr lang="en-US" smtClean="0"/>
              <a:t>27/09/14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2EC67-201C-7647-9E13-1386C878D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1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rreio24horas.com.br/detalhe/noticia/corpo-achado-carbonizado-no-rio-e-de-gravida-que-sumiu-apos-tentar-aborto/?cHash=336a8b12845480cfd01f9477d3d61c7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Casos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Mães</a:t>
            </a:r>
            <a:r>
              <a:rPr lang="en-US" sz="2400" b="1" dirty="0"/>
              <a:t> </a:t>
            </a:r>
            <a:r>
              <a:rPr lang="en-US" sz="2400" b="1" dirty="0" err="1"/>
              <a:t>em</a:t>
            </a:r>
            <a:r>
              <a:rPr lang="en-US" sz="2400" b="1" dirty="0"/>
              <a:t> </a:t>
            </a:r>
            <a:r>
              <a:rPr lang="en-US" sz="2400" b="1" dirty="0" err="1"/>
              <a:t>Uberlândia</a:t>
            </a:r>
            <a:r>
              <a:rPr lang="en-US" sz="2400" b="1" dirty="0"/>
              <a:t> </a:t>
            </a:r>
            <a:r>
              <a:rPr lang="en-US" sz="2400" b="1" dirty="0" err="1"/>
              <a:t>procuram</a:t>
            </a:r>
            <a:r>
              <a:rPr lang="en-US" sz="2400" b="1" dirty="0"/>
              <a:t> o MP </a:t>
            </a:r>
            <a:r>
              <a:rPr lang="en-US" sz="2400" b="1" dirty="0" err="1"/>
              <a:t>após</a:t>
            </a:r>
            <a:r>
              <a:rPr lang="en-US" sz="2400" b="1" dirty="0"/>
              <a:t> </a:t>
            </a:r>
            <a:r>
              <a:rPr lang="en-US" sz="2400" b="1" dirty="0" err="1"/>
              <a:t>suspensão</a:t>
            </a:r>
            <a:r>
              <a:rPr lang="en-US" sz="2400" b="1" dirty="0"/>
              <a:t> de </a:t>
            </a:r>
            <a:r>
              <a:rPr lang="en-US" sz="2400" b="1" dirty="0" err="1"/>
              <a:t>parto</a:t>
            </a:r>
            <a:r>
              <a:rPr lang="en-US" sz="2400" b="1" dirty="0"/>
              <a:t> </a:t>
            </a:r>
            <a:r>
              <a:rPr lang="en-US" sz="2400" b="1" dirty="0" err="1"/>
              <a:t>humanizado</a:t>
            </a:r>
            <a:endParaRPr lang="en-US" sz="2200" b="1" dirty="0" smtClean="0"/>
          </a:p>
          <a:p>
            <a:r>
              <a:rPr lang="en-US" sz="1400" b="1" dirty="0" smtClean="0"/>
              <a:t>http://g1.globo.com/minas-</a:t>
            </a:r>
            <a:r>
              <a:rPr lang="en-US" sz="1400" b="1" dirty="0" err="1" smtClean="0"/>
              <a:t>gerais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triangulo-mineiro</a:t>
            </a:r>
            <a:r>
              <a:rPr lang="en-US" sz="1400" b="1" dirty="0" smtClean="0"/>
              <a:t>/</a:t>
            </a:r>
            <a:r>
              <a:rPr lang="en-US" sz="1400" b="1" dirty="0" err="1" smtClean="0"/>
              <a:t>noticia</a:t>
            </a:r>
            <a:r>
              <a:rPr lang="en-US" sz="1400" b="1" dirty="0" smtClean="0"/>
              <a:t>/2014/09/maes-em-uberlandia-procuram-o-mp-apos-suspensao-de-parto-humanizado.html</a:t>
            </a:r>
          </a:p>
          <a:p>
            <a:endParaRPr lang="en-US" sz="2200" b="1" dirty="0"/>
          </a:p>
          <a:p>
            <a:endParaRPr lang="en-US" sz="2200" b="1" dirty="0" smtClean="0"/>
          </a:p>
          <a:p>
            <a:r>
              <a:rPr lang="en-US" sz="2200" b="1" dirty="0" err="1" smtClean="0"/>
              <a:t>Corpo</a:t>
            </a:r>
            <a:r>
              <a:rPr lang="en-US" sz="2200" b="1" dirty="0" smtClean="0"/>
              <a:t> </a:t>
            </a:r>
            <a:r>
              <a:rPr lang="en-US" sz="2200" b="1" dirty="0" err="1"/>
              <a:t>achado</a:t>
            </a:r>
            <a:r>
              <a:rPr lang="en-US" sz="2200" b="1" dirty="0"/>
              <a:t> </a:t>
            </a:r>
            <a:r>
              <a:rPr lang="en-US" sz="2200" b="1" dirty="0" err="1"/>
              <a:t>carbonizado</a:t>
            </a:r>
            <a:r>
              <a:rPr lang="en-US" sz="2200" b="1" dirty="0"/>
              <a:t> no Rio </a:t>
            </a:r>
            <a:r>
              <a:rPr lang="en-US" sz="2200" b="1" dirty="0" err="1"/>
              <a:t>é</a:t>
            </a:r>
            <a:r>
              <a:rPr lang="en-US" sz="2200" b="1" dirty="0"/>
              <a:t> de </a:t>
            </a:r>
            <a:r>
              <a:rPr lang="en-US" sz="2200" b="1" dirty="0" err="1"/>
              <a:t>grávida</a:t>
            </a:r>
            <a:r>
              <a:rPr lang="en-US" sz="2200" b="1" dirty="0"/>
              <a:t> </a:t>
            </a:r>
            <a:r>
              <a:rPr lang="en-US" sz="2200" b="1" dirty="0" err="1"/>
              <a:t>que</a:t>
            </a:r>
            <a:r>
              <a:rPr lang="en-US" sz="2200" b="1" dirty="0"/>
              <a:t> </a:t>
            </a:r>
            <a:r>
              <a:rPr lang="en-US" sz="2200" b="1" dirty="0" err="1"/>
              <a:t>sumiu</a:t>
            </a:r>
            <a:r>
              <a:rPr lang="en-US" sz="2200" b="1" dirty="0"/>
              <a:t> </a:t>
            </a:r>
            <a:r>
              <a:rPr lang="en-US" sz="2200" b="1" dirty="0" err="1"/>
              <a:t>após</a:t>
            </a:r>
            <a:r>
              <a:rPr lang="en-US" sz="2200" b="1" dirty="0"/>
              <a:t> </a:t>
            </a:r>
            <a:r>
              <a:rPr lang="en-US" sz="2200" b="1" dirty="0" err="1"/>
              <a:t>tentar</a:t>
            </a:r>
            <a:r>
              <a:rPr lang="en-US" sz="2200" b="1" dirty="0"/>
              <a:t> </a:t>
            </a:r>
            <a:r>
              <a:rPr lang="en-US" sz="2200" b="1" dirty="0" err="1"/>
              <a:t>aborto</a:t>
            </a:r>
            <a:endParaRPr lang="en-US" sz="2200" b="1" dirty="0" smtClean="0"/>
          </a:p>
          <a:p>
            <a:r>
              <a:rPr lang="en-US" sz="1200" dirty="0" smtClean="0">
                <a:hlinkClick r:id="rId2"/>
              </a:rPr>
              <a:t>http://www.correio24horas.com.br/detalhe/noticia/corpo-achado-carbonizado-no-rio-e-de-gravida-que-sumiu-apos-tentar-aborto/?cHash=336a8b12845480cfd01f9477d3d61c7a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2400" b="1" dirty="0" err="1" smtClean="0"/>
              <a:t>Meu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parto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foi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roubado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diz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</a:t>
            </a:r>
            <a:r>
              <a:rPr lang="en-US" sz="2400" b="1" dirty="0" err="1" smtClean="0"/>
              <a:t>ãe</a:t>
            </a:r>
            <a:r>
              <a:rPr lang="en-US" sz="2400" b="1" dirty="0" smtClean="0"/>
              <a:t> no RS</a:t>
            </a:r>
            <a:endParaRPr lang="en-US" sz="2400" b="1" dirty="0" smtClean="0"/>
          </a:p>
          <a:p>
            <a:r>
              <a:rPr lang="en-US" sz="1200" dirty="0" smtClean="0"/>
              <a:t>http://www1.folha.uol.com.br/</a:t>
            </a:r>
            <a:r>
              <a:rPr lang="en-US" sz="1200" dirty="0" err="1" smtClean="0"/>
              <a:t>cotidiano</a:t>
            </a:r>
            <a:r>
              <a:rPr lang="en-US" sz="1200" dirty="0" smtClean="0"/>
              <a:t>/2014/04/1435071-meu-parto-foi-roubado-afirma-mae-forcada-a-fazer-cesarea-no-rs.shtml</a:t>
            </a:r>
          </a:p>
          <a:p>
            <a:endParaRPr lang="en-US" sz="1200" dirty="0" smtClean="0"/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06270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156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Casos</vt:lpstr>
    </vt:vector>
  </TitlesOfParts>
  <Company>USP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Casos</dc:title>
  <dc:creator>Simone  Diniz</dc:creator>
  <cp:lastModifiedBy>Simone  Diniz</cp:lastModifiedBy>
  <cp:revision>1</cp:revision>
  <dcterms:created xsi:type="dcterms:W3CDTF">2014-09-27T12:49:48Z</dcterms:created>
  <dcterms:modified xsi:type="dcterms:W3CDTF">2014-09-27T12:56:46Z</dcterms:modified>
</cp:coreProperties>
</file>