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83" r:id="rId5"/>
    <p:sldId id="284" r:id="rId6"/>
    <p:sldId id="261" r:id="rId7"/>
    <p:sldId id="262" r:id="rId8"/>
    <p:sldId id="263" r:id="rId9"/>
    <p:sldId id="296" r:id="rId10"/>
    <p:sldId id="297" r:id="rId11"/>
    <p:sldId id="264" r:id="rId12"/>
    <p:sldId id="265" r:id="rId13"/>
    <p:sldId id="290" r:id="rId14"/>
    <p:sldId id="285" r:id="rId15"/>
    <p:sldId id="288" r:id="rId16"/>
    <p:sldId id="289" r:id="rId17"/>
    <p:sldId id="292" r:id="rId18"/>
    <p:sldId id="286" r:id="rId19"/>
    <p:sldId id="287" r:id="rId20"/>
    <p:sldId id="293" r:id="rId21"/>
    <p:sldId id="295" r:id="rId22"/>
    <p:sldId id="29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82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9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56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92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2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56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20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6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5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21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8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0E1E-2254-462B-9F3C-5B4D413806A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5655-3BAA-4601-9749-A9FC6EA039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6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28403" y="4158460"/>
            <a:ext cx="4829175" cy="23939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dirty="0">
                <a:latin typeface="+mj-lt"/>
              </a:rPr>
              <a:t>Caroline </a:t>
            </a:r>
            <a:r>
              <a:rPr lang="pt-BR" dirty="0" err="1">
                <a:latin typeface="+mj-lt"/>
              </a:rPr>
              <a:t>Welendorf</a:t>
            </a:r>
            <a:endParaRPr lang="pt-BR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t-BR" dirty="0">
                <a:latin typeface="+mj-lt"/>
              </a:rPr>
              <a:t>Flávia Ferreira</a:t>
            </a:r>
          </a:p>
          <a:p>
            <a:pPr>
              <a:lnSpc>
                <a:spcPct val="120000"/>
              </a:lnSpc>
            </a:pPr>
            <a:r>
              <a:rPr lang="pt-BR" dirty="0" err="1">
                <a:latin typeface="+mj-lt"/>
              </a:rPr>
              <a:t>Profª</a:t>
            </a:r>
            <a:r>
              <a:rPr lang="pt-BR" dirty="0">
                <a:latin typeface="+mj-lt"/>
              </a:rPr>
              <a:t>. </a:t>
            </a:r>
            <a:r>
              <a:rPr lang="pt-BR" dirty="0" err="1">
                <a:latin typeface="+mj-lt"/>
              </a:rPr>
              <a:t>Drª</a:t>
            </a:r>
            <a:r>
              <a:rPr lang="pt-BR" dirty="0">
                <a:latin typeface="+mj-lt"/>
              </a:rPr>
              <a:t>. Carla Barbosa </a:t>
            </a:r>
            <a:r>
              <a:rPr lang="pt-BR" dirty="0" err="1">
                <a:latin typeface="+mj-lt"/>
              </a:rPr>
              <a:t>Nonino</a:t>
            </a:r>
            <a:endParaRPr lang="pt-BR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92352"/>
            <a:ext cx="12085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Universidade de São Paulo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Faculdade de Medicina de Ribeirão Preto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Cálculo e Análise de Dieta para o Indivíduo</a:t>
            </a:r>
          </a:p>
        </p:txBody>
      </p:sp>
      <p:pic>
        <p:nvPicPr>
          <p:cNvPr id="2052" name="Picture 4" descr="Resultado de imagem para diet win">
            <a:extLst>
              <a:ext uri="{FF2B5EF4-FFF2-40B4-BE49-F238E27FC236}">
                <a16:creationId xmlns:a16="http://schemas.microsoft.com/office/drawing/2014/main" id="{6F69EFBA-31CF-4017-98C7-5BBFED70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17" y="2190533"/>
            <a:ext cx="4829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faculdade de medicina de ribeirÃ£o preto">
            <a:extLst>
              <a:ext uri="{FF2B5EF4-FFF2-40B4-BE49-F238E27FC236}">
                <a16:creationId xmlns:a16="http://schemas.microsoft.com/office/drawing/2014/main" id="{CDDB63F5-A8CA-4E89-A548-B259E9EA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5" y="327546"/>
            <a:ext cx="1852005" cy="18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6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6F3FAB7-E154-4293-B6C2-0DC36B246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688" t="12735" r="19675" b="18245"/>
          <a:stretch/>
        </p:blipFill>
        <p:spPr>
          <a:xfrm>
            <a:off x="1378226" y="409913"/>
            <a:ext cx="9435547" cy="6038174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92A1EDE-05FA-4817-A48D-4744D30FABD1}"/>
              </a:ext>
            </a:extLst>
          </p:cNvPr>
          <p:cNvCxnSpPr>
            <a:cxnSpLocks/>
          </p:cNvCxnSpPr>
          <p:nvPr/>
        </p:nvCxnSpPr>
        <p:spPr>
          <a:xfrm flipV="1">
            <a:off x="7553739" y="2251483"/>
            <a:ext cx="940907" cy="133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B29B36-C3E3-4B04-98A7-FD8D256DE013}"/>
              </a:ext>
            </a:extLst>
          </p:cNvPr>
          <p:cNvSpPr txBox="1"/>
          <p:nvPr/>
        </p:nvSpPr>
        <p:spPr>
          <a:xfrm>
            <a:off x="3986191" y="2031449"/>
            <a:ext cx="34615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Escreva o nome do alimento desejado e “arreste-o para a refeição”</a:t>
            </a:r>
          </a:p>
        </p:txBody>
      </p:sp>
    </p:spTree>
    <p:extLst>
      <p:ext uri="{BB962C8B-B14F-4D97-AF65-F5344CB8AC3E}">
        <p14:creationId xmlns:p14="http://schemas.microsoft.com/office/powerpoint/2010/main" val="27443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41171C-A23A-4EBD-A463-D6FC79C68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5" y="459652"/>
            <a:ext cx="11192790" cy="593869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0CF33C0-325F-4240-87BC-3907397408CB}"/>
              </a:ext>
            </a:extLst>
          </p:cNvPr>
          <p:cNvCxnSpPr>
            <a:cxnSpLocks/>
          </p:cNvCxnSpPr>
          <p:nvPr/>
        </p:nvCxnSpPr>
        <p:spPr>
          <a:xfrm flipH="1" flipV="1">
            <a:off x="5300872" y="1204561"/>
            <a:ext cx="914398" cy="205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2AC9E4D-E62A-463B-93F0-445EB4F4A138}"/>
              </a:ext>
            </a:extLst>
          </p:cNvPr>
          <p:cNvSpPr txBox="1"/>
          <p:nvPr/>
        </p:nvSpPr>
        <p:spPr>
          <a:xfrm>
            <a:off x="6437845" y="953494"/>
            <a:ext cx="28519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aqui para gerar “Relatório” </a:t>
            </a:r>
          </a:p>
        </p:txBody>
      </p:sp>
    </p:spTree>
    <p:extLst>
      <p:ext uri="{BB962C8B-B14F-4D97-AF65-F5344CB8AC3E}">
        <p14:creationId xmlns:p14="http://schemas.microsoft.com/office/powerpoint/2010/main" val="37890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ED12CE0-E5FF-4BF1-8A9A-3CB112EB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0" y="401541"/>
            <a:ext cx="11321520" cy="60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4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avaliaÃ§Ã£o clinica">
            <a:extLst>
              <a:ext uri="{FF2B5EF4-FFF2-40B4-BE49-F238E27FC236}">
                <a16:creationId xmlns:a16="http://schemas.microsoft.com/office/drawing/2014/main" id="{1277DF90-BC00-4E04-B780-CD3437B4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" y="-1842"/>
            <a:ext cx="12191999" cy="68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Arredondados 8"/>
          <p:cNvSpPr/>
          <p:nvPr/>
        </p:nvSpPr>
        <p:spPr>
          <a:xfrm>
            <a:off x="3286918" y="2941983"/>
            <a:ext cx="5645425" cy="14974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</a:rPr>
              <a:t>Avaliação Clínica</a:t>
            </a:r>
          </a:p>
        </p:txBody>
      </p:sp>
    </p:spTree>
    <p:extLst>
      <p:ext uri="{BB962C8B-B14F-4D97-AF65-F5344CB8AC3E}">
        <p14:creationId xmlns:p14="http://schemas.microsoft.com/office/powerpoint/2010/main" val="127373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5D332D-8CB2-49F8-AC77-494880F3B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9" y="280672"/>
            <a:ext cx="11726901" cy="6323159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C4AB123-0B0A-43EC-B37D-AFE4ABDBEFA0}"/>
              </a:ext>
            </a:extLst>
          </p:cNvPr>
          <p:cNvCxnSpPr>
            <a:cxnSpLocks/>
          </p:cNvCxnSpPr>
          <p:nvPr/>
        </p:nvCxnSpPr>
        <p:spPr>
          <a:xfrm flipH="1">
            <a:off x="2663688" y="203537"/>
            <a:ext cx="1020415" cy="409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56B2BB-3976-4716-A2AA-282E07101B11}"/>
              </a:ext>
            </a:extLst>
          </p:cNvPr>
          <p:cNvSpPr txBox="1"/>
          <p:nvPr/>
        </p:nvSpPr>
        <p:spPr>
          <a:xfrm>
            <a:off x="3893428" y="131445"/>
            <a:ext cx="28519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aqui para “Avaliação Clínica” </a:t>
            </a:r>
          </a:p>
        </p:txBody>
      </p:sp>
    </p:spTree>
    <p:extLst>
      <p:ext uri="{BB962C8B-B14F-4D97-AF65-F5344CB8AC3E}">
        <p14:creationId xmlns:p14="http://schemas.microsoft.com/office/powerpoint/2010/main" val="780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48C32C-A2F3-49AD-AB26-A86FB8B1A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" y="396133"/>
            <a:ext cx="11252981" cy="6065734"/>
          </a:xfr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DCD0B8BB-B0E2-4BA2-85CC-AA54EA0BB538}"/>
              </a:ext>
            </a:extLst>
          </p:cNvPr>
          <p:cNvCxnSpPr>
            <a:cxnSpLocks/>
          </p:cNvCxnSpPr>
          <p:nvPr/>
        </p:nvCxnSpPr>
        <p:spPr>
          <a:xfrm flipH="1" flipV="1">
            <a:off x="3419063" y="1673143"/>
            <a:ext cx="1086676" cy="526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97F64CE-55E7-4964-940E-126F553EE183}"/>
              </a:ext>
            </a:extLst>
          </p:cNvPr>
          <p:cNvSpPr txBox="1"/>
          <p:nvPr/>
        </p:nvSpPr>
        <p:spPr>
          <a:xfrm>
            <a:off x="4603364" y="2199861"/>
            <a:ext cx="28519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aqui para gerar “Relatório” </a:t>
            </a:r>
          </a:p>
        </p:txBody>
      </p:sp>
    </p:spTree>
    <p:extLst>
      <p:ext uri="{BB962C8B-B14F-4D97-AF65-F5344CB8AC3E}">
        <p14:creationId xmlns:p14="http://schemas.microsoft.com/office/powerpoint/2010/main" val="28998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37D278D-6838-4C30-A95F-8C2DED474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0" y="418370"/>
            <a:ext cx="11388400" cy="6021260"/>
          </a:xfrm>
        </p:spPr>
      </p:pic>
    </p:spTree>
    <p:extLst>
      <p:ext uri="{BB962C8B-B14F-4D97-AF65-F5344CB8AC3E}">
        <p14:creationId xmlns:p14="http://schemas.microsoft.com/office/powerpoint/2010/main" val="210916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avaliaÃ§Ã£o clinica">
            <a:extLst>
              <a:ext uri="{FF2B5EF4-FFF2-40B4-BE49-F238E27FC236}">
                <a16:creationId xmlns:a16="http://schemas.microsoft.com/office/drawing/2014/main" id="{1277DF90-BC00-4E04-B780-CD3437B4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" y="-1842"/>
            <a:ext cx="12191999" cy="68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Arredondados 8"/>
          <p:cNvSpPr/>
          <p:nvPr/>
        </p:nvSpPr>
        <p:spPr>
          <a:xfrm>
            <a:off x="3028310" y="2941983"/>
            <a:ext cx="6108873" cy="14974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</a:rPr>
              <a:t>Avaliação Nutricional</a:t>
            </a:r>
          </a:p>
        </p:txBody>
      </p:sp>
    </p:spTree>
    <p:extLst>
      <p:ext uri="{BB962C8B-B14F-4D97-AF65-F5344CB8AC3E}">
        <p14:creationId xmlns:p14="http://schemas.microsoft.com/office/powerpoint/2010/main" val="30426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9A5453A-0C6E-4562-A1C8-AE067D0C6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0" y="495393"/>
            <a:ext cx="11493699" cy="6104189"/>
          </a:xfr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255D7FA7-8486-4F40-80EF-2B1219A644DB}"/>
              </a:ext>
            </a:extLst>
          </p:cNvPr>
          <p:cNvCxnSpPr>
            <a:cxnSpLocks/>
          </p:cNvCxnSpPr>
          <p:nvPr/>
        </p:nvCxnSpPr>
        <p:spPr>
          <a:xfrm flipH="1" flipV="1">
            <a:off x="3723863" y="891264"/>
            <a:ext cx="1086676" cy="526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DD16E5-0ED1-4649-BC53-D22A22C4AC1D}"/>
              </a:ext>
            </a:extLst>
          </p:cNvPr>
          <p:cNvSpPr txBox="1"/>
          <p:nvPr/>
        </p:nvSpPr>
        <p:spPr>
          <a:xfrm>
            <a:off x="4908164" y="1417982"/>
            <a:ext cx="28519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aqui para “Avaliação Nutricional” </a:t>
            </a:r>
          </a:p>
        </p:txBody>
      </p:sp>
    </p:spTree>
    <p:extLst>
      <p:ext uri="{BB962C8B-B14F-4D97-AF65-F5344CB8AC3E}">
        <p14:creationId xmlns:p14="http://schemas.microsoft.com/office/powerpoint/2010/main" val="15611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2B88AFD-A06B-4FAB-80AA-1554F79D0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8" y="413063"/>
            <a:ext cx="11366804" cy="6031874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F876FBE-5255-40BA-B050-6DF64EC279E8}"/>
              </a:ext>
            </a:extLst>
          </p:cNvPr>
          <p:cNvCxnSpPr>
            <a:cxnSpLocks/>
          </p:cNvCxnSpPr>
          <p:nvPr/>
        </p:nvCxnSpPr>
        <p:spPr>
          <a:xfrm flipH="1">
            <a:off x="5777948" y="2279373"/>
            <a:ext cx="1086676" cy="768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9DF7D3-83B9-4FEA-A06A-C978C3E23620}"/>
              </a:ext>
            </a:extLst>
          </p:cNvPr>
          <p:cNvSpPr txBox="1"/>
          <p:nvPr/>
        </p:nvSpPr>
        <p:spPr>
          <a:xfrm>
            <a:off x="6988754" y="1925430"/>
            <a:ext cx="28519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Preenchimento dos Dados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F71C53-5AB5-4988-8B7C-E144C4777AD4}"/>
              </a:ext>
            </a:extLst>
          </p:cNvPr>
          <p:cNvSpPr txBox="1"/>
          <p:nvPr/>
        </p:nvSpPr>
        <p:spPr>
          <a:xfrm>
            <a:off x="9399756" y="4717377"/>
            <a:ext cx="23277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-</a:t>
            </a:r>
            <a:r>
              <a:rPr lang="pt-BR" sz="2000" dirty="0"/>
              <a:t> </a:t>
            </a:r>
            <a:r>
              <a:rPr lang="pt-BR" sz="2000" b="1" dirty="0"/>
              <a:t>Dobras Cutâneas</a:t>
            </a:r>
          </a:p>
          <a:p>
            <a:pPr algn="ctr"/>
            <a:r>
              <a:rPr lang="pt-BR" sz="2000" b="1" dirty="0"/>
              <a:t>- Perímetros</a:t>
            </a:r>
          </a:p>
          <a:p>
            <a:pPr algn="ctr"/>
            <a:r>
              <a:rPr lang="pt-BR" sz="1500" dirty="0"/>
              <a:t>(Braço, Cintura, Quadril) </a:t>
            </a:r>
          </a:p>
          <a:p>
            <a:pPr algn="ctr"/>
            <a:r>
              <a:rPr lang="pt-BR" sz="2000" b="1" dirty="0"/>
              <a:t>- Bioimpedância</a:t>
            </a:r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3C025FAE-F006-4F6E-A512-D8F9DC55D26A}"/>
              </a:ext>
            </a:extLst>
          </p:cNvPr>
          <p:cNvSpPr/>
          <p:nvPr/>
        </p:nvSpPr>
        <p:spPr>
          <a:xfrm>
            <a:off x="9388212" y="4693561"/>
            <a:ext cx="306701" cy="12941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3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4241BFD7-B5D3-419E-A542-FDBE0FF2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" y="0"/>
            <a:ext cx="121647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Arredondados 8"/>
          <p:cNvSpPr/>
          <p:nvPr/>
        </p:nvSpPr>
        <p:spPr>
          <a:xfrm>
            <a:off x="3286918" y="2941983"/>
            <a:ext cx="5645425" cy="14974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</a:rPr>
              <a:t>Prescrição Dietética</a:t>
            </a:r>
          </a:p>
        </p:txBody>
      </p:sp>
    </p:spTree>
    <p:extLst>
      <p:ext uri="{BB962C8B-B14F-4D97-AF65-F5344CB8AC3E}">
        <p14:creationId xmlns:p14="http://schemas.microsoft.com/office/powerpoint/2010/main" val="109653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F3E7C649-2A4C-41DE-B680-A7F0FD7C3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5" y="439891"/>
            <a:ext cx="11094030" cy="5978217"/>
          </a:xfr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39C8B77-0B4C-4171-9FD4-767D897A15CB}"/>
              </a:ext>
            </a:extLst>
          </p:cNvPr>
          <p:cNvCxnSpPr>
            <a:cxnSpLocks/>
          </p:cNvCxnSpPr>
          <p:nvPr/>
        </p:nvCxnSpPr>
        <p:spPr>
          <a:xfrm flipH="1" flipV="1">
            <a:off x="3299791" y="1351722"/>
            <a:ext cx="1351722" cy="185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7D9E3F-F3FD-47F5-A6F2-F0433BAA030B}"/>
              </a:ext>
            </a:extLst>
          </p:cNvPr>
          <p:cNvSpPr txBox="1"/>
          <p:nvPr/>
        </p:nvSpPr>
        <p:spPr>
          <a:xfrm>
            <a:off x="4805003" y="1351722"/>
            <a:ext cx="28519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Clicar aqui para gerar “Relatórios”</a:t>
            </a:r>
          </a:p>
        </p:txBody>
      </p:sp>
    </p:spTree>
    <p:extLst>
      <p:ext uri="{BB962C8B-B14F-4D97-AF65-F5344CB8AC3E}">
        <p14:creationId xmlns:p14="http://schemas.microsoft.com/office/powerpoint/2010/main" val="38963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06114E-519E-423E-8AEC-DFA357AC1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3792F1-10B4-4041-BA0C-827AD995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" t="1547" r="1014" b="7201"/>
          <a:stretch/>
        </p:blipFill>
        <p:spPr>
          <a:xfrm>
            <a:off x="838200" y="681037"/>
            <a:ext cx="10866783" cy="56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24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7476AC-7A08-40F3-8D5D-931C408D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BBE51E-9C2B-4557-BC57-589638F9B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" r="774" b="6191"/>
          <a:stretch/>
        </p:blipFill>
        <p:spPr>
          <a:xfrm>
            <a:off x="544617" y="461902"/>
            <a:ext cx="11102766" cy="59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31561D-3D80-4E9D-9284-EF072DCA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3" y="389546"/>
            <a:ext cx="11853433" cy="6078907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319B859-DE06-4E20-9F29-4FFB3A177666}"/>
              </a:ext>
            </a:extLst>
          </p:cNvPr>
          <p:cNvCxnSpPr>
            <a:cxnSpLocks/>
          </p:cNvCxnSpPr>
          <p:nvPr/>
        </p:nvCxnSpPr>
        <p:spPr>
          <a:xfrm flipH="1" flipV="1">
            <a:off x="1484244" y="1286828"/>
            <a:ext cx="874644" cy="6838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B1DE4B-5440-4CF8-B87C-9DE963C63B98}"/>
              </a:ext>
            </a:extLst>
          </p:cNvPr>
          <p:cNvSpPr txBox="1"/>
          <p:nvPr/>
        </p:nvSpPr>
        <p:spPr>
          <a:xfrm>
            <a:off x="2544416" y="1762539"/>
            <a:ext cx="3551583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em “Primeira Consulta” para cadastrar novo paciente</a:t>
            </a:r>
          </a:p>
        </p:txBody>
      </p:sp>
    </p:spTree>
    <p:extLst>
      <p:ext uri="{BB962C8B-B14F-4D97-AF65-F5344CB8AC3E}">
        <p14:creationId xmlns:p14="http://schemas.microsoft.com/office/powerpoint/2010/main" val="38902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E697B1D-8D79-4E41-B38C-5810B320F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7" y="351263"/>
            <a:ext cx="11590265" cy="6155474"/>
          </a:xfrm>
        </p:spPr>
      </p:pic>
    </p:spTree>
    <p:extLst>
      <p:ext uri="{BB962C8B-B14F-4D97-AF65-F5344CB8AC3E}">
        <p14:creationId xmlns:p14="http://schemas.microsoft.com/office/powerpoint/2010/main" val="224767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8230A6-6E4C-411A-9954-2D1CD65C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7" y="303593"/>
            <a:ext cx="11782045" cy="6250814"/>
          </a:xfr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603B7D5-0A26-43F5-B76B-83F300D840A0}"/>
              </a:ext>
            </a:extLst>
          </p:cNvPr>
          <p:cNvCxnSpPr>
            <a:cxnSpLocks/>
          </p:cNvCxnSpPr>
          <p:nvPr/>
        </p:nvCxnSpPr>
        <p:spPr>
          <a:xfrm flipH="1" flipV="1">
            <a:off x="1497497" y="1194064"/>
            <a:ext cx="993912" cy="1709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1AC8321-7712-47DE-A434-4D2F3B4DBBA9}"/>
              </a:ext>
            </a:extLst>
          </p:cNvPr>
          <p:cNvSpPr txBox="1"/>
          <p:nvPr/>
        </p:nvSpPr>
        <p:spPr>
          <a:xfrm>
            <a:off x="2544416" y="1194064"/>
            <a:ext cx="355158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em “Novo Recordatório” </a:t>
            </a:r>
          </a:p>
        </p:txBody>
      </p:sp>
    </p:spTree>
    <p:extLst>
      <p:ext uri="{BB962C8B-B14F-4D97-AF65-F5344CB8AC3E}">
        <p14:creationId xmlns:p14="http://schemas.microsoft.com/office/powerpoint/2010/main" val="31826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318EDB-B98D-482B-9ADF-FCF9B05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3" y="344930"/>
            <a:ext cx="11545053" cy="6168139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50A7D39-3A9D-4104-A65E-6DD08F38DB56}"/>
              </a:ext>
            </a:extLst>
          </p:cNvPr>
          <p:cNvCxnSpPr>
            <a:cxnSpLocks/>
          </p:cNvCxnSpPr>
          <p:nvPr/>
        </p:nvCxnSpPr>
        <p:spPr>
          <a:xfrm flipH="1">
            <a:off x="2252871" y="2557669"/>
            <a:ext cx="914399" cy="451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F7570D-04CD-46BC-B085-A8E021756B14}"/>
              </a:ext>
            </a:extLst>
          </p:cNvPr>
          <p:cNvSpPr txBox="1"/>
          <p:nvPr/>
        </p:nvSpPr>
        <p:spPr>
          <a:xfrm>
            <a:off x="3445564" y="1849783"/>
            <a:ext cx="355158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Para adicionar alimentos aperte “</a:t>
            </a:r>
            <a:r>
              <a:rPr lang="pt-BR" sz="2000" dirty="0" err="1"/>
              <a:t>insert</a:t>
            </a:r>
            <a:r>
              <a:rPr lang="pt-BR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6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E7E5CF-1B36-47EB-9126-38FF259B0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3" y="384723"/>
            <a:ext cx="11459314" cy="6088553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A6C0972-C3B8-4063-AC39-D13C8C8372F1}"/>
              </a:ext>
            </a:extLst>
          </p:cNvPr>
          <p:cNvCxnSpPr>
            <a:cxnSpLocks/>
          </p:cNvCxnSpPr>
          <p:nvPr/>
        </p:nvCxnSpPr>
        <p:spPr>
          <a:xfrm flipH="1" flipV="1">
            <a:off x="7010402" y="3536944"/>
            <a:ext cx="914398" cy="205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EF3AF0-7484-4674-B860-B8B27A03DF0A}"/>
              </a:ext>
            </a:extLst>
          </p:cNvPr>
          <p:cNvSpPr txBox="1"/>
          <p:nvPr/>
        </p:nvSpPr>
        <p:spPr>
          <a:xfrm>
            <a:off x="8147375" y="3285877"/>
            <a:ext cx="28519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aqui para alterar a quantidade</a:t>
            </a:r>
          </a:p>
        </p:txBody>
      </p:sp>
    </p:spTree>
    <p:extLst>
      <p:ext uri="{BB962C8B-B14F-4D97-AF65-F5344CB8AC3E}">
        <p14:creationId xmlns:p14="http://schemas.microsoft.com/office/powerpoint/2010/main" val="35321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9D5FBD-714A-44F5-8FD7-2C8622B2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474451"/>
            <a:ext cx="11083636" cy="5909097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D93AE61-EB17-45AC-A2D0-73B8640D1E93}"/>
              </a:ext>
            </a:extLst>
          </p:cNvPr>
          <p:cNvCxnSpPr>
            <a:cxnSpLocks/>
          </p:cNvCxnSpPr>
          <p:nvPr/>
        </p:nvCxnSpPr>
        <p:spPr>
          <a:xfrm flipH="1">
            <a:off x="4346715" y="3763617"/>
            <a:ext cx="1020415" cy="409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D3A96C-5957-4583-A576-F114DFC5E0B4}"/>
              </a:ext>
            </a:extLst>
          </p:cNvPr>
          <p:cNvSpPr txBox="1"/>
          <p:nvPr/>
        </p:nvSpPr>
        <p:spPr>
          <a:xfrm>
            <a:off x="5504924" y="3157386"/>
            <a:ext cx="28519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Para incluir alimentos em outras refeições aperte “+” e “</a:t>
            </a:r>
            <a:r>
              <a:rPr lang="pt-BR" sz="2000" dirty="0" err="1"/>
              <a:t>insert</a:t>
            </a:r>
            <a:r>
              <a:rPr lang="pt-BR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1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FBEDEC7-4315-4D59-9731-4706B1D16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456" t="12542" r="19892" b="17859"/>
          <a:stretch/>
        </p:blipFill>
        <p:spPr>
          <a:xfrm>
            <a:off x="1519153" y="535617"/>
            <a:ext cx="9339223" cy="6025305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FE39ACA-5BD7-4113-B755-EE6A21FCAD31}"/>
              </a:ext>
            </a:extLst>
          </p:cNvPr>
          <p:cNvCxnSpPr>
            <a:cxnSpLocks/>
          </p:cNvCxnSpPr>
          <p:nvPr/>
        </p:nvCxnSpPr>
        <p:spPr>
          <a:xfrm flipH="1" flipV="1">
            <a:off x="3564837" y="1482857"/>
            <a:ext cx="914398" cy="205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645175-0F97-4C3F-808F-756242AF114E}"/>
              </a:ext>
            </a:extLst>
          </p:cNvPr>
          <p:cNvSpPr txBox="1"/>
          <p:nvPr/>
        </p:nvSpPr>
        <p:spPr>
          <a:xfrm>
            <a:off x="4701809" y="1231790"/>
            <a:ext cx="34615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Clique em “Início” em seguida  “Alimentos e Receitas” </a:t>
            </a:r>
          </a:p>
        </p:txBody>
      </p:sp>
    </p:spTree>
    <p:extLst>
      <p:ext uri="{BB962C8B-B14F-4D97-AF65-F5344CB8AC3E}">
        <p14:creationId xmlns:p14="http://schemas.microsoft.com/office/powerpoint/2010/main" val="29399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153</Words>
  <Application>Microsoft Office PowerPoint</Application>
  <PresentationFormat>Widescreen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Letícia Santana Wolf</dc:creator>
  <cp:lastModifiedBy>Flávia Ferreira</cp:lastModifiedBy>
  <cp:revision>58</cp:revision>
  <dcterms:created xsi:type="dcterms:W3CDTF">2017-04-25T14:21:20Z</dcterms:created>
  <dcterms:modified xsi:type="dcterms:W3CDTF">2018-04-04T17:33:31Z</dcterms:modified>
</cp:coreProperties>
</file>