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1" r:id="rId3"/>
    <p:sldId id="272" r:id="rId4"/>
    <p:sldId id="273" r:id="rId5"/>
    <p:sldId id="280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27:33.1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882">
    <iact:property name="dataType"/>
    <iact:actionData xml:id="d0">
      <inkml:trace xmlns:inkml="http://www.w3.org/2003/InkML" xml:id="stk0" contextRef="#ctx0" brushRef="#br0">27995 836 0 0,'0'0'0'1,"2"0"4"0,1 0-2 12,-1 0 2-12,-2 0-2 14,3 0 0-14,-1 0 3 13,0 0 0-13,-2 0 4 14,0 0 0-8,0 0-2-6,0 0-4 13,0 0 1-13,0 0-4 14,0 0 0-14,0 0 0 14,0 0-5-14,0 0 4 13,0 0-4-13,0 0 2 14,0 0-6-14,9 12 6 13,4 10 3-7,3 4-2-6,-1 6-3 14,1 5 0-14,-3 0 4 13,-1 3 1-13,-2 3 2 14,1-7-2-14,-1 0 0 13,-1-4 3-13,-1-4-3 14,-3 0 0-14,2 0 0 0,-3 2 0 19,1 2 1-19,1 6-2 14,-2 3 2-14,4 1-2 0,-4 4 2 13,0 2-1-13,1 3 0 13,-1 4 0-13,0 1 1 14,-2 2-1-14,2-7 0 13,-4-1 0-13,0-3-1 21,0 0 2-21,0-1 0 0,0-4-1 12,0 2 0-12,-6-2 1 14,0-4 1-14,-1 0-2 14,1-1 1-14,2-5-2 13,0-2 2-13,2-2-1 14,-2-2 1-14,2 2-1 20,0-3 0-20,-3 2 0 0,1 1 0 13,-2 2 0-13,-2 5-1 13,-3 5 2-13,-2 8-1 14,-3 3 1-14,-2 7-1 0,3 0 2 12,-1-5 1-12,5-2-3 14,5-5 0-14,1-7 0 20,1-3 0-20,4-2 0 14,0 1 0-14,0 2-1 0,-3 0 2 12,1 1-1-12,0 2 0 14,2-2 1-14,-3-2-1 14,3 0 0-14,0 1-1 13,0 4 2-13,0-3-2 14,0 5 3-9,0-3-3-5,0-2 2 14,0 0-1-14,0 1 0 14,0-4 0-14,-2 3 0 13,0 1 1-13,2-5-2 14,-2-3 4-14,2-4-3 14,-2-5 0-14,2-5 0 13,0-5 0-7,-2-5-2-6,-1-3 2 13,1 2 0-13,0 0 0 0,0 3 2 13,2-2-4-13,0 0 4 14,-2 0-4-14,2 1 4 13,0-2-2-13,0 2 0 14,0-5 0-14,0-3 0 14,-3 0 1-9,3 0-1-5,0 0 1 14,0 0-1-14,0 0 2 13,0 0-2-13,0 0 2 14,0 0 2-14,0 0 1 14,0 0-4-14,0 0 3 13,0 0-3-13,0 0 3 14,0 0-3-9,0 0 1-5,0 0-1 14,0 0 0-14,0 0-1 14,0 0 3-14,0 0-2 13,0 0-1-13,0 0 4 0,-2 0-4 13,-1 0 7-13,1 0-6 13,-2 0 4-13,2 0-3 14,-5 0 5-8,3 0-4 8,-8-6-3-14,-1 1 0 14,-1-1 0-14,-5 3-2 14,1 0 4-14,-11 1-4 0,-7 2 0 12,-11 0 2-12,-10 0 0 14,-6 0-1-14,-4 5 1 13,0-2 0-7,3 2 0-6,-1-4 0 14,3 1 0-14,-5 10 1 13,-3 6-2-13,4 7 2 14,-5-2-2-14,-4-7 2 13,2-4-1-13,-5-3 0 14,-6-5-1-14,-1 0-2 14,-11-4 6-9,-5 1-6-5,-7 3 6 14,-8 0-3-14,8 3 0 13,2-2 0-13,14 3 1 14,7-1-1-14,5 1 0 14,11 2 1-14,7 0-3 0,8 0 3 12,10 0-2-12,6-2 1 14,4-4 0-9,8 0 0 10,8 0 0-15,5 2 0 0,1 4 2 13,8 0-3 1,-1 0 2-14,3 0-1 0,0-2 1 13,0-2 1-13,2 1-2 14,0-2 1-14,0 2-1 13,0-2 0-7,0-1-1-6,0 0 3 13,0 0-4-13,0 0 4 14,0 0-4-14,0-2 2 14,0 0 0-14,0 1 1 13,0-1-1-13,0-1 0 14,0 3 0-14,0-2 1 14,0 0 0-9,0-2-2-5,0 3 1 14,0-3-1-14,0 0 0 0,0 0-1 12,0 0 1-12,0 3-1 14,0-3-2-14,0 0 1 14,0 0 3-14,0 0-5 13,0 0 5-13,0 0 0 14,0 0 2-9,0 0-2-5,0 0 1 14,0 0 4-14,0 2-5 14,0 0 4-14,0-2-4 13,0 0 6-13,0 0-5 14,0 0 1-14,0 0 1 13,0 0-2-13,0 0 0 14,0 0-1-8,0 0 1-6,0 0 2 13,0 0-3-13,0 0 1 14,0 0-1-14,0 0 1 14,0 0-2-14,0 0 1 13,0 0-1-13,0 0-2 0,0 0 1 13,0 0 1-13,0 0 2 13,0 0-2-7,0 0 2 9,0 0-1-15,0 0 1 0,0 0-1 12,0 0 0-12,0 0 0 14,0 0 0-14,0 0 4 13,0 0-8-13,0 0 5 14,0 0-2-14,0 0 0 14,0 0 0-9,0 0-1-5,0 2-2 14,0-2-2-14,0 3-5 14,0 2 2-14,0 4-4 13,4 9 9-13,0 1-15 14,-1 8 0-14</inkml:trace>
    </iact:actionData>
  </iact:action>
  <iact:action type="add" startTime="44926">
    <iact:property name="dataType"/>
    <iact:actionData xml:id="d1">
      <inkml:trace xmlns:inkml="http://www.w3.org/2003/InkML" xml:id="stk1" contextRef="#ctx0" brushRef="#br0">5191 6382 12 0,'-4'0'11'1,"-3"0"-3"20,-2 0 0-20,-4-3-3 13,-5-4-2-13,-4 0 0 0,-7-2-3 13,-2 2 1-13,-6-4-1 14,2 3 3-14,-1 0-3 13,1 2 0-13,-3-1 0 14,-5 0 2-14,3 3-1 13,-7 1-1-7,-6-1 1-6,-5 4-2 14,-11 0 1-14,-15 0-3 13,-10 9 3-13,-3 12-3 14,8-1 2-14,14-1 1 14,13 0 0-14,10 1 0 13,6-1 0 2,5 4-1-15,1 1-1 4,5 1-1-4,1 5 2 14,10-4-3-14,5-6 4 14,9-3 0-14,5-10 2 13,3 0-4-13,2-7 0 0,0 0 2 13,0 0-1-13,0 0 0 13,0 0-4-13,0 0-6 14,0 4-2-8,0 6 7 8,2 4 6-14,5 0 0 0,-1 2 1 13,6 0 1-13,-3-2-4 13,-1 3 1-13,2-8 1 14,-4 4 0-14,1-4 0 14,-3-2 0-14,0 0 0 13,4 0 0-7,-4-2 0-6,0 7 0 14,3 3 0-14,4 4 0 13,-2 8 0-13,2-1 0 14,0 4 0-14,1 3 1 13,-2 4-2-13,2 5 2 14,-3 6-2-14,2 8 2 14,-5 3-2-9,2 5 1-5,-4-4 0 14,0-2 3-14,3-4-3 13,-3-6 1-13,0-3 0 14,-2-8-2-14,2 1 3 0,0-3-2 13,-2-1 0 1,2 0 0-14,1 2 0 0,1 0 0 13,2 0 0-8,-2-2 0 10,5 0 0-15,-3-2 0 0,6-2-1 13,-3 2 1-13,3 0 0 13,-3 3 0-13,2-3 1 14,-1-2-1-14,-2-6 0 14,-1-4 0-14,-2-6-1 13,-2-10 0-7,-1-2 1-6,-2-2 2 13,0 0 3-13,-2 0 6 14,3 0-3-14,-1 0 5 14,0 0-2-14,0 0-5 13,1 0-5-13,-3 0-1 14,7 0 0-14,6 0-4 14,-2 0 4-14,11-6 0 4,5 1 0 11,0-4 1-15,8 3-1 0,6 0 0 12,7-5 2-12,8-1-4 14,11-5 4-14,9-5-1 14,4-2-1-14,7-2 0 13,2 4 0-13,-8 4-1 14,-8 5 1-9,-6 5-3-5,-12 3 3 14,-3 3-1-14,-6 2 1 14,-1 0 0-14,-5 0-2 13,-4 0 0-13,-2 0 0 14,-3 7 2-14,3 5-1 13,-3 5-1-13,-2 0-2 14,2 2 4-8,-4 1-1-6,-3-2 0 13,-4-4 1-13,-7-6 0 14,-4-3 0-14,-6-5 0 13,-3 0 2-13,0 0 3 14,2 0 4-14,0 0 0 0,2 0 1 13,-2 0-4 1,-2 0 1-14,0 0-2 5,0 3 2-5,0-3-3 14,0 0 0-14,0 3-1 13,0-3-2-13,0 0 3 14,3 0-3-14,-1 0 2 13,-2 0-1-13,0 0 2 14,2 0-3-14,-2 0 1 14,0 0 0-9,0 0-1-5,0 0 3 14,0-6-3-14,-2-5 0 13,-13-5-1-13,-6-4-2 14,-8-2-3-14,-4-2 5 14,-7-1 0-14,-7 3-5 13,-4 4 4-13,-5 0-1 14,0 4 1-9,-2 2-3-5,2 5 2 14,-2 2-3-14,0 5 5 14,-4 0-4-14,-5 0 1 13,-6 10 2-13,-1 6-2 14,-6 4 1-14,-4 1 2 14,-6 0-3-14,-1 4 3 0,4-3-2 12,6-4 3-6,10 2-2-6,11-2 1 13,8 2 0-13,13-2 0 14,12-2-1-14,12-8 0 14,5-2 2-14,8-6 0 13,2 0 0-13,0 0 5 14,0 0-3-14,0 0 2 13,0 0 0-7,0-2 4-6,0-10-9 14,0 1-3-14,0-3 1 13,-11-3 2-13,-3 2 0 14,3-2 0-14,-4-4-1 14,-1 1 1-14,-4-7 0 13,3-6 0-13,-4-9-5 14,4-8-2-9,3-6 2-5,5-7 4 14,5 2 1-14,4-2 1 14,0 1 0-14,0-2-2 0,0-3 2 12,4 0-2-12,9-7 1 14,-1 0 0-14,-3-1 1 13,-3 7-1-13,1 5 3 14,0 7-2-8,0 7-1-6,-3 1 0 13,0 3 0-13,3 3 1 14,-3 4-1-14,4 0 1 14,0 6-1-14,7 4-1 13,10 0-4-13,8 4 4 14,4 7 0-14,0-3-2 13,-3 6 1-7,-7 9 2-6,-8-2 0 14,-7 5-1-14,-8 2 0 13,-4 0 2-13,0 0-1 14,0 0 2-14,0 0 4 13,0-3 0-13,0-4 4 0,0-5-6 13,0-3-4-13,0-2 3 20,0 2-2-20,0 3 0 0,0 3 0 13,0 4-2-13,0 5 0 13,0-3 0-13,0 3-3 14,-2 0 2-14,2 0-3 14,-2 0-2-14,2 0 2 13,0 0-1-13,0 0 3 14,0 0-4-9,0 0 1-5,0 0-2 14,15 3 7-14,20 2 1 14,19 2 1-14,22-5-1 13,20-2 2-13,11 0-1 14,11 0-1-14,2 0 1 14,-2 0-1-14,-6-7 0 13,-10-3 1-7,-10-1 0-6,-14-2-1 13,-9 5 0-13,-11 0 2 14,-6 7-2-14,-10 1 0 0,-5 0 0 13,-5 0-2 1,-8 0 1-14,-6 0 0 0,-5 0-1 13,-6 1 2-13,-4 1 1 14,-3-2-1-9,0 0 3-5,0 0 0 14,0 0 4-14,0 0-1 13,0 0 6-13,0 0-3 14,0 0 1-14,-3 0-2 14,1 0-8-14,-3 0 4 13,3 0-4-13,-2 0 0 14,0 0 2-9,1 0-4-5,-1 0 3 14,-3 0-2-14,-4 0 1 14,-2-2-4-14,-7-2 2 13,-7 2 0-13,-4-2 2 14,-9 4-2-14,-8 0 1 13,-3 0 1-13,-11 0-1 14,-12 0-3-8,-11 14 4-6,-15 6-2 13,-18 4-2-13,-7 5 4 14,-6-1-1-14,1 2 0 0,8-2 2 12,13-5-1-12,18-4 1 14,17-7-2-14,23-4 1 14,12-2 0-14,8 0 0 20,6-2 1-20,0 2-2 0,0 0 1 13,-2 2-1-13,0-4 0 13,0 1 1-13,3-5 0 14,4 0 2-14,2 0-1 13,9 0-1-13,5 0 0 14,2 0-1-14,-1 0-1 14,0 5-13-9,-1 13 5-5,-2 8 4 14,1 0-1-14,3 4 4 13,-2 3 1-13,4-5 1 14,-2 0-3-14,2-2 4 14,0-3-7-14,0 2 7 13,0 3-2-13,0 4 2 0,0 6 0 19,0 8 0-19,0 4-2 14,0 8 4-14,4 5-2 0,0-1 0 13,5-3 0-13,-3-4 0 13,4-9-2-13,-1-6 1 14,-3-6 0-14,6-6 0 14,-3-1 1-14,1-4-1 20,2-1 1-20,-5 1 0 0,1-5-3 12,-1-2 3-12,2-2-2 14,0 2 2-14,-3-3 0 14,3 4 0-14,3-2-1 13,-1 2 0-13,-3-3-3 14,4-2 4-14,-3-4 0 14,-3-2-4-9,2-4 4-5,-6-1-4 14,-2-1 4-14,2 0 0 13,-2 0 0-13,4 3 0 14,5 1 0-14,5 0 0 0,7 3 0 13,4-4 1 1,4 1-1-14,0 0 0 0,-2-4 1 19,0 0-1-19,0 0 0 14,-4 0 2-14,10 0 0 0,2 0-1 13,9 0 0-13,10 0-1 13,6 0 0-13,11 0 0 14,16 0-1-14,11-6 2 13,14 4-1-13,2 1 0 21,0 1-1-21,-10 0 1 0,-10 0 0 12,-10 0-1-12,-10 0 2 14,-12 0-1-14,-8 0 0 14,-7 0 1-14,-9 0-1 13,-5 0 0-13,-10 0 0 14,-6 0 0-14,-1 0 0 0,-8 0 0 19,-1 0 0-19,-5 0 1 14,-2 1-1-14,0-1 1 0,0 4 1 12,0-4 0 3,0 2 0-15,0-2 11 0,0 0-4 12,0 0 1-12,0 0-4 14,0 0 0-14,0 0-5 14,0 2 2-9,0-2 0-5,0 0-3 14,0 0 0-14,0 0 3 13,0 0-6-13,0 0 6 14,0 0-3-14,0 0 0 14,0 0 2-14,0 0 1 13,0 0-1-13,0 0 0 14,0 0-1-9,0 0 2-5,0 0-3 14,0 0 7-14,0 0-6 14,-6 0 2-14,-1-4-2 13,-1 0 0-13,3 1-1 14,0 0 0-14,3 3-1 14,0 0-3-14,2 0 2 0,0 0-4 19,0 0 3-19,0 0-5 13,-3 0-10-13,1 0-49 0</inkml:trace>
    </iact:actionData>
  </iact:action>
  <iact:action type="add" startTime="50269">
    <iact:property name="dataType"/>
    <iact:actionData xml:id="d2">
      <inkml:trace xmlns:inkml="http://www.w3.org/2003/InkML" xml:id="stk2" contextRef="#ctx0" brushRef="#br0">10914 7513 0 0,'0'0'22'15,"-14"0"1"-14,-6-2-6 14,-12-6-15-14,-7-3 4 0,-11 2-6 12,-7 1 0-12,-6 3 3 14,-8 2-2-14,-12 3-1 14,-8 0 0-14,-12 0 0 13,-13 7-1-7,-8 7 1-6,-12 4 2 13,-9 0-2 2,4-3 0-15,4-1 0 0,7 0 1 13,5 1-1-13,-4-3-1 13,0 0 1-13,-3-3 0 14,5-2-1 1,4-4 1-15,3 3 2 4,1-5 1-4,7 0-2 14,2-1 0-14,-2 0 0 13,3 0 0-13,8 0 2 14,8-2-2-14,9-11 0 14,6 6-1-14,-3 4 0 13,-1 3-3-13,-5 0 3 14,7 0 1-9,4-2-1-5,9-2 0 14,2-1 3-14,1 4-4 14,3 1 3-14,1 0-3 13,12 0 1-13,0 0-1 0,11 0 1 13,6 0-1-13,2 0 1 14,6 0-2-14,8 0 0 13,3 1 0-7,4 4 2-6,3-3-2 13,1 0-1-13,4-2 1 14,0 2-3-14,0-2-1 14,0 2-5-14,0 2 0 13,2 2 0-13,20 5 7 14,12 0 2-14,21 1 2 13,23 2 1-7,18-2-1-6,16-1 11 14,2 1-9-14,-4-3 1 13,-2-3-2-13,-8 0-1 14,-2-6 1-14,3 0-1 14,5 0 4-14,15 0-3 13,15 0 0-13,13 0 0 14,12 0-1-9,6 0 2-5,-2 0-4 0,-9 0 3 13,-13 0-2-13,-14 0 1 14,-13-10 0-14,-14-4 2 13,-8 0 3-13,-14-1 0 14,-4 4-4-14,-4 3-1 13,-4 4 3-13,-5 4-3 14,-9 0 0-8,-10 0 0-6,-9 0-2 13,-8 0 2-13,-9 0-1 14,-5 0 1-14,-8 0 0 13,-3 0 0-13,-2 0 4 14,0 0 0-14,0 0 7 14,0 0-3-14,0 0 3 13,0 0 0-7,0 0 0-6,0 0-1 13,0 2-5-13,0-2 2 14,0 0-5-14,-2 0 6 14,2 0-8-14,-3 0 5 13,3 0-3-13,0 0 1 14,-2 0-3-14,2 0 0 14,0 0 0-9,0 0 1-5,0 0-2 0,0 0 2 13,0 0-1 1,0 0 0-14,-2 0 2 0,0 0-2 13,0 0 0-13,0 0 0 14,-1 0-2-14,3 0 2 13,0 0-4-13,-2 0-1 14,0 0-12-9,-2 0 0-5,-1 0-14 14,-6 0-10-14,-14 12-10 14</inkml:trace>
    </iact:actionData>
  </iact:action>
  <iact:action type="add" startTime="64942">
    <iact:property name="dataType"/>
    <iact:actionData xml:id="d3">
      <inkml:trace xmlns:inkml="http://www.w3.org/2003/InkML" xml:id="stk3" contextRef="#ctx0" brushRef="#br0">6215 9124 1 0,'98'-14'5'1,"-1"-6"-5"13,9-5 5-13,2-2-4 14,6-4 5-14,-2 2-6 13,-12 4 2-13,-11 4-2 14,-16 8 0-9,-8 3-1-5,-5 2 1 14,0 2-1-14,-4 4 2 14,-6 2-2-14,-6 0 2 13,-11 0-2-13,-4 0 1 14,-2 0 0-14,0 0 0 14,0 0 0-14,2 2 0 13,0 4 1-7,0 0-2-6,2-2 2 13,-2 0-2-13,0 0 1 0,0-2 0 13,-2-2 0-13,-3 0 1 14,-4 0-1-14,-6 0 0 13,-3 0 4-13,-5 0 1 14,3 0 3-14,5 0-3 13,1-6 4-7,3-12-2-6,3-2 2 14,-4-6-4-14,5-9 0 13,-1 0 4-13,0-7-9 14,0-4 7-14,-3-5-5 14,-7-2 8-14,-5-8-10 13,-2 1 4-13,-4-2-3 14,0-2 1-9,-10 4-2-5,-15 4 1 14,-4 3 4-14,0 7-2 14,0 0 2-14,0 2-5 13,5 1 7-13,-5 2-7 14,2 2 1-14,-2 6-1 13,0-2 0-13,-2 5 1 14,6 2 1-14,-4 1-4 5,0 2 4-5,0 3-2 13,-2-1 2-13,-2 3-3 14,2 3 2-14,-3-1-1 13,-6 4 0-13,-7 2 0 14,-2 1 0-14,-4 4 2 14,-3-2-4-14,5 1 5 13,-8 3-5-7,-3 0 3-6,-2 4-2 14,-17 1 1-14,-6 0 0 13,-7 0-1-13,-8 0 2 14,4 8-3-14,1 2 5 13,7 0-6-13,12 0 5 14,-3-1-2-14,2 0 0 14,2-1 0-9,4-3 0-5,13-2 0 14,11-3 5-14,9 0-5 14,2 0 2-14,3 0-1 13,0-5-1-13,2-2 0 14,0 5 0-14,-5 2-2 0,-7 0 1 12,-4 0 0-12,-4 3-1 14,-5 8 0-9,-3 1 3-5,-1 2-3 14,4 1 2 1,-9 2-4-15,3 1 2 0,-3 2 4 12,-7 0-4-12,-8 0 6 14,-3 3-6-14,-2 1 4 14,5-1-2-14,19-2 1 13,12-2-2-7,9-2 1-6,15-5 0 13,12 2-3-13,5-3-3 14,8 6 3-14,0 4-1 14,0 8 3-14,2 3-6 13,0 6 7-13,0 4-3 14,6 2 1-14,4 0 0 14,0-5 2-9,3-6-1-5,-1-1-1 14,3-3 1-14,3 4-1 13,3 4 2-13,3 1 0 0,2 0 0 13,3-4 1-13,1-4-5 14,1 0 4-14,6-3-2 13,6 1 2-13,9 2 0 14,5 2 2-9,6 4 1-5,2 2-3 14,-3 0 1-14,-2 0-1 14,-7-7 0-14,-6 1 0 13,-5-6-1-13,1-3 1 14,-3-5 1-14,0-3 0 13,3-6 2-13,-1 0-3 14,7-4 5-8,0 1-5-6,0-4 5 13,3 1-5-13,-4-1 4 14,4-1-4-14,1-1 0 14,5 2 0-14,1-2 0 13,3 0 2-13,0 0 1 0,3 0-5 13,4 0 4-13,-1 0-1 20,7 0-1-20,4 0 1 0,2-5-2 13,2-2 2-13,4-5-3 13,2 2 4-13,-2-2-1 14,-3 0-1-14,-6 0 0 13,-9 4 0-13,-4 3 0 14,-7-4 0-14,-5 4 1 14,-1-4-1-9,-6-1 1-5,-3 2 3 14,-5-2-4-14,-9 0 5 13,-10 4-5-13,-5 3 3 14,-9 3 0-14,-3 0 0 14,-2 0 3-14,0 0 0 13,0 0 8-13,0 0-1 14,0 0 9-8,0 0-12-6,0 0-6 13,0 0-4-13,0 0 0 14,0 0 0-14,0 0-3 13,0 0 3-13,0 0-4 14,0 0 2-14,0 0 0 0,0 0 1 13,0 0-1-13,0 0 2 20,0 0 0-20,0 0 1 0,0 0-1 12,0 0 1-12,0 0-2 14,0 0 3-14,0 0-1 14,0 0 2-14,0 0-1 13,0 0-1-13,0 0 2 14,0 0-2-14,0 0 0 14,0 0-2-9,0 0 1-5,0 0-1 14,0 0-2-14,0 0 1 13,0 0-1-13,0 0 3 14,0 0-2-14,0 0 1 14,0 0 1-14,0 0 0 13,0 0-2-13,0 0 4 14,0 0-4-9,0 0 4-5,0 0-2 0,0 0 0 13,0 0 0 2,0 0-1-15,0 0 0 0,0 0 1 12,0 0-12-12,0 0 0 14,0 0-21-14,0 0-13 14,0 0-57-14</inkml:trace>
    </iact:actionData>
  </iact:action>
  <iact:action type="add" startTime="69160">
    <iact:property name="dataType"/>
    <iact:actionData xml:id="d4">
      <inkml:trace xmlns:inkml="http://www.w3.org/2003/InkML" xml:id="stk4" contextRef="#ctx0" brushRef="#br0">15263 8722 5 0,'0'0'0'15,"0"0"0"-14,0 0-1 14,0 0 0-14,0 0-1 13,0 0 1-13,0 0 1 14,0 0 3-8,0 0-3-6,6 0 1 13,7 0-1-13,8 4 3 14,8 6 6-14,4 1-9 13,5-2 6-13,5 2-5 14,3-1 1-14,10 2 1 0,4 0-2 13,9 2 0 1,3-1 0-8,-6-1 1-6,5 1 0 13,3-3 1-13,4-1-3 14,9-7 6-14,9 1-3 0,5-1 1 13,-1-2 2 1,-5 0-5-14,-1 2 3 0,-3 0-3 13,10 1 0-13,6 2 1 14,2-3-4-9,2 0 4-5,5-2-2 14,7 0 2 0,4 0-2-14,1 0 2 0,-11 0-2 13,-5 2 0-13,-7 8 3 14,-1 1-5-14,-2-4 2 13,2 0 0-13,-4-4 2 14,0-3 0-9,7 0 0-5,7 0-2 14,1 0 3-14,15 0-1 14,-1-12-3-14,10-2 2 13,1-2-1-13,-4 4 0 14,-11 5 1-14,-11 0-1 14,-8 0 0-14,-3 2 3 0,-10-1-2 19,-6 0 1-19,-6 3 1 0,-8 3-3 12,-5 0 0 3,0 0 1-15,-3 0-1 14,-3 0 0-14,1 0 0 13,-7 0 1-13,-3 3-2 0,-6 1 2 13,4 4-2-13,1-8 1 13,0 0-1-7,0 0 2-6,0 0-1 14,-6-6 0-14,-3-6 0 13,-1 3 1-13,-5-4-1 14,-3 3 7 1,-10 2-6-15,-7 0 5 0,-13 4-2 12,-4 1 1-12,0 2-1 14,0-3 2-9,-16-3 5-5,-13-5-8 14,-20 1-3-14,-7 4 0 14,3 2-2-14,4 3 4 0,8-2 2 12,10 1-4 3,-2-1 1-15,-5 1-2 13,3 1 2-13,-10-4 0 0,-2 2 3 20,-6-3-6-20,-5 2 4 0,-7-1-2 12,-11-1 1-12,-2 0-1 14,-11-2 0-14,-4 2-1 13,-11 0 1 2,0 4-2-15,0-1 2 0,10-3 1 13,5 1-1-13,6-4 2 13,-4 3-2-7,-6-2 0-6,-7 1-1 13,-8 2 0-13,4 0 1 14,-10 2 1-14,2 2 0 14,-4 2-2 0,-4 0 3-14,2 0-5 0,-4 0 5 13,-2 0-4-13,-5 4 2 14,-4 4 0-9,6-2-1-5,7-1 2 14,6-2-2-14,8-3 3 0,0 2-3 12,4-2 3-12,-1 2-3 14,-2 1 2-14,0-3-1 14,1 0 0 0,0 0 0-14,9 0 0 0,3 0 4 13,1-10-9-8,-3-1 9-5,-6 3-8 14,-3 0 5-14,3 2-2 14,5 5 1-14,5-2 0 13,3 3-1-13,8 0 1 14,-2 0-1-14,-4 6 2 14,0 11-4-14,-4 0 5 13,3 5-5-7,7-1 4-6,3-2-2 13,5-1 1-13,9-4 0 14,4 1 0-14,11-6 3 14,7 3-6-14,2 5 6 13,3 0-6-13,1 2 1 14,3-3 1-14,8 0-1 13,5-6 1-7,7-4 1-6,9 0-3 0,0-6 3 13,2 2-5-13,0 0-3 13,0 4-17-13,9 6 9 14,20 4 16-14,6 0 0 13,13 2 2 2,7-3-1-15,10-6 2 0,12-1 0 13,6-2-3-8,6-4 1-5,5 0 0 14,4-2 0-14,7 2 3 14,-1 0-4-14,4 4 1 13,-4 0-1-13,2 2 0 14,-2-1 1-14,1-3 0 13,-1 1-1-13,2 0 0 14,-2-4 0-8,-2 2 2-6,4-3-2 0,2 0 0 12,4 0 1 3,2 0-1-15,2 0 2 13,-3-9-4-13,3-5 2 0,4-2 0 13,1 10 0-13,-3 2 0 14,0 4 1 0,-6 0-1-14,-7 0 0 5,-8 0 0-5,-7 0-1 13,-1 0 3-13,-4 0-2 14,0 0 1-14,4 2-2 14,4 0 2-14,7 1-2 13,8-3 1-13,3 0 0 14,5 0 0-14,4-5 0 14,-4-5-1-9,-7 8-1-5,-10 2 2 14,-6 0-4-14,-1 0 3 13,-1 0 1-13,0 4 1 14,-3-2 0-14,-11-2 0 14,-7 0-1-14,-6 0 3 13,-3 0-6-13,-7 0 6 14,4 0-3-9,-4 0 1-5,-9-4-1 14,-5 2 0-14,-9-1 0 14,-12 0-1-14,-4 3 2 13,-7 0-1-13,-8 0 1 0,0 0 0 13,0 0 0-13,0 0-2 14,0-2 1-14,-13-5 0 13,-9 2 0-7,-9-4 0-6,-14-2 0 13,-6 1 0-13,-3-1 6 14,0 2-6-14,2-1 4 14,2 0-3-14,-1 2 0 13,0 6-1-13,-3 0-2 14,-8 2 1-14,-7 0 1 13,-14 0-3-7,-10 4 2-6,-15 4 0 14,-14 0 1-14,-14-1 0 13,-11-5 1-13,0 3-1 14,0-3 0-14,7-2 0 13,5 0 4-13,11 0-4 0,3 0 0 13,-1 0 2-13,1 0-3 14,1 0 2-9,11 0-1-5,10 0 1 14,15 0 0-14,15-4-2 14,6-1 2-14,15-4-3 13,11-1 4-13,8 2-4 14,10 0 4-14,5-1-5 13,3 2 2-13,3 2-4 14,3 3 1-8,0-5-15-6,1-1-18 13,-1-6-15-13</inkml:trace>
    </iact:actionData>
  </iact:action>
  <iact:action type="add" startTime="72168">
    <iact:property name="dataType"/>
    <iact:actionData xml:id="d5">
      <inkml:trace xmlns:inkml="http://www.w3.org/2003/InkML" xml:id="stk5" contextRef="#ctx0" brushRef="#br0">16484 7698 0 0,'65'5'0'15,"-5"-5"1"-14,-2 0 4 14,-9 0-5-14,-7 0 3 13,-15 0-1-13,-12 0-1 14,-9 0 0-9,-6 0-1-5,0 0 5 14,0 0 0-14,-19 0 8 0,-10 0-7 13,-11 0 2-13,-11 0-7 13,-1 7-1-13,0-2 0 14,-2 4 0-14,2-4 0 14,4 2 3-14,1 1-6 20,5-3 6-20,3 4-3 0,8-6 2 12,9 4-4-12,10-3 0 14,8-2 1-14,4-2-6 14,0 1-4-14,0 2-12 13,18 0 13-13,9-2 10 14,7-1 1-14,-1 0 12 14,-6 0-9-9,-8 0-2-5,-9 0-2 14,-6 0 0-14,-4 0 0 13,0 0-4-13,0 0 4 14,0 0 0-14,0 0 0 14,-10 0 2-14,-9 0 5 0,-8 0-4 12,-2 0 0 3,0 0-1-10,7-4 0-5,4 1 1 14,9 2 0-14,4 1 0 14,1 0-3-14,4-2 0 0,0 2-2 12,0 0 1-12,0-2-1 14,0 2-7-14,2 0-3 14,16 0 8-14,4 4-1 13,7 10 6-7,0 2-2-6,2 0-8 13</inkml:trace>
    </iact:actionData>
  </iact:action>
  <iact:action type="add" startTime="73280">
    <iact:property name="dataType"/>
    <iact:actionData xml:id="d6">
      <inkml:trace xmlns:inkml="http://www.w3.org/2003/InkML" xml:id="stk6" contextRef="#ctx0" brushRef="#br0">19152 7781 1 0,'-41'-9'3'1,"11"3"-1"13,12 1-1-13,12 2 8 0,6 1-5 13,0-2-4-13,2 1-6 20,36 3-4-20,24-7 10 0,23 1 10 13,11-2-6-13,-3 0-2 13,-8 0 2-13,-10-1-4 14,-9 2 2-14,-8 1 0 13,-12 2 0-13,-15 1 1 14,-10 2-5-14,-17 1 2 20,-4 0-7-20,0 0-4 0,0 0 5 13,0 0 4-13,-20 0 2 14,-12 0 9-14,-7 0-9 13,-1 0 4-13,-1 0 1 14,3 0 3-14,5 0-6 13,2 0 0-13,6-4-2 21,10 3 1-21,8-5 1 0,7 5 4 12,0-3-3-12,0 2-3 14,18 0-14-14,13 0 11 13,11-1 3-13,10 0 7 14,1-1-5-14,-11 2 1 14,-8-1-2-14,-16 3 1 0,-12 0-2 19,-6 0 5-19,0 0-1 0,0 0-4 12,-13 0 3-12,-5 0 7 14,3 0-7-14,-1 0 2 14,7 0-1-14,3 0-1 13,3 0-3-13,-4 0-2 14,1 0-1-14,-3 0-3 14,0 0 2-9,6 0-2 10,1 0-5-15,2 0 2 0,0 0-6 12,0 0 7-12,0 0-5 14,0 3 11-14,0-1 2 14,0 4-2-14,0-2 1 13,0 0 1-13,-2 0 0 0,2-2 0 19,-2-2 0-19,2 0 0 14,-2 0 0-14,0 0 0 14,2 0 6-14,-3 0 0 13,3 0 4-13,0 0-2 0,0 0-5 13,0 0 5-13,0 0-7 14,0 0 4-14,0 0-5 13,0 0 0-7,0 0-3-6,0 0 1 13,0 0-3-13,0 1-3 14,0 5-2-14,0-1 5 14,0 2 4-14,0-5 2 13,0 3 1-13,0-5-1 14,0 2 0-14,0-2-1 13,0 0 2-7,0 0-2-6,0 0 2 14,0 0 1-14,0 0-2 13,0 0 1-13,0 0-1 14,0 0-2-14,0 2-4 13,-2 6-2-13,-9 4 5 14,0 3-5-14</inkml:trace>
    </iact:actionData>
  </iact:action>
  <iact:action type="add" startTime="85006">
    <iact:property name="dataType"/>
    <iact:actionData xml:id="d7">
      <inkml:trace xmlns:inkml="http://www.w3.org/2003/InkML" xml:id="stk7" contextRef="#ctx0" brushRef="#br0">5266 10624 1 0,'4'-2'6'1,"-4"-1"1"13,2-1-4-13,-2 4-4 14,0 0 2-14,0 0-2 13,0 0-4-13,2 0-2 14,7 0 3-8,3 0 4-6,13-1 0 13,6-3 0-13,10-2 1 14,3-1-1-14,6 2 0 13,6 0 2-13,4 1-2 14,4 1 1-14,7-4-1 14,8 3 0-14,10 0 1 13,15-1 0-7,8-4-1-6,6-3-1 14,2 0 1-14,10-4-1 13,5 2 1-13,6-2 0 14,-5 4 0-14,-12 2 0 13,-12 2 0-13,-7 1 1 14,-13 7-3-14,-8 0 4 14,-6 0-4-9,-7 0 3-5,-6 0-2 0,0 0 1 13,-2 7 0 1,-1 1 1-14,5-2-1 0,-1 0 0 29,-3-1 2-29,-5 0-2 0,-7-3 0 0,-7-2 0 11,-6 0 1 4,-1 0-1-15,-6 0 0 4,-8 0 0-4,-4 0 0 14,-9 0 0-14,-7 0 0 14,-3 0 2-14,0 0-1 13,0 0 3-13,0 0 8 14,-5 0 1-14,-8-4 5 14,-11-4-2-14,-8-2-14 13,-10 0-2-7,-11 3 0-6,-16 2 1 13,-14 3-1-13,-13 2-1 14,-11 0-1-14,5 0 2 14,-3 4-2-14,0 8 2 13,-4-1 0-13,-4 1 2 0,-6 1-5 13,1 0 6-13,8-5-6 20,10-7 6-20,16-1-3 0,10 0 1 13,14 0 1 1,13 0 1-14,14-8-3 0,4 0 3 13,11 2-2-13,7 0-1 14,4 2 3-14,7 1 0 13,0 3 0-13,0-3-3 14,0 3-3-9,0 0 0-5,0 0-2 14,7 0-5-14,22 0 2 14,18 0 8-14,15 0 4 13,9 0-3-13,10 3 2 14,-2 6-3-14,0-4 2 14,-2 2-2-14,0 1 2 13,1-3-2-7,4-2 0-6,-2-1 0 13,3 0 0-13,-1-2-1 14,-1 2 3-14,1-2-4 0,10 3 2 13,14-3 0-13,6 0 3 13,4 0-3-13,4 0 0 14,-7 0 3-14,6 0-6 13,-5 0 5-7,-9-5-2-6,-9 3 1 14,-11 0-1-14,-4 0 0 13,-2 1 0-13,-2 1-1 14,-1 0 2-14,-5 0-1 13,-2 1 2-13,-3 7-2 14,-6 4 0-14,2-1-1 14,5-2 1-9,6 4 0-5,10-6 1 14,6 4 0-14,0-3-2 14,3 1 4-14,1-2-6 13,3-2 4-13,4-2-1 14,-3-3 0-14,-8 0 0 13,-9 0 0-13,-4 0 0 14,3 0-1-8,4 0 1-6,4-3-1 13,5-2 2-13,-5-4-1 14,0 4 0-14,-8-4 0 13,4 1 1-13,-2 2 1 0,5-3-2 13,1-1 1-13,-4-1-2 14,4-1 2-14,-7 0-1 13,2-1 1-7,3 1-2-6,4 1 1 13,7 5 0-13,0 4-1 14,-1 2 1-14,-5 0-2 14,-8 0 4-14,-13 0-5 13,-9 5 3-13,-10-2-2 14,-8 1 4-14,-4-4-2 14,-6 2 0-9,-5-2 0-5,-2 0 0 14,-2 0 1-14,-5 0-1 13,-3 0 2-13,-3 0-2 14,-8 0 1-14,-4 0-1 14,0 0 2-14,0 0 3 13,0 0-2-13,0 0 0 0,0 0 6 19,-8-6-8-19,-8-6-1 0,-7-2 2 13,-2 0-2-13,0 0 0 14,-7 2 1-14,5 0-1 13,1 0 2-13,-6 4-3 14,-1-1 1-14,-8 4 0 13,-7 3-1-13,-4-3 0 14,-6 0 2-8,-2-1-1-6,-5-4 1 13,-5 2-1-13,-11 0 0 14,-10 1 1-14,-9 5-2 14,-10 2 1-14,-4 0 0 13,-4 0 0-13,3 7-1 14,5 0 2-14,14 4-2 13,14-3 1-7,8-2 0-6,5-2 0 14,0-4 1-14,2 0-2 13,-2 0 2-13,-1 0 3 14,-3-6-4-14,0-5 0 13,-8 6 0-13,-6-2 0 14,-8 4 0-14,-13 1 0 0,-7-2 0 13,-3 1 1-8,-3 1-2-5,3 2 2 14,6 0-2-14,10 0-2 13,11 0 3-13,12 11 0 14,6 4-1-14,7 0 0 14,-2-3 2-14,13-2-2 13,8-6 2-13,11-4 0 14,14 0 2-9,7 0 0-5,9 0 0 14,6 0-1-14,0 0-2 14,0 0-17-14,0 0 3 13,14 0 2-13,17 0 12 14,19 0 0-14,7 0 5 14,5 0-3-14,8 0 1 13,-1 0-3-7,2 0 1-6,7 2 0 13,7 10 0-13,5 2-2 14,1-2 2-14,2 2-2 14,7-5 1-14,10 0 0 0,15-3 0 12,6-6 1-12,8 2 0 14,-2-2-1-14,2 3 0 13,-6 0 3-7,0-1-3-6,-4 2 0 14,2-1 0-14,3 0 0 13,-3-3 1-13,-4 0-1 14,-6 0 1-14,-8 0-2 14,-2 0 2-14,-5 0-3 13,-19 2 3-13,-14 7-2 14,-15 3-3-9,-11-4 3-5,-11-1 1 14,-10-2-2-14,-10-2 0 14,-8-1 0-14,-5 0 1 13,-3-2-4-13,0 0 4 0,0 0 2 13,0 0 7 1,0 0 1-14,0 0-3 0,0 0 0 13,0 0-5-7,0 0-1 8,0 0 0-14,0 0 0 0,0 0-1 13,0 0-1-13,0 0 1 13,0 0 1-13,0 0 1 14,0 0 1-14,0 0 0 14,0 0-1-14,0 0 5 13,0 0-6-7,0 0 0-6,0 0 1 14,0 0-3-14,0 0 2 13,0 0-1-13,0 0-3 14,0 0 4-14,0 0 0 13,0 0 3-13,0 0-3 14,0 0 1-14,0 0-1 14,0 0 1-9,0 0 3-5,0 0-3 14,0 0 1-14,0 0-2 13,0 0 0-13,0 0-1 14,0 0 0-14,0 0 1 14,0 0-6-14,0 0 6 0,0 0-5 12,0 0 3-12,0 0-3 14,0 0-2-9,0 0 1 10,0 0-4-15,0 2-5 0,0 13-24 13</inkml:trace>
    </iact:actionData>
  </iact:action>
  <iact:action type="add" startTime="88992">
    <iact:property name="dataType"/>
    <iact:actionData xml:id="d8">
      <inkml:trace xmlns:inkml="http://www.w3.org/2003/InkML" xml:id="stk8" contextRef="#ctx0" brushRef="#br0">18687 10721 3 0,'67'5'0'15,"-5"-1"0"-14,-4-2 3 14,-2 1-3-14,-1-3 1 0,3 0 3 12,2 0-3-12,2-13 1 14,4-3 2-14,-4 2-4 14,-7 6 1-14,3 0 0 20,2 4-2-20,3 0 4 0,7 2-2 12,1 2-1-12,4 0 0 14,-1 0 0 1,-3 0 0-15,-4 0-1 0,-7 0 2 12,-2 0 0-12,-4-4-1 14,-3-3 4-14,-4 4-4 14,-7-1 3-9,-6 1-3 10,-7 1 2-15,-2 2-2 13,0 0-2-13,2 0 1 0,6 0 0 13,3 0-2-13,5 2 6 14,-2 5-3-14,4-2 0 13,-3-2 0-13,-2-1 2 14,-3-2 0-9,1 0 1-5,-7 0 2 14,-4 0 2-14,-5 0-6 14,-7 0-1-14,-3 0-1 13,0 0 1-13,5-2-1 14,4-10 1-14,3-5 0 14,-5-3 1-14,4 6-1 0,-3 2 1 12,-3 2 0-6,-3 4 1-6,-6 2 3 13,-3 3-2 2,-3-2 3-15,0 2 1 0,0-2-6 13,0 1 7-13,-7-2 2 13,-13-1-3-13,-9 1-7 14,-9-3 1-14,3-1 0 13,3 3 3-7,5-2-2-6,3 2 0 14,1-2-2 0,-8-1 2-14,-2 3-5 0,-7 3 6 13,-7-3-6-13,-3 3 6 14,-7 0-5-14,-3-1 5 13,0 0-3-13,-3 1 0 14,3 2-1-9,-2 0 1-5,2 0 0 14,-4 0-2-14,-2 0 4 14,-3 12-5-14,-4 0 6 13,-2-4-5-13,4-6 4 14,3-2-2-14,2 0 0 13,6 0 0-13,0 0 0 0,5 0 2 13,1-3-3-7,0-4 2-6,1 1-2 13,-5 0 0-13,-3-1 1 14,1 4 0-14,0-1 0 14,0-1 1-14,5 0 0 13,-5-1-1-13,-1 2 1 14,-3-1-2-14,-4-2 1 13,4 2 0-7,4 3 0-6,2 2 0 14,5 0-1-14,8 0 0 13,3 2-1-13,8 7 2 14,10 1-1-14,5 0 1 13,11 5-2-13,8-3 0 14,0-1-3-14,0 0-9 0,0 1 2 19,11 0 3-19,13-3 2 0,10 1 7 13,3-3 0-13,8-2 6 13,2-1-5 2,0 0 4-15,4 1-4 14,0-1-1-14,7-3 3 13,2 3-3-13,3-1 2 0,3-1-1 13,0 2-2-7,1-3 2-6,8-1 0 13,8 0-1-13,8 0 0 14,7 0 0-14,3-3-1 13,-1 1 1-13,-4 2 0 14,-3 0 0-14,-2 0 1 14,-3 0-2-14,-4 0 2 13,-4 0-2-7,-4 2 0-6,-2-2 1 13,0 0 0-13,1 0 0 14,8 0 4-14,4 0-4 14,4 0 0-14,-2 0-2 13,-4 0 1-13,-1 0-1 14,-1-2 2-14,-12-10-1 0,-6 1 1 13,-20 6-2-8,-16 1 4-5,-13-1-1 14,-12 5 0-14,-4-2 7 13,0 2-3-13,0-2 2 14,0 1-1-14,0-1-1 14,-4-3 3-14,-4 4-8 13,4-2 6-13,2 3-3 14,2-2-5-9,0 2 4-5,0-2-4 14,0 1 4-14,0 1-2 14,0 0 0-14,0 0 0 13,0 0 1-13,0 0 0 14,-5-3 0-14,-1 1 1 14,0 0-4-14,-6 0 2 13,-1 2 0-7,5-1-3-6,0-1 0 13,3 2 3-13,1-3-2 14,-2 3 1-14,-6 0-5 14,-3 0 1-14,-6 5-14 0,1 6-8 12,3-3-27-12</inkml:trace>
    </iact:actionData>
  </iact:action>
  <iact:action type="add" startTime="104918">
    <iact:property name="dataType"/>
    <iact:actionData xml:id="d9">
      <inkml:trace xmlns:inkml="http://www.w3.org/2003/InkML" xml:id="stk9" contextRef="#ctx0" brushRef="#br0">12773 11350 10 0,'-23'0'12'15,"-6"0"-12"-8,-8 0 2-6,-6 0-2 13,-4-3 2-13,-6 2 0 14,-5 1-1-14,-11 0-1 0,-12 0 0 13,-17 0 0-13,-14 8-1 13,-3-1 2-13,1-3-1 14,7-4 1-14,9 0 0 13,7 0 1-7,4 0-2 9,11 0 0-15,12 0 0 0,10 0 3 12,9-4-3-12,10-3 2 14,1 0 1-14,5 6-5 14,2-3 2-14,8 1 0 13,1 1-1-13,5 0 1 14,3 0 1-9,4 2 1-5,3 0-4 14,3-1 5-14,0 1-6 14,0 0 1-14,3 0-9 13,26 0-6-13,22 7 17 14,22 14 9-14,23 2-9 14,18 1 6-14,6-4-6 13,5 1 0-7,0-13 0-6,0-8 0 13,-3 0 1-13,-4 0-1 0,-10-14 3 13,-12-1-1 2,-14 4 1-15,-11 2-1 0,-13 6-2 12,-11 3 2 3,-11 0-4-15,-12 0 0 0,-10 6 0 19,-8 2-3-19,-6 0-4 0,0-2-1 13,-6 6 8-13,-34 4 2 13,-18 6 9-13,-18 0-3 14,-9-4-4-14,1-4 1 13,-1-7 0-13,2 0 4 14,5 1-6-14,4-2 0 14,14-4-1-9,18-2 4-5,15 0 3 14,18 0-1-14,7 0 6 13,2 0-5-13,0 0 3 14,0 0-10-14,5 0-7 14,17-2 1-14,9-2 6 13,10 2 3-13,5 2-3 14,-9 0 0-9,0 0-5-5,-6 0 4 14,-2 4-2-14,0 6 2 0,-1 7-1 13,7 7-5-13,0 11-5 13,9 3-21 2</inkml:trace>
    </iact:actionData>
  </iact:action>
  <iact:action type="add" startTime="106802">
    <iact:property name="dataType"/>
    <iact:actionData xml:id="d10">
      <inkml:trace xmlns:inkml="http://www.w3.org/2003/InkML" xml:id="stk10" contextRef="#ctx0" brushRef="#br0">14862 11311 4 0,'91'-10'2'1,"3"2"1"0,-5 4-2 12,2 2-1 3,-5 2 0-10,6 0 0-5,2 0-1 0,0 0 1 13,1 0 0 2,-15 6 1-15,-8 2-2 0,-12 1 2 12,-13-1-4-12,-2-3 5 14,-8 4-2-14,-1-4 0 13,-7 4 0-13,-7-4 0 14,-11-1-2-8,-7-1 1-6,-4-1 1 13,0-2 0-13,0 0 3 14,-2 0 0-14,-13 0 8 14,-14 0 4-14,-14 0-11 13,-12 0-3-13,-17-2 1 14,-7-2 0-14,-6 0 0 13,-13 4-1-7,-5 0-1-6,-10 0 2 14,-8 1-4-14,-4 12 2 13,0 1 0-13,10-2 0 14,7-4 1-14,15-6-2 13,8-2 5-13,8 0-4 0,-2 0 2 13,12-12 0-13,3 2-2 20,4 1 0-20,10 1 2 0,8 1-2 13,15 0 2-13,11 3 0 14,10 3 7-14,6-2-8 13,0 1-1-13,0 2-3 14,0 0-6-14,18 0-12 13,22 0 19-13,24 0 2 21,19 0 6-21,11 0-3 0,4 0-3 12,2 0 0-12,3-2 2 14,11-3-3-14,15-4 2 13,8 2-1-13,4-3 1 14,-2 2 0-14,-14 4-1 14,-12 1 2-14,-12 3-4 13,-18 0 4-7,-13 0-4-6,-16 0 2 13,-14 12-1-13,-13 6 0 14,-17 0-5-14,-10 3-8 0,0-1-4 13,-29 2 17-13,-17 1 1 13,-14 2 8-13,-8-8-8 14,-5 3 6-14,-7-5-5 20,-2-1 2-20,-5 6-3 0,0 1 1 13,4-7-1-13,12 6 3 13,17-8-3-13,17-5 0 14,14-2 0-14,10-5 3 14,6 0-2-14,7 0-1 13,0 0 6-13,0 0 5 14,0 0-5-9,0 0-6-5,9 0-3 14,4 0-5-14,10 0-2 14,4 0 2-14,4 20-18 13</inkml:trace>
    </iact:actionData>
  </iact:action>
  <iact:action type="add" startTime="109420">
    <iact:property name="dataType"/>
    <iact:actionData xml:id="d11">
      <inkml:trace xmlns:inkml="http://www.w3.org/2003/InkML" xml:id="stk11" contextRef="#ctx0" brushRef="#br0">22936 11517 11 0,'-27'0'8'15,"-6"0"2"-14,-2-7-3 14,-2 1 0-9,-3-1-6-5,-5 4-1 14,-6 1 3-14,-3 2-3 14,-6 0 1-14,-4 0-1 13,-7 0 0-13,-10 0 1 14,-6 2-3-14,-9 10 4 0,-7 2-3 12,-6-2 3 3,-7-1-4-9,-8 1 4-6,-1-5-2 13,-2-3 0-13,-3-2 1 0,1 2 0 13,-7-1-1 1,-2 2 2-14,-7-1 1 14,-7 2-3-14,3 0 3 0,2 2-2 13,2-2-1-13,2-2 0 13,0 0 0-7,1 2 0-6,8-2-3 14,16 4 6-14,22-2-6 13,25-1 6 2,15-2-3-15,19-1 1 0,12-2 0 12,14 0 0-12,6 0 3 14,5 0 4-14,0 0-2 14,0 0 5-9,0 0-5-5,22 0-3 14,26-14-1 0,25-3 0-14,20-3 0 0,10 3 2 13,-5 5-4-13,2 4 0 14,0-1-1-14,6 4 2 13,0-2-1-13,6-2 1 14,6 1-2-9,5 0 2-5,6-2-1 0,5 2 0 13,13 0 0-13,7 1-2 14,11 0 4-14,2 1-4 13,-9 6 5 2,-10-1-5-15,-19 1 3 0,-21 0-2 13,-9 0 2-13,-14 0-1 13,-7 0 0-7,-10 0 0-6,-12 0-1 13,-13 0 3-13,-12 3-4 14,-16 1 2-14,-6 0-1 14,-4 4-6-14,0-1 4 13,-1 0-3-13,0-3 3 14,-2-2 1-14,-2-2 4 14,0 0-2-9,0 0 1-5,0 0-1 14,0 0 1-14,0 0 1 13,0 0 1-13,0 0-2 0,0 0-1 13,0 0 1-13,0 0-2 14,0 0 0-14,0 0 1 13,0 0 0-13,0 0 3 14,0 1-3-9,0-1 0-5,0 0 0 14,0 0 0-14,0 0 0 14,0 0 2-14,0 0 0 13,0 0-2-13,0 0 3 14,0 0 0-14,0 0 2 14,0 0-4-14,0 0 1 13,0 0-1-7,0 0 1-6,0 0-2 13,0 0 1-13,0 0-1 14,0 0 2-14,0 0-1 14,0 0-1-14,0 0 5 13,0 0-1-13,0 0-2 0,0 0 1 13,0 0-3-13,0 0 6 20,0 0-3-20,0 0 4 14,0 0-7-14,0 0 5 0,0 0-2 12,0 0 0-12,0 0-3 14,0 0 0-14,0 0 0 13,0 0-2-13,0 0 1 14,0 0 1-14,0 0-2 14,0 0 4-9,0 0-2-5,0 0 0 14,0 0 0-14,0 0 0 13,0 0 1-13,0 0-2 14,0 0 4-14,0 0-6 14,0 0 4-14,0 0-2 13,0 0 2-13,0 0-1 14,0 0 0-8,0 0 0-6,0 0-1 13,0 0 4-13,0 0-6 14,0 0 3-14,0 0-2 0,0 0-1 12,0 0 2-12,0 0 1 14,0 0-2-14,0 0 1 14,0 0-6-14,0 0 3 13,0 0-8-7,0 3-2-6,0 6-17 13,0 6-1-13</inkml:trace>
    </iact:actionData>
  </iact:action>
  <iact:action type="add" startTime="112786">
    <iact:property name="dataType"/>
    <iact:actionData xml:id="d12">
      <inkml:trace xmlns:inkml="http://www.w3.org/2003/InkML" xml:id="stk12" contextRef="#ctx0" brushRef="#br0">4977 12314 4 0,'-2'-4'9'15,"0"-1"-2"-14,2 5 1 14,-2-3 0-14,2 1 0 13,0 2-2-13,0 0-5 14,0 0-2-14,0 0-1 14,0 0 2-9,0 0-5-5,0 0 1 14,0 0-2-14,6 0 3 14,19 0 3-14,13 0 3 13,6-7 0-13,12 2-1 14,8-3 1-14,4-5-1 13,5 0-2-13,3 1 0 14,0 0 0-8,-6 4 0-6,-4 2 1 13,-1 2-2-13,-3 0 2 14,0 4-1-14,7 0 3 0,2 0-5 12,5 0 2-12,-3 0 0 14,2 1 0-14,-2 8 2 14,1-1-4-14,8 1 2 20,5-2 0-20,8-2 0 14,-1 4-1-14,-9-3 2 13,-7-1-2-13,-13 1 1 0,-7 1 0 13,-12-3 0-13,-1 0-1 13,-7 1 1-13,0-2 0 14,-2 3-1-14,-3 2 3 14,3 0-3-9,-1 2 2-5,3 1-2 14,-2-2 2-14,0 1-1 14,-3 0 0-14,-1-2 0 13,-1-1-1-13,-4-2 2 14,-2-1-3-14,2-4 2 13,2 3 0-13,0-3 1 14,5 0 0-8,4 0 0-6,2 0 1 13,6 0-2-13,10 0 1 14,7 0-1-14,9 0 1 0,1 0-1 12,7 0 0-12,5 0 0 14,1 0 0-14,6-7 1 14,7-5-2-14,-1 2 2 20,-3 2-2-20,-1 1 2 0,-7 2-1 13,-4 3 1-13,-8 2-2 13,1 0 2-13,-5 0-2 14,-4 0 1-14,3 0 0 13,-4 7 1-13,7 2-1 14,4-3 0-14,5 0 3 14,2-2-5-9,4-2 2-5,1-2 0 14,0 0 0-14,2-2 2 13,3-14-4-13,-1-2 4 14,-3 6-4-14,-3 4 4 14,-5 0-2-14,-2 4 2 0,1-1-2 12,-6 5 0-12,1 0-2 20,-5 0 2-20,-6 0 0 14,-3 0-2-14,-6 0 4 14,0 0-4-14,-4 0 6 0,1 0-6 12,0 0 4-12,7 0-2 14,5 3 0-14,11 3 0 14,-3 2 0-14,3 0-2 20,-5 1 2-20,-8-4 0 0,-1-3-3 12,1-2 4-12,2 0-1 14,2-16 2-14,2 0-2 14,-1 7 0-14,2 0 0 13,-1 6-2-13,-7 0 4 14,-4 3-4-14,-7 0 4 13,-4 0-4-7,-7 0 2-6,-1 0 0 14,-4 0 0-14,1 3 0 13,-5 2 0-13,2-1 0 14,3-1-1-14,-3 2 2 13,4-5-1-13,-6 0 2 0,2 0-2 13,0 0 0-13,1 0 2 20,1 0-2-20,-1-2 0 14,-1-1 1-14,5-4 0 14,0 2-2-14,4 0 4 0,5 1-6 12,4 0 6-12,1 3-5 14,-3-2 2-14,-5 3-1 13,-6 0 0-13,-7 0 1 14,0 0-2-8,-8 0 4 8,-1 0-6-14,-7 0 8 0,-1 0-6 13,-7 0 4-13,-5 0-2 13,-2 0 0-13,0 0 1 14,0 0 5-14,0 0-3 14,0 3-3-14,0-3 0 13,0 0-2-7,0 0 4-6,0 1-1 14,0-1-1-14,0 0 1 13,0 0-1-13,0 0 0 0,0 0-1 13,0 0 3-13,0 0-4 13,0 0 4-13,0 0-3 14,0 0 2-14,0 0-1 14,0 0 0-9,0 0 1-5,0 0 0 14,0 0 1-14,0 0-1 14,0 0 0-14,0 0-2 13,0 0 3-13,0 0-2 14,0 0 1-14,0 0 2 13,0 0 0-13,0 0-3 14,0 0 5-8,0 0-5-6,0 0 5 13,0 0-5-13,0 0 7 14,0 0-2-14,0 0 7 13,0 0-1-13,0 0 6 14,0 0-5-14,0 0-9 0,0-1 7 13,0-5-10-13,0 3 2 20,0 0 1-20,-2 0-3 0,2-1 3 12,-5 2 0-12,3-2-1 14,0 2-1-14,0-3 0 14,2 5 0-14,-2-5-2 13,2 3 2-13,0 0-3 14,0 2 0-14,0 0-2 14,0 0-4-9,0 0 3-5,0 0-2 14,0 0-10-14,0 0 1 13,0 0-21-13,0 12 1 14,0 5-16-14</inkml:trace>
    </iact:actionData>
  </iact:action>
  <iact:action type="add" startTime="115778">
    <iact:property name="dataType"/>
    <iact:actionData xml:id="d13">
      <inkml:trace xmlns:inkml="http://www.w3.org/2003/InkML" xml:id="stk13" contextRef="#ctx0" brushRef="#br0">16094 11376 9 0,'0'0'14'15,"0"0"0"-14,-7 0-9 14,1 0 0-14,2 0-3 13,-2-3 0-13,6-1 4 14,-2 0-2-14,2-3-1 14,0-1-1-14,-2 0 1 13,0 1-3-7,0 4 5-6,-1 1-4 14,1 2 3-14,2 0-4 0,-2 0 0 12,0 0 0 3,0 0 0-15,0 0-2 0,2 0 4 12,0 0-4-12,0 0 0 14,0 0-4-14,0 12-3 14,0 11 9-9,0 12-2-5,0 4 4 14,0 7-1-14,6-1 0 14,5 3-2-14,-1 0 3 13,-2-2-3 2,1 3 2-15,-5-5-1 0,0-7 0 12,2-6 0-12,-2-9 0 14,-2-5-1-8,0-6 0-6,3 1 2 13,-3-2-3-13,0-2 3 14,0-3-2-14,0-2-1 14,0-3 2-14,-2 0 4 13,4 0 1-13,-4 0 5 14,0-8-4-14,0-18-2 13,0-8-3-7,0-7-2-6,0-4 2 14,0-5-1-14,0-7 2 0,0-2 0 12,0-12-1 3,0 1-1-15,2 3 6 0,9 7-6 12,-3 14 3-12,2 12-1 14,-4 7 5-14,-4 15-1 14,-2 5-2-9,0 5-1-5,0 2-3 14,0 0-3-14,0 0-9 13,0 0 3-13,0 24 1 14,0 8 6-14,0 12 4 14,3 6-2-14,-1 7 0 13,2 5 1-13,-2 4-1 14,-2-2 1-9,0 0-2-5,0-2 2 14,0-5-2-14,0-10 3 14,0-6-3-14,0-9 2 13,-2-9-2-13,0-9 1 14,0-5 0-14,2-7 1 14,0-2-1-14,0 0 9 13,0 0-1-13,-2-20 0 5,-5-10-8 9,0-8-2-14,0-8 2 0,3-2 0 13,0-4 0 2,-3-5 0-15,3-3-4 0,2-1 8 12,-4 3-5-12,0 7 2 14,-1 9 0-14,1 10-1 13,2 11 1-7,-2 10 3-6,2 2-4 14,2 8 0-14,0-2 1 13,0 3-2-13,2 0-4 14,0 0 0-14,0 0-5 14,0 10 2-14,0 19 7 13,0 10 1-13,0 7 0 14,0 5 1-9,6 2-2-5,4-6 5 14,-4 1-8-14,-2 3 8 14,-1-3-8-14,-3-2 5 13,0-3-1-13,0-4 0 14,0-3 0-14,0-2-1 13,0-2 5-13,0 0-8 0,4-2 8 13,0 2-7-7,4-1 6-6,-2-4-3 13,1 0 0-13,1-3 0 14,2-7-4-14,1-3-3 13,-1-6 6-13,2 1-1 14,-3-5-1-14,-1 0 1 14,2-2 2-14,-1 2 0 13,-1-1 0-7,3-3 0-6,3 5 1 14,3-3-1-14,8 3 1 13,4-2-1-13,4 1 4 14,1 2-4-14,2-2 0 13,0-1 2-13,6 3-2 14,5 1 1-14,3-1-1 14,11 1 1-9,4-4-1-5,8 1 2 14,3 1-2-14,2-2 1 13,0 3-1-13,4 0 0 0,7-4 0 13,12-2 0-13,2 0 0 14,1 0-1-14,-7 0 2 13,-6 0-4-13,-5 0 6 14,-3 0-3-9,0 0 2-5,-4 0 2 14,0 0-4-14,-8 0 1 14,-4 6-1-14,-4 0-1 13,-1 2 1-13,5-2 0 14,4-6 1-14,5 0 0 14,1 0-1-14,0 0 1 13,-8 0 1-7,-5 0-2-6,1 0 0 13,0 0 0-13,4-4 0 14,6-3-2-14,2 0 5 14,-4 7-7-14,-1 0 3 13,-3 0 1-13,-1 7 0 14,1 4 1-14,1-1-1 14,-1 0 1-9,4 0-2-5,-3-2 4 0,3 1-6 13,-6-2 4 1,-1 0-2-14,4-4 2 0,3 1 1 13,14 1-2-13,13-4 3 14,3-1-1-14,0 0 0 13,-3 0-4-13,3 0 5 14,11 0-1-9,3-1-2-5,-1-14 7 14,-4 7-5-14,-14 5-1 14,-7 3-1-14,-8 0 0 13,-8 0 1-13,-7 0 0 14,-6 0-1-14,-2 0 2 13,1 0-3-13,-3 0 1 14,1 2 0-8,1-2 0-6,6 0 1 13,5 0 1-13,4 0 0 14,1-11 3-14,-1-3-5 14,-7 5 3-14,-6 2-2 13,-1-5-2-13,-1 0 0 0,4-2 0 13,10 1-1 1,6 4 0-8,5 6 0-6,6 3 3 0,-3 0-2 13,-7 0 2-13,0 0-1 13,-4 0 0-13,0 7 0 14,-6 1 0-14,-2-2 0 13,-8 2-1-13,-9-2 2 14,-4-2-2-14,-6-2 1 14,1 1 0-9,5-3 0-5,10 0 2 14,0 0 0-14,0 0 1 13,-2-3-2-13,-4-5 2 14,-2-4 1-14,0-2-4 14,8 2 0-14,6-12 3 13,3-5-6-13,-3-2 6 14,-6 0-4-8,-16 9 1-6,-9 7 0 13,-12 5 1-13,-7-1 0 14,-1 6 4-14,-4-1-3 0,-2 2 3 12,-5 1-3-12,0-1-2 14,1 4 1-14,-3-1 3 14,0-6-2-14,2 0-1 13,0-7 7-7,2-4-8-6,1-3 2 13,-1 1-1-13,3 0 0 14,-2-1 0-14,3-6-2 14,-1-3 1-14,2-5 0 13,0-3 0-13,-7 1 0 14,-2 1-2-14,0 1 3 14,0 3-2-9,-4 2 2-5,-10 1-1 14,-1-5 1-14,-3 2 2 13,-2-3-3-13,0-2 1 14,-5-2-1-14,-2 3 1 14,-2 0-2-14,-2 1 2 13,0 3-2-13,-5-2 2 0,-1 2 0 19,-3 2-1-19,-5 1 0 14,1 8 0-14,-4 1 0 0,2 3-3 13,-6 3 5-13,3 2-4 13,-2 3 4-13,2-3-3 14,-3 1 3-14,4 2 1 14,-4-3-3-14,-3 3 0 13,-1 2 0-7,-9 3 1-6,-8 4-4 13,-10 0 5-13,-10 0-5 14,-9 0 3-14,1 0 0 14,0 0 0-14,8 0 0 13,2 0 0-13,6 0 3 14,0 0-3-14,7-5 1 13,4-6 2-7,-3-4-3-6,-10-1 3 14,-7 2-3-14,-7 0-2 13,3 2 2-13,9 5 0 14,4 0-1-14,3 6 1 13,-3 1 0-13,0 0 0 14,-2 0-2-14,-2 0 4 0,3 0-4 19,1 0 4-19,0 0-2 14,7-9 0-14,-2-5 0 0,0 1 1 13,-5-4 1-13,-5 0-4 13,-1 6 5-13,-7 1-6 14,-6 5 3-14,3 2-1 13,7 3 1-13,7 0 0 14,10 0 0-8,3 0 0-6,1 0-2 13,-1 0 4-13,-2 3-4 14,-4 0 4-14,-4-1-2 13,-6-2 0-13,-8 4 0 14,-15 2 0-14,-12 3 0 14,-9 2-2-14,7 3 4 13,8 0-4-7,15 1 4-6,5-6-2 13,10 0 0-13,3-1 0 14,7-5 0-14,8-3 0 14,5 0-2-14,6 0 4 0,-6 0-4 12,-1 0 4-12,-4 2-5 14,-7 5 4-14,-2-2-1 20,0 2 0-20,1-3 0 14,-7 4-1-14,-1-1 2 0,-2 1-3 12,-2 2 4-12,6 1-4 14,6-5 4-14,2 2-3 14,0-5 4-14,4 2-3 13,-1-5 0-13,-1 0 0 20,2 0 0-20,-1 4 1 0,5-1-2 13,9 8 1-13,4-2-2 14,8 0 4-14,4 1-5 13,4-3 3-13,-2 4 0 14,0 1 0-14,-4 0 0 14,2 2-3-14,2-2 6 0,-1 0-6 19,4-2 6-19,1-3-3 13,1-2 0-13,4 3 0 14,2 0 0-14,-2 6-1 14,1-3 1-14,1 2-2 0,7-1 1 12,6-6 2-12,7 2-3 14,4 0 2-14,1 6 0 13,-3 9-6-7,-3 2 3-6,6 8-1 14,-1 0-3-14,3 5 7 13,0-3 0-13,-2-3-2 14,4-4 4-14,-2-7-4 14,4-1 2-14,-2-5 0 13,0-1 0-13,2 3-2 14,0 4 1-9,0 9 1-5,0 8 0 14,0 10 0-14,0 6-2 14,12 6-2-14,5 1 2 13,-1-5 2-13,1-2-1 14,-1-5 0-14,-5-10 1 13,0-2-2-13,0-7 4 0,0-4-5 20,3-3 2-20,1-3 1 13,6 1-5-13,0-1 5 14,6 0-1-14,4 3 0 0,6 0 0 12,-2 1 2-12,-2 0-1 14,-4 0 1-14,1-3-2 14,-4-1 3-14,-2-4-2 20,1-1 0-20,0-3 0 13,-1 1 0-13,3-1 0 0,0-1-2 13,2-1 4-13,4 3-2 14,7-3 0-14,10 0 1 13,7-2-1-13,17-3 2 14,11-2-1-14,8-3 1 20,9 0-1-20,6 0 1 0,5 0-4 13,9 0 4-13,6 0-4 13,-1-6 5-13,-2 4-3 14,-5 0 0-14,-4 2-1 0,-5 0 1 13,-3 0 0-13,-6 0-2 13,-7 0 6-13,6 4-6 14,2 6 5-9,2-2-4-5,1 4 2 14,0-2-2-14,5 2 1 14,5-3-1-14,8-4 0 13,3-1-1-13,-2-4 1 14,-3 0 1-14,2 0-2 14,-5 0 2-14,-5 0-1 13,-2 0-2-7,-2 0 3-6,-2-2 0 13,13-8 0-13,8-4 0 14,7-4 3-14,12-6-6 14,-1 2 7-14,-1-1-5 13,-1 4 2-13,-10 5-1 14,-11 1 0-14,-8 5 0 13,-18 4 0-7,-8 4 0-6,-15 0-1 14,-6 0 2-14,-4 0-2 13,-5 0 3-13,3 0-2 14,-1 0 0-14,7 0 0 13,2 0 0-13,-1-2 1 0,-4 1-2 13,-7-1 2-13,1-3-2 14,2-2 2-9,9-7-2-5,8-1 3 14,4 0-2 1,0-1 2-15,-4 4-2 13,-11 1 0-13,-5 5 0 0,-3 3-2 13,0-4 5-13,-2 5-6 13,2 0 7-13,-4-4-5 14,0 2 2-8,-9-1-1-6,-4-2 0 13,-10 2 1-13,-4-2 0 14,0 1-1-14,2-4 0 13,-5 4 3-13,-8 1-2 14,-5 2-1-14,-8 3 7 0,-5 0-4 13,0 0-1-13,0 0 0 13,0 0-1-7,0 0 3 8,0-2-2-14,0 0 3 0,-5-2-4 13,1 3 0-13,2-2-1 14,2 3 0-14,-3-2-3 13,3 2-7-13,0 0-6 14,0 0-23-14,0 0-39 14</inkml:trace>
    </iact:actionData>
  </iact:action>
  <iact:action type="add" startTime="143206">
    <iact:property name="dataType"/>
    <iact:actionData xml:id="d14">
      <inkml:trace xmlns:inkml="http://www.w3.org/2003/InkML" xml:id="stk14" contextRef="#ctx0" brushRef="#br0">27039 8124 9 0,'0'0'14'15,"0"0"0"-14,0 0-2 14,0 0 6-14,0 0-8 13,0 0 2-13,0 0-7 14,0 0 5-8,0 0-10-6,0 0 1 13,0 0-1-13,0 0-1 14,3 0 1-14,14 3-3 13,19 1 3-13,25 1 0 14,18 6 3-14,13 3-2 14,3 4 0-14,8-2 0 13,8 0-2-7,5-1 2-6,7-6 0 0,4-2 0 12,3-7 2-12,-3 0-3 14,-7 0 2-14,-14 0-3 14,-12 0 5-14,-11 0-7 13,-11 0 3-13,-8 0 0 14,-4 0 0-14,-7 0 0 14,-3 0-2-9,-15 7 4-5,-10-3-4 14,-9-1 2-14,-12-2-3 13,-4-1 1-13,0 3 1 14,0-3-5-14,0 1-2 14,0 1 3-14,0-2 5 13,0 2 3-13,0-2-1 14,0 0-4-9,0 7 0-5,0 3 0 14,0 8-5-14,0 7 7 14,5 10 1-14,-1 0 0 13,2 9 0-13,1 2 3 14,0 3-5-14,-2 6 3 0,1 8-3 13,-4 7 2 1,0 7 0-14,-2 1-1 5,0 0 0-5,0 6 0 13,0 8 2-13,0 19-4 14,-10 12 4-14,-4 18-2 14,1 10 2-14,-1 6 0 13,7-3-2-13,1-5-1 14,4-13 1 0,2-10 0-14,0-10 0 5,0-12 1-5,0-5-2 14,0-4 3-14,0-3-4 13,0 2 3-13,0 3-1 14,0 4 0-14,0 1 1 13,-5-2-1-13,1-3 1 14,0-9-3-14,-6-8 4 14,4-3-2-9,-3-4 3-5,-1 0-6 14,4-10 6-14,0-4-6 13,-3-7 3-13,-1-6 0 14,-1-4-1-14,1-8 2 0,2-6-3 13,2-1 4-13,-1-5-3 13,5-4 5-13,0-3-8 14,2-2 4-8,0 1 0-6,0 2 0 13,0 2 1-13,0 2-3 14,0-2 4-14,0-2-3 13,0-2 5-13,0-6-8 14,0-6 5-14,0-2-1 14,0 0 3-14,0 0-3 13,0 0 3-7,0 0-1-6,0 0-1 13,0 0 1-13,0 0-4 14,0 0 2-14,-2 0 0 14,0 0 1-14,2 0 4 13,-5 0 1-13,5 0-5 14,-3 0 5-14,-10 0-5 14,-16 0 1-9,-22 0-2-5,-22 4 5 14,-17 12-5-14,-14 7 1 13,-14 1-1-13,-9 1 0 14,-1 1 3-14,10-1-3 14,18-5 0-14,17-2 2 0,18-6 1 12,13-2-1 3,11 0-2-15,10-4 2 4,8-3-2-4,12 2 2 14,7-5-2-14,4 2 8 14,0-2-8-14,0 0 4 13,0 0-3-13,0 0-2 14,0 0-2-14,0 0-3 14,0 1 0-14,0 4-1 13,4 3 4-7,-1-2 2-6,-3 8 1 13,0 4-9-13,-3 10-7 14,-26 6-25-14,-10-5-26 14</inkml:trace>
    </iact:actionData>
  </iact:action>
  <iact:action type="add" startTime="146305">
    <iact:property name="dataType"/>
    <iact:actionData xml:id="d15">
      <inkml:trace xmlns:inkml="http://www.w3.org/2003/InkML" xml:id="stk15" contextRef="#ctx0" brushRef="#br0">7601 7819 7 0,'0'-17'34'1,"0"-11"-23"0,0-8-1 12,0-4-10-12,0-6 1 14,0 0-2-14,0-4-1 13,13-7 0-13,5-7 0 14,2-8 2-8,5-6 0-6,-3-4 0 13,-2-4 2-13,0 1 0 14,3-1-2-14,0 1 2 13,6-2-2-13,0 2 1 14,-2 15 3-14,-8 17-3 14,-9 24 5-14,-5 15-1 13,-5 11-2-7,0 3-3-6,0 0 0 14,0 0-3-14,0 0-8 13,0 0 5-13,0 12-5 14,0 13 9-14,0 10-2 13,0 16 2-13,0 8 1 0,0 10 1 13,0 7 5 2,-13 11-5-10,-12 7 2-5,-2 9 0 14,2-1-1-14,6-4-1 13,3-14 2-13,5-11 0 0,3-20-2 13,0-15 0-13,4-15 1 14,-1-15-2-14,3-7 3 13,2-1 0-13,0 0 5 14,0-1 12-9,0-17 3-5,-4-9 0 14,-2-6-22-14,-2-9 0 14,4-4-5-14,2-5 6 13,2-7-2-13,0-2-3 14,0-8 3-14,6 0 2 14,10-2-2-14,5 0 0 13,-4 3 1-7,-1 7 1-6,-7 8 0 13,-7 14 2-13,-2 8-3 14,0 16 3-14,0 4-2 0,0 7-2 13,0 3 1 1,0 0-1-14,0 0-2 0,-2 0-3 13,2 0 2-13,0 0-9 14,0 6 5-9,0 19-3-5,-3 19 7 14,-5 16 0 0,-6 20 1-14,-9 17 1 0,-6 8 4 13,-4 0-3-13,2-7 2 14,2-14-1-14,3-20 3 13,1-14-6-13,7-14 3 20,5-16 0-20,3-9 1 14,8-10-1-14,2-1 4 0,0 0 3 13,0 0 10-13,0-5-8 13,0-11 2-13,2-9-11 14,4-4 0-14,4-15-6 13,5-13 5-13,10-13 1 14,4-13 0-8,2-10 0-6,-2-6 0 13,-2-5 2-13,0 1 1 14,-4 8-2-14,-10 10 0 13,-5 21 1-13,-8 20 0 14,0 20-1-14,0 16 0 0,0 8-1 13,0 0-1-13,0 0-12 13,0 0 3-7,0 6-5-6,0 17 11 14,0 16-5 0,0 14 5-14,0 10 4 0,0 12 0 13,-4 10 0-13,-5 8 2 13,-1 7-4-13,-9 0 4 14,1-4-3-14,-1-11 2 14,0-14 1-9,0-17-1-5,3-14-2 14,0-12 1 0,5-12 0-14,5-9 1 0,-1-5-1 13,7-2 5-13,-2 0-1 14,2 0 9-14,0 0-3 0,0 0 2 12,0 0-4-12,0-5-1 20,0-2-7-20,0 3 0 0,0 0 0 13,0 4-7-13,0 0-2 14,0 0-47-14</inkml:trace>
    </iact:actionData>
  </iact:action>
  <iact:action type="add" startTime="155966">
    <iact:property name="dataType"/>
    <iact:actionData xml:id="d16">
      <inkml:trace xmlns:inkml="http://www.w3.org/2003/InkML" xml:id="stk16" contextRef="#ctx0" brushRef="#br0">26083 12677 0 0,'80'-30'4'1,"-4"2"-2"0,0 0-1 12,-10 6 3-12,-12 1-2 14,-18 10 3-9,-16 4-5-5,-13 3 4 14,-7 4-3-14,0 0-1 14,0 0-5-14,-19 0 1 13,-18 7 4-13,-24 12 3 14,-16 8 8-14,-4-3-10 14,1 0 3-14,7 3-4 13,4-1 0-7,6 3 0-6,8 0 0 13,12-4 0-13,16-7 3 14,12-3-6-14,6-7 3 14,6-5 0-14,3-1-4 13,0-2-1-13,0 0-1 14,0 0 2-14,14 0 4 0,26 0 3 19,22-5 11-19,19-18-4 14,4-7-3-14,-4-2-6 13,-4 0 4-13,-6 2-3 14,-13 6 0-14,-18 6 2 0,-20 10-3 12,-16 4-1-12,-4 4-5 14,-2 0-3-14,-38 4-12 14,-22 23 20-9,-19 7 5 10,-12 7 1-15,3-1-4 14,13-5-1-14,5 0-1 0,7 1 3 12,5 2-3-12,7-1 1 14,8-5-2-14,12-10 4 13,15-10-4-13,9-6 1 21,9-4 0-21,0-2 2 0,0 0-2 12,0 0 0-12,18-7 3 14,24-19 6-14,27-20-6 13,27-1 1-13,11-3-3 14,-2 3-1-14,-12 9 2 14,-23 12-1-14,-24 9 0 0,-23 10-1 19,-21 5 0-19,-2 2-1 0,0 0-9 12,-22 2-16-12,-18 19 26 14,-12 6 5 1,-10 2-3-15,11-10 1 0,10-3-1 12,8-7 4-12,11-4-4 14,2-1 2-14,2 1-4 20,5-5 5-20,9 2-4 0,0-2 5 13,4 0-4 1,0 0 3-14,0 0-1 0,0 0-4 13,0 2 0-13,0-2-2 14,0 0 1-14,0 0-5 13,0 0 6-13,0 0-5 14,0 0 5-9,0 0 2-5,0 0-2 14,0 0 2-14,0 0-1 14,0 0 4-14,0 0-1 13,0 0-6-13,0 0 2 14,0 0 0-14,0 0 0 14,0 0 0-14,0 0 0 0,0 1 3 19,0-1-4-19,0 0 3 0,0 0-3 12,0 0 2-12,0 0-2 14,0 0 1-14,0 0 0 14,0 0 0-14,0 0 1 13,0 0-3-13,0 0 3 14,0 0-5-14,0 0 7 13,0 0-6-7,0 0 4-6,0 0-1 14,0 0 0-14,0 0 0 13,0 0 0-13,0 0 3 14,0 0-2-14,0 0-1 13,0 0 5-13,0 0-5 14,0 0 8-14,0 0-7 0,0 0 3 19,0 0-4-19,0 0 0 14,0 0 0-14,0 0-6 0,0 0 6 13,0 0-9 1,0 0 9-14,0 0-10 0,0 4 1 13,-12 14-21-13,-15 5-4 13</inkml:trace>
    </iact:actionData>
  </iact:action>
  <iact:action type="add" startTime="166308">
    <iact:property name="dataType"/>
    <iact:actionData xml:id="d17">
      <inkml:trace xmlns:inkml="http://www.w3.org/2003/InkML" xml:id="stk17" contextRef="#ctx0" brushRef="#br0">9193 14221 7 0,'-5'-9'5'15,"-2"0"-1"-14,-2 6-2 0,3-6-1 19,-1 3 4-19,-2 0-4 14,0-2 0-14,0-2 2 0,-4 3-4 13,0-5 2 1,-3 4-2-14,-4 1 1 0,-5-1 0 13,-1 4 0-13,-6-1 1 14,-3 5-4-14,-5 0 3 13,-3 0-2-7,1 0 3-6,-3 15-2 13,3 1 1-13,-3 2 0 14,-3 0 0-14,0-4 0 14,2 7 0-14,-1-4 1 13,5 1-2-13,-1 2 2 14,5-6 0-14,5 2-1 20,2-2 0-20,4 0 2 0,0 0-2 13,2 2 0-13,4 3 0 13,-4-3-3-13,5 2 4 14,0-1-2-14,6-3 1 13,6-3-1-13,-1 1 1 14,1-3 0-14,0 3 0 0,-3 5 0 19,-1-1-1-19,-1 2 3 14,-3 3-4-14,3-1 5 14,-1 3-4-14,1-1 1 0,5-2 0 12,-2 2-1-12,2 0 1 14,1 6 0-14,1-1-1 13,1 4 0-13,5 1-1 21,0 0 1-21,0 3-7 13,0-5 4-13,15 1 0 0,2-2 1 13,2 0 3-13,4-4 0 13,1 2 0-13,1-1 4 14,-4-5-8-14,6 1 4 14,0 2 0-14,7 2 1 13,-1-3 2-7,8 0-2-6,3 0-1 14,5-1 0-14,11 0-2 13,3 0 2-13,1 0 2 14,3-8-2-14,-2 2 1 13,-3-2-1-13,-2 0 1 0,0-5 1 13,-4 3-1-13,-2-1 1 20,-3-2-2-20,-2-2 0 14,-2 0-1-14,-1 0 3 13,0-7-1-13,0 0 1 14,1 0-1-14,-5 0 2 0,3 0-1 13,-3 0-2-13,0-6 0 13,8-2 2-13,3-6-1 14,7-4 2-9,5-2-3 10,0-6 5-15,3-2-5 0,-3-4 3 13,-7-4-1-13,-4 1 1 13,-11 8-1-13,-8 0 0 14,-10 9-3-14,-8 1 2 14,-3-2 6-14,-5-3-2 13,-7-4 4-7,0-6-6-6,-2-5-3 13,0-1 5-13,-9-3-3 14,-9 1 5-14,3 0-5 14,-5-6 6-14,-5-5-2 13,0-1-4-13,0-2-1 0,2 3 2 13,-4 5 0-13,2 7 1 14,-2 4-3-9,-2 3 3 10,2 4-4-15,0 7 1 13,-6-3-2-13,0 3 2 14,-5 3-2-14,1 0 1 0,-2 0 0 13,-1 1 0-13,2 2 1 13,1 1-5-13,-8 4 8 14,-2 3-8-9,-4 0 4-5,-3 7-1 14,-2 0 0-14,-4 0 1 14,-5 7 0-14,-8 4 0 13,1 5-1-13,6-4 3 14,1 2-3-14,9-4 2 13,0 2-2-13,8 0 2 14,1 0-2-8,-2-2 1-6,2 2 0 13,3 0 0-13,-6 0 1 14,1 5-3-14,-2-5 4 13,4 3-3-13,3 2 2 14,3 1-2-14,4 0 1 0,1-1 0 13,1 6 0-13,3 0 0 13,6 0-3-7,1-1 6-6,4 0-7 14,6-2 7 0,1 0-7-14,4 1 3 0,3-4 1 13,3 3-1-13,4 1-4 13,0 2 1-13,0 8 1 14,0 2 2-14,4 6 1 14,7-3-4-9,-1 0 6-5,0-4-4 14,-3-3 2-14,1-3 0 13,0 1 0-13,3-5 0 14,5-2-1-14,-1 1-9 14,7 2 9-14,7 0-2 13,9 0 1-13,16 7 4 14,10 1-2-9,12 1 0-5,4-2-2 14,3-2 2-14,-6-1 0 0,-2-8 0 13,-9-3 2 1,-6-2-2-14,1-2 0 14,-8-3 0-14,0 2 1 0,-1-2 1 13,1-2-2-13,6 0 0 13,7-4 1-7,7 1 1-6,10-4-2 13,6 0 1-13,7-7 1 14,7-14-1-14,2-4 1 14,-5-8-1-14,-7-5 3 13,-6-4 5-13,-6-2-9 14,-17 4 2-14,-10 4-2 13,-16 10 5-7,-11-5-4-6,-9 4 4 14,-7-8-5-14,-5-2 5 13,-6-7-4-13,0-5-1 14,-4-6 1-14,-25-8 0 14,-7-8-1-14,-9-1 1 13,-1 2 6-13,-1 6-5 14,2 13 1-14,6 11 1 4,2 11-3-4,4 7 0 14,2 3 0-14,2 6-2 14,0 2 2-14,5 1-2 13,1 3 3 2,5 2-3-15,3-1 2 0,3 2 1 12,4-1-1-12,-3 5-1 14,5 0 0-8,0-3 2-6,0 3-4 13,1 0 1-13,1 0-1 14,0 0-5-14,-4 0-1 13,-3 0-9-13,1 16 2 14,-2 10 6-14,5 10-15 14,7 6-12-14</inkml:trace>
    </iact:actionData>
  </iact:action>
  <iact:action type="add" startTime="168949">
    <iact:property name="dataType"/>
    <iact:actionData xml:id="d18">
      <inkml:trace xmlns:inkml="http://www.w3.org/2003/InkML" xml:id="stk18" contextRef="#ctx0" brushRef="#br0">14478 14304 1 0,'-18'0'2'1,"-6"-5"-2"13,-7 3 0-13,-4 2 2 14,0 0-1-14,-5 0 2 13,0 0-2-13,-3-4 1 14,-5 2-2-14,-8 2 1 14,-6 0-1-14,-8 0 0 0,-8 0-2 19,0 2 4-19,5 6-4 0,2-2 4 13,5 3 2 1,11-6-2-14,2 3-4 14,3 1 4-14,10-2-2 13,1 8 0-13,4-1 3 0,2 5-6 13,6-1 3-13,3 4-3 14,6-3 6-9,3-3-8-5,1 4 8 14,6 0-4-14,1 6 1 13,2 6-3-13,0 9 0 14,1 8 3-14,2 3-1 14,2 0 1-14,0-2-2 13,0-7 1-13,0-1 0 14,0-12 1-9,0-3 0-5,6-2 0 14,4-5-1-14,1 4-3 14,4-4 8-14,5 5-3 13,5 0-1-13,8 3 2 14,5 4 0-14,9-5-1 14,2 0 1-14,4 1 0 13,3-3-4-7,0-4 4-6,7 2-2 0,1-3 2 12,7-4-2-12,3 0 2 14,4-2-1 1,-2-2 0-15,-1 0 1 0,-1 2-1 12,-5 0 1-12,-6 2-4 14,-1 4 5-14,-2 0-5 14,-2-4 3-9,0 0-2-5,-2 2 1 14,-2-2 0-14,-4-9 0 13,0 2 0-13,-4-5-1 14,8-2 2-14,2 0 4 14,4-4-3-14,2-16 6 13,1-4-6-13,-3-4 5 14,-4-9-4-9,-7-6 4-5,-11-1-4 14,-5-6 3-14,-10-5 1 14,-10 1-6-14,-7 3 5 13,-6 6-5-13,0 5 3 14,-4 1-2-14,-21 4 0 13,-2 0 3-13,-6 1-4 0,0 2 2 13,-5 1-1-7,0-1-4-6,-7-3 4 13,1 5-4-13,-3-4 4 14,1 3-3-14,-4 6 1 13,2-1 0-13,-4 2 0 14,1 2 0-14,-1-2-1 14,-5 4 3-14,-3-3-4 13,-6 5 4-7,-3 3-4-6,-2 2 4 14,-3 3-4-14,1 7-1 13,-3 3 2-13,-2 0 1 14,0 0-3-14,0 10 3 13,-4 4 0-13,3 2-2 14,4 2 2-14,2 4 0 0,1 5 0 19,3-1 0-19,0 3 0 14,5-1 0-14,0-2 0 0,9-2 2 12,8-2-4 3,10-3 5-15,5 0-6 14,10-1 6-14,4-4-6 0,7 4 3 12,4 2-2-12,3 4-1 14,2 6-1-9,2 1 3-5,0 3-4 14,0 0 4-14,2 6-2 14,11 0 1-14,3 1 1 13,1-6-1-13,6 1 0 14,2 0 1-14,4-4-1 14,4-2 4-14,5-2-5 13,9-3 5-7,1-1-3-6,8-2 2 13,4 0-2-13,3-4 3 14,3-4-2-14,6-2 0 14,6-4 3-14,5-1-5 13,4-4 6-13,4-3-4 14,-2 0 2-14,3 0-1 0,-3 0-1 19,-2 0 0-19,-5-9 2 14,-8 0-1-14,-5-8 0 0,-9 4 1 12,-9-1-2-12,-4-5 2 14,-4 3 0-14,-8 1-1 13,-4-1-1-13,-6-3 3 14,-1 0 0-14,-4-3-1 14,1-9-2-9,-2-1 5-5,-3-6-1 14,-5-4-4-14,-4-2 2 14,-5-8-1-14,-2-6 1 13,0-2-2-13,0-3 0 14,-16 2 0-14,-4 3-2 13,-2 5 7-13,-2 7-10 14,-1 7 9-8,-4 10-5-6,0 2 1 13,0 3 0-13,-2 6-1 14,2 0 2-14,-5 4-2 13,-1 0-1-13,-1 5 2 0,-3 4 0 13,-4 0-1-13,-4 2 2 14,-4 3-3 0,-3 0 2-14,-6 0 0 5,0 0 0-5,-9 0 1 14,-2 14-2-14,-8 2 3 13,-3 2-4-13,-3 0 4 14,3-4-5-14,10 0 4 13,10-1-1-13,9 1 2 14,8 2-2-14,3 6 0 14,1 6-1-9,3-1-1-5,7 8 3 14,4 1-2-14,8-5 1 14,3-2-4-14,5-3 4 13,4 0 0-13,2 0-1 14,1-8 0-14,0 5 0 13,4-5-1-13,0-4 1 14,0-2-2-8,0-3 3-6,0-2-4 13,0-3 4-13,0-3-2 0,0-1 2 13,0 0 1-13,0 0 1 13,0 0 4-13,0 0-2 14,0 0 5-14,0 0-7 14,0 0 6-14,0 0-7 13,0 0 3-7,0 0-3-6,0 0-1 13,0 0 0-13,0 0 2 14,0 0-4-14,0 0 5 14,0 0-5-14,0 0 4 13,2 0 0-13,0 0-2 14,-2 0 2-14,0 0 1 14,0 0-1-9,0 0 0-5,0 0 0 14,0 0-2-14,0 0 2 13,0 0-4-13,0 0 0 14,0 0 0-14,0 0 0 14,0 0 2-14,0 0 0 13,0 0 4-13,0 0-8 14,0 0 8-14,0 0-8 4,0 0 6 11,0 0-4-15,0 0 2 0,0 0 0 13,0 0 0-13,0 0 2 13,0 0-4-13,0 0 4 14,0 0 0-14,0 0-1 14,0 0 0-14,0 0 2 13,0 0-3-7,0 0 0-6,0 0 1 13,0 0-2-13,0 0-3 14,2 0 4-14,0 0-7 14,0 0 4-14,1 0-16 13,2 3-15-13</inkml:trace>
    </iact:actionData>
  </iact:action>
  <iact:action type="add" startTime="193252">
    <iact:property name="dataType"/>
    <iact:actionData xml:id="d19">
      <inkml:trace xmlns:inkml="http://www.w3.org/2003/InkML" xml:id="stk19" contextRef="#ctx0" brushRef="#br0">10098 14096 5 0,'0'0'1'15,"0"0"2"-14,0 0-2 14,0 0-2-14,-2 0 1 13,2 0 0-13,0 0-2 14,-2 0-1-14,2 0 2 14,0 0-2-9,0 0 3-5,0 0 0 14,0 0 0-14,0 0 0 13,-4 0 5-13,2 0 2 14,-4 0 1-14,-7 0 2 14,-7 0-7-14,-7 0-3 13,-2 0 0-13,-3 0 0 0,-1 0 0 19,-7 0 0-19,-7 0 0 14,-7 0-2-14,-6 7 0 14,0 5 2-14,7 0-1 13,4-2 2-13,5 0-1 0,1 2 1 13,3-6-2 2,2 0 3-15,2 0-2 0,-2-3 0 12,0 2 0-6,1-1 0-6,-2-2 2 13,4 0-4-13,-1-2 4 14,3 2-4-14,-1 3 7 14,-1-5-8 0,-6 5 3-14,1-1 0 14,1 4 0-14,-2-4-2 0,-1 4 2 13,4-2 0-8,0-2 2-5,0-2 0 14,2 0-4-14,1-2 5 13,-1 0-3-13,1 0 1 14,2 2-1-14,-4 2 0 14,-1 5 1-14,1-2-4 13,-6 7 3-13,-1 4-2 0,2 1 4 19,3-3-6-19,8-3 6 14,9-3-4-14,2 0 1 0,0 2 1 13,-5 2-1-13,-3 4 5 13,3-2-6-13,-2 3 4 14,3-1-4 1,-1 0 4-15,-2 6-4 0,0 1 2 12,3 7 0-6,2-1 0-6,1-1 0 13,8 0 0-13,5-2-1 14,5 0 0-14,1 3-3 14,2 0 3-14,0-1-1 13,0 7 0-13,0-4 1 14,9 6 1-14,-2 2 0 13,-1-3 1-7,1 1-1-6,-3 0 3 14,1-8-6-14,-1-1 7 13,1-3-6-13,-3-6 3 14,2-1-1-14,1 3 0 0,1-1-3 12,4 0 3 3,5 4-3-15,5 2-1 14,7 0 2-14,4 2 0 4,0-4-1-4,3-2 1 14,-3-2 2-14,0-2 0 13,2-2 0-13,1 0 0 14,1-4 0-14,6 0 0 14,3-1 0-14,10 1 3 13,6-9 1-13,5 3-1 14,-1-3 0-9,5-1 0-5,-1-4-1 14,0 0 5-14,3 0-7 14,-3 0 4-14,1 0-2 13,2-13 0-13,-2 4-1 14,3-3 2-14,-3 1-3 14,-1-1 1-14,0 6-1 13,-3-2 2-7,-3 2-4-6,7 3 4 13,-3-2-3-13,6 1 2 14,2-4-1-14,-10 2 1 14,1-6 1-14,-5-2-2 0,2 0 1 12,1-7 5-12,-5-6-3 14,-3 1 3-14,-9-4-3 14,-9-4 6-9,-8-2-4-5,-7-5 4 14,-8-3-4-14,-8-1 0 13,-6 0-2-13,0-5 2 14,0 1 2-14,0 0-4 14,-6-2 5-14,-8 2-8 13,3-6 7-13,0 1-6 14,-3 0 2-9,6 2-1-5,-1 8 0 14,-1 4-2-14,2 2 1 14,-1 7-2-14,-3 4 4 13,-3 1-5-13,-3 3 4 14,-3-3 0-14,-4 4 0 14,0 0-2-14,-4 1 3 0,-4 1-3 12,-1-1 1-6,1 1 1 8,-2 3-4-14,-2 3 6 14,-1-3-8-14,-4 2 5 0,-3 3-1 13,-7 3 0-13,-2 1-1 13,-4 2 1-13,2 2 0 14,4 4-4-14,0-4 8 13,0 4-8-7,0 0 6-6,4 0-2 14,-1 0 0-14,1 4 0 13,0 2 0-13,-6 1 0 14,-2 2 0-14,-4-4 2 13,0 0-3-13,-2 1 3 14,-1-2-3-14,3 4 1 14,-2 1 0-9,1 0-1-5,1 5 1 14,4 2-1-14,4-4 1 0,4 4-2 12,4-2 4-12,1 2-5 14,8-2 6-14,1 0-5 14,5-2 2-14,2 1-1 13,-2 2 0-13,0 8 2 14,0 2-3-9,3-1 4-5,4 5-4 14,-1-1 1-14,5 2-1 14,-1 4 1-14,1 6 0 13,5 4 1-13,1 5 0 14,5-1-1-14,5-3-3 14,2 0 3-14,0-5-4 13,2 0 4-7,11-4-1-6,6-5 0 13,-1 1 2-13,-1 0-3 14,6-6 2-14,-3 1-4 14,2-5 5-14,2 0-6 13,3-4 5-13,2 2 1 14,4 0-2-14,7 3 3 14,8-5-2-9,3 0 0-5,9-5 1 14,7-1 0-14,4-1 1 0,3-3-1 12,4-4 3-12,-4-2 0 14,-3-2-3-14,-7 1 2 14,-8-1-2-14,-2 3 0 13,-6 1 0-13,0 0 0 14,-2 0 0-9,-1 1 4-5,-1 2-8 14,3-2 8-14,0 2-7 14,4-1 6-14,7 1-3 13,9-2 0-13,7-1 1 14,10-1-1-14,3-3 1 13,0 0-3-13,2 0 4 14,1-9-3-8,-3-9 3-6,-2-4 2 13,-8-7-4-13,-10 1 3 14,-11-5 0-14,-9-6-1 14,-12 3 3-14,-8 0-5 13,-12-4 6-13,-5 1-5 0,-8-7 0 13,-2-3 1 1,0-1-2-14,-10 1 4 5,-9-2-3-5,-4-2 3 14,-1 2-3-14,-3 5 2 13,2 1 0-13,-1 6-3 14,2 2 0-14,-1 7 0 13,0 2 0-13,3 3 0 14,-2 4 0-14,-1-2 2 14,-4 3-2-9,-2-2 0-5,-2 0-2 14,-8 5 4-14,5-2-2 14,-1 1 1-14,-1 2 1 13,-3 2-1-13,-3 4-1 14,-7 0-3-14,-5 6 3 13,-7 4-1-13,-8 0-1 14,2 6 1-8,-2 12-2-6,4 3 2 13,4-4 2-13,5 3-1 14,3-6 1-14,-4 2 1 0,0-3-4 12,-4-1 4 3,-4 0-5-15,-4 0 6 0,2-1-5 13,2 1 5-13,2 2-6 13,3 0 3-7,4 3 0-6,0-5 0 13,3 2 2-13,3 0-2 14,1-4 3-14,4 3-6 14,-2 6 4-14,-3 9-2 13,0 4-1-13,0 5 1 14,1 2 1-14,11-3 0 14,4-2 0-9,9-6-1-5,7-5 0 14,5-4 1-14,5-1-4 13,4 3 6-13,2-7-5 14,-1-2 3-14,1 2 0 14,2-4-1-14,0-2 1 0,-2-6-1 12,2 0 4 3,2-2-3-10,0 0 3-5,0 0 0 0,0 0-2 13,0 0 4 2,0 0 0-15,0 0 0 0,0 0 3 12,0 0-7-12,0 0 1 14,0 0-2-14,0 0 0 14,0 0-15-14,8 0-3 13,5 0-45-7,9 14-27-6</inkml:trace>
    </iact:actionData>
  </iact:action>
  <iact:action type="add" startTime="213734">
    <iact:property name="dataType"/>
    <iact:actionData xml:id="d20">
      <inkml:trace xmlns:inkml="http://www.w3.org/2003/InkML" xml:id="stk20" contextRef="#ctx0" brushRef="#br0">14856 14342 7 0,'0'0'4'15,"0"0"9"-14,0 0-4 14,0 0 6-14,0 0-9 13,0 0 3-13,0 0-3 14,-2-9-1-8,-2 1-5-6,-5-1 0 13,-1-3 2-13,0-3 1 14,-1 1-2-14,0 0-1 14,0 0 3-14,2 0-3 13,-3 0 2-13,1 2 1 14,1 0-2-14,-4 4-1 13,-1 1 1-7,-6 4-3-6,-1 3 3 14,-4 0-3-14,-3 0 2 13,-6 0-2-13,2 3 3 14,-5 8-1-14,3 1 0 13,-1 2 0-13,-1-5 0 14,0 4 2-14,0-3-3 14,-1-1 4-9,0 3-4-5,2-3 2 0,3-4 1 13,1 2-2 1,1-1 1-14,4-4 0 0,4 3 0 13,0-4-1-13,-2-1 1 14,3 2 2-14,-3-2-2 13,1 0-2-13,0 0 1 14,-1 2 0-8,0-2 0-6,4 7 1 13,-4-7-2-13,0 3 1 14,-4 6-3-14,0-5 6 13,2 3-7-13,3-1 4 14,0-1 0-14,-3 2 1 14,-4 0-1-14,2-2 0 13,0 3 3-7,0-3-3-6,2 1 0 13,0 1 0-13,2-1 0 14,3 2 0-14,0-2 0 14,2 2 0-14,2 1 0 0,-6 0 0 12,1 4-3-12,-1-1 6 14,-5 2-7 1,-3 0 8-10,3-2-7-5,0 2 6 0,2 0-6 13,4 0 6-13,2-1-3 13,1 1 0-13,3-2-3 14,5 2 2-14,-1 1 1 14,-1 2-3-14,10-12 4 13,-3 2-2-13,5-2-2 14,2-3 2-9,0 0-1-5,0 0-2 14,0 4 2-14,0 4-4 14,0 0 5-14,0 6-4 13,0 3 4-13,2 1 0 14,5 4 1-14,-1-2 0 13,4 2 1-13,-6-2-1 14,3 0 0-8,-1-1-1-6,4 6 3 0,0-3-4 12,3 3 0 3,3-2 2-15,3 3-1 14,0 2 1-14,6 3-2 0,0-6 4 12,4-1-4-12,0-4 4 14,2 0-4-14,-2-3 4 13,0-7-3-7,2 3 1-6,4-3 0 14,3 3 0-14,2 1 0 13,7-2 0-13,-1-1 4 14,6 2-4-14,2-1 1 13,4-2-2-13,0-2 2 14,0 2-2-14,-2-3 2 14,-1 0-1-9,-2 0 0-5,3-4 1 14,0 4 0-14,0-6 0 13,-3 3-2-13,-2 2 5 14,-1-6-8-14,3 2 3 14,-2-1 1-14,3 3 1 13,-2-3 0-13,-6-3-1 14,-6 4 0-9,-6-4-1-5,-3 0 5 0,-2 0-7 13,-5 0 6-13,3 0-3 14,-5 0 2-14,3 0-2 13,-2 0 0-13,-6 0 1 14,-1 0-2-14,-3 0 3 14,-2 0-4-14,3 0 4 13,1-4-4-7,3-5 4-6,4-5 1 13,5-3-1-13,-3-1 3 14,5-5-4-14,2-2 0 14,0-3 0-14,1 2 2 13,-1-6-4-13,-7 1 3 14,-1 6 0-14,-10 2 1 13,-3 3-1-7,-4 0-1-6,-4 0 1 14,-2-6-4-14,0 2 4 13,0 2 1-13,-2-2-3 0,-14 0 6 13,-1-6-5 2,-4-3 4-15,-3-2-1 13,0-5-1-13,-3 1-2 14,0 3-1-9,-2 4 1-5,2 1 1 0,3 4 0 13,-1 1-1-13,1 2-2 14,2-3 2-14,-1 2-2 13,-2 3 1-13,1-1 0 14,-2 3 0-14,-1 3 0 13,2 1 0-13,-4 2 0 14,2 1-4-8,-2-1 8-6,-4 0-6 13,-3 0 2-13,1 2 0 14,-8 3 0-14,-1 0 0 13,-6 1-2-13,-1 1 6 14,-2-1-10-14,-3 3 8 14,2 0-4-14,-4 1 3 13,-2 1-1-7,0 3 0-6,2 0 0 0,0 0-1 12,5 0 2 3,4 0-2-15,1 0 2 14,4 0-2-14,2 0 2 13,-1 0-3-13,1 0 2 14,0 0 0-14,4 7-1 0,0-2 3 13,3 0-4-8,-1 0 5-5,3 3-6 14,4-4 6-14,0 6-6 13,2 0 2-13,-2 6-1 14,0 2 2-14,0 1 0 14,-2 3-1-14,4 0 2 13,2-4-3-13,3 0 7 14,6-1-9-9,0-5 7-5,3 2-6 14,3 1 3-14,-2 2-1 14,5 6 1-14,1 5-2 13,0 6-1-13,2 6 1 14,2 0 1-14,2 1 2 14,0-4-5-14,0-2 4 13,0-3-1-7,0-2 1-6,2-4 0 0,4 3-1 12,2-3-3-12,1-3 4 14,3 1-3-14,5 4 3 14,5-2-7-14,5 2 5 13,7-2 1-13,1 1 1 14,3 1 0-14,5-6 1 13,-3 0-3-7,-1 0 3-6,0-8-3 14,-6 0 3-14,1-1-3 13,-3-1 2-13,-2-1 0 14,0 1 0-14,0-3 0 13,-2 0 0-13,4-1 0 14,5 1-3-14,-1-2 6 14,5-1-6-9,-3 1 5-5,0-4-4 14,-2 3 2-14,1-1 0 14,-3-4 0-14,3-1 2 13,7 0-2-13,3 0 2 0,8 0-2 13,2-4 1-13,-3-4 0 13,-4-2 2-13,-6 2-5 14,-6 3 4-8,-1-2-2-6,2 2 0 13,4 0 0-13,0 1 0 14,4 0 1-14,-7 0-4 13,-3 0 5-13,-5 2-4 14,-4-8 2-14,2 2 0 14,-2-4 2-14,0 2-1 13,-4-6 1-7,-4 2-1-6,-3 0 3 13,-3 0-4-13,0-4 6 14,-2-5-5-14,-6 6 3 14,-1-5-4-14,0-1 2 13,1-3-2-13,0 0 0 14,-3-2-1-14,2 0 3 14,1 2-3-9,1-5 5-5,-4 4-4 14,3-3 0-14,-5 4 0 13,0 3 1-13,2 4-1 14,-2 1 0-14,0-3 2 0,0 6-4 13,0 0 4-13,0 3-5 13,0 0 6-13,0 2-4 14,-11-4 2-9,0-1-1-5,-3-4 1 14,1-1 2-14,-3-4-3 14,3 2 4-14,-1-2-7 13,1 3 6-13,5-2-5 14,-4 3 4-14,3-1-2 13,1 2 0-13,-4 1 0 14,1 2 0-8,0 2 2-6,-2-3-5 13,-3 6 3-13,0 0-3 14,1 1 4-14,-3 3-3 14,3 0 2-14,-5-1 0 13,-3 3 0-13,-2 0 0 14,2 0-2-14,-6-2 5 0,-3 1-4 19,1-2 3-19,-7 1-3 14,0 0 2-14,-2-3-1 0,-1 2 0 12,-1 0 0-12,0 0 0 14,-3 3 1-14,-1-6-3 13,1 5 4-13,-1 4-5 14,-2-4 5-14,-1 2-4 14,0 1 0-9,0 3 2-5,3 0 0 14,-2 0 0-14,4 0-1 13,1 0 4-13,6 0-7 14,1 0 6-14,5 0-4 14,9 3 4-14,1-1-2 13,6 0 0-13,3-2 0 14,-1 2 0-9,5-2 0-5,3 0 0 14,0 4 3-14,5-4-2 14,-2 0 1-14,0 0-4 13,-3 0 2-13,3 0 0 14,-2 0 0-14,2 0 0 0,2 0 0 13,-2 2 1-13,2-2-2 13,0 0 3-7,0 0-4-6,0 0 5 13,0 0-4-13,0 0 1 14,0 0 0-14,0 0 0 14,0 0 0-14,0 0-2 13,0 0 4-13,0 0-4 14,0 0 2-14,0 0-2 14,0 0-2-9,0 0-1-5,0 0 2 14,0 0-2-14,0 2 5 13,0-2-2-13,0 0-1 14,0 0 6-14,0 0-6 14,0 0 6-14,0 0-3 13,0 0 0-13,0 0 0 14,0 3 0-9,0-3 0-5,0 0-2 14,0 0 4-14,0 0-5 14,0 0 3-14,0 0-2 13,0 0 2-13,0 0 0 14,0 0 0-14,0 0 0 0,0 0 0 13,0 0-3-13,0 0 1 13,0 0 4-7,0 0-5-6,0 0 4 13,0 0-2-13,0 0 0 14,0 0-3-14,0 5 1 14,6 5 0-14,-6-4 0 13</inkml:trace>
    </iact:actionData>
  </iact:action>
  <iact:action type="add" startTime="225642">
    <iact:property name="dataType"/>
    <iact:actionData xml:id="d21">
      <inkml:trace xmlns:inkml="http://www.w3.org/2003/InkML" xml:id="stk21" contextRef="#ctx0" brushRef="#br0">12607 13686 6 0,'0'0'6'1,"0"0"7"13,0 0-7-13,0 0 5 0,0-9-10 13,-2 0 5-13,2-1-4 13,-2-2 1-13,0-3 3 14,2-1-6-14,-2 1 3 14,-1 2-2-9,-1 4 3-5,2 0-3 14,0-1-2-14,-2 5 0 14,-2-2 1-14,4 6 0 13,0-2 0-13,2 1 3 14,0 2-2-14,0-2-1 13,0 2 3-13,0 0-4 14,0 0 2-8,0-2 1-6,0 2 1 13,0-3-2-13,0 3 4 14,0 0-5-14,0-3 4 13,0 1-3-13,0 2-2 14,0 0 0-14,0 0 0 14,0 0-5-14,0 0 1 0,0 0-1 19,2 0-2-19,12 0 8 0,8 0 0 13,7 5-1-13,7 4 4 13,6-1-5-13,2 0 3 14,3-1-1 0,7-4 1-14,4-3 1 0,5 0-2 13,8 0 2 2,9-5-1-15,7-8 0 4,2 3 0-4,5-2 2 14,-3-4-2-14,-1 0 0 14,1 0 0-14,-5 2 1 13,1 2-2-13,-6 4 0 14,-1 2 3-14,-2 0-6 13,-4 4 5-13,-5-1-6 14,-5 3 6-8,-6 0-4-6,-2 0 2 13,4 0 0-13,3 0 0 14,1 0 2-14,3-9-2 13,-2-5 2-13,-1-1-3 0,6 0 3 13,-3 3-2-13,-5 4 0 14,-11 4-1-14,-13 4 1 20,-13 0-5-20,-12 0 3 0,-11 0-12 12,-2 0 3-12,0 7 0 14,-2 5 10-14,-13 0 1 14,-1-1 2-14,-5-5 2 13,0 0-3-13,-6-2 7 14,-9 3-4-14,-9 0 0 14,-3 5-1-9,-6-2-4-5,-2 5 3 14,-2-4-2-14,-6 1 0 13,-7-1 2-13,-12 1-2 14,-6-3 1-14,-5-1-4 14,-7-2 8-14,-5 0-8 13,-6 3 7-13,-9-1-6 14,-1-1 3-9,-1 1-1-5,5-2 0 14,5-1 0-14,6-5-1 14,9 0 3-14,13 0-4 13,16 0 5-13,9-11-5 0,10 3 6 13,8-2-4-13,2 2 0 13,6 2 0-13,1 0 0 14,2 0 0-8,2 3-3-6,0-2 7 13,7-1-7-13,2 3 6 14,4-2-3-14,5 1 1 14,2 2 1-14,7 1-2 13,-2 1 2-13,1-3-4 14,3 3 4-14,-3 0-5 13,3 0 1-7,0 0 1-6,0 0-14 14,0 0-1-14,17 0-2 13,18 6 18-13,12 6 2 14,11-3 2-14,7-4 1 13,2-3-4-13,1-2 1 14,15 0-1-14,8 0 2 0,12-4-3 19,11-8 1-19,2 0 0 14,0 4-1-14,-3 5 0 0,1 3 0 12,-3 0-2-12,-6 0 4 14,-10 0-5-14,-5 5 4 14,-12 10-2-14,-9-3 1 13,-5-1 0-13,-5-1 0 14,-1-4 0-9,-5 1 0-5,-3-4 2 14,-8 4-3-14,-9-2 3 14,-4 1-4-14,-9 1 3 13,-4-4-1-13,-8 4 0 14,-2-6 0-14,-4 3 0 14,-2 0 1-14,0-1 2 13,0-2-2-7,0 1 11-6,0-2-9 13,0 0 10-13,0 2-9 14,0-2 1-14,0 0-2 14,0 0-3-14,0 0 1 13,0 0 3-13,0 0-8 14,0 0 8-14,0 0-7 0,0 0 5 19,0 0-2-19,0 0 0 14,0 0 0-14,0 0 0 0,0 0 1 12,0 0-5-12,0 0 8 14,0 0-4-14,0 0 2 14,0 0-3-14,0 0 1 13,0 6-6-13,-14 15-13 14,-6 5-38-9</inkml:trace>
    </iact:actionData>
  </iact:action>
  <iact:action type="add" startTime="233706">
    <iact:property name="dataType"/>
    <iact:actionData xml:id="d22">
      <inkml:trace xmlns:inkml="http://www.w3.org/2003/InkML" xml:id="stk22" contextRef="#ctx0" brushRef="#br0">21294 16369 5 0,'0'0'5'1,"0"0"2"13,0 0 1-13,0 0-2 14,0 0-1-14,3 0-4 13,-1 0 1-7,-2 0 0-6,0 0-4 14,0 0 1-14,0 0 1 13,0 0-1-13,3 0 1 14,-3 0 0-14,0 0-2 13,2 0 0-13,-2 0-3 14,2 0 5-14,4 0 0 14,10 0 0-9,16 0 0-5,18-8 3 14,18-7-1-14,7 1 0 14,8 7-4-14,4-2 5 13,-1 4-6-13,1 5 5 14,-2 0-4-14,0 0 4 14,0 0-2-14,-1 0 0 13,3 1 0-7,0 7 0-6,2 1 1 13,9 1-4-13,7-3 5 14,11 3-4-14,5-5 4 14,-1 3-2-14,-11-8 1 13,-13 6-1-13,-11-6 0 14,-14 3 0-14,-8-3 0 0,-10 5 2 12,-6-1-4-6,-9 1 4-6,-9 0-4 14,-11-1 1-14,-7-4 1 13,-7 0 0-13,-4 0 0 14,0 0 3-14,0 3-2 13,0-3 5-13,0 0-3 14,0 5-3-14,-4-5 3 14,-5 0 0-9,-9 2-3-5,-9 2 3 14,-9 0-3-14,-3 4 3 13,-4-4-3-13,-4 6 1 14,-4-4-2-14,-7 2 3 14,-11-1-4-14,-7 4 5 13,-16 1-5-13,-10-2 3 14,-12 3-1-9,-6-4 0-5,-9-1-2 14,-3 2 2-14,-2-2 0 0,-4 6 0 13,12-5 0-13,3 4-2 13,9 1 1 2,7-2 0-15,4-2-1 14,8-1 0-14,8-4 1 0,6-1 2 12,10-4 1-6,7 0 0-6,6 0 4 13,6 0-5-13,10 0-1 14,6 0 3-14,12 0-1 14,6-4 0-14,7-1 1 13,6-4 1-13,5 1-4 14,0 2 10-14,0 3-9 14,0-2 3-9,0-1-3-5,0 5 1 14,0-2 2-14,0 3-3 13,0 0-1-13,7-4-4 14,35 0 3-14,26 0-1 14,23-1-1-14,18-4 5 13,9 6-2-13,4-4 0 14,-1 0 0-9,-7-6-2-5,-6 3 4 0,-7-4-2 13,-5 2 2-13,2 2-3 14,-5-4 3-14,-3 2-4 13,-5 4 2-13,-12 2-3 14,-11 1 1-14,-10 5-5 13,-15 0 3 2,-10 0-6-15,-6 0 1 5,-13 5-2-5,-3-5 5 13,-5 4-2-13,0-2 4 14,0 0-5-14,0-1 3 13,0-1 4-13,0 5 1 14,-9-1 0-14,-4-1 2 14,-7 2 1-14,-7-3 1 13,-2 2 0-7,-7 0-2-6,-1-4 4 14,-11 0-2-14,-12 4-2 13,-11 0-1-13,-14-2 2 0,-8 2-2 13,1 0 0 1,3 0 2-14,0 0 0 14,4 1-2-14,-4 0 0 14,-7-1 0-14,2-1-2 4,1-3 4-4,8 0-2 14,10 0 1-14,7 0 2 13,15 0-1-13,4 0-1 14,11 0-1-14,11 0 0 14,13 0 2-14,14 0 4 13,0 0 6-13,0-3-8 14,0-6 1-9,14-4 1-5,20-5 2 14,19-12-8-14,29 2-4 14,21 6 0-14,6 0 0 13,1 8-1-13,-3 6-1 14,-11 1 4-14,-5 0-2 14,-4 0 2-14,2 4 4 13,1-6-1-7,5 9 0-6,-5 0-1 0,-1 0 0 12,-5 5 0 3,-6 4-1-15,-3 5 1 0,-3-1-3 13,-9-5 6-13,-9 1-6 13,-15-4 3-13,-14 0-2 14,-12-5 1 1,-9 2 1-15,-4 0 1 4,0-2 4-4,0 0 5 14,-8 0-6-14,-11 0 14 13,-4-4-17-13,-6-1-1 14,-2-3 0-14,1 3-4 14,6 5 3-14,6 0 2 13,7-1-2-13,4 1-4 14,5 0-4-9,0 0-19-5,2 6-6 14</inkml:trace>
    </iact:actionData>
  </iact:action>
  <iact:action type="add" startTime="235874">
    <iact:property name="dataType"/>
    <iact:actionData xml:id="d23">
      <inkml:trace xmlns:inkml="http://www.w3.org/2003/InkML" xml:id="stk23" contextRef="#ctx0" brushRef="#br0">25769 16467 9 0,'0'0'5'1,"0"-5"-1"0,15 5-4 12,30-7-4-12,28 2 4 14,18 0 2-14,13 1-2 13,2 4 0-13,4-5 0 14,14 2 2-14,19-7-2 14,7 2 2-9,12-3-2-5,-10 8 0 14,-19 3 2-14,-15 0-2 14,-20 0 1-14,-3 0-2 13,-4 0 3-13,0 3-6 14,-4-3 6-14,-11 0-4 13,-18 0 2-13,-20 0 0 14,-20 0 0-8,-12 0-3-6,-6 7-3 13,0 5-5-13</inkml:trace>
    </iact:actionData>
  </iact:action>
  <iact:action type="add" startTime="236119">
    <iact:property name="dataType"/>
    <iact:actionData xml:id="d24">
      <inkml:trace xmlns:inkml="http://www.w3.org/2003/InkML" xml:id="stk24" contextRef="#ctx0" brushRef="#br0">27806 16520 0 0,'-42'15'1'15,"-3"-3"7"-14,-4-5-4 14,4-4-1-14,-1-3 5 13,-1 0-3-7,0 0 4-6,-6-10-8 14,-5-8 3-14,-9 2-4 13,-13 2 0-13,-16-4 0 14,-16 6-1-14,-8 5 0 13,-16 0-2-13,-11 2 0 14,-3 2 3-14,10 1 0 14,11-2 0-9,17 4 1-5,7 0 1 14,0 0-1-14,3 0-2 13,6 8 2-13,7-2-3 14,4 1 3-14,8-7-2 14,0 0 2-14,6 0-1 13,2 0 0-13,8 0 0 0,9 0 1 19,9-7 1-19,16-3 2 14,12 1-4-14,13 4 7 0,2 1-2 13,0 4 4 1,0-4-7-14,15 4-2 0,25-4-7 13,25-6 7-13,31 5 3 14,18 2 1-14,2-6-6 13,-3 5 5-7,-2 3-5-6,1-3 3 13,-1-4-1-13,3 8 0 14,2-5 0-14,2 4 0 14,3 1-4-14,-1 0 3 13,1 0-1-13,-9 0 1 14,-4 6-3-14,-6 6 0 14,-11-2 4-9,-10 2-2-5,-16 6 1 14,-18 0 0-14,-12-1 0 13,-10 2-2-13,-12-1 1 14,-2-4-3-14,-6-2 1 0,-1-2 0 13,1-2 1 1,-5-2-1-14,0-1 2 0,0-2 0 19,0-3-3-19,0 4 5 14,-7-4 0-14,-22 5 5 0,-18-5-1 13,-18 5 0-13,-15-5-2 13,-12 0 0-13,-1 0-2 14,2 0 3-14,3 0 0 13,2 0-1-13,-1 0-4 14,0 0 5-8,7 0-4-6,2 0 2 13,6 0-1-13,3 0 0 14,7 0 0-14,2 0 0 13,8 0 2-13,10 0 1 14,7-10 0-14,8-4 2 14,9-2 0-14,11-2 6 13,1 4-6-7,6 0 2-6,0 2 0 14,0 1-5-14,0 8-2 13,0-1-2-13,0 4 0 14,0 0-16-14,0 0-16 0</inkml:trace>
    </iact:actionData>
  </iact:action>
  <iact:action type="add" startTime="239646">
    <iact:property name="dataType"/>
    <iact:actionData xml:id="d25">
      <inkml:trace xmlns:inkml="http://www.w3.org/2003/InkML" xml:id="stk25" contextRef="#ctx0" brushRef="#br0">28098 15855 4 0,'0'0'12'15,"3"0"-4"-14,-1 0-2 14,4 0 1-9,7-4 0-5,16-10 0 14,16-4-4-14,9-4-1 14,6 2-2-14,-5 1 0 13,-1-4 0-13,-3 0 1 14,1-2 2-14,-6 1-2 13,-6 2-2-13,-9 4 4 14,-15 6-4-8,-7 4 2-6,-5 3-2 13,-4 3 2-13,0 2-1 14,0 0 0-14,-2 0-6 14,-11 0-14-14,-7 0 16 13,-11 0 4-13,-7 0 2 14,-14 9 1-14,2 5-2 13,-4 0 3-7,0 4-4-6,3 4 0 14,2-4 0-14,2 0 1 13,1 4-2-13,-4 0 3 14,4 0-2-14,1-4 2 13,5 0-4-13,5-4 4 0,6-6-1 13,4-2-1-13,11-4 1 14,14-2 4-9,0 0 2-5,0 0 7 14,0 0-6-14,4 0 8 13,8-2-6-13,11-18 7 14,8-2-17-14,9-8 0 14,6 4 1-14,1 2-1 13,3-2 1-13,-4 4 1 14,-1-6-2-9,-5 6 3-5,-7-1-2 14,-6 2 1-14,-2-2 0 14,-6 0 1-14,-5 6-3 13,-8 4 6-13,-6 4-3 14,0 7 0-14,0 1-3 14,0 1 0-14,0 0-14 0,-2 0 2 19,-16 1-11-19,-11 19 19 0,-4 6 4 12,-7 1 0 3,11-8 0-15,4 2 1 0,0-2-3 13,2 6 4-13,-6-1-3 13,0 2 2-13,2-4-1 14,2-4 0 1,3 0 0-15,4-4 0 4,4-4 3-4,4-4-5 14,5 1 4-14,3-7-4 13,2 0 6-13,0 0-8 14,0 0 3-14,0 0-4 14,2 0 5-14,21-6 6 13,17-11-2 2,13-12-2-15,10 8-3 4,-7-5 2-4,-12 0-1 14,3-1 3-14,-3 4-3 14,-2-5 1-14,-1 2 0 13,-12 8-1-13,-10 4 1 14,-11 5-2-14,-8 9 2 14,0 0-2-14,0 0-12 0,-16 0-14 19,-15 0 11-19,-11 10 16 0,-14 12 0 12,2-4 0-12,10-5 5 14,5 0-5-14,4 2 0 14,-5 3 2-14,-3 4-2 13,3 4 0-13,5-8 0 14,6-1 2-14,10-8-2 13,11-3 0-7,3-6 1-6,5 0 2 14,0 0-2-14,5 0 2 13,6 0-3-13,15-6 11 14,13-15-11-14,12-2 2 13,9-3-2-13,-6 4 1 14,-10 4 1-14,-12 0 0 14,-11 4 1-9,-11 10-2-5,-10-1 4 14,0 5-5-14,0 0-6 13,-7 0-13-13,-4 0 7 14,-2 0-7-14,-5 9 5 0,-3 8 2 13,2 2-7-13</inkml:trace>
    </iact:actionData>
  </iact:action>
  <iact:action type="add" startTime="247290">
    <iact:property name="dataType"/>
    <iact:actionData xml:id="d26">
      <inkml:trace xmlns:inkml="http://www.w3.org/2003/InkML" xml:id="stk26" contextRef="#ctx0" brushRef="#br0">5000 17169 0 0,'0'-4'0'6,"-2"4"5"-5,2 0-4 14,0 0 2-14,0 0-2 13,0 0 3-13,0 0-2 14,-6-4 2-14,-2 4-1 0,-3 0-3 13,-7 0 0-13,3 0 1 13,-6 0-2-13,3 0 2 14,5 0-2-9,0 0 3-5,3 0-2 14,6 0 0-14,0 0 1 14,2 0 3-14,2 0-1 13,0 0 0-13,0 0-2 14,0 0-2-14,0 0-4 14,0 0-1-14,13 0-8 13,5 0 3-7,9 0 11-6,10 4 0 13,11 8 0-13,2-6 0 14,4-3 0-14,6 2 0 14,0-5 0-14,5 0 0 13,7 0 0-13,1 0 0 14,4 0 0-14,2-8 0 13,-1-2 1-7,-2 2-1-6,-4-3 2 14,-4 4-2-14,-1-2 2 13,-2 4-3-13,-1 5 2 14,-1 0-1-14,-5 0 0 0,-3 0-2 13,-3 0 2-13,-4 0 0 13,0 0 0-13,-4 0 2 20,-3 0-4-20,-4 0 4 14,-3 0-3-14,-3 0 1 0,-6 0 0 13,-3 0 0-13,-5 0 0 13,-5 0 0-13,-5 0 2 14,-5 0-4-14,-2 0 4 14,0 0 1-14,0 0-1 13,0 0 6-7,0 0 3-6,-5 0 2 13,-4 0 1-13,-2 0-3 14,-7 0 1-14,-2 0-10 14,-4 0-4-14,-8-9 3 13,-1 4-1-13,-2-3 0 14,-6 3 1-14,-1-3-1 13,-3 6 0-7,-6-1 0-6,-5 3 0 14,-2 0-2-14,-2 0 4 13,2 0-4-13,4 0 3 0,6 3-3 13,7 4 2-13,6 1 0 13,6 1 0-13,-1-1 0 14,5 1-2-14,0-4-1 20,5 4 3-20,4-6-4 0,5-3 4 13,6 2 0-13,3-2 0 14,2 0 1-14,0 0-1 13,0 0-1-13,0 0-7 14,0 0 4-14,0 0 4 13,4 0 0-13,1 0-1 14,-5 0 0-8,0 0-3-6,0 0 4 13,0 0 2-13,0 0-2 14,0 0 3-14,0 0-2 13,0 0-1-13,0 0 3 14,0 0-2-14,0 0-1 0,0 0 1 13,0 0-1-13,0 0 0 13,0 0-1-7,0 0-3-6,0 0 4 13,0 0-6-13,0 0 6 14,2 0-7-14,-2 0 6 14,2 0-2-14,0 0 1 13,1 0 1-13,2 0 2 14,-3 0-1-14,0 0 2 14,0 0-4-9,0 0 4-5,-2 0-2 14,3 0 0-14,-1 0 0 13,0 5 0-13,0-5 0 14,2 4 0-14,-2-4 0 14,4 0-3-14,-2 0 6 13,-2 4-6-13,0-4 4 14,3 0-2-9,-3 0 1-5,0 0 0 14,0 0 0-14,0 0 1 0,0 4-1 13,-2-4 2-13,0 0-4 13,0 0 5-13,0 0-2 14,0 0-1-14,0 0 2 14,0 0 0-14,4 0 0 13,-4 0 3-7,0 0-3-6,0 0 2 13,0 0-2-13,0 0-3 14,0 0 3-14,0 0-1 14,0 0 1-14,0 0 0 13,0 0-2-13,0 0 0 14,0 0-1-14,0 0 2 13,0 0-2-7,0 0 2-6,0 0-2 14,0 0 1-14,0 0 0 13,0 0-1-13,0 0-2 14,0 0 1-14,0 0 2 14,0 0-3-14,0 0 2 0,0 0 1 12,0 0-6 3,0 0 2-10,4 4-8-5,5 2 6 14,3 2-18-14</inkml:trace>
    </iact:actionData>
  </iact:action>
  <iact:action type="add" startTime="250012">
    <iact:property name="dataType"/>
    <iact:actionData xml:id="d27">
      <inkml:trace xmlns:inkml="http://www.w3.org/2003/InkML" xml:id="stk27" contextRef="#ctx0" brushRef="#br0">14384 17106 1 0,'0'0'6'15,"0"0"-2"-14,3 0-4 14,-3 0 0-14,0 0 0 0,2 0-7 12,-2 0 3-12,4 0 4 14</inkml:trace>
    </iact:actionData>
  </iact:action>
  <iact:action type="add" startTime="250135">
    <iact:property name="dataType"/>
    <iact:actionData xml:id="d28">
      <inkml:trace xmlns:inkml="http://www.w3.org/2003/InkML" xml:id="stk28" contextRef="#ctx0" brushRef="#br0">14580 17106 0 0,'41'-3'0'1,"3"-4"4"0,1 0-1 12,-1 2-1-12,1 0-2 14,-1 0 1-14,6 5-2 13,0 0 2-13,11 0-1 14,3 0 0-8,10 0 0-6,-1 0 0 13,4 0 1-13,-6 0-1 14,-7 0 0-14,-1 0 1 13,1 0-1-13,4-4 5 14,1-4-5-14,-1-6 3 14,3 4-3-14,4 3 2 13,-4 2-2-7,7 5 0-6,-1 0-4 13,2 0 0-13,-1 8 3 0,-4 10 0 13,-6 0 0-13,-5 1 1 14,-5-5-2-14,-7-2 4 13,-4-7-2-13,-2-5 2 14,-1 0 1-14,3 0 1 14,5 0-4-9,10 0 0-5,7 0 3 14,4 0-4-14,3 0 1 13,-5 4 0-13,-1 5-3 14,-3 0 2-14,-1 0 1 14,1-6 0-14,0-1 0 13,-5-2 1-13,-4 0-2 14,-2 0 3-9,0 0-2-5,0 0 2 14,0 0-4-14,-1 0 2 14,1 0 0-14,-5 5-1 13,-1-1-4-13,-13 4 5 14,-8 2-2-14,-12-7 1 0,-7 2-3 13,-6-1 1-13,-4-4-1 13,0 0 4-7,0 0 7 8,0 0 3-14,-6 0 8 0,-10 0-8 13,-5 0-6-13,-2 0-3 14,-2 0-2-14,-6 0 1 13,2 0 0-13,-7 0 0 14,3 0 0-14,-3 0 0 13,-4 0 1-7,-2 0-2-6,-3 0 2 14,-2 0-1-14,-2 0 2 13,-5 0-2-13,1 0 0 14,-5 0 2-14,0 0-2 14,-2 0 0-14,-2 0-2 13,-3 0 6-13,-2 0-8 14,-2 0 8-9,0 0-8-5,-3 0 6 14,3 0-2-14,2 0 0 14,3 0 0-14,4 0 0 13,6 0 2-13,0 0-4 0,4 0 0 13,-4 5 1-13,0 4-2 13,-2-1 3-13,0-6 0 14,4-2 1-8,2 0 0-6,1 0-1 13,3 0 0-13,-2 0 2 14,2 0-2-14,-3-7 4 13,-2 4-8-13,-5-1 6 14,-4 4-4-14,-8 0 2 14,-5 0-1-14,-4 0 1 13,-6 0 0-7,2 0-1-6,1 0 3 14,2 0-3-14,7 0 4 13,1 0-1-13,10 0-2 14,8 0 0-14,4 0 0 13,1 0 1-13,5 0-2 14,4-5 2-14,5 5-4 14,2 0 6-9,4-3-4-5,-2 1 2 14,0 2-1-14,-2-4 0 0,-3 4-1 12,3-5-1-12,4 5 2 14,5 0 2-14,7 0-1 14,3-3-2-14,5 3 3 13,3 0-4-13,4 0 4 14,0 0-4-9,0-4 2-5,0 4-13 14,0 0 1-14,15 0 3 14,10 0 9-14,4 0 1 13,6 0 5-13,4-2-5 14,-6 2 2-14,3-4 0 14,-5 0-3-14,7 0 1 13,2 0-1-7,7-3 0-6,7 0 1 13,6-7 0-13,11 1 1 14,9-1 0-14,7 1-1 14,7-1-2-14,0 5 1 13,-1 1 0-13,1 3 0 14,-7 0 0-14,0 5-2 14,-8 0 3-14,2-4-2 4,0 4 2 11,0-3-1-15,2 3 0 0,2-5 0 12,-2 3 0-12,-6 2 0 14,0 0 0-14,-6-4 0 14,-5 4 0-14,-3-3 1 13,-5 3-2-13,-5 0 2 14,-6 0-2-9,0 0 1-5,2 0 0 14,0 0-1-14,7 3 2 14,2 3-2-14,0 2 3 13,2 1-4-13,0-4 3 14,-2-1-2-14,-2 4 1 13,-3-3-2-13,-6 0 2 14,-3 0 0-8,-5-5 0-6,-4 4 2 13,1-4-4-13,-1 3 4 14,1-3-5-14,5 0 6 13,-4 0-6-13,1 0 4 0,-3 0-1 13,-6 0 0-13,-8 0 2 14,-6 0-2 0,-5 0 0-14,-6 0 0 5,-4 0 0-5,0 0-2 14,0 0 4-14,0 0 2 13,0 0 0-13,0 0 4 14,0 0 1-14,0 0-6 13,0 0 7-13,0 0-6 14,0 0 5-14,0 0-8 14,0 0 5-9,0 0-6-5,0 0 0 14,0 0 1-14,0 0-1 13,0 0 0-13,0 0 2 14,0 0-2-14,0 0 2 14,0 0-4-14,0 0 5 13,0 0-3-13,0 0 0 14,0 0 0-9,0 0 1-5,0 0-1 14,0 0 3-14,0 0-1 14,0 0 1-14,0 0-3 0,0 0 5 12,0 0-4-12,0 0 0 14,0 0 3-14,0 0-4 14,0 0 3-14,0 0-3 13,0 0 5-7,0 0-4-6,0 0-2 13,0 0 1-13,0 0-1 14,0 0 1-14,0 0-4 14,0 0 3-14,0 0-3 13,0 0 2-13,0 0-5 14,0 0 1-14,0 0-16 14,0 0-16-9</inkml:trace>
    </iact:actionData>
  </iact:action>
  <iact:action type="add" startTime="257836">
    <iact:property name="dataType"/>
    <iact:actionData xml:id="d29">
      <inkml:trace xmlns:inkml="http://www.w3.org/2003/InkML" xml:id="stk29" contextRef="#ctx0" brushRef="#br0">10019 18187 1 0,'-4'-10'8'1,"0"2"-4"13,0 2 5-13,-4-1-9 14,2-2 4-14,-5 3-1 13,-3-2-6-13,3-1 1 14,-5 4 1-14,3-7 1 14,-2 6 0-14,-1-2 1 13,3 0 1-7,-1 2 5-6,5 2-7 13,-1 0 6-13,0 4-4 14,4-5 0-14,1 5-2 14,3 0-1-14,0 0 0 13,0 0 1-13,2 0-3 0,0 0 7 13,0 0-3 2,0-1 0-10,0 0 5-5,0-2-6 0,0-1 0 13,0 4 0 1,0 0-3-14,6 0-1 0,5 0-2 13,5 0 5-13,6 7 2 14,2-5 5-14,3 3-5 13,0-1 0-13,2 0 1 14,0-4-1-9,0 4 0-5,0-2 0 14,-2 2 1 1,0 0 0-15,-1 4-4 0,1-2 6 12,2-3-4-12,6 2 1 14,2 2-2-14,0-5 1 14,3 3 0-14,1-1 1 13,5 0 0-7,4 0-2 8,0-1 5-14,6-3-7 0,4 3 3 13,5 1 0-13,5-4 2 14,3 0-1-14,3 0-2 13,4 0 3-13,-2 0-3 14,0 0 2-14,0 0-2 0,3 0 4 19,5 0-4-19,13 0 2 14,3 5-1-14,2-5 0 13,-1 0 0-13,4 0 0 14,-2 0 3-14,4 0-7 0,2 0 8 13,-5 0-7-13,-4 0 6 13,-4 0-4-13,-3 3 1 20,-3 3 0-20,1 2 0 14,-1 2 1-14,4-10-4 0,4 0 5 13,5 0-5-13,4 0 6 13,-4-18-3-13,-12-3 0 14,-8 1 0-14,-15 6 0 13,-8 5 1-13,-1 6-1 14,-9-2 2-8,2 5-5-6,-7 0 6 13,-7 0-6-13,0 14 4 14,-1 1-2-14,-4-8 1 13,3 8 0-13,-3-8 0 14,-4-2 1-14,-2-2-1 0,-4-1 2 13,-8-2-2-13,2 2 2 20,-3-2-3-20,1 2 2 0,6 2-1 12,1 4 0-12,7 6-1 14,7 0 1-14,6 4 0 14,8-1-3-14,6-8 6 13,4 4-6-13,7-12 5 14,7 3-3-14,9-4 2 14,15 0-1-9,8 0 0-5,2 0 0 14,2 0-1-14,-5-4 3 13,-6-10-5-13,-3-4 6 14,-7-4-5-14,-4-5 4 14,-4-11-2-14,-6 1 3 13,4 1-3-13,-2-8 0 14,4 4 2-9,2-2-4-5,-2 1 4 14,-12 3-6-14,-7 2 6 14,-12 8-6-14,-8 2 4 13,-6-1 0-13,-9 10 0 14,-7-1 1-14,-10 4 0 14,-8 0 1-14,-1-2 4 0,-3 2-5 12,0-4 2-6,0-1-3-6,0 2 0 13,-10-1 0-13,-3 0-1 14,-2-4 0-14,1 0 1 14,1-5 0-14,1-1 2 13,2-2-3-13,-1 2 5 14,-1 2-7-14,-1-2 3 13,-1 2 0-7,1 4 0-6,-3 0 2 14,3 0-4-14,-3-4 1 13,-1 1 1-13,-1 4 0 14,-2-1 0-14,-2 0 1 13,-3 3-1-13,-4 2 0 14,0 4 0-14,-4 4-1 0,-7 4-1 19,-5 1-1-19,-4 3 6 14,-7 1-6-14,0 0 6 13,-2 0-7-13,-4 0 7 14,-5 0-3-14,-3 0 0 14,4 0 1-14,-5 0-1 0,2 1 2 12,1 3-4-12,-1 5 7 14,7-6-8-9,-2-1 7-5,1 3-5 14,-1-5 2 1,-3 3-1-15,5-3 0 0,2 5 0 12,4-5 1-12,6 0 1 14,1 0-4-14,0 4 4 14,4 1-4-14,-3-1 3 13,1 0-2-7,2 1 1-6,-2-1 0 13,5 1 0-13,1 0 1 14,-1-1-4-14,7 1 6 14,2 4-6-14,6-1 6 13,8-4-5-13,7 2 2 14,7-3-4-14,-1 6 2 0,6-4-3 19,0 4 5-19,0-1-5 14,0 2 4-14,0 4 0 0,0 3 0 12,6 6-3 3,5 3 4-15,5 3 0 14,-3 4 0-14,5-1 0 0,-3-1 1 12,-1 1-4-12,-1-10 6 14,1 5-6-9,-1-4 5-5,0-1-4 14,3 4 1-14,1-4-1 14,4 2-2-14,3 6 4 13,3-4-2-13,5 6 4 14,1-1-2-14,2 10 2 13,1-1 0-13,0 4 1 14,0 1-6-8,-1-5 6-6,1-5-3 13,-3 2 0-13,0-3 0 14,-1-6 1-14,-3 1 1 13,4-4-4-13,6-3 6 14,3 4-9-14,5-7 7 14,6-5-2-14,3 3 1 0,2-9 1 12,4 2-2-6,0-6 2-6,1-4-4 14,3 0 4-14,2 0-1 13,-3-5 0-13,-3-12 0 14,-4-5-1 0,0-2 3-14,0-2-3 0,1 0 2 13,1 3-4-13,6 0 5 14,-4-3-6-9,1 3 4-5,-5-2-3 14,-8 3 0-14,0 4 2 13,-8 0 0-13,-7-1 0 14,-6 2-1-14,-8 3 4 14,-5-1-6-14,-8-1 6 13,-3-7 4-13,-1-8-6 14,0-1 3-9,-2-8 1-5,-2 8-3 14,0-2-2-14,0-2 0 14,0 6-5-14,-4 2 10 13,-5 1-10-13,-3 6 7 14,0-4-8-14,3 8 8 14,-2-1-2-14,2 2 1 0,0-3 1 12,-2 1-2-6,2 4-1-6,-2-4-1 13,-3 3 2-13,-1 0-5 14,-1 1 10-14,1 0-5 14,-4-1 0 0,0 0-3-14,-3 5 1 0,-5-2-7 13,0 6 8-13,-2-2 1 14,-2-2-3-9,2 2 6-5,0-1-4 14,0 0 2-14,-1-3 2 13,-1 6-3-13,0-2 1 14,-2-3-1-14,-1 8 2 14,-1-1-4-14,-1-1 4 13,1 2-4-13,-2 3 2 14,0 0-1-9,-1 0 1-5,-2 0-2 14,0 0 1-14,0 0 1 0,-2 0 0 13,-1 0 3-13,3 0-3 13,0 0 2-13,-3 0-4 14,-1 0 4 0,-7 8-3-14,-3-1 1 0,-6 8 0 13,-5-7-1-7,1 1 2-6,1 0-2 13,7-4 4-13,7 4-3 14,3-6 4-14,6 4-7 13,-3-3 5-13,5 5-2 14,-4 0 0-14,-7 8 1 14,4-4-4-14,-4 6 5 13,4-2-6-7,1-3 8-6,4 4-8 14,2 0 6-14,4 4-4 13,10-4 2-13,4 5-2 14,4-6 0-14,10 5-1 13,1 1 3-13,5-2-1 14,0 5-3-14,0-3 4 14,0 0-2-14,0 4 3 4,0-1-1 11,7 2 0-15,-1 7 1 0,2-3-3 12,0 3 4-12,3-3-5 14,1 3 4-14,1 1-5 14,0-5 4-14,1 0-3 13,1-4 3-13,1-4 0 14,-3-2 0-9,1-7 0-5,-6-5 0 14,1-5 3-14,-4 0-2 14,-2-4 1-14,-1 0 2 13,-2 0-4-13,0 0 3 14,0 0 0-14,2 0-3 14,-2 0 1-14,0 0 2 13,0 0-6-7,0 0 7-6,2 0-6 13,2 0 3-13,3 0-1 0,7 0 6 13,1 0-3-13,3-4 0 14,-5-4-2-14,1 3 6 13,-3 0-7-13,-5 1 2 14,6-1 2-14,-1 2-8 13,7 3 3-7,1 0 0-6,2 0-1 14,6 0-5-14,-3 0 2 13,5 0-14-13</inkml:trace>
    </iact:actionData>
  </iact:action>
  <iact:action type="add" startTime="261831">
    <iact:property name="dataType"/>
    <iact:actionData xml:id="d30">
      <inkml:trace xmlns:inkml="http://www.w3.org/2003/InkML" xml:id="stk30" contextRef="#ctx0" brushRef="#br0">22320 17357 4 0,'0'0'2'22,"0"0"1"-21,0 0 1 0,0-6 2 12,-2 3 8-12,-5-6-14 14,1-1 6-14,-4 2-4 14,1-2 13-14,-1 1-9 13,-4-3-4-13,1 3-2 14,-1-5-2-14,1 5 1 13,-2 0 1-7,1-3-1-6,1 2 2 14,1 2 0-14,1 1 1 13,3 0-2-13,0-1 0 14,2 2 3-14,-1 1-2 13,1 2-1-13,2-1 3 14,-2 2 1-14,2-2-6 14,2 4 5-9,-2-4-2-5,4 0-1 14,0 4 0-14,0-4 3 14,0 4-2-14,0 0 1 0,0 0 2 12,-3 0-5 3,3 0 3-15,0 0-4 0,0 0 1 12,0 0-1-12,-2 0 0 21,2 0 0-21,-2 0 2 0,2 0 0 12,-2 0 1-12,-5 0 0 14,0-7 10-14,-4 4-10 13,-5-6 7-13,-1 4-8 14,-4-4 1-14,-1 5-1 14,-2 0-6-14,-7 4 6 13,-2 0-3-7,-10 0 0-6,-1 0 6 13,-6 0-6-13,-1 0 7 14,0 0-4-14,-3 0 0 14,3 0 1-14,-3 0 3 13,1 0-4-13,2-5 2 14,-3 1-1-14,3-1-1 0,-2 2 0 19,-3 3 0-19,0 0-2 0,0 0 2 13,3 0 0 1,2 0 0-14,5 0-1 0,2 0 3 13,5 3-4-13,-4 2 4 14,-2-5-3-14,0 4 5 13,1-4-2-13,1 0-2 14,1 0 1-9,5 0-1-5,-6 0 0 14,3 0-1-14,-2 0 4 14,1 0-6-14,1 0 5 13,1 0-4-13,-2 0 2 14,1 4 0-14,0-4 0 14,1 0 0-14,0 0 0 13,1 0 1-7,0 0-1-6,2 0 4 13,0 0-7-13,-1 0 6 14,3 0-5-14,-1 0 4 14,2 0-4-14,1 0 2 13,-4 0-1-13,0 0-1 14,1 0 4-14,-7 0-6 0,-1 0 7 19,-1 5-6-19,-8 8 5 14,4-8-3-14,3 0 1 0,-5 2 0 12,4 0-1-12,-1-7 4 14,3 4-4-14,-1 0 3 14,0 0-4-14,3 0 3 13,0-2-2-13,4 5 1 14,0 2 0-9,5-4 0-5,2 0 0 14,4-1 0-14,4-1 2 14,3 2-4-14,7-3 5 13,-1 2-6-13,3 0 3 14,5-4-1-14,1 0 1 13,-2 4 0-13,3-4 0 14,-3 4 2-8,-1-2-4-6,-6 5 5 13,-4 2-6-13,-6-4 5 14,-3 7-4-14,-2-1 2 13,2 1 0-13,4-3 0 0,2 0 1 13,3 5-2-13,0-6 1 14,9 7-4-14,0-1 2 13,3-2 2-7,1 1-4-6,0 1 2 13,3 0 1-13,2 4-4 14,0 3 4-14,0-2 0 14,0 3-2-14,0 9 6 13,0 4-7-13,12 2 5 14,-2 3-2-14,6-4-3 14,0 4 3-9,0-5-1-5,-1-3 2 14,-1-1 0-14,1 5 0 13,1-6-3-13,-1-2 6 14,3 7-8-14,2-7 6 14,4 2-1-14,3 6 3 13,7 4-2-13,3 0-1 0,4 4 0 19,1 1-1-19,3-8 3 14,1 3-3-14,4-5 4 0,-4-11-4 13,3-2 1 1,5-10 0-14,9-10 1 0,5-2 4 13,9 0-2-13,0 0 0 14,6 0-6-14,4 0 8 20,2 0-6-20,3 0 2 13,-1 0 2-13,-2 7-3 0,-5 2 0 13,1-3-1-13,-2-2 3 14,4 0-4-14,9 0 5 13,4 1-5-13,7-5 3 14,2 0-1-14,-2 0 0 13,0-13 1-7,0-11 0-6,0-10-1 14,-4-2 0-14,-3 0 3 13,3-1-3-13,-7 6 3 14,-3 0-5-14,-1 5 3 13,-8 1-1-13,-2 1 1 14,-1 5-1-14,-4 1-3 0,-5 2 3 19,-3 2 0-19,-7 0 3 14,-6 2-6-14,-4-2 8 0,-4 0-8 13,4-1 3-13,-3 0 0 13,2 1 3-13,0 0-3 14,1 1-4-14,-1 4 4 13,0-5-1-13,1 1 6 21,-8 8-9-21,1-4 8 0,-7 1-6 12,-5-1 4-12,-4 4-4 14,-9-2 2-14,-2-4 0 13,0 3 3-13,-1-2 0 14,4 0-6-14,-3-6 6 14,1 2-6-14,-3 0 6 13,-1-7-2-7,-1 6 2-6,-1-2-1 14,-6 3 1-14,-4 2-2 13,-3-1-2-13,0 3 4 14,0-8-9-14,-16 6 4 13,-7-6 2-13,-4-4-1 0,-4 4 1 13,-4-5 1-13,-7 5 0 20,-3-5 5-20,-4-3-5 14,0 3-2-14,-3 2 3 13,-1 2-4-13,-2 5 1 0,-3 6 0 13,-3-2-2-13,-1-2 3 14,-3 6-2-14,-4-6 2 13,-2 6 0-13,0 2 5 20,-3-4-10-20,5 3 7 14,2-4-3-14,3 1 2 0,-1 2-1 13,-1-6 0-13,0 1 3 13,-1-1-3-13,-4-5 3 14,1 3-4-14,-1-1 3 14,0 0-4-14,-1 4 1 13,-1 4 1-7,0 1 0-6,-3 6-1 13,1 0 1-13,-4 0-3 14,-2 0 0-14,4 0 6 14,1 0-6-14,0 0 5 13,0 0-4-13,3 0 4 0,4 0-1 13,4 0-1-13,4 0 0 14,9-4 0-9,-2-9 6 10,2 4-9-15,6-1 6 13,-3 1-5-13,2 1 3 0,2 7-2 13,-1-3 1-13,1 0 0 14,1 4-1-14,-3-5 2 13,2 5-5-13,2 0 9 14,-1-3-10-9,-1 3 11-5,1 0-12 14,-1 0 9-14,-1 0-6 14,-4 0 3-14,4 0 0 13,-3 0-1-13,1 0 2 14,0 8-4-14,1 1 6 13,0-1-8-13,4 1 10 14,6-4-6-8,6 4 1-6,2-6 0 13,4 4-1-13,3 1 2 14,0 0-2-14,-1 1 3 13,1 0-7-13,2-4 9 0,0 4-6 13,2 1 2-13,-2-2 0 14,2 2 0-14,1 2 0 13,1-3 0-7,0 3 1 9,0 3-5-15,6 2 5 0,-2 2-3 12,3 8-1-12,3-1 1 14,-3 9 2-14,0-7 0 13,4-1 0-13,1-5 0 14,2-5-2-14,2-3 4 14,0 0-4-9,0 3-6-5,2 1 6 14,16 3-8-14,6 4 4 13,5-4 2-13,0 6 4 14,2-5-1-14,0 0 3 14,-4 0 1-14,0-4-2 0,2 7 0 12,-2 1 3-12,4 13-4 20,5 5 0-20,7 7 1 14,9 1-1-14,8-6 0 14,3-2-1-14,4-8 2 13,-4-6-3-13,-1-6 4 0,-2-12-1 13,1-3 2-13,3-4-1 14,1-5 1-14,8 4-1 13,7-4-2-7,5 4 2-6,0 3-4 13,-1-4 6-13,3 6-8 14,-2-4 8-14,0-1-6 14,4-4 2-14,-2 0 0 13,3 0 1-13,-2 0 0 14,3-9-2-14,6 4 5 13,1 1-7-7,4-2 6-6,-1 6-6 14,-5-4 6-14,-1-4-6 13,1 4 3-13,-2-10 0 0,1 1-2 13,-3-2 4 1,-10-2-3-14,-8 0 5 0,-12 3-7 13,-6 4 8-13,0 2-7 14,-5 8 2-9,5 0 0-5,-1 0 0 14,-1 0 1-14,4 0-2 13,-2 0 1 2,0-4-3-15,4-6 3 14,4-8-3-14,3-5 5 0,0-3-3 12,0-3 1-12,-10-7 0 14,1 4-1-9,-2-9 3-5,0 5 2 14,0 0-4-14,-4 1 2 14,-8 4 1-14,-11 4-3 13,-4 6 1-13,-15 1-1 14,-7 0 2-14,-7 2-1 14,0-2-1-14,0 0-4 13,-12-4 1-7,-8 2 6-6,-2-1-3 13,-3 1 0-13,3-4 5 14,-4 4-1-14,-1 4 2 14,-4 0-6-14,-3 0-7 13,-2 8 4-13,-2-2 5 0,-4 3-5 13,1 0 6-13,-1-1-3 14,5-3 1-9,-1 4 1-5,2-5 1 14,2 2-1-14,-1-2-2 13,-3 0 2-13,-3 2-4 14,-5-2 4-14,-3-1-4 14,-7-2 4-14,-3 5-5 13,-5-6 3-13,-5 4 0 14,1 1 0-9,1 8-1-5,2-4-3 14,3 9 4-14,2 0-2 14,2 0 2-14,4 0-3 13,0 0 0-13,3 0 3 14,-2 0 0-14,-1 0 0 13,-2 0-1-13,3 0 4 14,-3 0-4-8,1 0 4-6,-5-4-3 13,-6-5 4-13,-5 1-5 14,0-2 2-14,-9 1-2 0,-3 4 1 13,1 0 0 1,-5 1-3-14,2 4 7 0,0 0-8 13,3 0 8-13,2 0-6 13,7 0 3-7,-2 0-1-6,9 0 0 14,-1 0 0-14,-1 0-1 13,2 0 2-13,-7 0-5 14,-4 4 8 0,-2 1-8-14,0 0 8 0,4 0-7 13,3-1 5-13,5-1-2 14,5-3 0-9,4 7 0-5,2-4-2 14,0 2 6-14,6-1-8 13,-4 5 7-13,4 4-7 14,8-3 4-14,3-1 0 14,7 4 0-14,6-3 0 13,1-3-1-13,7 2 3 14,0 1-5-9,2-3 6-5,-1 0-6 14,1 5 6-14,-1-2-6 0,-2 7 2 13,-1 0 1-13,3 1 0 13,-4 5 0-13,6-6-3 14,-1 5 6-14,3-3-7 14,2-2 8-14,0-2-7 13,2-1 5-7,-5-1-2-6,3 3 0 13,0-6 0-13,0 4-2 14,4-6 5-14,3 1-6 14,2 0 6-14,2-5-7 13,0 6-1-13,0-6 4 14,0 5-2-14,0-4 0 0,0 8 3 19,0-5-3-19,0-2 0 14,2 2 3-14,-2-8-3 13,4 4 5-13,-4-4-3 0,0 0 2 13,0 0 2-13,0 0 2 14,3 0 0-14,-3 0 4 13,4 0-9-13,-2 0 1 14,-2 0 0-9,0 0-2-5,0 0-8 14,0 0 9-14,4 0-6 14,1 2 6-14,6 1 0 13,2 2 0-13,1 2 0 14,6 0 2-14,4 1-5 13,10 2-3-13,3-10-3 14</inkml:trace>
    </iact:actionData>
  </iact:action>
  <iact:action type="add" startTime="271354">
    <iact:property name="dataType"/>
    <iact:actionData xml:id="d31">
      <inkml:trace xmlns:inkml="http://www.w3.org/2003/InkML" xml:id="stk31" contextRef="#ctx0" brushRef="#br0">8279 14516 0 0,'-21'13'0'1,"1"6"1"13,-4-1-1-7,2 3 3-6,1-1-3 13,6-5 1-13,4-1 0 14,2 2-2-14,2 4 5 14,1 11-8-14,-2 5 8 13,6 5-6-13,2 4 2 14,0-1-1-14,0 2 1 13,0-2 0-7,0-4-2-6,5 1 4 14,9-10-5-14,3-1 0 13,1-7 3-13,9-6 0 14,4 5 0-14,9-3 0 13,5-1 1-13,3 0 5 14,6-4-4-14,2-1 2 14,0 0-3-9,0-1-1-5,-3 2 3 0,-2 0-1 13,-1 4-2-13,-2-4 0 13,1 0 0-13,3 2 1 14,6-6-2-14,1 3 4 14,7-8-3-14,0-1 4 13,-1-1-6-13,-5 2 4 14,-2-5-2-8,-2 2 0-6,-5-2 2 13,7 0-4-13,2 0 5 14,7-7 1-14,9-10-4 13,-1-4 5-13,4-11-4 14,-1 5 4-14,-7-9-4 14,0-5 5-14,1-3-3 13,-7 4-3-7,-7 4 3-6,-14 1-2 13,-13 6 2-13,-8 0-2 14,-15 3 11-14,-4-6-6 0,-4-7 6 13,0-2-5-13,0 0 2 13,-6 0-4 2,-7 2-4-15,-5 2-1 0,1 1 0 19,-4 5 0-19,-1 2 0 0,-1 5-3 13,-1 2 4-13,-5 4-1 13,0-5 0-13,-2 10 0 14,-2-6-1-14,-6 4 4 14,1-3-4-14,-3 2 6 13,2 0-3-13,1-3 1 14,-2 3 0-9,5-4-3-5,-6 0 1 14,-3 2-2-14,-3 2 3 14,-4 2-5-14,-3 2 3 13,3-1-4-13,2 4 6 14,2-3-7-14,1 7 6 14,3-2-1-14,-3 3 0 13,-2 0 1-7,-1 2-2-6,-2 2 2 0,2 0-7 12,1 0 12 3,-4 0-12-15,3 0 11 0,4 0-5 13,2 0 0-13,8 0 0 13,4 2 1-13,-3 0 3 14,-1 2-8-14,4-2 9 13,-3 5-10-7,1-7 6-6,2 9-2 14,-6 3 1-14,0 0-1 13,-3 6 0-13,-3 5 2 14,-1 2-3-14,6 1 3 13,3-4-6-13,4-2 9 14,8-4-8-14,5-2 8 14,3 2-8-9,3-2 4-5,-1 5 0 14,-1 1-1-14,3 2 2 14,3 2-5-14,3 0 6 13,3 2-5-13,-3 4 3 14,5-1-3-14,-2 4 2 13,2-5 1-13,0-2 0 14,0 1-2-8,0-5 1-6,7 0-1 0,2-2-2 12,2-2 8-12,-2-1-9 14,0 2 7-14,2 3-3 13,-3 0 1-13,2 8 0 14,1-7 0-14,3 3 1 14,-2 1-2-14,1-5 5 13,4 0-8-7,3-3-1-6,1-2 4 13,4 1-2-13,6 5 2 14,5-1-1-14,0 0 4 14,4-4-4-14,-2 0 4 13,-1-4-4-13,0 0 6 14,-2 0-5-14,1 2 4 14,2-6-5-9,1 2 3-5,2 3-1 14,8-6 0-14,2 3 0 13,7-7 4-13,0 4-3 14,-2-1-2-14,-2-4 5 0,-4 0-7 13,-2-3 4 1,-4 5-1-14,-3-6 1 14,-4 0 0-9,-3 0-1-5,1 0 3 0,5 0-3 13,7 0 2-13,7-11-1 14,10-3 2-14,3 2-3 13,2-6 0-13,-1 4 0 14,-9-2 0-14,-1 6 1 14,-7-5-3-14,-1 4 5 13,-4-4-6-7,1-2 7-6,4-5-6 13,5-6 5-13,-2 2-3 14,-1-9 2-14,-6 3-1 14,-4 2-1-14,-12 2 5 13,-6 7-4-13,-10 6 0 14,-9 1 7-14,-4 2-3 13,-2-2 6-7,0-9-5-6,0-3-2 14,0-9-4-14,-2-8 3 13,-13 0 4-13,-3-10-5 14,-2 3-4-14,2 0 4 0,2 6-2 12,-1 6 3-12,1 10-6 14,1 2 3-14,-2 8-3 14,2 0-1-9,-3 4-1-5,1-4 4 14,-3 1 2-14,-1 1-4 13,2 4 8-13,-4-4-7 14,3 1 5-14,-7-2-3 14,1 2 0-14,-3-2 0 13,-5 3-1-13,-4 0 3 14,-2 6-6-9,-7-5 2-5,-4 8 1 14,-7 1-3-14,-4-1 3 14,0 5 2-14,-1 0-1 13,-2 0 0-13,2 0 1 14,1 0 1-14,4 0 1 14,7 0-5-14,2 0 8 0,9 0-10 19,2 0 5-19,2 0-2 13,0 0 1-13,1 5 0 0,2 4-2 13,-1 4 3-13,7-6-6 14,3-2 10-14,6 2-10 13,2-2 8-13,0 3-5 14,6 0 2-14,-1-3 0 14,-1 0 0-9,6 3-1-5,-1-4-2 14,3 2 3-14,2 6-3 13,-1 11-11-13,3 13-10 14,0-1-35-14</inkml:trace>
    </iact:actionData>
  </iact:action>
  <iact:action type="add" startTime="275477">
    <iact:property name="dataType"/>
    <iact:actionData xml:id="d32">
      <inkml:trace xmlns:inkml="http://www.w3.org/2003/InkML" xml:id="stk32" contextRef="#ctx0" brushRef="#br0">6047 15654 11 0,'-38'5'6'6,"1"-3"7"-5,-2 6-12 14,6 0 1-14,-5-5 1 13,7 8-3-13,-5-7 2 14,1 4 1-14,-6-2 0 14,-3 4 1-14,-8 2-7 13,-4-5 9-13,-4 8-9 0,-4-1 9 19,-7 0-9-19,2 2 3 14,1 3 0-14,2-2 1 14,8 1-1-14,7 0 2 0,2 0 4 12,4 1-12 3,7-2 12-15,-2 1-10 14,7 0 5-14,6-1-1 0,0-3 1 12,4-1 1-6,4-3-2-6,1 6 3 13,-2-1-8-13,2-1 9 14,2 3-9-14,-1 2 8 14,1 0-5 0,-2 1 2-14,0 1 0 0,1-1 0 13,-3 2 2-13,-1 0-2 13,2 0 3-7,0-4-4-6,3-6 6 14,10-1-3-14,-1-8-1 13,7 1 2-13,-2-2-3 14,2 6-2-14,-2 5 1 0,2 10-1 12,0 8-3-12,0 5 10 14,0-1-10 1,0 2 8-15,0-2-5 4,0-3 4 11,2-1-1-15,7-1-1 0,-3-2 1 12,8-1-3-12,-1 0 3 14,5 4-5 1,5-1 8-15,4-2-4 13,-1 2 3-13,5 2-3 0,0-6 0 13,3 2 0-8,-2-1 1-5,-1-1 3 14,0-3-4-14,0-5 2 14,-2 4-3-14,-5-4 5 13,1-2-7-13,2-2 3 14,-1 0-2-14,3 4 1 14,7-4 1-14,-1 7-1 13,4-7 3-7,-1 0-4-6,-5 0 8 13,0-6-12-13,1 0 7 14,1-2-1-14,4-3 3 14,1 6-1-14,2-7 0 0,3 1-1 12,-1 2-2 3,3-1 6-15,4-4-10 14,0 3 10-14,3-3-6 4,0 0 1-4,-4 0 0 14,6 0 0-14,0 0 1 13,6 0-2-13,5-3 4 14,5-6-4-14,-1 4 6 14,-4-7-10 0,-1 6 6-14,-10-2-1 0,0 4 0 13,-6 0 1-8,-2-1-1-5,6 3 1 14,4 2-4-14,4-3 8 14,5-6-10-14,3 0 7 13,1-4-4-13,-5 4 2 14,-1-9 0-14,-3 4 0 14,-4-3 1-14,-2 3-2 13,0-3 6-7,-2-6-8-6,-1 5 7 13,0-4-4-13,1 0 1 14,0 0-1-14,-4-2 0 14,0-2 0-14,4-4 0 0,1 2 1 12,0 2-6-12,1-2 8 14,-6 2-7 0,-6 4 8-14,-13-1-5 5,-9 5 2-5,-3 1 0 14,-15-2 4-14,0-3 0 13,-4-7 5-13,0-3-7 14,-4-5 4-14,-16 5-5 13,-3-4-4-13,-8 2 1 14,-2 6 1-14,-1 2-4 14,1-3 4-9,-3 8 9-5,3 0-7 14,-2 1 1-14,-2-1-2 13,6-2 4-13,-5 1-1 14,3-5-2-14,0 2 0 14,-5 6-2-14,0-4 3 13,0 5-3-13,-4-4 2 0,-1 6 2 13,-8-2-8-7,-5-2 7-6,-8 2-8 13,-8-4 8-13,-3 3-4 14,-6 2 1-14,1 0 0 13,0 7 0-13,1-2 1 14,11 6 3-14,3-2-1 14,7 8-6-14,6 0 6 13,4 0-6-7,1 0 4-6,0 0-1 13,-2 0 0-13,3 8 1 14,-2 3-3-14,-3-4 5 14,-2 3-7-14,-3 3 11 13,0 1-13-13,3-5 9 14,-1 3-3-14,5-3 2 14,2-3-1-9,-1-2-1-5,0 0 2 14,-7 0-4-14,-3 1 7 0,-1 5-10 12,-5 6 7 3,-1 3-7-15,-3 8 4 14,1 4 1-14,2 5-1 0,3-1 2 12,6 0-4-12,2-3 5 14,9-6-5-9,6-1 6-5,5-8-4 14,5 0 4-14,4 0-4 14,6-7 1-14,1 3 0 13,5-4 0-13,3-4 1 14,4-1-4-14,-1 1 5 14,3 7-5-14,-2 11-1 13,0 9 2-7,0-2-1-6,1 1 3 13,1-2 0-13,0-7 0 14,2-4-1-14,0-6 4 14,-4 2-7-14,4-5 9 13,0 0-9-13,0-1 7 14,2-2-6-14,0 6 3 13,0 6-3-7,0 0 1-6,4 5-6 14,12 3 7-14,5 2-3 0,0 2 4 12,6 2-3-12,2 0-1 14,0-3 7-14,0 0-4 13,-2-7 1-13,0-4-3 14,2-2 2-14,2 3-5 14,4 2 2-9,7 4 8-5,4-4-5 14,0 6 3-14,1-5-4 13,1 0 3-13,0-5-2 14,-4 2-2-14,-3-6 3 14,-4 1-1-14,-1-2 6 13,-1-5-10-13,4 5 9 14,3-6-8-8,7 1 5-6,2 2-1 13,5-4 0-13,-5 4 2 14,1-6-4-14,-1 2 6 13,-2-3-5-13,-3 2 6 14,2 0-9-14,1 1 9 14,2-5-10-14,4 3 5 0,8-1 0 12,6 2 0-6,3-4 4-6,5 0-9 13,4 0 12-13,1 0-14 14,-2 0 8-14,-6 0-3 14,-7-6 2-14,-11-2 0 13,-8 0 2-13,-5-2-2 14,-3-4 0-14,-2 2 4 14,2-6-1-9,4 0 0-5,8-4-3 14,4-5 3-14,2 4-4 13,2-4 1-13,-3 0-1 14,-3 0 1-14,-7 6 0 14,-5-2-4-14,-4 9 9 13,-7-4-10-13,-4 6 10 14,-7-2-9-9,-4 5 7-5,-3-8-3 14,-2 3 1-14,3-1 0 14,-1-2 1-14,1-1 2 0,-3 0-6 12,-1-4 5 3,0 4-4-15,-6 6 5 0,3 1-4 13,-7 4 3-13,0 2-1 13,0 0 2-7,0-4-3-6,0 1 0 13,0 3 3-13,-2-7-5 14,-7 2 4-14,-3 1-4 14,6-1 4-14,-5-3-2 13,1 0 1-13,2-1 0 14,-1 6-2-14,3-6 5 13,-6 4-8-7,1-2 9-6,-3 2-12 14,-1-6 12-14,-1-2-8 13,-1 1 4-13,-1-8 0 14,0 4 3-14,-4-2-5 13,-1 0 0-13,1-3 6 14,-4-1-12-14,-3 1 9 14,-5-4-8-9,-2 2 9-5,-4 1-6 14,-4-1 4-14,-3 7-2 14,-3 2 0-14,4 1 1 0,-1 6-6 12,1 3 9-12,-4 9-10 14,-1-5 8-14,0 5-5 13,-5 0 5-13,0 0-2 14,5 0 0-8,-2 0 1-6,3 0-4 13,-1 0 10-13,-2 5-12 14,4-5 10-14,-3 0-4 13,2 0 2-13,-6 0-2 14,-2 0 1-14,-3 0-1 14,-3 0-2-14,-3 0 5 13,-3 0-8-7,4 0 10-6,5 0-12 14,8 0 10-14,6 0-7 13,2 0 4-13,3 0-2 14,0 0 1-14,-7 0 0 13,0 9-3-13,-2-5 7 0,2 3-8 13,-1 0 10-13,6-2-11 20,-3 2 8-20,3 0-4 0,2 0 1 13,-6 3 0-13,3 2-1 13,-5 3 2-13,0-1-5 14,-3 3 8-14,0 3-10 14,1 4 9-14,-4-2-7 13,0 4 5-13,6-3-1 14,3-3 0-9,5-5 0-5,5-4-1 14,4-3 7-14,4 0-7 14,5-2 4-14,6 2-5 13,0-3 6-13,7 0-4 14,4-5 0-14,3 0 0 14,4 4 0-14,0-4 2 13,0 0-7-7,0 0 10-6,0 0-9 13,0 0 10-13,0 0-9 14,0 0 4-14,0 0-1 0,0 0 0 13,0 0 0 1,0 0-2-14,0 0 5 0,0 0-9 13,0 0 11-13,0 0-10 13,0 0 9-7,0 0-4-6,0 0 0 14,0 0 1-14,0 0-1 13,0 0 2-13,0 0-6 14,0 0 8-14,0 0-10 14,0 0 9-14,0 0-8 13,0 0 5-13,2 0-3 14,-2 0 0-9,0 0 3-5,0 0-5 14,0 0 10-14,0 0-11 14,0 0 13-14,0 0-11 13,0 0 7-13,0 0-4 14,0 0 1-14,0 0 0 13,0 0 0-13,0 0-4 0,0 0 1 20,0 0 3-20,0 0-4 0,0 0 4 12,0 0-1 3,0 0 1-15,0 0 0 0,0 0 4 12,2 0-4-12,-2 0 1 14,0 0 4-14,0 0-10 14,0 0 7-14,0 0-5 13,0 0-1-7,0 0 4-6,0 0-3 14,0 0 3-14,0 0-3 13,0 0 6-13,0 0-5 14,0 0 7-14,0 0-7 13,0 0 7-13,0 0-8 14,0 0 3-14,0 0 0 14,0 0 0-9,0 0 0-5,0 0-3 14,0 0 3-14,5 0-3 13,-3 0 4-13,0 0-5 14,2 0 5-14,-2 0-1 14,1 3 0-14,-3-3 0 13,0 0-1-13,0 0 3 0,0 0-5 19,0 0 7-19,0 0-10 0,0 0 11 13,0 0-8-13,0 0 3 14,0 0-2-14,0 0 2 13,0 0 0-13,0 0-3 14,0 0 8-14,0 0-10 14,0 0 7-14,0 0-5 13,5 7-8-7,6 9-4-6,2 7-33 13,-2-2-24-13</inkml:trace>
    </iact:actionData>
  </iact:action>
  <iact:action type="add" startTime="286097">
    <iact:property name="dataType"/>
    <iact:actionData xml:id="d33">
      <inkml:trace xmlns:inkml="http://www.w3.org/2003/InkML" xml:id="stk33" contextRef="#ctx0" brushRef="#br0">9195 17919 0 0,'0'-4'0'1,"0"4"4"13,0 0-8-7,0 0 4-6,0 0 0 13,0 0 0-13</inkml:trace>
    </iact:actionData>
  </iact:action>
  <iact:action type="add" startTime="286445">
    <iact:property name="dataType"/>
    <iact:actionData xml:id="d34">
      <inkml:trace xmlns:inkml="http://www.w3.org/2003/InkML" xml:id="stk34" contextRef="#ctx0" brushRef="#br0">10379 18325 0 0,'80'0'7'15,"0"-5"-4"-14,0-4 0 14,0 2-6-14,3 3 9 0,4-2-11 12,4-7 10 3,5 4-7-15,-5-1 2 14,-1-7 0-9,-3 3-1-5,2 0 4 14,7-1-2-14,9-4-1 0,3 5 1 12,2 1 3-12,-3 4-7 14,-4 9 3-14,-5 0 0 14,2 22 0-14,-5 4-1 13,2 7-1 2,1 1 4-15,-5-2-7 4,-1-6 9-4,-7-6-8 14,-10-2 8-14,-8-7-4 14,-11-2 0-14,-7-7 0 13,-7-2-1-13,-11 0 3 14,-4 0-3-14,-9 0 4 13,-3 0-6-13,-6 0 6 14,1 0-5-8,-6 0 4-6,0 0-2 13,0 0 2-13,-4 0-1 14,0 0 1-14,0 0 1 14,0 0-1-14,0 0-1 13,-4 0 9-13,-7 0 0 0,-7 0 7 13,-7 0-14-13,-1-11 0 13,-8 2-2-7,-3-3 0-6,-10 4 2 14,-9 8 0 0,-2-3-5-14,-8 3 5 14,-4 0-4-14,-5 0 4 0,-2 0-3 12,-4 0 0 3,-7 3 1-15,-1 5-2 14,-4 2 2-14,-8 1-4 4,3 3 6-4,-2 5-6 14,-6 3 8-14,6-5-6 13,-4 0 2-13,-1 1-1 14,7-4 1-14,7 4 0 14,8 0-2-14,3 4 4 13,0 0-8-13,3-3 8 14,0-2-7-8,1 1 7-6,2-7-3 13,6-4 1-13,1-2-1 14,-1-5 0-14,2 0 4 13,-5 0-4-13,-4 0 2 14,7 0 1-14,1-9-2 0,7-1 5 13,4 2-5 1,10 1 0-14,-2-4 0 5,1 6 1-5,5-3-4 13,0 3 5-13,4 1-7 14,6 1 8-14,-1-1-7 14,8-3 7-14,6 3-4 13,3 0 1-13,9 1 3 14,7 0 3-14,0-1-7 14,0 0 0-9,0 0-7-5,7-5 6 14,26-3 1-14,17-8 2 13,18-5-2-13,11-2 1 14,8 4-1-14,13 0-1 14,10 0-1-14,7 3-1 13,3-1 0-13,-6 6 3 14,-2 1-5-9,-8 0 5-5,-1-1-1 14,4-2 1-14,-2-4 0 14,4-3 0-14,-2-2 2 13,12 0-4-13,3 5 6 14,3-1-8-14,6 1 8 0,-4 5-8 12,-5 2 5-12,-5 9-2 14,-10 5 0-8,-9 0 1-6,-7 0-2 13,-1 0 4-13,-1 0-5 14,0 0 6-14,0 0-7 14,-4 0 5-14,-7 0-2 13,-7 0 1-13,-9 0-1 14,-8 0 1-14,-9 17-10 13,-12-2 7-7,-6-3-12-6,-12 7 4 14,-8-4-13-14,-7-8 10 13,0 5-4-13,-7-2 18 14,-20 0 0-14,-10 2 1 13,-3 2 5-13,-5-4-6 14,-4-1 5-14,-2 4-4 0,-7 4-2 19,-5-3 4-19,-10 4-3 0,-3-4 0 13,-7-7 3 1,1 7-3-14,2-2 3 0,-3-1-4 13,3 1 5-13,2-3-8 14,0-4 8-14,2-3-4 13,3-2 1-13,1 0 1 14,5-7 0-9,5-2 0-5,6-3-2 14,-2-2 4-14,4 5-5 14,-1-5 2-14,-1 7 5 13,5-3-4-13,-3 2 0 14,6 1-2-14,3 0 0 14,7 2 1-14,2 0 1 13,7-4 8-7,5 5-10-6,5 0 8 13,11 4-7-13,6 0 4 14,2 0-5-14,0-4 0 0,0 4-8 13,0-6-9 1,2 2 15-14,14 1 2 0,3-2 9 13,4 4-6-13,4-7 5 14,-3 3-6-9,3 1 1-5,-2 4-3 14,6 0 0-14,3 0 0 13,5 23-7-13,6 12-2 14,2 6-10-14</inkml:trace>
    </iact:actionData>
  </iact:action>
  <iact:action type="add" startTime="288803">
    <iact:property name="dataType"/>
    <iact:actionData xml:id="d35">
      <inkml:trace xmlns:inkml="http://www.w3.org/2003/InkML" xml:id="stk35" contextRef="#ctx0" brushRef="#br0">15149 18115 3 0,'0'0'7'1,"0"0"13"13,0 0-14-7,0 0 1-6,6 0-7 13,10 0 0-13,13 0 1 14,7-8 2-14,4-1-2 14,7 0 1-14,7 3-4 13,8-2 6-13,11 4-8 14,10-2 6-14,6-2-2 0,5 3 0 19,-5 2 0-19,-2-6 0 14,-10-4 1-14,-8-1-2 13,-9-5 5-13,-12 10-4 0,-11 1 4 13,-8 0-4-13,-8 8 0 14,-8 0-1-14,-9 0-2 13,-2 0-1-13,-2 0-1 14,0 4-20-9,-11 10 25-5,-15 7 3 14,-10 2 7-14,-6-5-10 14,-9 4 9-14,-5-8-4 13,-7-1-4-13,-1-4 5 14,-1-1-4-14,-5 1 3 13,-1-4-4-13,-4 3-1 14,-1-1 4-8,5 0-4-6,4-2 2 13,2-5-2-13,8 0 2 14,3 0-1-14,4 0 2 13,4 0-1-13,3 0 4 14,8 0-3-14,8-9 6 14,10 3-4-14,11-2 7 0,4 4-5 19,2 4-4-19,0-5-3 0,0 5-12 13,23-9 10-13,22 4 2 13,15-2 5-13,9 7 0 14,0 0-10-14,2 0 5 13,-1 0 0-13,-4 4-3 14,3 4 3-14,-2 1-2 20,-4-4 4-20,-8 3-6 0,-1-1 8 13,-7 0-7-13,-1 7 4 13,-5-2-2-13,-1-2 1 14,-9 2-1-14,-4-2 1 14,-8-2-1-14,-5 3-1 13,-5-4-6-13,-7-1-1 14,-2-2-15-9,0 0 15-5,0-4 6 14,0 0 3-14,-4 0 5 14,-17 0 5-14,-10 0 0 13,-13 0-10-13,-8 0 3 0,-10 0 1 13,-7 0-2-13,-2 0 0 14,-12 9-4-14,1 5 2 20,1 0 0-20,8 2-1 13,6-7 2-13,7 2-1 0,6-3 4 13,12 2-8-13,13-6 9 14,11-4-5-14,16 0 2 13,2 0 0-13,0 0-2 14,11 0-16-14,13-4 16 14,12-11 0-9,16-6 5 10,6-2-1-15,4 0-6 0,9-4 7 12,1 10-5-12,1-2 0 14,1 7 2-14,-5 2-2 14,-7 6 2-14,-4 0-5 13,-11 4 6-13,-6 0-7 14,-10 0 8-9,-10 0-8-5,-9 0 5 14,-6 0-2-14,-6 4-4 0,0 0-2 13,0-4 1 1,0 4 6-14,0 1 1 0,0-4 2 13,0-1 2-13,0 0-2 13,0 0-2-13,0 0 1 14,0 0-2-8,0 0 0-6,0 0 1 13,0 0-1-13,0 0 2 14,0 0-1-14,0 0 3 13,0 0-4-13,0 0 2 14,0 0-1-14,0 0 2 14,0 0-3-14,0 0 0 13,0 0 0-7,0 0-4-6,0 0-2 14,0 0 0-14,0 0-6 13,0 0 11-13,0 0 1 14,0 0 0-14,0 0 4 13,0 0-4-13,0 0 5 14,0 0-4-14,0 0 7 0,0 0-6 19,0 0 12-19,0 0-10 14,0 0 5-14,0 0-9 0,0 0-6 12,0 0-1-12,0 0-9 14,0 0 9-14,3 0 2 14,-1 0 0-14,0 0 10 13,0 0-5-13,-2 0 0 14,0 0 6-9,0 0 0-5,0 0-1 14,0 0 3-14,0 4-7 14,0-4-2-14,0 4 6 13,0-4-10-13,-4 0 5 14,4 0-1-14,-2 4 0 14,-3 10-5-14,-1 5-1 20,-4 6-2-20,2 3 3 0,-1 9-13 12,3-7-26-12</inkml:trace>
    </iact:actionData>
  </iact:action>
  <iact:action type="add" startTime="292292">
    <iact:property name="dataType"/>
    <iact:actionData xml:id="d36">
      <inkml:trace xmlns:inkml="http://www.w3.org/2003/InkML" xml:id="stk36" contextRef="#ctx0" brushRef="#br0">20305 18137 3 0,'-2'-4'7'15,"-2"0"-6"-14,-6 4-1 14,3-5 0-14,-3 0 0 13,-4 1 0-7,3-1 0-6,-2 2 0 14,-3-1 2-14,3-1 2 13,-1 0-4-13,1 1 13 14,7 0-4-14,0 2 3 0,6-2 0 12,0 0-2 3,0 4-3-15,0 0-5 0,0 0-4 13,19 0 2-8,12 14 0-5,18 0 0 14,6 7 5-14,15-1-4 14,7-1-1-14,6 0 0 13,2-2 2-13,-3-7-2 14,1 0 4-14,4-1-8 13,6-9 9-13,5 0-8 14,7 0 5-8,-5-6-2-6,-8-12 0 13,-12-3 1 2,-11 7-2-15,-13 6 5 0,-10 6-8 12,-11 2 6-12,-12 0-6 14,-7 0 2-14,-9 10 0 14,-5-2-4-14,-2-2-4 13,0-2 2-7,0-4 6-6,0 0 2 14,0 0 1-14,0 0 13 13,0 0-6-13,-2 0 14 14,-11 0-6-14,-5-4-11 0,-5-6-5 12,2 2-1 3,-4 4 0-15,-4 2-6 0,-2 2 4 13,-3 0-3-8,-4 0 5-5,-2 0 0 14,-8 0 0-14,-4 2 1 13,-6 6-1-13,-7 5 1 14,-9-4 0-14,-8 4-3 14,-11-3 7-14,-6-1-5 13,1-1 2-13,3 2 1 14,-3-2 0-9,6 1-2-5,7-5 0 14,5-4 2-14,11 1-5 14,4-1 7-14,-1 0-8 13,3 0 9-13,3 0-9 14,0 0 8-14,8 0-4 14,7 0 0-14,3-3 4 0,9-4-4 19,2 3 2-19,0 0-2 13,8 0 5-13,4 3-10 0,0-4 10 13,11 5-9-13,6-4 5 14,2 4-2-14,0-3-6 13,2 3-7-13,27 0-9 14,21 0 23-14,25 0 6 13,20 0-6-7,5 0 4-6,6 3-2 14,-2 1-3-14,6-4 2 13,8 0-1-13,6 0 0 14,-5-12 1-14,-8-6-4 13,-14 8 5-13,-5-2-5 14,-5 2 6-14,-2 2-6 14,-2 8 3-9,-10 0 0-5,-9 0 0 14,-12 0-3-14,-12 8 1 14,-14 6-11-14,-7 1 7 13,-9-8-11-13,-5 1 9 0,-5-3-10 13,0-4 6 1,0 4 12-14,-11-5 8 0,-14 0 11 20,-8 0-10-20,-11 0-6 13,-10 0 0-13,-6 3-6 0,-7 1 8 13,-7 6-10-13,-8-2 5 13,-3 6-1-13,-6 0 0 14,-3-5 0-14,-9 1 0 14,-3-2 1-14,-2 0 0 13,6 1 2-7,11 0-4-6,8 5 4 13,6-4-2-13,2-2 0 14,7 4 0-14,3-7 0 14,14 0 1-14,9-5 5 13,10 0-5-13,8 0 2 14,10 0 1-14,7 0 0 14,7 0-2-9,0 0 5-5,0 0-7 14,0 0-2-14,0 0-6 13,2 0-4-13,15 0 11 14,4 0 2-14,13 0 0 0,13 0 3 13,9 0-1-13,15-5-2 13,7 0-1 2,9-7 0-15,9 2 2 4,4-6-2-4,3 1 4 14,-1 1-7-14,-4 3 8 14,-7-3-4-14,-4-5 0 13,0 1 1-13,1 4 1 14,1 7-3-14,-4-2 0 14,-6 4 0-14,-14 5-4 13,-11 0 8-7,-12 0-8-6,-10 0 5 13,-13 0-3-13,-5 0 2 14,-10 0 0-14,-1 0 1 14,-3 3-1-14,0-1 1 13,0 1 0-13,0-2-2 14,0-1-2-14,0 0 0 14,0 0 1-9,0 0 2-5,0 0 1 14,0 0 0-14,0 0 3 0,0 0-2 12,0 0 9-12,0 0-11 14,0 0 8-14,0 0-8 14,0 0 6-14,0 0-6 13,0 0 1-13,0 0 3 14,0 5-3-9,0-5 4-5,0 3-4 14,0-3 9-14,0 0-9 14,0 0 5-14,0 0-6 13,0 0 4-13,0 0 0 14,0 0-2-14,0 0 4 13,0 0-6-13,0 0 11 14,0 0-10-8,0 0 9-6,0 0-9 13,0 0 4-13,0 0-4 14,0 0-1-14,0 0 0 14,0 0 0-14,0 0-3 13,0 0 7-13,0 0-8 14,0 0 9-14,0 0-8 13,0 0 5-7,0 0-3-6,0 0 1 14,0 0 0-14,0 0 0 0,0 0 2 12,0 0-3-12,0 0 6 14,0 0-9-14,0 0 10 13,0 0-6-13,0 0 1 14,0 0 2-14,0 0-1 14,0 0 0-9,0 0-2-5,0 0 4 14,0 0-9-14,0 0 10 14,0 0-8-14,0 0 7 13,0 0-5-13,0 0 1 14,0 0 0-14,0 0-1 13,0 0 2-13,0 0-5 14,0 0 1-8,0 0 0-6,0 0-7 13,0 0 7-13,-3 0-11 14,-6 9-6-14,-9 4-32 13,-6 1-28-13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32:29.0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853">
    <iact:property name="dataType"/>
    <iact:actionData xml:id="d0">
      <inkml:trace xmlns:inkml="http://www.w3.org/2003/InkML" xml:id="stk0" contextRef="#ctx0" brushRef="#br0">13194 4696 3 0,'-7'-4'0'1,"2"3"4"13,-1-4 1-13,0 1-7 14,-1 0 4-14,-3 0-3 13,4 1 1-7,-3 0 0-6,-2-3-1 14,0 0 2-14,0 0-3 13,1 2 5-13,4 3-3 14,-3-2 1-14,5 3-2 14,0 0-2-14,4 0-5 0,0 0 7 12</inkml:trace>
    </iact:actionData>
  </iact:action>
  <iact:action type="add" startTime="6944">
    <iact:property name="dataType"/>
    <iact:actionData xml:id="d1">
      <inkml:trace xmlns:inkml="http://www.w3.org/2003/InkML" xml:id="stk1" contextRef="#ctx0" brushRef="#br0">18442 4957 18 0,'6'-16'6'15,"5"0"3"-14,5 4-4 0,4 2-8 13,4 2 3-13,5-1 0 13,7 0-2-13,1 0 2 14,4 1-2-8,-5 3 7-6,-5-1-10 13,-9-1 12-13,-6 3-12 14,-7 0 7-14,-7 4-2 13,-2 0 0-13,0 0 0 14,0 0 0-14,0 0 4 14,0 0-2-14,0 0 1 13,0 0-2-7,0 0 6-6,0 0-9 14,0 0 4-14,-2 0-2 13,-3 0 6-13,-4 0-3 14,-4-1 2-14,-3-4 0 13,-4 1-9-13,5 3 12 14,2 1-12-14,-1-4 8 14,7 1-4-9,1 3 1-5,4-2 0 14,-1 2 9-14,0 0-9 0,3 0 7 12,0 0-8 3,0 0 0-15,6 0-17 0,17 0 13 13,25 2 4-13,21 6 0 13,24-4 6-13,17-4-2 20,14 0 1-20,5 0 0 0,4-2-10 13,0-1 15-13,6-1-15 14,-2-1 11-14,2 3-6 13,-10 2 0-13,-13 0 3 14,-5 0-8-14,-4 4 11 14,-2 3-12-14,-2 3 13 13,-3-2-12-7,-4 1 10-6,-3 4-9 13,6-2 7-13,-3 6-4 14,1-4 1-14,-3 1 0 14,-9-2-4-14,-8 0 12 13,-7-1-16-13,-1-5 14 14,2-6-10-14,10 0 8 13,4 0 1-7,2-18 1-6,-6-2-3 14,-4 2-3-14,-6-1 5 0,-7 6-9 12,-10 0 10-12,-16 5-10 14,-16 4 9-14,-18 0-9 13,-4 3 5-13,0 1-1 14,0 0 0-14,0 0-7 14,-2 0 6-9,-16 0 2-5,-10 0 9 14,-4 0-4-14,-10 0-4 14,4-7 3-14,7 4-3 13,-4-5 0-13,1-3 0 14,-4 6 0-14,-9-4 4 13,-9 6-12-13,-12 0 14 14,-19 3-16-8,-21 0 14-6,-19 0-10 13,-14 10 4-13,-10 0 0 14,-7 1 0-14,0 0 0 13,4 0-5-13,7-1 11 14,9-2-14-14,10-3 16 0,17 1-15 13,12-3 12-13,8-3-6 20,9 0 1-20,2 0 0 13,9 0 0-13,1-5 3 0,5-7-8 13,5 1 13-13,0 0-13 14,2 1 11-14,-2 3-10 13,3 2 4-13,3 3 0 14,2 2-1-14,4 0 2 14,1 5-6-9,3 9 7-5,3 2-10 14,5 2 14-14,5-3-12 13,6-1 10-13,8-1-6 14,5-4 2-14,8-2-4 14,4-5-1-14,0 1-16 13,0-1 2-13,16 3 5 14,22 0 9-9,22-5 10-5,25 0 2 14,21-1-6-14,15-15 3 14,6 2-2-14,-3 3-2 0,6 10 0 12,2 1 6 3,-6 0-11-15,-3 0 11 0,-3 4-11 13,5 4 11-13,12-6-7 20,14-2 1-20,18 0 0 13,16 0 0-13,7-4 3 0,-2-1-8 13,-16 1 12-13,-25 4-14 14,-20 0 16-14,-17 0-15 13,-14 0 6-13,-5 9 0 14,-1 0 0-14,1 3 3 13,1 0-7-7,4-4 9-6,5 3-11 14,8-5 13-14,5 0-14 13,-2-3 14-13,-8-3-8 14,-11 0 1-14,-16 0 0 13,-16 0-1-13,-18 0 2 0,-18 0-2 13,-17 0 7 2,-7-1-5-10,-3 1 4-5,0 0-1 0,0 0-2 13,0 0-4 1,0 0 2-14,0 0 0 0,0 0 0 13,0 0 6-13,-3 0-12 14,-30 0 10-14,-31 0-11 13,-32 0 7-13,-34 0-1 21,-17 10-10-21,-5 0 7 13,8-2 3-13,5-3 2 0,12 2-3 13,3 1 8-13,5-4-12 13,12-2 12-13,3-2-6 14,8 0 3-14,0-9 5 14,-3-14-2-14,2 1-3 13,-6-6 4-7,-8-1-4-6,-12 3-2 13,-10 2 5-13,0 5-12 14,7 3 9-14,9 4-3 14,11 5 0-14,10 2 1 13,5 3-1-13,6 2 0 0,7 0-5 13,7 0 10-13,-4 0-13 20,7 2 14-20,-3 5-13 0,4 5 7 13,-1 2 0 1,6 2 0-14,0 5 1 0,7-1-2 13,7-1 1-13,11-2-7 14,12-3 12-14,11-4-12 13,10-2-2-13,4-6 2 14,0-2-13-9,0 0-5-5,0 0 21 14,7 0-2-14,17 0 3 14,19 0 6-14,21-12 7 13,24-3-6-13,18 3-1 14,17-5-1-14,13 3-2 14,13 1 0-14,7 1 0 13,5 3 0-7,-3 2 6-6,1-1-12 13,-1 3 12-13,8-4-12 14,6 1 14-14,7-1-8 14,-8-1 2-14,-6 3 2 13,-9 5-4-13,-6 2 4 0,-7 0-10 13,-10 5 12-13,-8 9-12 20,-11 0 13-20,-16-1-14 0,-9-1 12 13,-15-2-5-13,-7-4 0 13,-7-6 0-13,-4 0 11 14,-6 0-11-14,-7 0 12 13,-9 0-12-13,-15 0 6 14,-7 0 2-14,-8 0-13 14,-2 0 9-9,-2 0-4-5,0 0 8 14,0 0-6-14,0 0 9 14,0 0-9-14,0 0 13 13,0 0-14-13,0 0 18 14,0 0-15-14,0 0 11 13,0 0-6-13,0 0-4 0,0 0-5 20,0 0 7-20,0 0-13 13,0 0 13-13,0 0-14 14,0 0 13-14,0 0-11 0,0 0 5 12,0 0-1-12,0 0 0 14,0 0-4-14,0 0 3 14,0 0 1-14,0 0-7 13,0 0 16-7,0 0-16-6,0 0 13 13,0 0-5-13,0 0 1 14,0 0-1-14,0 0 0 14,0 0 5-14,0 0-10 13,0 0 14-13,0 0-18 14,0 0 16-14,0 0-11 14,0 0 5-9,0 0-1-5,0 0 0 14,0 0 0-14,0 0-4 13,0 0 10-13,0 0-12 14,0 0 13-14,0 0-14 14,0 0 3-14,0 0-13 13,0 0-54-13</inkml:trace>
    </iact:actionData>
  </iact:action>
  <iact:action type="add" startTime="11738">
    <iact:property name="dataType"/>
    <iact:actionData xml:id="d2">
      <inkml:trace xmlns:inkml="http://www.w3.org/2003/InkML" xml:id="stk2" contextRef="#ctx0" brushRef="#br0">25062 3345 130 0,'-11'-14'9'1,"2"6"-1"13,9 8-8-13,2 0-59 14,11 1-28-14</inkml:trace>
    </iact:actionData>
  </iact:action>
  <iact:action type="add" startTime="12070">
    <iact:property name="dataType"/>
    <iact:actionData xml:id="d3">
      <inkml:trace xmlns:inkml="http://www.w3.org/2003/InkML" xml:id="stk3" contextRef="#ctx0" brushRef="#br0">24718 3930 147 0,'23'-16'48'1,"-17"11"-45"13,1 5-3-13,2 0-45 14,0 0-22-14,-9 19-2 13</inkml:trace>
    </iact:actionData>
  </iact:action>
  <iact:action type="add" startTime="12363">
    <iact:property name="dataType"/>
    <iact:actionData xml:id="d4">
      <inkml:trace xmlns:inkml="http://www.w3.org/2003/InkML" xml:id="stk4" contextRef="#ctx0" brushRef="#br0">24915 4211 92 0,'-14'-4'41'1,"8"4"-41"0,6 0-16 12,0 0-68-12</inkml:trace>
    </iact:actionData>
  </iact:action>
  <iact:action type="add" startTime="12632">
    <iact:property name="dataType"/>
    <iact:actionData xml:id="d5">
      <inkml:trace xmlns:inkml="http://www.w3.org/2003/InkML" xml:id="stk5" contextRef="#ctx0" brushRef="#br0">24848 4710 95 0,'-5'-7'28'15,"5"7"-28"-14,0 0-21 14,14 0-72-14</inkml:trace>
    </iact:actionData>
  </iact:action>
  <iact:action type="add" startTime="12851">
    <iact:property name="dataType"/>
    <iact:actionData xml:id="d6">
      <inkml:trace xmlns:inkml="http://www.w3.org/2003/InkML" xml:id="stk6" contextRef="#ctx0" brushRef="#br0">25320 4867 117 0,'0'-41'24'1,"0"25"-21"0,5 15-3 12,15-6-69-12</inkml:trace>
    </iact:actionData>
  </iact:action>
  <iact:action type="add" startTime="13080">
    <iact:property name="dataType"/>
    <iact:actionData xml:id="d7">
      <inkml:trace xmlns:inkml="http://www.w3.org/2003/InkML" xml:id="stk7" contextRef="#ctx0" brushRef="#br0">25831 3967 42 0,'-18'-17'29'15,"1"13"-29"-14,5 4-10 14</inkml:trace>
    </iact:actionData>
  </iact:action>
  <iact:action type="add" startTime="13260">
    <iact:property name="dataType"/>
    <iact:actionData xml:id="d8">
      <inkml:trace xmlns:inkml="http://www.w3.org/2003/InkML" xml:id="stk8" contextRef="#ctx0" brushRef="#br0">25889 3546 67 0,'-18'-32'51'15,"14"18"-37"-14,1 9-14 0,3 3-5 13,-2 2-26 1,2 0-21-14</inkml:trace>
    </iact:actionData>
  </iact:action>
  <iact:action type="add" startTime="13472">
    <iact:property name="dataType"/>
    <iact:actionData xml:id="d9">
      <inkml:trace xmlns:inkml="http://www.w3.org/2003/InkML" xml:id="stk9" contextRef="#ctx0" brushRef="#br0">26118 3180 39 0,'-9'-21'25'1,"7"10"-25"13,2 9 0-13,-2 2-39 14</inkml:trace>
    </iact:actionData>
  </iact:action>
  <iact:action type="add" startTime="13688">
    <iact:property name="dataType"/>
    <iact:actionData xml:id="d10">
      <inkml:trace xmlns:inkml="http://www.w3.org/2003/InkML" xml:id="stk10" contextRef="#ctx0" brushRef="#br0">24734 3208 99 0,'-22'-42'52'1,"13"22"-15"13,7 13-37-13,2 7-3 14,0 0-59-9,0 13-37-5</inkml:trace>
    </iact:actionData>
  </iact:action>
  <iact:action type="add" startTime="13914">
    <iact:property name="dataType"/>
    <iact:actionData xml:id="d11">
      <inkml:trace xmlns:inkml="http://www.w3.org/2003/InkML" xml:id="stk11" contextRef="#ctx0" brushRef="#br0">24010 3601 108 0,'-13'-14'38'15,"10"14"-38"-8,3 0-3-6,0 12-71 13</inkml:trace>
    </iact:actionData>
  </iact:action>
  <iact:action type="add" startTime="14181">
    <iact:property name="dataType"/>
    <iact:actionData xml:id="d12">
      <inkml:trace xmlns:inkml="http://www.w3.org/2003/InkML" xml:id="stk12" contextRef="#ctx0" brushRef="#br0">24338 4363 38 0,'0'0'16'15,"0"0"-16"-14,0 0-6 14</inkml:trace>
    </iact:actionData>
  </iact:action>
  <iact:action type="add" startTime="14372">
    <iact:property name="dataType"/>
    <iact:actionData xml:id="d13">
      <inkml:trace xmlns:inkml="http://www.w3.org/2003/InkML" xml:id="stk13" contextRef="#ctx0" brushRef="#br0">24770 4323 10 0,'2'0'20'1,"0"0"2"13,-2 0-7-13,0-10 5 0,0 0-19 13,0 3 5-13,0 2-6 13,0 5-7-7,0 0-35-6</inkml:trace>
    </iact:actionData>
  </iact:action>
  <iact:action type="add" startTime="14572">
    <iact:property name="dataType"/>
    <iact:actionData xml:id="d14">
      <inkml:trace xmlns:inkml="http://www.w3.org/2003/InkML" xml:id="stk14" contextRef="#ctx0" brushRef="#br0">24995 4335 102 0,'-7'-14'12'1,"7"12"-12"13,0 2-31-13,0 0-39 0</inkml:trace>
    </iact:actionData>
  </iact:action>
  <iact:action type="add" startTime="18406">
    <iact:property name="dataType"/>
    <iact:actionData xml:id="d15">
      <inkml:trace xmlns:inkml="http://www.w3.org/2003/InkML" xml:id="stk15" contextRef="#ctx0" brushRef="#br0">16644 6284 1 0,'-2'0'11'1,"2"0"3"13,0 0-12-13,0-2 0 14,0 2 5-9,0 0-14-5,25 0 0 14,24 0 7-14,31 0 6 14,34 2-2-14,15 9-2 13,14 1 0-13,6 2-4 14,-4-2 5-14,3 0-8 14,-9-4 10-14,0-7-10 13,-3 1 10-7,-7-2-5-6,-6 4 0 13,-3 4 1-13,-2 5-2 14,10 2 5-14,3 3-9 14,0 5 11-14,1-3-11 13,-9-3 10-13,-8-3-9 0,-16-3 6 13,-22-5-2-13,-12-3 0 20,-18-3 1-20,-9 0-2 0,-11 0 5 13,-11 0-2-13,-12 0 2 13,-4 0 5-13,0 0-7 14,-10 0 12-14,-11 0-8 13,-10-3-2-13,-10-2-8 14,-3 2 9-14,-8-1-5 14,-4-3 2-9,-8 0 2-5,-7-3 2 14,-6 2-3-14,-4-6-1 13,-2 2-2-13,-6 0 0 14,-7 2 1-14,-9 0-4 14,-6-2 9-14,-3 3-12 13,-9 4 10-13,-4-2-10 20,-9 7 7-20,-6 0-1 0,1 0 0 13,7 0 1-13,5 0-4 14,15 0 6-14,12 0-9 13,15-2 15-13,18-3-10 14,19 0 4-14,17 0 3 14,8 1-6-14,12 1 5 0,3 2-5 19,0-2 1-19,8 2-2 13,2-2 7-13,0 1-12 0,0 2-1 13,0 0 4-13,0 0-3 14,0 0 4-14,4 0 2 13,17 0-7-13,21-2 2 14,30 1 5-14,32-6 6 14,32 2-1-9,18-2-9-5,13 2 11 14,5 0-9 0,-6-1 2-14,-9 0 0 0,-7-2 0 13,-13 2 2-13,-5 3-5 14,-5 0 10-14,-8 1-14 13,-11 0 16-13,-8 2-15 14,-10 0 9-9,-16 0-6-5,-16 0 3 14,-23 0 0-14,-14 0 0 14,-17 0 2-14,-4 0-7 13,0 0 0-13,-20 0 5 0,-28 0 0 13,-20 0 17 1,-22 0-17-14,-10 0 1 0,-5 0 0 13,-2 0-1-7,0 0 5-6,-2-7 2 13,4 2-13 2,3-1 12-15,0 5-11 14,1 1 8-14,-1 0-3 0,4 0 0 12,8 0 0-12,14 0-2 14,14 0 5-14,20 0-9 13,15 0 13-7,16 0-14-6,11 0 10 14,0 0-6-14,0 0-13 13,17 0-9-13,29 5 22 14,27 5 3-14,32-2 8 13,18-2-5-13,8-4-3 14,-2 0 7-14,-13 0-10 14,-10 1 7-9,-13-3-4-5,-16 0 0 14,-14 0 0-14,-14 0 0 13,-11 1 3-13,-5-1-3 14,-8 3 5-14,-8-3-6 0,-7 1 7 13,-4 2-12 1,-2-2 6-14,1 3-1 0,2 3-3 13,0 2-2-8,1 3 5-5,1 5-25 14,7-6-36 1</inkml:trace>
    </iact:actionData>
  </iact:action>
  <iact:action type="add" startTime="20234">
    <iact:property name="dataType"/>
    <iact:actionData xml:id="d16">
      <inkml:trace xmlns:inkml="http://www.w3.org/2003/InkML" xml:id="stk16" contextRef="#ctx0" brushRef="#br0">23530 6370 20 0,'-39'-5'8'15,"14"0"7"-8,14 3-13-6,9 2 2 13,2 0-4-13,0-2-1 14,6 2-5-14,36 0-1 14,35 0 7-14,33 0 1 13,35 0 6-13,11-6-2 14,8-3-9-14,-6-6 9 13,-7-1-6-7,3 1 1 9,0-5 0-15,2 3 1 0,-5 1 2 12,-8 3-3-12,-16 4 6 14,-17 3-10-14,-28 4 12 13,-22 0-12-13,-19 2 6 14,-22-2-2-14,-9 0 2 14,-10 2-2-9,0-3 11-5,0 3-7 14,0-7 18-14,-27 2-21 14,-23 2 10-14,-21-1-8 13,-20 2-4-13,-10-2 2 14,-8-3-1 0,-7-2 0-14,-4-1 5 0,-7 0-6 13,-7 1 7-7,-2 1-12-6,-5 3 15 13,-3 1-13-13,-3-2 7 0,-3 4-3 13,1 0 0-13,0 0 1 13,-3 2-4-13,0 0 7 14,3 0-11-14,10 0 13 14,17 4-12 0,15-1 11-14,18-3-6 5,20 2 1-5,20-2 0 14,13 0 0-14,18 0 2 13,12 0-5-13,6 0 4 14,0 0-2-14,29 5-33 13,45 5 34-13,39 7 0 14,40-6 9-14,30-3-9 14,10-4 1-9,-8-4-2-5,-9 0 6 14,-14 0-9-14,-12 0 10 13,-5-9-6-13,-3 0 5 14,5-1-4-14,9 2 0 0,2 1 0 13,-5 7-1-13,-14 0 3 13,-16 0-9-13,-16 0 12 14,-15 13-15-9,-15-3 18-5,-12-1-14 14,-16 0 6-14,-11-4-1 14,-16 2 0-14,-9-3 0 13,-7-2-2-13,-6-2 3 14,0 0-7-14,0 2-1 14,-8-2 4-14,-19 2 3 13,-19 1 6-7,-14-3-2-6,-13 0-1 13,-8 0 0-13,-4 0-1 14,-11 0 1-14,-4 3 3 14,-7 6-12-14,-5 0 13 13,-3 1-12-13,-1 6 6 14,-4-2-1-14,-5 4 0 14,-14 0 1-14,-8 1-3 4,-5-2 3-4,-6 4-7 14,5-6 12 0,7-3-15-14,9 0 15 0,12-1-10 13,18-2 8-13,13 3-4 14,23 0 0-14,19-5 1 13,21-1-7-13,21-2 13 14,10-4-14-9,0 0 2-5,0 0-1 14,0 0-12-14,15 0 18 14,7 0 0-14,16 0 0 13,16 0 9-13,8 0-6 14,0 0 1-14,-4 0-1 13,-9 0-1-13,-8-6 2 14,-10 2-3-8,-12 1 1-6,-5 1-1 13,-10 0-1-13,-4 2 5 14,0 0-8-14,0 0 9 13,0 0-8-13,0 0 9 14,0 0-7-14,0 0 1 0,0 0-1 13,0 0 0-13,0 0 0 20,0 0-5-20,0 0 9 0,0 0-10 12,0 0 10-12,0 0-10 14,0 0 7-14,0 0-5 14,0 0 4-14,0 0 0 13,0 0 0-13,0 0 3 14,0 0-11-14,0 0 17 14,0 0-16-9,0 0 15-5,0 0-13 14,0 0 10-14,0 0-5 13,0 0 1-13,0 0-1 14,0 0 0-14,0 0 5 14,0 0-7-14,0 0 6 13,0 0-6-13,0 0 7 14,0 0-7-9,0 0 2-5,0 0 0 14,0 0-1-14,0 0 4 14,0 0-7-14,0 0 10 0,0 0-13 12,0 0 10-12,0 0-7 14,0 0 5-14,0 0-1 14,0 0 0-14,0 0 0 13,0 0-4-7,0 0 7-6,0 0-10 13,0 0 14-13,0 0-14 14,0 0 7-14,0 0-4 14,0 22-34-14,-6-1-37 13</inkml:trace>
    </iact:actionData>
  </iact:action>
  <iact:action type="add" startTime="35941">
    <iact:property name="dataType"/>
    <iact:actionData xml:id="d17">
      <inkml:trace xmlns:inkml="http://www.w3.org/2003/InkML" xml:id="stk17" contextRef="#ctx0" brushRef="#br0">10067 7113 7 0,'0'0'7'15,"0"0"-5"-8,0 0-2-6,0 0 4 13,0 0-10-13,0 0 4 14,0 0 0-14,0 0-8 14,0 4 10-14,19 11 0 13,20 6 0-13,14-1 0 14,16-1 0-14,11-2 7 13,3-4-3-7,-1-2-4-6,0-4 2 14,1 0 7-14,2-5-9 13,8-1 1-13,10 2 6 14,2 0-4-14,9-1 1 13,1 5 0-13,15 1-4 0,3 0 3 13,6 4 0 2,-1-2 1-10,-4 0-3-5,4-2-1 14,2-1 0-14,0-2 0 0,5-1 5 13,-2-2-4 1,-5 1 4-14,-4 4-4 0,-5-2 3 13,-2 6-4-13,2-2 2 13,6-2-2-13,2-7 1 14,2 0 1-8,2 0-2-6,-6-6 6 13,-8-6-10-13,-11 2 9 14,-6-1-6-14,-10 0 5 13,-2 3-2-13,-9 0-2 14,-13 0 1-14,-9 3-1 14,-15 2 2-14,-17-1-2 0,-16 4 5 19,-13 0-10-19,-6 0 13 0,0 0-3 12,-3 0 0-12,-8 0 16 14,-4 0 1-14,-14 0-2 14,-12-4-20-14,-12-2 8 13,-7 2-16-13,-6-2 16 14,0 4-17-14,-3-1 11 14,-7-2-7-9,-6 1 5-5,-5-1 0 14,-11-2 0-14,-7 1-5 13,-11-1 1-13,-7 6 6 14,-10-1-11-14,-10 2 13 14,-7 0-11-14,1 0 5 13,-3 0 1-13,-2 0-4 14,3 0-1-9,-5 0 6-5,0 0-4 14,4 0-1-14,7-12 10 14,12 2-10-14,4-1 14 13,9 1-14-13,3 2 6 0,8-3-1 13,11-1 0 2,7-6 4-15,10-3-9 0,6 0 12 19,-4-1-15-19,0 2 16 0,-2 3-16 12,0 2 10-12,6 4-3 14,3 1 1-14,3 5 0 14,9-2-1-14,4 5 7 13,12 2-13-13,11 0 14 14,10 0-14-14,10 0 15 13,13 0-13-7,0 0 9-6,0 0-8 14,0 0 3-14,0 0-12 13,0 0 12-13,0 0-7 14,2 0 4-14,5 0-4 13,11 0 8-13,10 0-1 14,13 4 1-14,11 4 0 0,7 1 1 19,13-4-1-19,5 3 2 14,15-1-7-14,11-4 10 13,5 1-6-13,11-4 7 14,5 0-7-14,13 0 1 0,10 0 0 13,11 0 0-13,5-1 0 13,0 1 0-13,-5 0 6 21,-9 0-15-21,-7 8 18 13,-3 7-15-13,0-1 9 9,5-2-3-9,13 1 0 13,5-6 0-13,12-3 0 14,9-4 2-14,2 0-5 14,-4 0 9-14,-10 0-12 13,-12-4 12-13,-13-2-8 10,-12 1 3-10,-9-2-1 13,-7 5 0-13,-11 0 1 14,2 2-3-14,-4 0 8 14,-2 0-12-14,-10 0 12 13,-10 0-11-13,-10 0 7 14,-8 0-3-14,-16 0 2 0,-13 0 0 19,-14 0-1-19,-13 0 0 14,-5 0-5-14,-2 0 12 0,-2 0-14 12,0 2 14-12,0-2-12 14,0 2 6-14,0-2-1 14,0 0 2-14,0 0 1 13,0 0 6-13,0 0-7 14,0 0 13-9,0 0-15-5,0 0 17 14,0 0-17-14,0 0 15 14,2 0-8-14,3 0 0 13,-5 0-3-13,0 0-3 14,0 0 4-14,0 0-1 13,0 0-8-13,0 0 12 14,0 0-14-8,0 0 8-6,0 0-2 13,0 0 0-13,0 0 0 14,0 0 0-14,0 0 5 14,0 0-5-14,0 0 5 0,0 0-5 12,0 0 7-12,0 0-8 14,0 0 1-14,0 0 0 20,0 0 0-20,0 0 0 14,0 0-5-14,0 0 12 0,0 0-16 12,0 0 18-12,0 0-15 14,0 0 10-14,0 0-4 13,0 0 0-13,0 0 0 14,0 0-3-14,0 0 3 14,0 0-7-9,0 0 10-5,0 0-9 14,0 0-3-14,0 0 5 13,-2 2-19-13,-13 12-29 14,-10 4-61-14</inkml:trace>
    </iact:actionData>
  </iact:action>
  <iact:action type="add" startTime="43051">
    <iact:property name="dataType"/>
    <iact:actionData xml:id="d18">
      <inkml:trace xmlns:inkml="http://www.w3.org/2003/InkML" xml:id="stk18" contextRef="#ctx0" brushRef="#br0">19743 5155 19 0,'-5'0'14'1,"1"0"-12"0,2 0 4 12,0 0-5-6,2 0 14-6,-7 0-12 13,-4-10 1-13,-7-4-2 14,-4-2-2-14,1 0 1 14,-6-2 0-14,4-4 7 13,-8-3-2-13,-10-2-6 14,-1-4 5-14,-14 2-9 13,-9 0 7-7,-6 3-4-6,-7 5 1 14,3 0 0-14,3 5-2 13,7 1 4-13,1-4-5 14,-1 1 9-14,-4 0-11 14,0-3 12-14,0 2-9 13,0-2 3-13,2-2-1 14,2 2 1-9,4 4-1-5,7 0 0 14,-4 5 5-14,2 3-12 0,-5 3 14 13,-11 6-14 1,-5 0 8-14,-12 0-2 14,-7 8 1-14,-9 4 0 13,0 0-2-13,0-2 4 0,5-2-5 13,9 0 10-7,6 0-14-6,12-1 15 13,-4 4-13-13,6 1 7 14,0 0-2-14,-1-1 0 14,4 4 0 0,1 2-1-14,2 0 4 14,5 1-12-14,9 0 18 0,7 1-16 12,7-2 10-6,4 3-6-6,-1 3 3 14,-1 3 0-14,-1 4 0 13,-3-2 0-13,-4 6-4 14,-2-2 11-14,-6 4-14 13,-1 1 14-13,0 0-13 14,0-3 10-14,3 0-5 0,4 0 1 19,2-2 0-19,4 0-2 14,5 3 1-14,5 3-2 0,5 6 0 12,2 4-2-12,2 5 7 14,4 3-7-14,5-3 5 14,4 2-4-14,5-1 3 13,2-1 1-13,0 0-5 14,0-5 14-8,7-6-16-6,8-3 14 13,5-6-14-13,1-1 11 14,5-1-5-14,3-1 1 13,-1-2 0-13,5 2-1 14,0 2 6-14,5 3-9 14,1-3 9-14,9 3-10 13,5-1 13-7,8 4-10-6,3 5 2 13,3-1 0-13,2 4 0 14,2 4 0-14,-2-2 1 14,-4-2 4-14,2-5-9 0,1-5 12 12,11-11-13 3,10-4 11-15,13-9-6 14,14-8 2-14,13-4 1 4,12 0-2-4,9 0 1 14,3-4-2-14,-5-7 5 13,-15 0-10-13,-13-2 10 14,-12 1-9-14,-12-4 5 14,-5 0-1 0,-4-4 2-14,7-2-2 0,1-2 2 13,5-2 3-8,1 0-8-5,-7 0 9 14,-1-2-9-14,-9 4 6 14,1-3-3-14,-4 1 2 13,-6 1-2-13,-3-1 3 14,-9-5-1-14,-8 1 8 14,-8-4-8-14,-4-6 10 13,-6-2-12-7,-3-2 13-6,-5-1-10 13,-3 4 4-13,-3 2 2 14,-6 6-6-14,-3 5 2 0,-5 6 1 13,-5 3-7-13,0 3 8 13,-4 2-8-13,0 2 7 14,0-2-4 0,0-4 1-14,0-2 0 5,0-4-2-5,-4-2 2 14,-7-4-1-14,-5-4 4 13,-1-6-12-13,-6-2 14 14,-3-4-12-14,-3-3 4 13,-5 3 0-13,1 2 0 14,-3 4 0-14,-4 2-1 14,-2 0 4-9,-8-2-11-5,-2 2 16 14,-7 1-14-14,-3 3 13 14,-6 2-9-14,6 3 2 13,4 0 0-13,3 0 0 14,4 3 1-14,1-3-1 13,2-1 8-13,-6-1-12 14,2 2 11-14,-1-2-11 5,4 1 8-5,6 2-5 13,-1 3 1-13,4 1 0 14,0 2 0-14,-2-1 2 13,-1 2-10-13,-4 7 14 14,-6-3-15-14,-5 3 13 14,-3 2-9-14,1 0 6 13,0 6-1-7,2 0 0-6,3 3 0 13,1 3-4-13,1 0 9 14,-1 0-13-14,-4 0 15 14,0 0-13-14,1 0 9 13,-9 0-3-13,4 7 0 14,-7 3 0-14,-6 2 0 14,1 5 2-9,-6 2-10-5,4 0 16 14,2 4-16-14,5-5 17 13,14-4-13-13,14-2 5 14,12-6-1-14,12-1 0 14,7-2 0-14,6-3-4 0,4 0 12 12,0 0-16-12,0 0 19 14,0 0-17-9,0 0 11-5,0 0-5 14,0 0 0-14,0 0 0 14,0 0 0-14,0 0-10 13,-9 9 8-13,-9 13-45 14,-13 9-8-14,-7 15-8 14</inkml:trace>
    </iact:actionData>
  </iact:action>
  <iact:action type="add" startTime="57345">
    <iact:property name="dataType"/>
    <iact:actionData xml:id="d19">
      <inkml:trace xmlns:inkml="http://www.w3.org/2003/InkML" xml:id="stk19" contextRef="#ctx0" brushRef="#br0">5791 8698 5 0,'44'10'1'15,"8"-1"7"-14,4 0-5 14,6-2 2-14,9-1-2 13,1-1 0-13,1 2-2 0,0-2 0 13,8-3-1-13,8 3 3 20,11-5-3-20,12 0 4 0,6 0-6 13,3 0 8 1,-3 0-6-14,-7-12 1 0,0-3-1 13,-6 1 5-13,-9 4-4 14,-10 3 3-14,-7 7 2 13,-6 0-8-13,1 0 7 14,-1 0-6-9,1 7 5-5,4 7-6 14,3-1 4-14,1-5 1 14,2-2 0-14,-3-3 0 13,-5-3-1-13,-1 0 2 14,0 0-7-14,-4 0 10 14,-5 0-7-14,-3 0 3 13,-5 0-3-7,2 0 0 8,0 0 0-14,2 0-1 0,5-3 5 13,7-7-8-13,1-4 9 14,0 0-7-14,-4-5 8 13,-11 8-6-13,-11-1 1 14,-11 3 0-14,-11 4-1 0,-14 0 3 13,-7 5-2-8,-6-2 3-5,0 2 0 14,0 0 0-14,-4 0 12 13,-11 0-7-13,-3-2 3 14,-9 1-12 1,-9-1 3-15,-2 0-5 0,-4-3 5 12,-5 3-4-12,-4-1 7 14,-7-1-9-9,-7-3 10-5,-6 3-10 14,-9 1 3-14,-10 1-1 14,-8 0 0-14,-6 2 2 13,-8 0-6-13,-4 0 12 14,-2 0-14-14,-5 2 13 14,3 11-12-14,-5-1 9 13,7 0-6-7,6-1 3-6,14-6 0 13,11-2-3-13,6-1 10 14,0-2-13-14,3 0 13 14,2 0-14-14,3 0 14 13,3 0-9-13,-1-5 3 14,2-9-1-14,0-2 0 0,4-4 0 12,1-4 1-6,-1 2 6-6,1 2-12 14,3 0 14-14,8 6-13 13,6 0 5 2,7 4-2-15,6 2 1 13,12 2 0-13,7 6-2 0,6-2 5 13,6 2-11-13,3 0 16 14,0 0-16-9,0 0 1-5,0 0 3 14,3 0-16-14,21 0-2 14,19 0 22-14,21 16 1 13,25 1 10-13,14-4-7 14,6-1-5-14,2-2 9 13,-8-1-13-13,-5-2 9 14,-5 0-4-8,3-4 0-6,5 5 0 0,1-2 0 12,6 2 6 3,5 2-11-15,7-4 13 13,7 2-12-13,3-4 11 14,3-4-9-14,4 0 4 14,5 0-2-14,5 0 0 0,-4-5 0 12,-12-4-1-6,-10 5 6-6,-7 4-12 13,-10 0 14-13,-3 0-13 14,-5 0 9-14,-3 0-3 14,-4 0 0 0,-6 0 0-14,-10 0-1 0,-17 0 5 13,-16 0-9-13,-17 0 12 14,-15 0-13-9,-3 0 14-5,-5 0-5 14,0 0 2-14,0 0 5 13,-7 0 0-13,-2 0 0 14,5 0-3-14,2 0 2 0,2 0-18 13,0 0 15-13,0 0-12 13,0 0-1-13,0 0 7 14,0 0-10-9,0 0 6-5,0 0 3 14,0 0 1-14,0 0-7 14,0 0 15-14,0 0-16 13,0 0 10-13,0 0-7 14,0 0 2-14,0 0 3 14,0 0 0-14,0 0 1 13,0 0-2-7,0 0 6-6,0 0-2 13,0 0 0-13,0 0 0 14,0 0 4-14,0 0-8 14,0 0 1-14,0 0 0 13,0 0 0-13,0 0 1 14,0 0-8-14,0 0 15 14,0 0-17-9,0 0 10-5,0 0-6 14,0 0 1-14,2 0-1 13,5 0-2-13,6 9-5 14,3 9 7-14,1 0-76 0</inkml:trace>
    </iact:actionData>
  </iact:action>
  <iact:action type="add" startTime="59327">
    <iact:property name="dataType"/>
    <iact:actionData xml:id="d20">
      <inkml:trace xmlns:inkml="http://www.w3.org/2003/InkML" xml:id="stk20" contextRef="#ctx0" brushRef="#br0">11428 7597 23 0,'-9'-3'7'1,"1"1"10"0,-1 0-16 12,-1-1 3-12,0 2-4 14,-6-3 4-14,-4 0-4 13,-2 0 4-13,-10 0-10 14,-5 1 13-14,1 1-14 14,-11 2 14-14,-7 0-10 13,-4 0 3-7,-4 0 0-6,4 0 2 13,5 7-1-13,1 0-2 14,7 4 5-14,3 1-11 14,5 0 11-14,6 2-11 13,4 0 11-13,8-2-8 14,2 4 4-14,1-3-5 14,1 7 4-9,-1-1 2-5,-1 3-6 14,-2 4 11-14,1 2-11 0,1 2 12 12,3 2-11-12,3 3 4 14,3-2 0-14,1 4 0 14,4-2 0-14,3 4-3 13,0 0 6-13,0 2-7 14,5-1 11-9,10 0-11-5,6-1 8 14,1-5-5-14,4-3 1 14,5-2 0-14,6-1 0 13,9-2 2-13,8-5 6 14,8-1-5-14,7-1 0 13,-2-5 2-13,3-2-5 14,-4-4 3-8,-6-3-2-6,-1-5-1 13,-11 0 1-13,1 0-1 14,-9 0 5-14,1-17-7 13,-6-3 9-13,-3-8-5 0,-5-10 2 13,-8-12-1 2,-5-3-3-15,-6-3 0 13,-1 3 0-7,-5 7 4-6,1 7 1 13,-3 5-3-13,0 8-4 0,0 4 9 13,0 4-11-13,-9 4 8 14,-2 1-4-14,-3 2 0 13,3 0 0-13,0 0 0 14,-3-1 3-14,4-1 0 14,1 1 1-9,2 2-1-5,-2 0 3 14,5 0-6-14,-5 1 0 13,-1-1 0-13,2-1 0 14,-3 3 3-14,-5 2-8 14,1 0 13-14,-3 2-12 13,-7 0 12-13,-2 2-15 14,-6 0 13-9,-3 1-6-5,1 1 2 14,-7 0-2-14,1 0 0 14,-3-2 6-14,3-1-9 13,3 1 9-13,9 0-6 0,10-2 5 13,5 3-3-13,5-2 0 14,7 3 1-14,2 0-3 13,0 0 3-7,0 0-6-6,0 0 4 13,0 0-6-13,0 0-1 14,0 0 3-14,0 0-6 14,0 0 8-14,0 0-1 13,0 0 2-13,0 0-4 14,0 0 8-14,0 0-9 13,0 0 11-7,0 0-6-6,0 0 7 14,0 0-9-14,0 0 2 13,0 0 0-13,0 0 0 14,0 0 2-14,0 0-8 14,0 0 11-14,0 0-12 13,0 0 11-13,0 0-11 14,0 0 11-9,0 0-6-5,0 0 2 14,0 0 0-14,0 0-2 14,0 0 6-14,0 0-5 13,0 0 5-13,0 0-6 14,0 0 7-14,0 0-9 0,0 0 4 12,0 0 0-12,0 0 0 14,0 0 0-8,0 0-3-6,0 0 3 13,0 0-3-13,15 0-8 14,10 0 9-14,0 8-68 13</inkml:trace>
    </iact:actionData>
  </iact:action>
  <iact:action type="add" startTime="63809">
    <iact:property name="dataType"/>
    <iact:actionData xml:id="d21">
      <inkml:trace xmlns:inkml="http://www.w3.org/2003/InkML" xml:id="stk21" contextRef="#ctx0" brushRef="#br0">22652 7557 6 0,'-7'-5'14'1,"-1"1"-4"13,0-1-9-13,2 1 1 14,2 3 3-9,1-1-7-5,1-1 9 14,0 3-11-14,0-1 10 14,2 1-7-14,0-3 2 13,0 2 1-13,-2-2-1 14,-2-1 5-14,-4-1-12 14,-3-1 14-14,-5-2-16 13,-8-1 11-7,-5 1-7-6,-6-2 4 13,-6 0 0-13,-7 2 0 14,-8 0 1-14,0 4-5 14,-2 0 10-14,0-2-13 13,4 4 14-13,1 2-13 14,0 0 9-14,3 0-6 14,0 2 3-9,-2 18 0-5,0 3 0 14,4 2 4-14,1-3-11 13,5-1 14-13,3-3-14 14,4-3 14-14,4 0-12 14,6-5 6-14,8-3-2 13,0 2 1-13,5 3 0 0,-2 6-5 19,1 3 10-19,0 4-12 0,-1 5 14 13,5 0-13-13,3 2 6 14,0 0 0-14,6-2-1 13,0 2-2-13,0-3 3 14,6 0 0-14,4 0-5 14,1 1 10-14,3 2-7 13,-5 1 8-7,2-2-8-6,-2 5 4 13,0 3-2-13,2 2 0 14,-2 4 1-14,6-3-2 14,1-3 8-14,4 0-14 13,5-3 14 2,6-2-10-15,0-2 6 0,2-2 1 12,3-6-3-6,0-4-1-6,2 0 3 14,0-3-1-14,1-2 2 13,0 1 0-13,1-1-6 14,2 0 8-14,5 1-8 0,2-4 5 12,8-1-3-12,15-5 2 14,6-5 3 1,9-1-3-10,0 0 4-5,-6 0-9 0,-4-1 10 13,-1-12-13-13,-5 2 12 13,1-6-9-13,-7 1 3 14,-7-2 0-14,-10-4 0 14,-5-2 3-14,-9-4-6 13,-11-2 10-13,0-6-10 14,-7-4 10-8,1-2-12-6,1-5 9 13,-2 7-4-13,2 1 6 14,2 2-6-14,-3 5 0 13,2 4 5-13,-4 6-10 14,-3 0 11-14,-6 4-3 14,-6 0 0-14,0 1 5 13,0-4-6-7,0 1 5-6,-2-2 1 0,-12-3-8 13,-3 2 3-13,-6-5 3 13,1-4-12-13,-10-3 12 14,1 2-14-14,-4-4 7 13,-7 3 1-13,-3 2-2 14,-8 2 1-14,-5 2 0 14,-8 2 1-9,0 5-8-5,-3 0 16 14,0 1-16-14,5 2 14 13,1-1-9-13,5 4 3 14,0 1 0-14,2 0 0 14,-2 1 3-14,2 4-9 13,8-1 14-13,3-1-17 14,3 5 10-9,3 2-6-5,-1 2 5 14,5 2 0-14,-1 0 0 14,5 0 1-14,0 0-2 0,2 6 2 12,-2 16-9 3,0 6 16-15,-5 4-17 0,2 0 16 13,-2 1-13-13,3 1 6 20,0 1-1-20,-1-2 1 0,3 3 0 12,4 0-5-12,2-2 12 14,8-1-14-14,3-1 13 14,6 1-14-14,6 3 9 13,2 7-2-13,0 3-1 14,2 4-1-14,18 2 3 13,-1-2-3-7,4-1-1-6,0-7 8 14,-2-9-10-14,2-1 9 13,4-5-6-13,2-6 6 14,4 0-2-14,7-5 4 14,1 2-5-14,1-4 0 13,-3 0 7 2,2-2-13-15,1 0 13 4,5-3-9-4,0-2 8 14,2 1-6-14,3 0 0 14,-2-2 0-14,10-3 0 13,5-3 3-13,9 0-6 14,4 0 10-14,-2-15-13 0,3-2 15 12,-2 3-13-12,-8-1 5 14,-3-3-1-8,-8 2 0-6,-2-2 1 13,-6 0-2-13,-8 1 8 14,-5 0-14-14,0-3 15 13,-4-6-13-13,-4-5 11 14,2 0-6-14,-4-4 1 14,-5 1-1-14,-4 3 0 13,0 0 4-7,-7 2-3-6,-2 0 3 13,-5 1-5-13,-4-2 6 14,0 0-7-14,0-1 2 14,0 1 0-14,-11 2 1 13,-11 1-1-13,-8-1 0 14,-3-2 4-14,-2 1-11 0,-7 0 10 19,-1 4-9-19,-6-1 6 0,-2 5-2 13,-1 0 2-13,-4 3-4 13,-2 4 4-13,-2 3-5 14,3 4-1-14,1 0 8 14,0 4-10-14,5 1 11 13,2 0-10-13,-2 2 11 14,1 0-4-9,-3-2 0-5,0 2 1 14,1 0-4-14,6-3 11 14,5 1-17-14,8 2 18 13,2-1-15-13,4 1 9 14,4 0-5-14,2 0 2 13,2 0 0-13,2 0-1 14,1 6 2-8,3 2-7-6,-3 0 14 13,3 5-17-13,-3-4 16 14,3 3-13-14,-1 0 8 14,1 2-2-14,4-1 0 0,0-1 0 12,0 0-2 3,5 1 5-15,2-3-11 0,0-2 15 19,2-2-15-19,-3 0 13 0,3-3-8 13,0 0 3-13,0-1 0 13,0 0-1-13,0 0 2 14,0-2-4-14,0 0 8 13,0 2-13-13,0-2 16 14,0 0-12-14,0 0 8 14,0 0-6-9,0 0 2-5,0 0 0 14,0 0 0-14,0 0 4 13,0 2-11-13,0 2 14 14,0 0-13-14,0 0 12 14,0 3-8-14,0-4 2 13,0 1 0-13,0-2 0 14,0 0 1-9,0 1-5-5,0-3 12 14,0 0-15-14,0 0 17 14,0 0-13-14,0 0 7 13,0 0-4-13,0 0 5 0,0 0-5 13,0 0 0-13,0 0 6 14,0 0-16-14,0 0 17 13,0 0-15-7,0 0 12-6,0 0-10 13,0 0 6-13,0 0 0 14,0 0 0-14,0 0 1 14,0 0-4-14,0 0 12 13,0 0-15-13,0 0 15 14,0 0-18-14,0 0 10 14,0 1-2-9,0 5-4-5,3 2 4 14,1 3-3-14,0 6-31 13,-2 0-29-13</inkml:trace>
    </iact:actionData>
  </iact:action>
  <iact:action type="add" startTime="69601">
    <iact:property name="dataType"/>
    <iact:actionData xml:id="d22">
      <inkml:trace xmlns:inkml="http://www.w3.org/2003/InkML" xml:id="stk22" contextRef="#ctx0" brushRef="#br0">17244 9624 9 0,'-2'-2'8'15,"0"2"-1"-14,0 0-6 14,2 0-1-14,0 0 4 13,0 0-3-13,0 0 5 14,0 0-1-9,0 0-10-5,0 0 0 14,8 0 2-14,15 0-6 0,15 0 9 13,22 0 7 1,27 7-3-14,22-5 2 14,12 0 0-14,8-2-11 0,0 0 13 13,-2 0-12-13,-5 0 10 13,-3 0-9-7,1 0 6-6,3-11-3 13,3-1 2-13,-1-1-1 14,-9 1 5-14,-13 5 0 14,-19-2-10-14,-9 4 12 13,-24 5-14-13,-15 0 7 14,-17 0-1-14,-14 0 0 14,-5 0 0-9,0 0-3-5,0 0 7 14,0 0 0-14,-27 0-4 13,-11 0 19-13,-6 0-16 14,-6 0 3-14,4 0-6 14,1 0 5-14,1-3-5 13,-4 1 1-13,-2-2-2 14,-8-2 8-9,-7 0-13-5,-7-5 13 14,-3-1-10-14,-6-2 5 0,-3 1-2 13,-8 1 0-13,-17 3 0 13,-17 6-1-13,-22 3 0 14,-13 0-4-14,-6 0 7 13,9 10-9-13,15 1 13 14,25 2-7-8,25-5 2-6,19 1-1 13,16-2 0-13,15-2 1 14,14 0-6-14,17-5 13 14,12 0-12-14,0 0 6 13,0 0-4-13,10 0-21 14,24 0 23-14,11 0 4 13,19-2 0-7,15-4-4-6,14 4 4 14,16 2-12-14,13 0 16 13,11 0-16-13,2 4 15 14,2 6-10-14,-4-4 3 13,-2-1 0-13,-6 0 1 14,-3-5-1-14,1 0 3 14,0 0 3-14,-7 0-7 4,-7 0 8 11,-15 0-9-15,-11-6 5 0,-12-1-3 12,-11 2 0-12,-13 1 0 14,-21 0-1-14,-14 4 2 14,-12 0-7-14,0 0 11 13,-2 0-6-13,-30-2 2 14,-13-2 7-9,-13 4-6-5,-11-2-2 14,-4-1 0-14,-9 1 1 14,-8 2-2-14,-5-1 9 13,-1 1-16-13,-3 0 18 14,1 0-19-14,-4 10 11 14,-10 4-4-14,-12 2 2 13,-12 2-5-7,-11 0 4-6,-7 4-1 13,0-1-3-13,3 4 8 14,10-1-11-14,12 0 16 14,13-2-11-14,20-1 4 13,22-4-1-13,23-5 0 14,24-6 1-14,18-2-2 0,9-4 5 13,0 0-8-8,22 0-22-5,39 0 23 14,30 0 6-14,27-14 8 13,19-7-10-13,9-6 0 14,6 3-2-14,-3 6 5 14,-10 4-9-14,-17 6 13 13,-17 2-15-13,-14 4 14 14,-10 2-12-9,-15 0 7-5,-14 0-2 14,-15 0 0-14,-14 0 0 14,-6 0 2-14,-7 0 2 13,-4 0-6-13,3 0 8 14,-3 0-7-14,2 0 6 13,-4 0-5-13,-2 0 1 14,-2 0-1-8,0 0 2-6,0 0-1 13,0 0 8-13,0 0-6 14,0 0-2-14,0 0 6 0,0 0-3 13,0 0-3-13,0 0 6 13,0 0-3-13,0 0-3 14,0 0-1-14,0 0 5 13,0 0-10-7,0 0 12-6,0 0-14 14,0 0 12-14,0 0-8 13,0 0 3-13,0 0 0 14,0 0 0-14,0 0 3 13,0 0 0-13,0 0 2 14,0 0-3-14,0 0 4 14,0 0-7-9,0 0 5-5,0 0-4 14,0 0 1-14,0 0-1 13,0 0 0-13,0 0 5 14,0 0-11-14,0 0 15 14,0 0-17-14,0 0 15 0,0 0-12 12,0 0 5-12,0 0-1 21,0 0 1-21,0 0 0 0,0 0 2 12,0 0 4 3,0 0-7-15,0 0 8 0,0 0-10 12,0 0 6-12,0 0-3 14,0 0 0-14,0 0 0 14,0 0-1-14,0 0 2 13,0 0-8-7,0 0 1-6,0 0 5 13,0 0-30-13,0 0-8 14,7 0-48-14</inkml:trace>
    </iact:actionData>
  </iact:action>
  <iact:action type="add" startTime="72481">
    <iact:property name="dataType"/>
    <iact:actionData xml:id="d23">
      <inkml:trace xmlns:inkml="http://www.w3.org/2003/InkML" xml:id="stk23" contextRef="#ctx0" brushRef="#br0">20276 9525 5 0,'38'0'0'1,"22"2"11"0,27-2-4 12,17 0-7-12,12 0 0 14,14 0 8-14,8 0-11 13,7-2 10-13,9-6-14 14,2-1 15-14,-5 4-8 14,-6-1 0-9,-13-1 0-5,-12 6-1 14,0-2 8-14,-1 0-7 13,3-6 5-13,-3 2-1 14,-8-2 1-14,-13-1 0 14,-11 2-4-14,-9 3 1 13,-14-4 1-13,-10 4-2 0,-11-2-1 19,-17 2 7-19,-10-2-14 14,-10 4 14-14,-6-2-14 0,0 1 10 13,0 2-3-13,0-1 2 13,0 3 1-13,0-3-3 14,-4 2 5-14,0 1-12 14,-10 0 14-14,-6 0-8 13,-11 0 6-7,-14 0-3 8,-11 0-1-14,-6 0 3 0,-11 0-4 13,-8 7 1-13,-12 4-1 14,-14 1 6-14,-18 5-12 13,-11 1 13-13,-2-2-15 14,-5 3 10-14,0-6-6 20,8-1 4-20,3-5 0 0,13 0 0 13,15 0 2-13,6-2-6 13,11 2 12-13,11-3-15 14,13 0 14-14,13-4-10 14,11 2 4-14,15-2-1 0,8 0 0 12,10 0 1-12,6 0-2 14,0 0 6-9,0 0-11 10,0 0-11-15,11 0 16 0,13 0 2 13,16 0 2-13,16 0-3 13,9 0 1-13,13 0-1 14,11 0 2-14,9 0-4 14,16 0 5-14,11 0-4 20,4 0 9-20,0 0-9 13,-3-2 4-13,-13-1-5 0,-6 2 4 13,-5 1-2-13,-10 0 0 14,-5 0 4-14,-9 0-11 13,-7 0 14-13,-4 0-10 14,-7 0 9-14,-6 0-10 20,-14 6 4-20,-11-4 0 0,-11 2-1 13,-12 0-3-13,-6-4 2 0,0 5-10 12,0-5 11-12,0 0-6 14,-18 0 7-14,-17 0 2 13,-14 0 11-13,-9 0-11 14,2 0 0-14,5 0-2 14,-3 0 6-9,1 0-11 10,-5 0 13-15,0 0-14 13,-4 0 11-13,1 0-6 14,3 9 1-14,5 1 0 14,2 0 0-14,-1 0 0 0,1-3-6 12,-1 2 14-12,2-1-15 14,5-2 17-9,11 0-17 10,12-4 10-15,11 0-3 0,9-2 0 13,2 0 0-13,0 0 0 13,8 4-29-13,21 0 29 14,14 1 1-14,4-4 11 14,0-1-9-14,-7 0 2 13,-9 0-4-7,-11 0 0 8,-11 0 4-14,-7 0-3 0,-2 0 15 0,0 0-12 12,0 0 16-12,0 0-16 14,0 0 19-14,0 0-21 13,0 0 9-13,-2 0-7 14,2 0-3-14,0 0-2 13,0 0 8-7,0 0-16-6,0 0 16 14,0 0-16-14,0 0 14 13,0 0-10-13,0 0 4 14,0 0 0-14,0 0 0 13,0 0 2-13,0 0-6 14,0 0 13-14,0 0-17 14,0 0 18-9,-2 0-16-5,2 0 9 14,0 0-3-14,0 0 0 14,0 0 0-14,-2 0 0 13,2 0 4-13,0 0-12 14,0 0 17-14,0 0-17 0,0 0 14 12,0 0-12-12,-7 0 5 14,-7 0-4-8,-7 2-3 8,-20 10-22-14,-11 8-22 0</inkml:trace>
    </iact:actionData>
  </iact:action>
  <iact:action type="add" startTime="74962">
    <iact:property name="dataType"/>
    <iact:actionData xml:id="d24">
      <inkml:trace xmlns:inkml="http://www.w3.org/2003/InkML" xml:id="stk24" contextRef="#ctx0" brushRef="#br0">5739 10756 9 0,'0'-2'3'15,"0"0"7"-8,0 2-7-6,0-5 5 13,17-2-5-13,12-7 2 14,23-9-8-14,25-3 8 14,25 3-9-14,16-3 9 13,7 4-8-13,2-1 4 14,-7 4-1-14,-6-2 0 0,-2 5 0 19,-8 2-4-19,-1 4 10 0,-7 4-12 12,0 2 12 3,-5 4-12-15,-2 0 6 0,3 0 0 13,-1 12 1-13,-2 2 1 13,-2 2-4-13,3-3 5 14,1-6-8-14,-2-2 11 14,-9-5-11-9,-11 0 12-5,-20 0-10 14,-16 0 5-14,-14 0-2 13,-11 0 0-13,-8 0 1 14,0 0-2-14,0 0 6 14,0 0 2-14,-8-5-6 13,-11-2-1-13,-10-7 0 14,-6-1-10-9,-11 1 7-5,-12 6 3 14,-12 6 0-14,-10 2-1 14,-9 0-3-14,-2 7 7 13,-5 10-9-13,-5 3 11 14,1 2-9-14,-5-1 4 14,2-4 0-14,5-1 2 13,-2-3 0-7,2-3-2-6,-2-3 4 0,2-2-4 12,2-3 4-12,7-2 1 14,6 0-2-14,2 0 3 14,0 0-5-14,0 0-1 13,8 0 2-13,11-7 1 14,14 2 3-14,15-4-4 13,13 4 2-7,4-2 3-6,5 3-14 14,2-1 7-14,0-1 0 13,0 1 1-13,0 0-1 14,3-2 6-14,-3 3-4 14,5 3 0-14,1 1 2 13,3 0-4-13,0 0 0 14,0-2-2-9,0 2-12-5,11 0-2 14,21 0 10-14,14 10 6 14,24 6 5-14,14 0 1 13,12-2-11-13,4-7 14 14,0-5-15-14,8-2 8 13,-2 0-2-13,4 0 0 0,2-3 1 20,-10-6-3-20,0 4 9 0,-6 3-12 12,-7 2 10-12,-6 0-9 14,-3 0 7-14,-9 16-6 13,-2 2 3-13,-9 2-1 14,-8-2-1-14,-10-2 1 14,-11-4-4-14,-11-3 10 13,-13-6-14-7,-7 1 17-6,0-4-16 14,0 0 12-14,-11 0-4 13,-16 0 13-13,-10-4-12 14,-11-10-1-14,-10-2 5 13,-13 0-10-13,-9-2 11 14,-12 4-11-14,-3 2 10 14,-10 4-7-9,-4 4 2-5,-5 1 0 14,1 3 0-14,-1 0 2 0,14 0-8 12,6 0 15 3,12 0-18-15,11 3 18 0,5-3-15 13,11 2 9-13,10-2-4 13,12 0 1-13,12 2 0 14,11-2-1-9,7 0 2-5,3 0-6 14,0 0-3-14,0 2 2 14,13 4-25-14,18 1 31 13,23 6 2-13,23 1 4 14,16-4 2-14,16-1-7 14,13-2 1-14,6-1 5 13,3-2-14-7,-4-1 15-6,-6-2-12 13,-10-1 8-13,-8 0-4 14,-10 0 2-14,-14 0 0 14,-13 0 0-14,-16-1 3 0,-15-2-4 12,-13 3 3 3,-8 0-7-15,-10 0 7 0,-4 0-8 19,0 0 3-19,0 0-1 14,0 0 0-14,0 0 2 0,0 0 2 12,0 0 0-12,0 0 4 14,0 0-2-14,0 0 1 13,0 0-3-13,0 0 0 14,0 0-1-14,0 0-1 14,0 0 0-9,0 0 4-5,0 0-9 14,0 0 11-14,0 0-8 13,0 0 8-13,0 0-6 14,0 0 2-14,0 0-2 14,0 0 0-14,0 0 1 13,0 0-4-13,0 0 3 14,0 0-7-9,0 0 9-5,0 0-8 14,0 0 7-14,0 0-1 14,0 0 1-14,0 0-1 13,0 0 0-13,0 0 4 0,0 0-8 13,0 0 10-13,0 0-12 14,0 0 11-14,0 0-10 13,0 0 7-7,0 0-4-6,0 0 2 13,0 0 0-13,0 0-4 14,0 0 11-14,0 0-13 14,0 0 12-14,0 0-7 13,0 0 4-13,0 0-3 14,0 0 0-14,0 0-2 13,0 0 2-7,0 0-12-6,0 0 8 14,-4 0-28-14,-3 10 10 13</inkml:trace>
    </iact:actionData>
  </iact:action>
  <iact:action type="add" startTime="79784">
    <iact:property name="dataType"/>
    <iact:actionData xml:id="d25">
      <inkml:trace xmlns:inkml="http://www.w3.org/2003/InkML" xml:id="stk25" contextRef="#ctx0" brushRef="#br0">22762 9448 3 0,'-7'-4'16'6,"-2"-1"-13"-5,-2-3 1 14,0 0-1-14,1 1-2 13,2 4-2-13,-1-4 5 14,-3 3-11-14,2 1 11 14,-3-4-9-14,1 5 6 13,3-2-2-13,-5 3 2 14,3-3-1-9,-1 0 0-5,-2 1 4 14,-1-1-6-14,1-1 7 14,-4 0-5-14,0-2 6 13,-4 0-7-13,0 0 4 0,-3-2-2 13,-2-2 4 1,1 2-4-14,-6-1 0 0,1 0 7 20,-6 4-16-20,-6-2 17 13,1 2-16-13,-6 0 14 0,2-2-11 13,-1 1 6 1,-2 2-2-14,-2-1 0 14,-3 0 1-14,-6 6-6 14,-5 0 15-14,-8 0-20 0,-5 0 19 12,-3 0-14-6,-3 0 6-6,-3 3-2 13,0 0 1-13,0-3 0 14,0 0-2 1,0 0 9-15,3 0-11 0,-1 0 10 12,-2 0-7-12,-2 0 6 14,-5 0-4-14,-6 0-1 14,-1 0 1-9,1 0-1-5,4 0 2 14,3 6-6-14,-3 8 11 13,-3 2-14-13,2 3 11 14,3 2-11-14,9-5 11 14,12 0-4-14,8-4 0 13,12-2 1-13,5-1-1 14,9-4 5-9,3-1-12-5,3-2 14 14,6 0-11-14,6 0 13 0,4-2-12 13,5 0 4 1,2 0-1-14,1 0 0 0,-3 0 3 13,2 0-3-13,-1 0 7 13,-3 0-11-13,3 0 13 14,-3 0-12-8,3 0 7-6,5 0-3 13,2 0-1-13,0 0 1 14,4 0-2-14,0 0 1 13,0 0-5-13,0 0-3 14,0 5 8-14,0 11-13 14,0 3 11-14,0 6 4 13,8-1-2-7,-2-2 0-6,-1 0 1 13,1 2-4-13,-2 0 10 14,2 4-13-14,-2 4 14 14,-2 6-13-14,2 2 9 13,1 6-4-13,-5-2 0 14,0 4 1-14,0-2-3 14,0 0 6-14,0-2-10 4,0-3 15-4,0-1-16 14,2 0 13-14,-2 3-10 13,2 1 5-13,0 2-1 14,0 0 0 1,1 0 1-15,0-5-4 13,-3-4 10-13,0-2-14 0,0-3 15 13,0-5-15-8,0 1 11-5,0-4-4 14,0-4 0-14,0 1 0 14,2-6-2-14,0 0 1 13,2-1-4-13,1 0 10 14,1-2-12-14,1-1 13 14,0 1-12-14,0-5 5 13,1 0 0-7,-1-2-3-6,-5-3 4 13,3-2-3-13,-3 2 10 0,0 0-13 13,7-1 14-13,7 5-8 14,8-1 2-14,14 1 3 13,11 0-4 2,11-2 1-15,14-2-2 13,8-2 6-13,14 0-5 5,9 0 0-5,5 0 1 14,-2 0 4-14,-2-2-7 13,-6-5 3-13,-7 2-2 14,-4 1 0-14,1 4 3 13,-8 0-7 2,4 0 13-15,-1 0-18 0,7 0 19 13,6 0-16-8,-2-4 8-5,0-3-4 14,-5 6 3-14,-9 1-1 13,-6 0 0-13,-5 0 4 14,-3 0-9-14,1 0 12 14,2 1-13-14,9 2 13 13,3-3-10-13,3 0 4 14,8 0-2-14,5 3 1 4,3-2 0-4,-4 3-3 14,-7 0 9-14,-8 1-14 14,-12 4 16-14,1-9-14 13,-3 0 11-13,2 0-7 14,7-14 2-14,3 2 0 14,-4 4 1 0,-1 1 2-14,-7 7-3 5,-6 0 6-5,-12 0-12 13,-7 0 12-13,-10 0-11 14,-7 0 8-14,-3 0-3 14,-1 3 1-14,1-1 0 13,5-2-1-13,0 0 10 14,-3 0-16-14,-1 0 13 13,-4 0-9-7,-9 0 7-6,-3 0-5 14,-6 0 4-14,-1 0 1 13,3 0 5-13,-1-2-4 0,5-15 6 13,2 2-7 2,0-5-3-15,-2 2 5 0,0-4-3 12,0-7-2 3,2-3 1-15,1-6-3 4,-2-1 2-4,1-7-4 14,-3 2 10-14,-2 3-9 14,-2-3 4-14,-1 1-5 13,-1 6 8-13,-2-2-5 14,0 6-1-14,0 1 2 13,0-1-2-13,0 4 4 14,0-4-4-8,0-4 7-6,0-4-14 13,0-5 18-13,0-1-17 14,-2 6 7-14,-7 3-1 13,-1-1 0-13,0 9 1 14,-3 0-2-14,-3 6 0 14,3 2-6-14,-1 5 14 13,1 2-17-7,1 3 17-6,1 4-10 13,3 2 3-13,0 1 0 14,2 2 0-14,1 1 1 0,-1-2-2 13,-3 0 9-13,0 0-14 13,-2-2 16-13,-3-4-15 14,1-1 7-14,-5 2-2 14,0-5 0-9,-4-4 1-5,-5-3-2 14,-4-2 5-14,-9-3-14 13,-5-2 20-13,-3-2-20 14,-2 1 17-14,0 3-11 14,-4 4 4-14,0 2-2 13,-2 6 1-13,0 0 1 14,-2 2-6-9,1 4 13-5,6-2-17 14,1 3 19-14,4-2-16 14,-1 1 10-14,-5 0-3 13,-5 4 0-13,-1-2 0 14,-2 2-2-14,0 2 7 14,-1 2-14-14,-1 0 18 0,0 0-18 19,1 0 9-19,1 0-5 0,2 0 1 12,2 9 2-12,3 3 1 14,-6 5 1-14,1 3-6 14,-6-2 12-14,-5 0-16 13,-5-4 17-13,-6 0-16 14,-7 0 13-14,-2-5-6 13,-2 0 2-7,-5-4 0-6,0 0-1 14,1-1 5-14,5-1-11 13,12-3 15-13,11 0-14 14,11 0 15-14,9 0-13 13,3 0 4-13,2 3 0 14,-3 3-1-14,1 2 1 14,1 2-4-9,3-2 10-5,2 1-16 14,2-2 20-14,3 0-20 13,-1-2 18-13,1 1-10 0,2-2 2 13,-3-2 0 2,-1 3-1-15,-1-2 5 0,-2 1-13 12,0 3 19-12,0-2-20 20,3 2 18-20,2-4-14 0,4 0 8 13,2-3-2-13,2 1 0 14,7-1 1-14,5 0-4 13,2 0 12-13,4 0-15 14,2 0 14-14,1 0-11 14,0 0 9-14,-1 0-6 13,1 0 0-7,0 0 0-6,4 0 0 13,-3 0 3-13,3 0-9 14,0 0 14-14,0 0-17 14,0 0 10-14,0 0-6 13,-3 3-3-13,-5 10-10 14,-11 8-48-14,-4 0-10 13</inkml:trace>
    </iact:actionData>
  </iact:action>
  <iact:action type="add" startTime="100694">
    <iact:property name="dataType"/>
    <iact:actionData xml:id="d26">
      <inkml:trace xmlns:inkml="http://www.w3.org/2003/InkML" xml:id="stk26" contextRef="#ctx0" brushRef="#br0">24128 10432 7 0,'-9'-2'0'1,"-7"2"-6"13</inkml:trace>
    </iact:actionData>
  </iact:action>
  <iact:action type="add" startTime="103031">
    <iact:property name="dataType"/>
    <iact:actionData xml:id="d27">
      <inkml:trace xmlns:inkml="http://www.w3.org/2003/InkML" xml:id="stk27" contextRef="#ctx0" brushRef="#br0">4894 11829 0 0,'-6'66'0'1,"2"-11"4"13,2-12-7-13,2-9 9 14,0-7-10-14,0-12 10 13,0-6-8-7,0-5 2-6,0-4-1 14,0 0 1-14,0 0 4 13,4-7 17-13,7-33-7 0,9-19 15 13,0-24-28-13,-2-13-1 13,-2-8 1-13,-5 0-1 14,-3 0 0-14,6 12 0 20,3 6 0-20,4 5 4 14,1 2-10-14,1 3 12 0,-4 6-13 12,-3 5 14-12,-5 6-11 14,-2 8 5-14,-2 11-1 14,-2 6 0-14,-1 10 2 13,-4 10-4-13,0 6 8 14,0 8-7-8,0 0 6-6,0 0-10 13,0 0 4-13,0 0-6 14,0 9-1-14,0 16-4 13,0 13 10-13,0 18 2 14,0 12 5-14,0 6-5 14,0 9 6-14,-2 1-1 0,-7 2-6 19,-1-1 3-19,0-7-2 13,-1-6 0-13,1-10 1 14,6-13-1-14,-3-14 5 0,5-7-10 13,0-14 12-13,2-7-11 13,0-6 8-13,0-1-4 14,0 0 4-14,0-10 4 14,0-22 8-9,0-22-4-5,7-18-11 14,3-13 0-14,9-3-2 13,-2-2-4-13,3 0 0 14,-4-1 3-14,-3 5 2 14,-2 6-1-14,-3 8 2 13,-8 9-5-13,0 17 7 14,0 13-9-9,0 13 12-5,-3 12-10 14,-2 6 7-14,3 2-6 14,0 0-3-14,-3 12-9 13,-1 18 2-13,-5 20 7 14,-3 10 3-14,-1 8 6 14,-1 6 0-14,1 2 2 0,1 3-6 19,-3 2 3-19,1-2-2 13,-5 2 0-13,4-5 0 0,3-9-1 13,3-9 7-13,7-18-12 14,0-13 13-14,4-10-13 13,0-15 10-13,0-2-5 14,0 0 2-14,0-2 4 13,0-33 6-7,8-20 1-6,9-12-2 14,4-13-8-14,4-3-4 13,-1-1 4-13,1 0-4 14,-1 0 2-14,-2 1 0 13,-3 7 0-13,-4 12 0 14,-6 14-3-14,-6 14 8 14,-3 14-12-9,0 10 14-5,0 8-14 14,0 4 8-14,0 0-2 13,0 16-16-13,-10 21 1 14,-5 21 8-14,-6 11 8 0,2 7 5 13,-1 3-2-13,4-1-2 13,0-8 4-13,5-4-6 20,0-5 2-20,2-7 0 14,3 0-1-14,-2-2 0 0,6-6-1 13,-2-4 6-13,2-10-10 13,2-8 10-13,0-4-11 14,0-6 9-14,0-2-5 14,0-4 2-14,0-3 0 13,0-1-1-7,0-4 1-6,0 0-6 13,0 0 7-13,4 0-6 14,6 2 2-14,7 5 0 14,8 2 4-14,8-2-1 13,2 4 2-13,6-1 0 14,3-1-4-14,-2 0 7 14,3-4-10-9,-3 2 10-5,-1-3-9 14,-5-1 7-14,-1-1-5 13,5-2 2-13,5 0 0 14,8 0 0-14,5 0 0 0,2 0 0 13,8 0 6-13,5 0-12 13,5 0 13-13,4 7-13 14,-3 3 10-9,-6-3-6 10,-7 0 2-15,-5-7 0 14,-3 0 0-14,2 0 3 0,4 0-7 12,8 0 9-12,1 0-9 14,6-2 9-14,4 0-6 14,-4-2 1-14,4 0 0 13,-2-3 0-7,-6 0 1-6,3-6-6 13,-2 0 10-13,2-5-10 14,0 1 10-14,-4 1-5 14,-5 4 3-14,-5-1-3 13,5-2 0-13,7 6 0 14,5-2 0-14,5 9 4 13,1 2-7-7,-2 0 9-6,0 0-12 14,0 6 8-14,-1 1-7 13,3-4 5-13,2-3 0 14,0 0 0-14,-4 0 2 0,-6-10-5 12,-4-8 9-12,-2 2-9 14,-1 6 10-14,1 4-12 14,-1 6 6-9,-1 0-2-5,-2 8 1 14,5 10 0 0,-1 0-1-14,8-2 3 0,1-4-8 13,-2-3 13-13,-5-6-13 14,-5-3 14-14,-7 0-12 13,-1 0 5-13,3 0-1 14,5-6 0-8,7-3 1-6,3 0-4 13,4-1 10-13,1 3-14 14,2 1 10-14,-4 5-7 13,-5 1 1-13,-4 0 1 14,-10 0-4-14,-4 0 4 14,-4 0 0-14,-1-4 4 13,-3 0-6-7,-1 2 10-6,-4-1-8 13,-4 3 7-13,1-5-5 0,1-2 0 13,-1-4 2 2,7 1 2-15,-2 0-4 0,9 0 5 12,2-2 0-12,0-1-10 14,3 1 13-14,-7 5-13 14,-1 0 7-9,-1-2-2-5,2 6 0 14,0 3 1-14,-1 0-2 13,1 0 3-13,-7 15-9 14,-9 7 13-14,-9-1-13 14,-13 5 3-14,-9-1 4 13,-7 2-14-13,-2-8 7 14,0 1 7-9,0-8 0-5,-6-4-5 14,-10-4 12-14,-6-4-3 14,-3 0-3-14,-10 0 21 13,-2-5-19-13,2-7 13 14,-1 1-6-14,1 2 3 14,2-2 0-14,-5 5-12 13,-7 4-2-7,-7 2 6-6,-19 0-10 0,-18 28-3 12,-15 12 8-12,-6 11-7 14,10-1 1 1,15-4-7-15,19-10-3 0,16-8 15 12,17-10 2-12,10-4-8 14,12-10 14-14,11-3-11 13,0-1 4-7,0 0-3-6,0 3-7 14,13 1-1-14,14-2 11 13,7 2 2-13,4-2 10 14,4 1-9-14,8-1 0 13,4-1 2-13,14 3-7 14,7 0 4-14,8-1-2 14,0 0 0-9,-3-1 0-5,-4-2-4 14,-9 0 11-14,1 0-11 0,2 0 10 12,1-10-5-12,4-6 1 14,-7 0 2 1,-1-2-4-15,-7-2 0 13,-9 2 0-13,-4 2 3 14,-7 4-5-14,-4 3 9 5,-2 0-14-5,-3 1 14 13,0 2-12-13,-4 2 7 14,-8-1-2-14,2 3 0 13,-6 1 0-13,3-5-2 14,2-1 7-14,2 2-8 14,-2-1 10-14,-4-1-12 13,-5 3 11-7,-2-1-6-6,-1-3 2 13,2-4 5-13,1-10 4 14,5-11-7-14,-3-7 17 14,5-8-18-14,-1-5 15 13,-3 4-17-13,-3 1 6 14,-9 8-5-14,0 5-4 14,-2 6 1-14,0-2 1 4,0 5-3-4,0 1 7 14,0-1-6-14,0-1 7 13,-4 1-6-13,0 1 7 14,-3-4-6-14,-2 5 1 14,-2-4 2 0,0 0-3-14,-1 4 1 14,1-3 3-14,3 8-4 4,-2-2 1-4,2 8 7 14,1-2-11-14,-1 0 4 14,-4-1-1-14,1-3 4 13,-1 1-2-13,-3 0-1 14,-3 3 5-14,-4-5-8 14,-5 3 8-14,-4 1-12 13,-7 0 6-7,-4 2-1-6,-8 5 1 13,2-3-2-13,-6 3 2 14,0 4 0-14,4-2 0 14,-8 5 7-14,-3 2-14 0,1 0 11 12,-6 0-11-12,-2 0 9 14,-3 2-3 0,-4 8 1-14,3-2 0 5,1-5-1-5,4 2 8 14,-3-5-6-14,1 0 3 13,-2 0 0-13,-3 0 5 14,5 0-7-14,-4 0-2 13,-5 2 1-13,-7 3-1 14,-11 0 2 1,0 1-6-15,-1-3 11 4,1 0-14-4,7-3 14 14,4 3-13-14,2-3 8 14,2 0-2-14,0 0 0 13,-9 1 1-13,-3 3-4 14,-10 6 6-14,-2-2-11 13,-2 2 16-13,7-3-13 14,15-2 12-8,16-1-9-6,13-4 2 0,8 0 0 12,1 0-1-12,-3 0 4 14,-8 0-7 0,-4 0 12-14,-14 2-16 0,-4-1 15 13,-5 2-14-13,-3 1 7 14,-2 2-1-14,1 2 0 13,0-2 1-7,-2-1-4-6,1-2 7 13,-1-1-12-13,-5-2 18 14,-5 2-15-14,-5 3 14 14,-6 3-10-14,-4 6 2 13,0 7-5-13,1 5 4 14,-6 4-2-14,1-3-3 14,6-8 9-9,12-2-11-5,15-7 13 14,8-2-9-14,13-4 6 13,5 0-2-13,-1-3 0 14,-5 4 0-14,-2-3-2 14,-2 0 4-14,2 1-9 0,0-3 14 12,-1 0-16-12,3 0 16 20,-1 0-11-20,7 0 4 0,3-7-1 13,9 1 1-13,5 2 0 14,3 0-5-14,6-2 14 13,1-1-18-13,3 2 18 14,0-2-17-14,2 2 12 14,-2 3-4-14,-3-3 0 13,1 5 0-7,0 0-1-6,1 0 3 13,3 0-9-13,0 0 14 14,0 0-15-14,-2 5 11 14,-2-5-5-14,0 0 3 13,-1 0-1-13,-2 0 0 14,2 0 3-14,-1 0-6 13,4 0 12-7,0-3-18-6,1 3 16 14,6-2-15-14,9 2 10 13,3 0-2-13,5 0 0 0,5 0 0 13,0 0-1-13,0 0 1 14,0 0-6-14,0 0 11 13,2 0-14-13,-2 0 15 14,-1 0-9-9,3 0 3-5,-4 0-1 14,-1 0 1-14,-4 0-1 14,-4 15-3-14,-1 3 5 13,1-2-9-13,2 0 13 14,4-2-12-14,1-6 8 13,3 0-3-13,1 4 2 14,0 2-2-8,0 2 0-6,-2 6 0 13,2 0-5-13,2 5 11 14,0 6-11-14,0 9 5 13,0 12-2-13,4 8 4 14,7 7 0-14,2 3-1 14,3-4 5-14,-3-6-8 13,0-9 10-7,0-11-12-6,-1-6 10 0,1-10-13 12,-2-2 8-12,1-2 1 14,3 0-3-14,1 2-1 14,1 1 4-14,4-2-5 13,1 1 1-13,3-2 1 14,2 0-1-14,2 1 4 14,2 0-4-9,0 2 4-5,2 1 0 14,5-1 0-14,0-1 0 13,1 3-2-13,4-1 10 14,-3 0-14-14,3-2 13 14,-3-2-14-14,4 0 9 13,10-5-2-13,13 0 0 14,20-9 0-9,18-4 3-5,6-4 1 14,0 0-5-14,-1-9 5 14,-6-11-5-14,2-1 8 13,-4 1-10-13,-2 3 5 14,-7 3-2-14,-5 1 0 14,-4 7 0-14,4 2-4 13,7 2 10-7,7 2-13-6,12-2 14 0,9-3-11 12,10-2 8-12,10-1-4 14,0-3 0-14,-7-1 0 14,-6-3 0-14,-15 1 4 13,-3-3-8-13,-3 1 10 14,-9 2-12-14,-4 0 13 13,-5 3-10-7,-1 0 3-6,-3 7 0 14,0 4 0-14,-2 0 1 13,-8 0-6-13,1 0 12 14,-2 8-15-14,-2 1 16 14,-1-4-13-14,-6-3 9 13,-3 0-4-13,0 1 0 14,0-3 0-9,7 0 0-5,10 0 3 14,14 0-11-14,8 0 16 14,4-10-16-14,-5-5 14 13,-6 3-9-13,-9 0 4 0,-6 0-1 13,-10 5 0-13,3 0 1 13,-3 1-5-13,2 2 10 14,1 2-13-8,-3-2 15-6,5 2-12 13,6-2 7-13,9-2-3 14,10-2 0-14,-3 0 0 13,-2-4-1-13,-13 2 5 14,-8-2-11-14,-3 0 14 14,-1-1-13-14,2 2 13 13,-3-1-12-7,-3-2 6-6,-9 0-1 13,-8 0 0-13,-2 0 1 14,-4-4-3-14,3 0 9 14,0-6-15-14,-1-2 16 13,0 0-14-13,-13-1 12 14,-6 6-8-14,-10-5 4 0,-3-1-2 19,-3-3 0-19,2-2 3 14,-2 4-6-14,-2 2 9 0,0 0-9 12,-2 1 10-12,0 0-5 14,1-1-1-14,3-1 0 14,1 1 1-14,5-1-2 13,3 3 0-13,1-1 4 14,-4 7-12-9,-5 3 16-5,-4 4-14 14,-5 7 10-14,-1 2-4 14,-2 2 0-14,0 0 0 13,0 0 0-13,0 0 2 14,0 0-6-14,0 0 11 14,0-4-5-14,0-4 0 13,-2-9 5-7,-9 0-4-6,-7-7-3 13,-1 0 1-13,0-1 1 14,-6-1-4-14,1 3 7 14,-5 0-10-14,-3-2 5 0,-1 3-5 12,2 2 5-12,4-1 0 14,-2 7 0-14,2 0 0 13,3 2 0-7,-5 1 4 9,0 0-8-15,0 1 9 0,-2 3-10 12,0-4 12-12,-8 3-10 14,-1-5 6-14,-1 4 0 13,-7-5-3-13,-3 2 1 14,-4-2-2-14,-5-2 8 14,-6 4-14-9,-5 0 14-5,-6 3-14 14,-10 3 10-14,-5 6-6 14,-1 0 3-14,1 0-3 13,7 6 2-13,9 7 1 14,14 0-6-14,8-4 12 13,14 1-14-13,2 0 16 14,5 0-13-8,2 0 9-6,-2-4-4 13,-4-3 0-13,-7-3 1 14,-10 0 4-14,-12 0 0 13,-15-12-8-13,-5-3 10 0,-9 3-11 13,0 5 8-13,-7 4-8 14,2 3 4-14,-1 0 0 13,5 0-3-7,2 12 6-6,9-2-10 13,0 0 14-13,6-4-14 14,8 0 15-14,-1-1-13 14,7-2 7-14,7-1-2 13,0 2 0-13,0-1 0 14,-6 2-2-14,-7-1 7 14,-3 1-13-9,-6-5 16-5,-3 0-15 14,-6 0 9-14,2 0-3 13,-2 0 1-13,-1-9 0 14,9-1 0-14,0 0 3 14,6 1-6-14,5 4 11 13,-1 5-16-13,0 0 11 14,-7 0-8-9,-7 0 0-5,-2 12 2 14,-3-4 0-14,11-2 2 14,5-1-3-14,3 1 7 0,2 0-13 12,-3 2 18-12,-4-1-17 14,2 3 12-14,-1-3-5 14,4 1 2-14,-1-3-1 13,1 1 0-7,0 2 1-6,-1 0-7 13,-1-4 10-13,-3 3-11 14,0-7 16-14,0 0-14 14,7 0 11-14,3 0-5 13,-1 0 0-13,-1 0 1 14,-1-2-2-14,5-5 7 13,4 1-16-7,4 1 20-6,7-2-15 14,2 1 10-14,5 2-7 13,4 3 2-13,0 1 0 14,0 0-2-14,3 0 4 13,-2 0-8-13,2 0 14 0,4 4-19 13,-1 3 20 2,1 0-17-10,-2 1 10-5,0-3-2 14,-3 2 0-14,5-2 0 14,0 2-2-14,-3 2 7 0,1 0-14 12,2 0 18-12,0 1-18 14,8 1 12-14,5-5-5 13,7-2 2-13,5-2 0 14,3 0-1-8,3-2 2-6,0 0-6 13,0 0 5-13,0 0-6 14,0 0-7-14,0 0 13 13,0 0-16-13,0 0 10 14,0 0 1-14,0 0-2 14,0 0 4-14,0 0-2 13,0 0 0-7,0 3 7-6,7 6-7 14,2 5 1-14,1 2 2 13,4-4-9-13,-1-12-50 14</inkml:trace>
    </iact:actionData>
  </iact:action>
  <iact:action type="add" startTime="112689">
    <iact:property name="dataType"/>
    <iact:actionData xml:id="d28">
      <inkml:trace xmlns:inkml="http://www.w3.org/2003/InkML" xml:id="stk28" contextRef="#ctx0" brushRef="#br0">4384 11296 9 0,'-7'0'2'1,"5"0"-1"13,0 0-2-7,0 0 3-6,2 0 1 13,0 0 0-13,-2 0-4 14,2 0 7-14,0 0-11 14,0 0 5-14,0 0 0 13,0 0 0-13,0 0 0 14,0 0-3-14,0 0 3 13,0 0-4-7,0 0 3-6,0-3-3 14,0 3 3-14,0-1-1 0,0 1 4 12,0 0-2-12,0 0 0 14,0 0 4-14,0 0-8 14,0 0 10-14,0 0-12 13,0 0 10-13,0 0-9 14,0-3 5-9,0 3 0-5,0 0 0 14,0 0 0-14,0 0-2 14,0 0 5-14,0 0-9 13,0 0 10-13,0 0-8 14,0 0 4-14,0 0 0 14,0 0 0-14</inkml:trace>
    </iact:actionData>
  </iact:action>
  <iact:action type="add" startTime="113073">
    <iact:property name="dataType"/>
    <iact:actionData xml:id="d29">
      <inkml:trace xmlns:inkml="http://www.w3.org/2003/InkML" xml:id="stk29" contextRef="#ctx0" brushRef="#br0">4384 11296 6 0,'-11'-7'7'1,"11"7"2"0,0 0-1 12,0 0-5 3,0 0-3-15,0 0 5 4,0 0-7 11,0 0 7-15,2 0-5 0,-2 0 1 12,0 0 1-12,0 0 1 14,0 0-3-14,0 0 10 14,0 0-7-14,0 0 0 13,0 0 3-13,0 0-5 14,0 0 2-8,0 0 0-6,0 0 1 13,0 0-1-13,0 0 10 14,-8 0-10-14,3 0 19 13,-2 0-15-13,-4 0 18 14,-12 0-19-14,-2 0 4 14,-14 0-9-14,-3 0 1 13,-3 0-2-7,-1 0 5-6,-6 0-4 14,0 0 6-14,4 0-9 13,-1 0 9-13,0 0-9 0,0 0 6 13,-1 0-5 1,4 4 1-14,1-1 0 0,3-2-1 13,6-1 6-13,7 0-10 20,5 0 11-20,5 0-10 0,7 0 10 13,1 0-6-13,3 0 0 13,2-1 3-13,2-6-3 14,-1 3 2-14,5 3 0 14,0-4 3-14,0 5-8 13,0 0 6-13,0 0-6 14,0 0-5-9,0 0 7-5,0-2-6 14,0 2 2-14,0-2 4 14,0 2 1-14,0-2-6 13,0 2 12-13,0-1-7 14,0-2 7-14,0-6-2 14,0-13 0-14,0-16-4 13,0-14 0-7,5-3 0-6,3-3-3 13,2 2 7-13,-4-2-7 14,1 0 10-14,-1-7-12 0,2-1 6 13,0-2-1-13,-1 0 2 13,-3 1-2-13,0 5 0 14,-1 6 3-14,-1 2-9 20,-2 2 13-20,0 3-14 0,0 1 13 13,0 4-8-13,0 0 3 13,0 2-1-13,0 0 0 14,0-4 1-14,0 0-3 14,5-6 9-14,-3-3-14 13,2 4 14-13,-1 0-12 14,-1 3 9-9,-2 4-4-5,0 0 0 14,2 0 0-14,0 2 0 14,0 0 3-14,3 2-10 13,-3-1 14-13,3 2-14 14,-3 0 13-14,0 1-9 0,0-1 4 12,1 0-1 3,-3-1 0-9,2-8 1-6,0-7-6 13,2-5 11-13,3-6-14 14,-2-1 13-14,1-2-10 0,1 4 6 13,2 2-1-13,0 1 0 13,0 4 0-13,-3 3-2 14,-1 6 6-14,-5 2-11 20,0 6 14-20,0 5-10 0,0 7 9 13,0 0-9-13,0 1 3 13,-3 2 0-13,1-2 0 14,0 2 0-14,0 1 0 13,0 0 5-13,-2 1-10 14,4 2 14-14,0 4-18 14,0 3 11-9,0 6-4-5,0 5 2 14,-3 3 0-14,3 1 0 14,-2 0 4-14,-1 0-12 0,3 0 12 12,0 0-11 3,0 0 7-15,0 0-4 0,0 0 0 12,0 0-2-12,0 0 0 21,0 0-7-21,0 0 13 0,0 0-5 12,0 0-2-12,0 0 11 14,0 0-10-14,0 0 4 13,0 0 0-13,0 0 2 14,10 0-1-14,9 1-2 14,8-1 6-14,8 1-9 20,13-1 13-20,1 0-10 0,2 0 9 13,-2 0-9-13,1 0 5 13,-2 0-2-13,1 0 0 14,-4 0 1-14,-5 3-4 13,-4 1 11-13,-7 1-16 14,-8 0 16-14,0 1-16 14,-3-2 11-9,-7-2-3-5,-3 0 0 14,-2-2 1-14,-6 0-2 13,0 0 6-13,0 0 6 0,0 0-8 13,0 0 19-13,0 0-21 14,0 0 16-14,0 0-14 13,0 0 3-13,0 0-6 14,0 0 3-9,0 0-9-5,0 0-4 14,0 0 9-14,0 0-17 14,0 4 18-14,2 2-23 13,11 6 16-13,7 5-16 14,0 2-53-14</inkml:trace>
    </iact:actionData>
  </iact:action>
  <iact:action type="add" startTime="114912">
    <iact:property name="dataType"/>
    <iact:actionData xml:id="d30">
      <inkml:trace xmlns:inkml="http://www.w3.org/2003/InkML" xml:id="stk30" contextRef="#ctx0" brushRef="#br0">4238 7691 12 0,'-6'-5'0'6,"6"1"21"-5,0-1-15 14,0-4 25-14,0 3-18 13,0 1 3-13,0 4-4 14,0 1-10-14,0 0 5 0,0 0-1 13,-2 0-12 1,-2 0 14-14,4 0-16 0,0 0 7 19,0 0 0-19,0 0-5 0,0 0 0 13,0 0 2-13,0 0-8 14,0 0 10-14,2 8-4 13,16 2-1-13,7 2 12 14,6 5-9-14,9-2 5 13,2 2-1-13,3 0 0 14,1-1 2-8,-1 0-5 8,-3 2 8-14,-6 0-9 14,0-2 12-14,-5 4-12 0,-4-2 8 13,-1-2-4-13,-3 1 0 13,-3-6 1-13,3 2-1 14,-6 1 2-14,5-2-7 13,1 2 12-7,-1 0-14-6,-2-2 14 14,0-1-10-14,0 1 4 13,-6-7-1-13,-1 1 0 14,-7-2 0-14,-1-4-1 0,-5 0 7 12,3 0-3-12,-3 0-3 14,0 0 18-14,0 0-11 14,0 0 13-9,0 0-2-5,0 0 4 14,0 0-1-14,0 0-12 13,0 0 7-13,0 0-14 14,-3 0-4-14,-2 2 2 14,3-2-2-14,0 4-3 13,-9 6 1-13,-9 10-4 14,-12 12 8-9,-12 10-4-5,-3 10 8 14,3 4-11 1,-1 1 15-15,3 1-14 0,-3-2 12 12,1-2-8-12,-4-1 3 14,2-8-1-14,3-6 0 14,8-9 2-14,1-11-3 13,12-5 8-7,2-3-12-6,9-7 14 13,4-2-11-13,5-2 6 0,2 0 1 13,0 0 1-13,0 0-2 14,0 0 0-14,0 0 2 13,0 0-12-13,0 0 15 14,0 0-19-14,0 0 14 14,0 0-7-9,0 0 3-5,0 0-4 14,0 0-2-14,0 0-14 13,0 1 1-13,2 14-53 14,5 3 25-14</inkml:trace>
    </iact:actionData>
  </iact:action>
  <iact:action type="add" startTime="122906">
    <iact:property name="dataType"/>
    <iact:actionData xml:id="d31">
      <inkml:trace xmlns:inkml="http://www.w3.org/2003/InkML" xml:id="stk31" contextRef="#ctx0" brushRef="#br0">22186 12071 16 0,'0'0'1'1,"0"0"1"0,0 0-2 12,0 0 0-12,-2 0-1 14,2 0 1-9,0 0-5-5,0 0 5 14,0 0-3-14,0 0 3 14,0 0-4-14,0 0 4 13,0 0-1-13,11 4-4 14,16 1 5-14,11 2 7 13,9-2-4-13,11-1 6 14,2-3-6-8,5-1 8-6,6 0-9 13,11 0 4-13,8 0-5 14,3 4 0-14,5 0-1 14,-7 5 4-14,-1-1-9 13,-8-2 11-13,-2-1-7 14,5 0 6-14,0-2 1 13,0 2-3-7,-8 0 3-6,-1 2-4 14,3-3-1-14,-2 0 4 13,8 0-3-13,4-2 2 14,-4 2 0-14,-5-4-3 14,-4 0 3-14,-5 0 0 0,2 0-2 12,4 0 2-12,1-4-4 20,2-6 4-20,3 2-3 0,-3 0 3 13,-5 3 0-13,2 2 3 14,-2 3-6-14,-2 0 1 13,6 0 1-13,-3 0 1 14,1 0-2-14,2 0 3 13,-4 0-2-13,4-2-3 14,-2 2 7-8,4 0-9-6,6 0 7 13,2 0-9-13,-4 7 4 14,-8 10 0-14,-6-1-1 14,-1-6 3-14,-5-5-8 13,3-2 15-13,-3-3-18 14,-1 0 17-14,4 0-12 13,-5 0 5-7,-3 0-1-6,-2 0 0 14,-1 0 0-14,1 0-1 13,4-3 6-13,4 3-12 0,0 0 14 13,5 0-14-13,-2 0 11 13,-3 0-5-13,-9 0 1 14,1 3 0-14,-7-1-1 20,1-2 3-20,-1 0-8 0,-2 0 14 13,0 0-16-13,0 0 12 13,-2 0-11-13,-7 0 9 14,-11 0-2-14,-11-2 1 14,-11-1-1-14,-7 1 0 13,0 2 8-13,0 0-10 14,-5 0 5-9,-6-3-6-5,-7-1 0 14,-2-5 0-14,-7 4 3 14,0-1 0-14,-2-2 0 13,-6-3 4-13,3 1 0 14,1-1 2-14,0-3-9 0,-2-1 13 13,-5 4-17-13,-5 0 9 20,-7 4-4-20,-11 0 2 13,-5 5-3-13,-13 2-2 14,-1 0 9-14,-4 0-11 0,-3 0 14 13,2 0-14-13,-4 0 13 13,-3 0-6-13,3-4 0 14,0-8 0-14,6-2 2 20,10-1 1-20,4-2-3 0,7 0 8 13,-1 5-15-13,5-2 16 13,0-1-14-13,-4 3 8 14,4 0-3-14,-7 2 0 14,3 4 0-14,2 2-1 13,-3 2 1-13,-4 2-7 14,-4 0 10-9,-2 0-12-5,-2 8 16 14,7 2-10-14,5-2 3 14,7 0 0-14,7-1 0 0,5-2 2 12,-1-3-2 3,-2-2 5-15,-4 0-10 0,-7 0 12 13,-11 0-12-13,-14 0 6 20,-13 0-2-20,-10 0 1 13,-10 4-2-13,-9 8-2 14,3 4 3-14,5 0-4 0,16 0 3 13,20-2-3-13,21-2-1 13,14-2 2-13,15-6 3 14,12-2 0-14,7 1 1 13,10-3 0-7,2 0-6-6,0 0 0 14,0 0 3-14,0 0-27 13,16 0 22-13,11 0 6 14,15 2 2-14,16 5 3 13,15-3-1-13,16 1-1 14,7-5 5-14,5 0-8 14,-5 0 8-9,-9 0-6-5,2 0 6 14,-2 0-5-14,1-10 0 14,1-1-1-14,-10 3 4 13,-12 4-4-13,-14 2 0 0,-5 0 7 13,-11 2-14-13,-8 0 14 13,-9 0-13-13,-11 0 8 21,-9 0-2-21,0 0 2 0,0 0-2 12,0 2 0-12,0 0 4 14,-4 1-5-14,-6-3 2 13,2 0 15-13,-1 0-15 14,-1 0 6-14,2 0-7 14,1 0 2-14,1 0-2 13,-4 0-2-7,0 1 0-6,-11 7-19 13,-10 8-2-13,-7 0-46 14</inkml:trace>
    </iact:actionData>
  </iact:action>
  <iact:action type="add" startTime="127195">
    <iact:property name="dataType"/>
    <iact:actionData xml:id="d32">
      <inkml:trace xmlns:inkml="http://www.w3.org/2003/InkML" xml:id="stk32" contextRef="#ctx0" brushRef="#br0">18602 13089 3 0,'104'0'-3'1,"2"0"6"13,-6-5-3-13,0-1 1 14,7 0-1-14,5 0 12 13,3 0-11-13,3 4 4 20,-6 2-1-20,-5 0-4 14,-4 0 3-14,-3 10-3 0,-7 2 0 13,-4 2 0-13,1-2 0 13,-3-2 2-13,2-4-2 14,5-4 4-14,-3-2-2 14,-2 0 3-14,-2 0-3 13,-7 0-1-7,-2 0-1-6,-2-2 0 14,-4-2 0-14,-10 0-2 13,-6 0 8-13,-14 0-12 14,-11-1 12-14,-11 2-10 13,-11 3 8-13,-7-2-5 14,-2 2 1-14,0 0 0 14,0 0 0-9,0 0 1-5,0 0-5 0,-4 0 10 13,-3 0 1 1,1 0-2-14,-8-4 24 0,-3-10-9 13,-8-2-11-13,-8-3-2 14,-4 0-3-14,-5 1 0 13,-7 0 1-13,-4 4-10 14,-9 4 2-9,-10 5 0-5,-4 2-2 14,-8 3 3-14,-4 0-2 14,1 0 4-14,2 0-1 13,6 0 1-13,3 0-7 14,2 0 14-14,-2 6-16 14,-4 0 17-14,-7-3-13 13,-4 0 6-7,4-3-1-6,2 0 0 13,3 0 1-13,0 0-4 14,-3 0 5-14,-5 0-8 14,-1 2 3-14,0 6-2 13,-5-4 5-13,-2 4-5 0,-5-4 4 13,-1 0 1-13,0-4 0 20,9 2 1-20,5-2-7 0,11 0 14 13,0 0-12-13,4 0 11 13,1 0-11-13,5 0 4 14,7-2 0-14,10-6 4 14,12-4-4-14,11 4 1 13,13-2 5-13,8 6-7 14,6 0 7-9,2 0-12-5,0 4 1 14,0 0-1-14,4-3 0 14,21 0 0-14,10 1 3 13,17 2 6-13,12 0-6 14,5 0 7-14,9 0-10 13,2 4 8-13,5 8-8 14,8 2 8-8,11 0-2-6,4 0 0 13,8-2 0-13,3-4-1 14,5-3 4-14,5-2-9 13,4-1 12-13,-2-2-9 14,-11 0 8-14,-6 0-8 14,-7 0 3-14,0 0 0 0,0 0 0 19,2 0 1-19,1 0-3 0,-2 9 9 12,4-2-14-12,-7 1 14 14,-4-6-12-14,-12 0 5 14,-5-2 0-14,-4 0 0 13,-4 0 0-13,-9-4 0 14,-14 1 4-14,-14-2-10 14,-16 5 13-9,-9 0-14-5,-12 0 1 14,-2 0 3-14,0 0-16 13,-6 0 2-13,-23 0 17 14,-4 0 1-14,-8 0 6 14,1 0-6-14,0 0 3 13,-3 0 1-13,3 0-8 14,1 0 6-9,-4 0-3-5,-1 0 0 14,-8 0 1-14,0 0-2 14,-8 0 4-14,-2 0-9 13,-9 5 12-13,2 2-12 0,2 1 11 13,5 2-7-13,4-1 2 14,2-2 0-14,-2-2 0 13,-2-2 1-7,-5 1-1-6,1-4 3 13,-4 0-3-13,-3 0 8 14,0 0-12-14,-7 0 5 14,-5 0-1-14,-3 0 0 13,-3 0 0-13,-1 0-1 14,8-2 5-14,8 0-6 13,5 2 5-7,6-3-3-6,-3 3 6 14,-5 0-9-14,-8 0 3 13,2 0-1-13,-4 12 1 14,5-4 0-14,5 1-3 13,4-1 9-13,7-1-14 14,6-5 16-14,12-1-11 0,7-1 7 19,10 0-2-19,9 0-1 0,5 0 2 13,5 0 5-13,0 0-7 14,2 0 7-14,2 0-6 13,0 0 6-13,2 0-3 14,0 0-2-14,-2 0-3 13,2 0 4-13,0 0 1 14,0 0-4-8,0 0 4-6,0 0-1 13,0 0-8-13,0 0 8 14,0 0-11-14,0 0 7 13,0 0-1-13,0 0 0 14,0 0 0-14,0-1-3 14,0 1 8-14,0-2-2 13,0-1 3-7,0 3-3-6,0 0 4 13,0 0-5-13,0 0 2 14,0 0-3-14,0 0 0 14,0 0 1-14,0 0-1 13,0 0 7-13,0 0-13 14,0 0 14-14,0 0-14 0,0 0 7 19,0 0-2-19,0 0 0 14,0 0 1-14,0 0-1 0,0 0 2 12,0 0-6-12,0 0 11 14,0 0-9-14,0 0 10 14,0 0-10-14,0 0 5 13,0 0-2-13,0 0 0 14,0 0 0-9,0 0-4-5,0 0 5 14,0 0-5-14,0 0 2 14,0 0-4-14,0 0 12 13,2 0-8-13,-2 0 3 14,0 0-1-14,0 0 0 14,0 0 5-14,0 0-6 13,0 0 8-7,0 0-13-6,0 0 12 13,0 0-11-13,0 0 6 0,0 0-2 13,0 0 1-13,0 0 0 14,0 0-2-14,0 0 8 13,0 0-10-13,0 0 11 14,0 0-7-14,0 0 5 14,0 0-10-9,0 0 5-5,0 0-12 14,0 0-45-14</inkml:trace>
    </iact:actionData>
  </iact:action>
  <iact:action type="add" startTime="143760">
    <iact:property name="dataType"/>
    <iact:actionData xml:id="d33">
      <inkml:trace xmlns:inkml="http://www.w3.org/2003/InkML" xml:id="stk33" contextRef="#ctx0" brushRef="#br0">6132 15221 1 0,'-11'-3'2'1,"1"-2"2"13,2 4-1-13,4-2-2 14,-1 2 4-14,1 1-3 13,4 0 3-7,0-3-2-6,0 3-6 14,0 0 0-14,0 0 2 13,2 0-8-13,20 0 8 14,12 0 1-14,12 0 1 13,10 0 3-13,9 3 2 14,6-2-9-14,11-1 6 14,10 0-3-9,8 0 3-5,7 0-3 14,3-9 0-14,-4-5 1 13,0 0-2-13,-4 1 3 14,0 4-3-14,1 4 6 0,2 5-6 13,8 0 6 1,10 0-5-14,10 14 0 0,8 9 0 19,4-1 0-19,-5 4 0 14,-3 2-4-14,-13-2 10 0,-10 1-12 13,-16-4 10 1,-15 0-6-14,-14-10 4 0,-7 0-2 13,-6-1 0-13,0-7 0 14,-3-1 0-14,2-4 4 13,1 0-6-7,0 0 8-6,-2 0-9 13,-3 0 9-13,-8-4-7 14,-12-1 1-14,-10 2 0 14,-11 3 0-14,-10 0 2 13,0 0 1-13,0 0-2 14,0 0 20-14,-10 0-6 0,-7-4 17 19,-10-6-29-19,-4-5 0 14,-9 2-1-14,-1-3-2 13,-7 2 0-13,-10-2 2 14,-9 2-6-14,-11 0 8 0,-11 4-8 13,-7 2 6-13,-12-2-4 13,-5 2 3-13,-5 1-1 20,-7 7 0-20,-2 0 1 14,-9 0-5-14,-3 7 3 14,-3 5-5-14,0 3 6 0,3-3-3 12,6-3 5-12,3-3-2 14,4-2 0-14,7-4 0 13,8 0 0-13,6 6 4 21,0-2-10-21,-2 4 12 0,2 1-14 12,-6 0 13-12,-3 1-10 14,-6 6 5-14,-3-6 0 14,7 3 0-14,9-1 0 13,11-5-3-13,9-3 8 14,10-4-8-14,2 0 8 0,7 0-6 19,5 0 3-19,7 0-2 14,6-4 0-14,0-3 0 13,3 0 3-13,3 2 0 14,4-4-5-14,2-2 9 0,6 5-9 12,3-5 6-12,8 7-5 14,3-6 2-14,-1 3-1 20,4 2 0-20,2-3 1 0,-1 4-1 13,4 0 6-13,2 2-12 13,2-2 12-13,1 0-12 14,3 1 10-14,0 2-4 14,2-1 0-14,0 2-2 13,0 0 2-13,0 0-12 14,0 0 7-9,0 0-13-5,11 0 11 14,18 0-2-14,20 0 7 14,18 0 4-14,16 0 0 13,12 0 0-13,5 0 1 14,6 0-3-14,2 0 3 14,-2 0-5-14,-2 0 7 0,3 2-8 19,4 2 7-19,12 0-4 13,11-4 0-13,7 0 1 14,11 4-3-14,1-2 9 14,3 2-13-14,-6 0 12 0,-13 4-12 12,-8-3 12-12,-13-5-10 14,-2 7 4-14,-11-2 0 14,0 0-1-9,5-3 2 10,6-2-2-15,13 0 6 13,5 0-9-13,6 0 10 0,7 0-12 13,2 0 10-13,-2 0-4 14,-9 2 0-14,-7 2 0 13,-15 3-3-13,-12-4 6 14,-13 3-10-9,-8 2 14-5,-10-4-13 14,-1-4 12-14,-1 5-9 14,-1-5 6-14,4 0-3 13,-3 0 0-13,-11 0 0 14,-7 0-4-14,-15 0 9 14,-14 0-12-14,-8 0 13 0,-14 0-12 12,0 0 6-6,-2 0 0-6,-27 0 13 13,-12 0 6 2,-14-9-19-15,-21-5 5 0,-14 2-9 13,-5 1 11-13,-13 6-14 13,0 5 9-13,-6 0-5 14,-9 0 2-14,-8 2-2 13,-10 8 3-7,-10 3-1-6,-10-4-1 14,-4-1 4-14,-6 1-1 13,-10-9 5-13,7 3-10 14,0-3 7-14,7 0-3 14,14 2 0-14,-1-2 0 13,4 0-1-13,1 0 2 14,2 0-6-9,1 0 10-5,5 0-12 14,2 0 11-14,6 0-6 14,5 0 2-14,15 0-2 13,12 0 1-13,15-10 1 14,7-2-5-14,3 3 11 0,5-4-13 12,4 6 14-12,5 0-14 14,4 2 7-8,4 5-1-6,2 0-3 13,8 0 1 2,0 0 3-15,-1 3-4 13,1 3 0-13,3 2 8 0,4-6-5 13,5 2 3-13,12-4 3 14,11 0-3-14,7 0 8 13,2 0-5-7,0 0-5-6,0 0-5 13,5 0-20-13,13-2 25 14,9 0 0-14,12 0-4 14,6 2 8-14,4-5-7 13,-2 5 3-13,2 0 0 14,4 0-1-14,1 0 2 14,9 0-6-9,8 0 10-5,11-5-8 14,14-2 8-14,14-6-7 0,12 5 5 12,14 2-3 3,11-1 0-15,9 6 1 14,0 1-5-14,-3 0 10 0,-3 0-12 12,-11 0 12-12,-10 8-12 14,-13-1 11-9,-2 0-6-5,-6 1 1 14,4-3 0-14,6 0 0 14,9 2 5 0,14-2-10-14,5 3 10 0,4 2-10 13,-3-1 11-13,-6 5-10 14,-8-7 4-14,-8 3 0 13,-9-6 0-7,-9 0 0-6,2-4-3 13,-1 0 9-13,-4 0-11 14,-1-2 10-14,-7-4-8 14,-1-2 7-14,-5 2-5 13,-11 3 1-13,-11-2 0 14,-20 1 0-14,-16 4 2 13,-16-4-7-7,-10 4 11-6,-6 0-8 0,0 0 6 13,0 0-1-13,0 0-3 13,0 0 11-13,-4 0 1 14,-1 0-9-14,1 0-2 13,-3 0 4-13,2 0-10 14,-1 0 7-14,4 0-6 14,0 0-2-9,-1 0 4-5,3 0-10 14,0 0-1-14,-2 0-10 14,-4 0-46-14</inkml:trace>
    </iact:actionData>
  </iact:action>
  <iact:action type="add" startTime="147291">
    <iact:property name="dataType"/>
    <iact:actionData xml:id="d34">
      <inkml:trace xmlns:inkml="http://www.w3.org/2003/InkML" xml:id="stk34" contextRef="#ctx0" brushRef="#br0">17349 12985 18 0,'0'-1'20'15,"0"1"-15"-14,0 0 9 14,0 0-13-9,0 0 3-5,0 0 2 14,0 0-6-14,-3 0 1 14,-7 0 6-14,-3 0 0 13,-8-4-5-13,-6-5 0 0,-4 2 3 13,-6-1-9-13,-11-2 10 13,-4 0-7-13,-14-3 7 21,-7 6-9-21,-14 0 3 13,-5 3-1-13,-5 4 0 14,1 0 2-14,2 0-4 13,-2 0 10-13,-2 0-16 14,0 3 15-14,-4 7-10 0,-1 6 5 13,9 0-2-13,3 0 1 13,8 0 0-7,3-2-2-6,4-2 8 14,5 0-12 0,2 0 12-14,2-1-10 0,4 8 8 13,-4-1-6-13,7 3 3 13,0 11-1-13,4-3 0 14,10 7 0-14,1 5-6 14,9-4 11-9,-1 1-12-5,1 3 13 14,3-4-11-14,2 1 6 13,2-3-1-13,4-1 0 14,0 1 0-14,8 0-1 0,1 3 5 13,3 6-13-13,3 1 16 13,4 3-15-13,4-1 12 14,2 4-5-9,0-5 1-5,0 0-3 14,4-4 2-14,12 3 2 14,-3-9-7-14,5 3 11 13,2-1-12-13,0-1 13 14,3-3-12-14,4-4 7 14,-2 2-1-14,4-2 2 13,8-4-2-7,1 2 0-6,6-2 6 13,9 2-6-13,5-1 5 14,7-1-7-14,2 1 10 14,2 4-9-14,2-4 1 13,3 5 0-13,2-6 0 14,1 6 2-14,4-11-5 0,-3 1 6 19,-2-7-8-19,2-2 10 14,-3-5-5-14,6-6 1 0,0-2 2 12,0 0-2 3,2 0-1-15,-2 0 0 0,-2 0 4 12,2 0-9-12,2-2 10 14,3-2-8-14,8-4 7 14,0 4-5-9,-1-1 1-5,-6 0 0 14,-5-1 0-14,3-2 1 14,4-10-6-14,3-3 12 13,-3-5-10-13,0-3 10 14,-6-3-10-14,-3 2 6 13,-6-6-1-13,-5 2 3 14,-9 1 0-8,-4-1-2-6,-10 2 1 13,-1 1-1-13,-5 2 0 14,-2 0 0-14,-2 4 2 13,-3-1-4-13,-4 2 0 0,-3 0-1 13,-3 2 0-13,-5-2 3 14,-9 0 0-14,-3-4 1 13,-6-8 2-7,0-7-3 8,-13-5-6-14,-16-6 6 0,-4-6-3 13,-10-2 3-13,-3 0-3 14,-8-1 4-14,-2 8-3 13,-4 0 4-13,-3 8-1 14,1 4-8-14,-5 5 4 14,1 3-1-9,-6 4-1-5,-4 2 2 14,-2 1-3-14,-2 0 3 13,-5-4-1-13,-4 2 8 14,0-4-14-14,0 2 17 14,-3 5-14-14,-1 0 6 13,-7 5-3-13,6 4 1 14,5 2 0-9,6 0-1-5,14 0 5 14,5 4-13-14,4 0 19 0,6 3-17 13,7 7 13 1,5 0-12-14,6 2 3 0,1 0 3 13,0 0 0-13,-2 0 0 14,-7 9-7-14,-6 11 15 13,-6 6-16-7,-2 6 16-6,2-1-15 13,-1 3 10-13,6-7-3 14,4-3 2-14,13-5-2 14,13-7 0-14,9-4 6 13,8-5-12-13,4-1 14 14,0-2-16-14,0 0 15 14,0 0-12-9,0 0 5-5,0 0-2 14,0 0-1-14,0 0-3 13,2 0 4-13,-2 0-9 14,2 0 9-14,4 9-21 14,10 10 1-14,11 8-14 13</inkml:trace>
    </iact:actionData>
  </iact:action>
  <iact:action type="add" startTime="149288">
    <iact:property name="dataType"/>
    <iact:actionData xml:id="d35">
      <inkml:trace xmlns:inkml="http://www.w3.org/2003/InkML" xml:id="stk35" contextRef="#ctx0" brushRef="#br0">22500 12959 5 0,'-35'-3'-4'1,"-5"-2"9"0,-5 0-5 12,-1-4 3-12,-6-1 4 14,1-4 12-9,-2 2-17-5,-3-3 18 14,0-4-17-14,0 2 8 14,-4-1-7-14,-2 2 2 13,-7-4-6-13,-3 1 4 14,-8 0-2-14,-3 0-1 13,-4 1 1-13,-8 2 3 21,-10 0-7-21,-9 0 10 0,-13 4-10 12,-3 5 7-12,4 2-5 14,-1 3 0-14,6 0 1 14,3 2-1-14,9 0 6 13,6 0-9-13,3 0 9 14,0 12-12-14,-7 4 12 13,-7 4-11-7,3 1 8-6,4-2-3 13,11 1 0-13,11 0 0 14,12 0-3-14,10 3 11 0,12-2-16 13,4 1 12-13,9 2-10 13,5 2 8-13,-5 11-3 14,2 7 1-14,0 6 0 20,-2 6-2-20,3-2 7 14,-1 1-11-14,5-6 13 0,0 2-13 12,4 1 11-12,5 0-10 14,6 1 5-14,0 7 0 14,10-2 0-14,2 2 0 13,1-4-4-13,3 0 9 14,0-6-11-9,0-1 12-5,0-2-12 14,13-1 10-14,1-1-4 14,6 0 0-14,2 0 0 13,7 3-1-13,7 2 2 14,9-1-2-14,5 6 4 14,9-3 2-14,12-3-5 0,9-9 0 19,11-4-3-19,10-4 3 13,4-2 2-13,2-4-1 14,2 3-1-14,-4-8 7 0,0 1-14 13,-8-2 16-13,1 0-16 13,1-6 13-13,3 5-6 14,12-7 0-14,4-3 1 20,5-1-2-20,8-2 2 14,0-2-5-14,4-4 10 0,-6 0-12 12,-4 0 10-12,-12-16-7 14,-6 0 3-14,-4-2 0 14,-7-3 0-14,-5 2 2 13,-2-7-4-13,-6 4 8 14,-1-6-13-9,-1-2 14-5,-1-2-10 14,-7-2 8-14,-6-4-5 14,-9-2 2-14,-9-7 2 13,-9 1-4-13,-11-6 1 14,-8 7 5-14,-11-1-4 0,-10 5 12 12,0 3-13-12,0 6 9 21,0-7-8-21,0 3-2 13,0-2 4-13,0-2-4 14,-4-4 0-14,2-4 7 0,-2 0-7 12,1 2 5-12,-4-3 1 14,-2 1-1-14,1 0-2 14,-6-3-3-14,-1 2 3 20,-6-1-3-20,-3-2 2 13,-4-3-7-13,-9 2 12 14,-3 0-16-14,-7 5 16 0,-8 4-11 13,-1 6 6-13,-8 4-2 13,-1 8 0-13,-5 4 1 14,2 4-2-14,-3 3 4 14,-6 3-8-9,0-2 13-5,-4 2-12 14,1-1 11-14,0-4-8 13,2 1 2-13,4-1 0 14,-2-1 2-14,7 0-1 14,0 0-1-14,2-3 5 0,9 4-5 12,11 0 4-12,8 5 7 20,8 4-12-20,8 2 6 14,5 3-6-14,5-2 0 14,6 1-4-14,5 1 8 0,-1-2-13 12,3 3 18-12,0 0-18 14,0 0 16-14,0 2-8 14,0-2 2-14,0 0-1 13,0 0 0-7,0-1 4-6,0 3-2 13,-2-5 4-13,0 5-2 14,2-2 0-14,-2-3 3 14,2 5-3-14,0 0-2 13,0-5-2-13,0 3 2 14,0 0-4-14,0 0-1 0,0 0-1 19,0 2-11-19,0-1 10 0,0 1-34 13,0 0-43-13</inkml:trace>
    </iact:actionData>
  </iact:action>
  <iact:action type="add" startTime="167667">
    <iact:property name="dataType"/>
    <iact:actionData xml:id="d36">
      <inkml:trace xmlns:inkml="http://www.w3.org/2003/InkML" xml:id="stk36" contextRef="#ctx0" brushRef="#br0">9280 7425 3 0,'-5'0'7'1,"-2"0"2"0,-4 0-4 12,0 0-3-6,-11 0-2-6,-7 0 7 13,-11 0-11-13,-12 0 8 14,-6 0-1-14,-2 0-2 14,-4 0 5-14,-1 0 1 13,1-12 1-13,-6-4 8 14,-1-2-14-14,-5 0 4 14,-6 4 0-9,-5 2-11-5,-2 5 10 14,-7 2-7-14,-12 5 3 13,-12 0-1-13,-7 0 0 14,0 12 1-14,0 4-2 14,7 0 7-14,2 0-5 13,2 0 4-13,6-4-3 14,10-3 2-9,9-8 3-5,6-1-2 14,3 0-1-14,-5 0-2 14,0-6 2-14,-5-2-5 13,1 4 7-13,-5 1-11 0,-5 3 12 13,-1 0-11-13,-4 6 6 13,5 9-2-13,11 3 0 21,15 1 0-21,13 1-4 13,6-1 9-13,6 0-13 0,8-2 16 13,5-4-15-13,8-3 11 14,6-2-6-14,10-5 2 13,4 0-1-13,4-1 0 14,3-2 2-14,0 0-5 13,0 0 8-7,0 0-11-6,0 0 14 14,2 0-11-14,-3 0 5 13,1 0-1-13,-1 0 0 14,-3 0 1-14,-7 3-2 13,-10 5 4-13,-6-1-11 14,-2 0 16-14,2 2-12 0,0-4 8 19,6 2-5-19,6-3 1 14,3-2 0-14,8-2-1 0,-1 0 2 12,3 0-7 3,2 0 11-15,0 1-12 0,-3-1 14 13,2 0-13-13,1 0 6 13,-2 6 0-13,-3 3-6 20,-1 7 2-20,-4 2 3 14,-1 4-1-14,0 4-3 0,-1 1 10 13,-4 8-12-13,5 0 10 13,0 0-5-13,-1 3 2 14,5 1 0-14,3-3 0 14,2-3-4-14,4-1 2 13,0 1 0-7,0 1-4-6,0 3 8 13,12 0-7-13,4 5 1 14,2-1 2-14,0 3 2 14,1-2 0-14,0-1 0 13,1 0 3-13,4-3-8 0,0-1 3 13,6-10-2-13,1-3-1 14,0-8 4-9,0-6 1 10,2-4 0-15,6-6 6 13,1 0-6-13,14 0 14 0,10-20-14 13,5-6 7-13,12-2-2 14,2 5-5-14,7 2 1 13,13 13-2-13,5 8 1 14,6 0 0-9,-2 6-1 10,-1 12 3-15,3-1-8 0,2-3 15 13,7-5-16-13,-1 2 14 13,-4-4-10-13,-1 1 3 14,-11 4 0-14,-5 4-1 13,-7 4 2-13,-7 3-4 14,-3-4 9-8,0 4-12-6,8-4 13 13,4 3-11-13,9 2 7 14,3 1-3-14,9-4 0 14,5 2 0-14,3-7 0 13,-3-2 3-13,-8-6-10 0,-8-4 14 13,-13-4-10-13,-1 0 9 20,-7 0-7-20,-2-4 1 14,-2-11 0-14,-4 1 0 13,4-3 2-13,2-1-6 0,10 0 10 13,12-2-10-13,0 2 11 13,-3 3-13-13,-8 1 7 14,-14 5-1-14,-7 0 0 14,-5 4 0-9,-13 3-1-5,-6 2 3 14,-9 0-9-14,1 0 14 13,-5 0-12-13,-3 0 11 14,-2 0-9-14,-4-3 4 14,-4-1-1-14,-4-1 1 13,-1-4 0-13,-1 1 2 0,-5 0 3 19,-1 3-3-19,-5-4 0 14,0-1 6-14,2-4-8 0,5-8 4 13,3-2-5 1,4-6 0-14,7 0-1 14,4-5 1-14,0 1-5 0,0-4 10 13,-4 1-10-13,-4 1 11 13,-5 0-8-7,-7 5 4-6,-5 5-2 13,-6 0 0 2,0 5 0-15,-4-4-4 0,-14-2 8 13,-4 1-10-13,2-3 12 13,1 0-4-13,4 2 3 14,2-4-6-14,-3 1 1 14,0 1 0-9,-1-4 0-5,-3 2-3 14,-5-4-1-14,-1 1 3 13,-5 2-3-13,-8 0 4 14,-7 3-4-14,-4-3 8 14,-5 2-4-14,-1 2 0 13,3 2 0-13,6 1 7 14,5 5-3-9,4 1-4-5,6 5 7 0,1 2-14 13,3-1 11 2,-1 4-4-15,-6-3 0 13,0 0 0-13,-3 0-1 14,-4-1 5-14,-3 6-8 13,-9-3 11-13,-8 2-9 0,-7 2 4 13,-4 0-2-7,-3 4 0-6,7 1 0 13,-2 1 0-13,-5 0 2 14,-3 0-4 1,-5 0 7-15,-7 0-10 0,-3 0 12 12,-2 1-15-12,-2 1 11 14,4 0-5-14,5-2 4 13,4 2-2-7,10-2 0-6,4 0 4 14,3 2-10-14,6 3 12 13,2-2-12-13,-1 1 13 0,-1 1-8 13,-3-2 1 1,-1 3 0-14,-5-1 0 14,-1 6 3-14,5-1-6 14,3 4 9-9,8-4-14-5,12 3 16 0,5 3-16 13,8 0 10-13,4 1-2 13,-2 0 0-13,-2-3-1 14,0-2 1 1,-1-2 0-15,9-5-3 0,-2 0 5 12,-4 0-4-12,-2 7-3 14,-7 11 4-9,-7 12-24-5,-9 9-42 14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35:23.6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176">
    <iact:property name="dataType"/>
    <iact:actionData xml:id="d0">
      <inkml:trace xmlns:inkml="http://www.w3.org/2003/InkML" xml:id="stk0" contextRef="#ctx0" brushRef="#br0">6863 2624 4 0,'-2'-7'1'1,"0"-5"-2"13,-5-5 2-13,3-5-1 14,-1-2 0-14,0-2 0 13,1 0 2-13,2 3 1 14,2-2 0-14,0 9-3 14,0 6 7-14,-2 3-7 0,2 7 10 19,0-3-10-19,0-1 6 0,0-2 1 12,0-1-6 3,-3 4-1-15,3 1 3 0,0 0-1 13,0 2-1-13,-2 0 0 13,2 0 2-13,0 0-3 14,0 0 0-14,0 0 0 14,0 0 0-9,0 0 0-5,0 0-3 14,0 0 0-14,0 0 2 14,0 0-17-14,0 6 6 13,0 12 1-13,0 4 10 14,0 6 1-14,0 2 0 13,0 4 0-13,0 1 2 14,-2 0 0-8,0-1-1-6,-2 2-2 13,-4 1 2-13,4-1-1 14,-3-2 0-14,3-5 0 13,2 2-1-13,-4 1 1 14,-2 4-2-14,2 4 4 14,-5 5-2-14,1 3 3 13,-1 0-4-7,5-4 2-6,-1-2-1 0,0-2 0 12,5-2 0-12,-2 4 0 14,-1 2 2-14,3 4-4 14,-4 5 4-14,-1 5-3 13,2 3 2-13,1-2-1 14,1-5 0-14,3-10 2 14,0-8-2-9,0-11 2-5,0-9-6 14,0-11 8-14,0-2-3 13,0-3 3-13,0 0 12 14,0 0-1-14,0 0 1 14,0 0 2-14,0 0-2 13,0 0 1-13,0 0-6 14,0 0 4-9,0 0-10-5,0 0 8 14,0-3-13-14,0 3 0 14,0 0 0-14,0 0-2 13,0 0-2-13,3 0-5 0,13 0 5 13,8 0-1 2,16-1 4-15,12-3 2 0,8-5 2 19,7-3-1-19,4-1 1 0,7-8-3 12,2 2 0-12,5-2 0 14,2 6 0-14,2 0-3 14,-2 3 9-14,4 0-9 13,3 5 6-13,2-2-3 14,-3 3 0-14,1 4 0 13,-12 2-3-7,-4 0 3-6,-2 0-3 14,5 0 7-14,3 5-8 13,7 1 7-13,3 3-6 14,7-3 4-14,1-6-1 13,-4 0 2-13,-5 0-2 14,-10 0 0-14,-14-8 0 14,-6-5-2-9,-12-4 4-5,-11 3 1 14,-12 2-2-14,-9 6 2 14,-13 2-3-14,-1 2 0 13,-2 0-1-13,1 0 3 0,2 0-4 13,3 0 4-13,0 2-6 13,-2-3 7-13,-3 3-6 14,-1-3 6-8,-1 1-2-6,-2 0 2 13,0 0 0-13,0-4 6 14,0-8-3-14,2-10 6 13,0-10-11-13,0-4 0 14,0-1 2-14,1 2-3 14,4-2 0-14,-1-3 0 13,5-5-1-7,3-4 2-6,-1-2-5 14,3 0 5-14,-5 2-5 13,-5 4 6-13,-1-1-6 14,-5 2 4-14,0-3 0 13,0-1 0-13,0 0 0 14,-7 2-2-14,-6-2 2 14,-1 2 0-9,2 1 0-5,0 5 6 14,3 6-4-14,3 4 1 0,-1 2-3 12,3 7 0-12,-4 2-1 14,4 3 2-14,-2 6-2 14,1 5 3-14,3 2-3 13,-2 3 4-13,1 0-5 14,1 2 4-9,-1 0-2-5,-5-3 0 14,-17 3-4-14,-17 0 2 14,-18 0-2-14,-19 7 0 13,-4 5 8-13,-10 0-7 14,0-5 7-14,3 0-5 14,-7-3 2-14,-1-2-1 13,-5-2 0-7,0 0 0-6,10 0-1 13,1 0 5-13,10 0-7 14,2 0 6-14,-9 0-6 14,4 12 2-14,2 6-2 0,-1 4-4 12,6 0-2-12,7 0 9 14,3-4-7-14,13-6 7 13,8-3-5-7,9-4 4-6,5 1-6 14,4-3 3-14,6 0-5 13,3-1 1-13,7 1 5 14,4-2-3-14,2-1 6 13,3 2-1-13,1-2-4 14,3 0 6-14,0 0-2 14,0 0 0-9,0 0 0-5,0 0-1 14,0 0 1-14,0 0 1 14,0 0 0-14,0 0-2 13,0 0 5-13,0 0-6 14,0 0 3-14,0 0 0 13,0 0-4-13,0 0 2 14,0 0 1-8,0 0-5-6,0 0 6 13,0 0-6-13,0 2 6 0,0-2-2 13,0 0 0 1,0 0 0-14,0 2 2 0,-2 4-5 13,-4 8 3-13,-12 13-6 14,-18 3-30-14</inkml:trace>
    </iact:actionData>
  </iact:action>
  <iact:action type="add" startTime="9793">
    <iact:property name="dataType"/>
    <iact:actionData xml:id="d1">
      <inkml:trace xmlns:inkml="http://www.w3.org/2003/InkML" xml:id="stk1" contextRef="#ctx0" brushRef="#br0">21894 3671 1 0,'25'0'8'1,"4"0"-1"0,8-4 2 12,9-13-8-12,0 0 2 14,-5 2-1-14,-10 6 0 13,-12 4-2-13,-9 5 0 14,-10 0 2-14,0 0 0 14,0 0 6-14,0 0-2 13,0-5 4-7,-14-2-9-6,-19-5 10 13,-19-2-8-13,-6-3-3 14,1 2 0-14,-7-2 1 14,7-3 2-14,-5-2-2 13,2-4-1-13,0 0 4 14,-6-1-7-14,-5 2 7 14,-18 3-8-9,-25 4 4-5,-24 8-1 14,-27 3 0-14,-10 7 0 13,-8 0 1-13,15 5-2 0,12 4 0 13,13 0 3 2,10-1-4-15,-1-3 4 0,4 4-4 12,14-1 5-12,14-3-2 14,19 2 0-9,19-5 1-5,16 1-2 14,7 2 2-14,7-3-4 14,3 3 6-14,-6-1-6 13,-1-1 7-13,-1-3-6 14,-1 0 3-14,-2 0-1 14,0 0 0-14,-3 0 2 13,10 0-3-7,8 0 3-6,9 0-3 13,9 0 5-13,3 0-5 14,3 0 1-14,3 0 0 14,0 0 1-14,0 0-1 13,0 0 0-13,0 0-4 14,0 0 2-14,18-3-6 0,44-2 6 19,54-6 2-19,63-4 4 0,50-4-3 13,16 2 0 1,-17-2-1-14,-23 7 3 0,-32 2-5 13,-12 2 5-13,-2-1-4 13,1 4 3-13,-4-1-4 14,-11 5 3-14,-11 1-1 14,-32 0 0-9,-23 0 0-5,-20 0-1 14,-16 3 1-14,-3 6-3 13,-7 3 6-13,-2-3-7 14,-4 1 4-14,-4-2 0 14,-8 1-1-14,-4-4 0 13,-4 0 0-13,-1-1 2 14,-6-4-4-8,0 0 7-6,0 0-8 13,0 0 6-13,0 0-5 14,0 0 3-14,0 0 0 13,0 0 0-13,0 0 1 14,0 1-2-14,0-1 4 14,0 0-5-14,-19 0 4 0,-20 0 0 19,-25 0 0-19,-30 0-2 0,-22 0 0 12,-17 4 0-12,-14-1 1 14,-1-3 1-14,1 2-4 14,-2 0 7-14,9-1-8 13,1-1 6-13,12 2-5 14,5-2 2-14,1 0-1 14,1 0 1-9,-5 0 0-5,0 4 0 14,3 0 2-14,1 0-6 13,5 1 9-13,14-5-7 14,15 0 4-14,15 0-2 14,17-5 1-14,8-4-1 13,7-1 0-13,5 2 3 14,8 4-6-9,2-3 7-5,9 5-8 14,7 1 8-14,7-1-5 14,2 0 2-14,0 2-2 13,0 0 1-13,0 0-6 0,0 0-7 13,21 0-5 1,39 0 13-14,51 0 5 0,58-6 4 13,48-2-1-7,17-5-1-6,-1 3-1 13,-32 3-1-13,-29 2 0 14,-16 3 1-14,-25 2-1 13,-12 0 0-13,-17 0 0 14,-22 0 2-14,-11 0-4 14,-3 12 1-14,-4 4 1 13,7 4 0-7,6 6 1-6,6 4-3 14,4 3 5-14,2-1-6 13,-3-4 6-13,-4-5-4 14,-11-4 2-14,-13-9-1 13,-13-2 0-13,-19-4 1 14,-10-2-2-14,-8 1 3 14,-4-3-2-9,-2 0 4-5,0 0 1 14,0 0-3-14,0 0 12 0,0-5-3 12,-13-13-11 3,-11-5 0-15,-16-3 0 0,-18 1-5 13,-23 5 10-13,-19 3-8 13,-20 8 5-13,-12 7-4 14,-8 2 2-9,-5 0 0-5,0 6 0 14,-3 8-2-14,11 2 2 14,2-4 0-14,4-2-3 13,-2-2 6-13,-12 0-6 14,-13-4 8-14,-10-3-10 14,-1-1 7-14,8 0-2 13,19-3 0-7,21-13 1-6,30-1-1 13,23-1 3-13,22 4-4 14,15 3 2-14,15 3 3 14,7 1-1-14,5 5-2 13,4 2-1-13,-2 0 1 14,2 0-1-14,0 0-8 0,0 0 4 19,0 0-11-19,0 0 8 14,0 0-7-14,0 0 10 0,0 0-2 12,0 0 2 3,0 0-1-15,0 0-3 0,0 0 6 13,0 0-3-13,0 0 2 13,0 0 6-13,0 0-5 14,0 0 4-9,0 0 1-5,0 0-2 14,0 0 0-14,0 0 0 14,0 0 0-14,0 0 1 13,0 0 1-13,0 0-5 14,0 0 5-14,0 0-5 13,0 0 2-13,0 0 0 14,0 0 0-8,0 0 0-6,0 0-2 13,0 0 4-13,0 0-6 14,0 0 9-14,0 0-6 14,0 0 2-14,0 0 0 0,0 0 1 12,0 0-2-12,0 0 0 14,0 0 1-14,0 0-4 13,0 0 7-7,0 0-4-6,0 0 3 14,0 0-3-14,0 0 0 13,0 0 0-13,0 0 0 14,0 0 2-14,0 0-4 14,0 0 6-14,0 0-8 13,0 0 8-13,0 0-6 14,0 0 4-9,0 0-2-5,0 0 2 14,0-1 0-14,0 1-1 14,0 0 1-14,0 0-4 13,0 0 4-13,0 0-4 14,0 0-1-14,0 0 2 13,0 0-1-13,0 0-1 14,0 0 3-8,0 0 0-6,0 0 0 13,0 0 3-13,0 0-4 0,0 0 4 13,0 0-6-13,0 0 4 13,0 0-2-13,0 0 1 14,0 0 0-14,0 0 0 14,0 0 0-14,0 0-2 13,0 0 0-7,0 0 1-6,0 0-5 14,0 0 4-14</inkml:trace>
    </iact:actionData>
  </iact:action>
  <iact:action type="add" startTime="14694">
    <iact:property name="dataType"/>
    <iact:actionData xml:id="d2">
      <inkml:trace xmlns:inkml="http://www.w3.org/2003/InkML" xml:id="stk2" contextRef="#ctx0" brushRef="#br0">14578 4271 0 0,'0'0'9'15,"0"0"2"-8,0-4-2-6,0 1 1 13,0 0-5-13,-7-1-4 14,-1 0 2-14,4-2-2 14,-4 4-2-14,4 0 3 13,2 2-4-13,-3-2 5 14,3 2-4-14,0-3 2 13,2 3 0-7,-2 0-1-6,2 0 2 14,0 0 2-14,0 0-4 0,0 0 3 12,0 0-1 3,0 0-4-15,0 0-3 0,0 0 1 12,0 0 0-12,0 0-2 14,13 0-1-14,14 0-2 14,18 0 9-9,17 0 3-5,18 0 6 14,13 0-8-14,15-5 5 13,16-2-6-13,10 4 2 14,13-9-2-14,5-7 2 14,-5 2-3-14,-2-4 4 13,-12 8-6-13,-12 4 5 14,-9 6-4-9,-12 1 3-5,-11 2-1 14,-11 0 0-14,-9 0 1 14,-9 7-2-14,-2 5 2 13,-4-1-4-13,-1 0 6 14,3 1-5-14,-3-3 5 14,1 2-4-14,-3-2 1 13,-2-1 0-7,-2 0-1-6,0-2 2 13,9-2-3-13,8-4 5 0,17 0-6 13,12-6 9 2,12-10-9-15,2 3 6 0,-7 8-3 12,-13 5 0-12,-20 0-2 14,-20 0 1-14,-18 0 2 14,-16 0-4-9,-9 0 6-5,-4 0 2 14,0 0-5-14,0 0 10 13,0 0-3-13,0 0 2 14,0 0 2-14,0 0 0 14,0 0 5-14,0 0-10 13,-6 0 3-13,-7-8-7 14,-5-4-4-9,-7-3-1-5,-4-3 2 14,-9 0-1-14,-4 0 2 14,-13 3-2-14,-8-3 1 13,-13 0-1-13,-6 1 3 14,-7 4-6-14,-8 6 8 13,-1 5-7-13,-6 2 4 14,-6 0-1-8,-6 0 0-6,0 0-3 13,5 9 3-13,-5 4 0 0,-2 9-4 13,-2 1 10-13,-5-1-10 13,7-9 6-13,2-2-1 14,5-6 1-14,5 0-1 14,6 1 0-14,5-5 0 13,6 2-3-7,-1-2 6-6,5-1-5 14,5 0 4-14,2 0-2 13,14 0 2-13,8 0-2 14,6-4 0-14,6 0 0 13,1 1-4-13,1 1 3 14,0 2 1-14,4 0-4 14,-2 0 1-9,0 9 3-5,-7 4 0 14,-7-5 0-14,-6-7 0 13,-9-1-3-13,-2 0 1 14,-3 0 2-14,3 0 0 14,4 0-2-14,5 0 2 13,10-8-2-13,1 1 0 0,0-1-1 13,2 0-3-8,-9 2 2-5,0 2 2 14,-7-1-7-14,-6 5 8 14,-16 0-5-14,-11 0 5 13,-13 0-5-13,1 10 6 14,12 0-3-14,9-2 1 14,7 5 1-14,-1-1 1 13,-2 2-1-7,1 0 3-6,6-6-5 13,2-4 4-13,13-4-2 14,8 0 1-14,4 0 0 14,6 0-3-14,-1 0 2 13,-2 0 0-13,2-4 2 14,-1-4-3-14,3 0 5 13,-4 0-5-7,3 1 3-6,3-2-2 14,2 1 1-14,3-2-1 13,-4 2 0-13,-1 0 1 0,4 2-2 13,-2-1-3 2,6 1-1-15,3 1 4 0,0-2 2 12,2 4 0-12,0-4-1 14,4 6 1-9,1-3 0-5,2-3 0 14,1 6 3-14,2-6-6 14,1 4 6-14,0-2-6 13,2 1 4-13,0 2-1 14,1-1 0-14,4 1 0 13,-2 0-1-13,4-1 2 14,-1 3-3-8,4-2 3-6,4 2-3 13,0 0 3-13,2 0-3 14,0 0-1-14,0 0 1 13,0 0-2-13,0 0-3 14,0 0 7-14</inkml:trace>
    </iact:actionData>
  </iact:action>
  <iact:action type="add" startTime="16744">
    <iact:property name="dataType"/>
    <iact:actionData xml:id="d3">
      <inkml:trace xmlns:inkml="http://www.w3.org/2003/InkML" xml:id="stk3" contextRef="#ctx0" brushRef="#br0">16700 4388 5 0,'0'-2'20'1,"0"-9"2"0,0 1-12 12,0 2-5-12,0 0 8 14,0 4-12-14,0 1 9 13,0 0-10-13,0 3 7 14,0 0-7-8,0 0 2-6,0 0-2 13,0 0-2-13,0 0 1 14,0 0 2-14,0 0-5 13,0 0 9-13,0 0-10 14,0 0 5-14,0 0-1 14,0 0-4-14,0 0 4 13,0 0-1-7,0 0-8-6,0 0 3 14,0 0-17-14,0 0-15 13</inkml:trace>
    </iact:actionData>
  </iact:action>
  <iact:action type="add" startTime="20380">
    <iact:property name="dataType"/>
    <iact:actionData xml:id="d4">
      <inkml:trace xmlns:inkml="http://www.w3.org/2003/InkML" xml:id="stk4" contextRef="#ctx0" brushRef="#br0">13070 5293 35 0,'0'0'40'15,"-4"0"-8"-14,-13-9-32 14,-8-8 0-14,-4 2 1 13,-6-2 5-7,-3 2-1-6,-7 1-5 14,-5 2 0-14,-9 0 2 13,-10-3-3-13,-11 3 2 14,-13 2-2-14,-13-2 2 0,-19 3-2 12,-15-2 2 3,-14 2-1-15,-13-3 0 0,-7 3 2 13,5 5-4-8,12 4 6-5,20 0-8 14,16 0 8-14,10 0-6 13,2 0 2-13,1 0 0 14,4 0 0-14,1 0 0 14,1 0-2-14,2 0 4 13,-3 0-6-13,3 0 8 14,2 4-8-9,-1 5 4-5,3 0-1 14,-2 1 1-14,0 0-1 14,9 0 1-14,9 0-9 13,13-1 9-13,13-9-2 14,8 0-2-14,-3 0 2 14,-1 0 2-14,2 0-8 13,-2 0 5-7,6 0 3-6,-1 0-1 13,5-5 0-13,3 3-1 0,-4 2 0 13,-1 0 0 2,-12 0 1-15,-10 2-6 0,-12 15 4 12,-4 0-4-12,7 0 6 14,-2-4 0-14,4 2-2 13,5-1 1-7,-4 0 0-6,3-2-1 14,5-2 4-14,8-5-1 13,6-5 0-13,5 0 4 14,3 0-3-14,-2 0 2 14,-1 0-3-14,5 0 2 13,5-4-4-13,6 0 4 14,5 3-4-9,4-2 4-5,2 2-4 14,1-1 3-14,-1 2-1 14,-2 0 0-14,1-3 0 13,3 3-3-13,1 0 6 14,4-2-6-14,3 0 7 13,-2 1-6-13,4 1 3 0,2 0-1 20,2-2 0-20,0 2 0 13,0 0 0-13,0-2-5 0,0-1 0 13,0 1-7-13,0 0-5 14,0 2-5-14</inkml:trace>
    </iact:actionData>
  </iact:action>
  <iact:action type="add" startTime="21154">
    <iact:property name="dataType"/>
    <iact:actionData xml:id="d5">
      <inkml:trace xmlns:inkml="http://www.w3.org/2003/InkML" xml:id="stk5" contextRef="#ctx0" brushRef="#br0">8433 5229 1 0,'166'0'0'15,"-8"0"2"-14,-15 0-2 14,-14 0 0-14,-5-4 1 13,-11-1 0-13,5-6 0 14,9 1-2-14,12-2 3 14,6-2 2-9,6-2-2-5,-3 2-2 14,-2 2 0-14,-1 5 1 13,-6 0-1-13,-6 5 0 14,-2 2 0-14,-5 0 2 0,-7 9-4 13,5 8 6-13,7 1-5 13,12-2 1-13,11-2-3 14,6-5 3-9,-4-4 2-5,-9 0-2 14,-13-2 1-14,-14-1-2 14,-13-2 4-14,-9 0-3 13,-2 0 0-13,-2 0 4 14,-7-4-3-14,0-2-1 14,-5 2 0-14,-4 3 1 13,2 1-2-7,-4 0 5-6,-4 0-8 13,-10 0 8-13,-13 1-8 14,-7 8 4-14,-12-6 0 14,-11 3 0-14,-3-2-1 13,-7 0 1-13,-5 0-4 14,-4-4 3-14,0 2 0 14,0-2-2-9,0 0 6-5,0 2-1 14,0-2 4-14,0 0 2 0,0 0-2 12,0 0-2-12,0 0 7 14,0 0-3-14,0 0 9 14,0 0-8 0,0 0 4-14,0 2-9 0,0-2 0 19,0 0-4-19,0 0 2 0,0 0-4 13,0 3 4-13,0-3-2 14,0 2 2-14,-2-2-4 13,2 0 5-13,0 0-3 14,-2 0 0-14,2 0 3 13,0 0-3-13,-3 0 1 14,3 0-2-8,-4 0 4-6,-4 0-6 13,-6 0 6-13,-4-2-5 14,-4-3 2-14,-14 5-9 13,-13 0-17-13,-9 16-47 14</inkml:trace>
    </iact:actionData>
  </iact:action>
  <iact:action type="add" startTime="23820">
    <iact:property name="dataType"/>
    <iact:actionData xml:id="d6">
      <inkml:trace xmlns:inkml="http://www.w3.org/2003/InkML" xml:id="stk6" contextRef="#ctx0" brushRef="#br0">6850 3220 0 0,'0'12'0'15,"2"0"0"-8,3-2 0-6,-1-1 0 13,0-4 0-13,8 2 0 14</inkml:trace>
    </iact:actionData>
  </iact:action>
  <iact:action type="add" startTime="23898">
    <iact:property name="dataType"/>
    <iact:actionData xml:id="d7">
      <inkml:trace xmlns:inkml="http://www.w3.org/2003/InkML" xml:id="stk7" contextRef="#ctx0" brushRef="#br0">7015 3292 3 0,'58'2'3'1,"2"-2"4"0,0 2-7 12,-4-2 6-12,2 0-5 14,2 0 4-9,-2 0-2-5,5 0 0 14,1 0-1-14,3 0-2 14,13-5 3-14,12-4-2 13,8-3 4-13,6 0-4 14,0 0 0-14,-2 3 0 13,1 2-2-13,-5 3 1 14,0 2 0-8,-3 2 0-6,-6 0 1 13,-7 0-3 2,-3 2 4-15,-10 12-4 0,-4 2 3 12,-4 3-2-12,-8-7 2 14,-6-3-1-14,-4-3 0 14,-9-3 0-14,-7-2 0 13,-6 2 1-7,-2-3-1-6,-7 0 3 13,-6 0 1-13,-1 0-2 14,-7 0 2-14,0 0 4 0,2 0 2 13,0 0 6-13,3 0-4 13,-3 0 5-13,1 0-5 14,-3 0 7-14,4-15-5 20,7-11-5-20,3-10-5 0,1 0-2 13,-4-1 0 1,-4 0 1-14,0-1 7 14,-3-4-10-14,2-1 2 0,6 2-1 13,-1 0-1-13,-2 3 0 13,-3 1 0-13,2 2 0 14,-4-1 0-9,2 3 0-5,3-4 4 14,3-1-8-14,-4-3 7 14,3 0-6-14,1 2 6 13,-8 3-3-13,3 0 1 14,-7 6-1-14,2 2 0 13,-2 0 1-13,0 0 0 14,0 0 1-8,0-2 2-6,0 2-4 13,-9 4 5-13,1 4-3 14,-2 0 2-14,1 3-4 14,3 1 0-14,-4 2 9 0,6 3-7 12,-2-4 2 3,-3 1-3-15,2-1-1 0,-2-4 2 19,0 3-4-19,1 2 2 0,-4 0-4 13,-1 0-2-13,-5 0 2 13,-6 0 3 2,-10 3-6-15,-8 2 6 0,-14 3 1 12,-5 0-1-12,-3 6 2 14,-5-4-1-14,2 2 0 14,0 0 1-9,-8-2-1-5,-4 2 2 14,-8 0-4-14,-4 0 6 13,-7 0-7-13,2 2 3 14,3 0 0-14,5 0 0 14,11 0 1-14,3 0-1 13,3 0 2-13,6 0-4 14,-2 0 4-8,4 0-4-6,3 0 5 0,0 0-6 12,7 0 5 3,2-6-2-15,-1 2 0 0,4-3 0 12,-6 7 0 3,-2 0-2-15,2 0 1 14,1 0 2-14,0 0-3 0,1 7 3 12,-2 5-2-6,2 2-1-6,0 2 0 13,3 4 1-13,5 0 0 14,3-2 0-14,7 0 1 14,8-4-2-14,0 0 3 13,-1 2-4-13,2-4 5 14,0 0-4-14,5-4 2 14,9-1 0-9,7-6 0-5,2 1-1 14,2-2 0-14,0 2-4 13,0 0 2-13,0 3-8 14,0 2 5-14,-2 5 0 14,-1 4 3-14,-1 5 2 13,1 3 1-13,-1 3-3 0,1 5 1 19,-1 1 2-19,4 1-5 14,0-1 3-14,0-1-3 0,0-3 1 13,0 0 0-13,0-6 1 13,7 0 1 2,2-2 2-15,0 6-4 0,0-1 8 12,4 4-6 3,3 1 2-15,0 3 0 5,-1 3 0-5,1-1 1 13,-3 2-1-13,1 2 1 14,-4-2-3-14,1 0 4 13,1 0-3-13,-1-3 3 14,0-1-3-14,-2 0 2 14,0-2-1-14,-3-2 0 13,1 2 0-7,0-3-1-6,2 3 2 14,-1-1-2-14,2-4 3 13,1-1-4-13,-5-4 2 14,1-7-2-14,2-1-1 13,-4-2 2-13,1 1-1 14,-1-3-1-14,1 1 2 14,1 0 2-14,0 1-2 4,-1-3 2-4,1 0-2 14,-3-3 1-14,-2-2 0 13,1-2 1-13,-3-2-1 14,0 0 0-14,0 0 1 14,0 0-3-14,0 0 1 13,5 2 1-13,3 0-7 14,8 5 7-9,10-1 0-5,13 2 3 14,3-1-1-14,7-2-2 14,6 0 1-14,1-3 1 13,7 0-3-13,2-2 3 14,0 0-2-14,6 0 1 14,2 0 1-14,1 0 0 13,9 0-2-7,3 0 0-6,10-2 0 13,11-10 0-13,13 2 2 14,9-1-3-14,8-2 2 14,-8 5-2-14,-9-3 1 0,-18 8 0 12,-15-3 0-12,-8-2 1 14,-10 2-2 0,2-5 2-14,-1-1 1 5,-4 0 0-5,1-4-1 14,-5 5 1-14,1-3-2 13,-3 2 0-13,-2-1 0 14,-4 3 0-14,-12 5 2 13,-9 1-6-13,-13 4 5 14,-11 0-3-14,-7-3 2 14,1 3 0-9,-3 0 0-5,0 0 1 14,0 0-1-14,0 0 0 14,0 0-1-14,2 0 3 13,-2 0-3-13,3 0 3 14,-1-2 0-14,-2 0-2 13,0 2 3-13,0-2 2 0,0 2 3 13,0-3 3-7,0-6 0 8,0-3-6-14,-7-8 0 0,-2-2-6 13,2-5 2 1,1-2-1-14,-1-3 0 0,2-4-1 13,1 3 1-13,-1-4 0 14,-1 0 0-14,-3 2 2 13,-3-6-4-7,-3-1 2-6,-1 0 0 13,-1-2 0-13,1 2 1 14,3-1-1-14,-1 2 0 14,3-1-1-14,-1-3 2 13,2 4-3-13,-1-6 4 14,1 6-3-14,2-2 3 14,1 5-2-9,1 6 0-5,-4-1 0 14,4 8 0-14,-1 0-1 13,1 1 0-13,-4 5-6 14,-1 0 5-14,1 4-10 0,-4-2 9 13,3 3 3-13,-2 1 0 13,-1 1 0-13,1 3 0 14,-1-1 0-9,1 3 2-5,1-2-4 14,2 3 6-14,-1 1-5 14,-3-2 3-14,1 0-2 13,-5 7 0-13,-5-5-2 14,-3 3-1-14,-3 0 3 13,-4-1-1-13,-4 0 2 14,0-1-2-8,-10 0 2-6,0 2-2 13,-7-2 1-13,-6 1 0 14,-4 2 0-14,-7-1 0 14,-12 0 0-14,-4 0-2 13,-4 0 2-13,-1-1 0 14,1 3 0-14,-3 0 2 0,3 0-4 19,2 0 1-19,6 5-2 14,10 2-1-14,8 0 1 0,5-1 2 12,6-2-5 3,1 2 5-15,2 0 1 13,-5 2-3-13,-2 4 1 0,-6 2 2 13,1 1-5-13,1 0 4 14,-1-1 0-9,3 0 1-5,2-4 0 14,7-2 1-14,3-2-2 13,9 1 5-13,7-6-4 14,8 3 0-14,6-2 0 14,7-2 0-14,6 3 0 13,1-3 1-13,4 0 0 14,0 0-2-8,0 1 3-6,0-1-4 13,0 0-2-13,0 0 3 14,0 0-1-14,0 0 0 13,0 0 2-13,0 0 0 14,0 0 0-14,0 0 0 0,0 0 5 13,0 0-4-13,0 0 1 13,0 0-2-7,0 0-2-6,0 0 0 13,0 0-3-13,0 0 5 14,0 8-13-14,0 8-1 14,0 14-9-14,-13 15 6 13</inkml:trace>
    </iact:actionData>
  </iact:action>
  <iact:action type="add" startTime="27792">
    <iact:property name="dataType"/>
    <iact:actionData xml:id="d8">
      <inkml:trace xmlns:inkml="http://www.w3.org/2003/InkML" xml:id="stk8" contextRef="#ctx0" brushRef="#br0">11016 1766 6 0,'0'0'13'1,"0"0"7"13,0 0-10-13,-2 0 1 0,2 0-9 13,-2 0-2 1,-8 0-1-8,-14 12-3-6,-19 19 4 0,-17 12 1 13,-13 14 3 1,-5 7-4-14,-4 4-1 0,-3 2 1 13,-4-4 5-13,-3-4-5 13,3-9 0-13,9-7 0 14,15-12 2-14,21-12-3 14,21-10 2-9,15-9 2-5,6-3-3 14,2 0 8-14,0 0 0 14,0 0 6-14,0 0 2 13,0-3-13-13,0-3 3 14,0 4-5-14,0 0-1 13,0 2-4-13,0 0-7 14,0 0-13-8,0 0-4-6,0 0-9 13,-10 13 14-13</inkml:trace>
    </iact:actionData>
  </iact:action>
  <iact:action type="add" startTime="28231">
    <iact:property name="dataType"/>
    <iact:actionData xml:id="d9">
      <inkml:trace xmlns:inkml="http://www.w3.org/2003/InkML" xml:id="stk9" contextRef="#ctx0" brushRef="#br0">10273 1905 14 0,'-4'-9'14'1,"4"6"-9"13,0 1-5-7,0 2-4-6,0-2-5 13,4 2 3-13,19 0-3 14,8 0 9-14,12 0 0 14,8 18 0-14,2 2 2 13,-1 12-2-13,-6 8 0 14,-7 4 0-14,-4 2 0 13,-4 4-1-7,-2-1 1-6,0 1 1 14,-5 0 1-14,1 0-2 13,-5-4 1-13,1-2-1 14,-8-2 1-14,-3-8 0 0,2-4 0 12,-5-5 0-12,-1-10-1 14,-2-4 0-14,-1-6 2 20,-3-5-2-20,0 0 3 0,0 0 4 13,0 0 10-13,0 0-9 13,0 0 8-13,0 0-7 14,0 0 3-14,0 0-5 14,0-2-7-14,0-8 0 13,-5-2-12-13,-3 5-1 20,-8 3-21-20</inkml:trace>
    </iact:actionData>
  </iact:action>
  <iact:action type="add" startTime="31370">
    <iact:property name="dataType"/>
    <iact:actionData xml:id="d10">
      <inkml:trace xmlns:inkml="http://www.w3.org/2003/InkML" xml:id="stk10" contextRef="#ctx0" brushRef="#br0">6865 5284 1 0,'0'0'6'15,"0"0"-2"-14,0 0-1 14,0 0-3-14,0 0-2 13,16 0-7-13,8 0 9 14,17 0 1-14,12-2 6 14,14-13-6-14,6-3 5 13,10-3-4-7,8-1 0-6,5-2-1 14,4 1 0-14,12 2 0 13,13-6 2-13,9 5-2 14,6 2 0-14,-2 4-1 13,-4 6 0-13,-7 4 1 14,-5 3-1-14,-10 3 2 14,-12 0-4-9,-15 0 4-5,-9 0-2 14,-9 0 0-14,-3 5 0 13,-1 5 0-13,-1 0 2 0,5 4-4 13,-5 2 4-13,1-1-4 14,-3 5 5-14,-7-6-4 13,-5-2 3-13,-6 1-4 14,-11-3 2-9,-9-1 0-5,-9-4 0 14,-8-1 0-14,-5-4 2 14,0 0 2-14,0 0 12 13,-7 0 4-13,-20-6 15 14,-6-16-29-14,-11-8-5 14,-10-4 1-14,0 1 1 13,-4 1-3-7,-6 6 0-6,-5 6-1 13,-7 5 1-13,-12 7 0 14,-9 2 0-14,-7 4 0 14,-6 2 0-14,-3 0 0 13,-3 0 1-13,4 0-1 0,0 0 3 13,10 0-2 1,4 0-2-8,5 0 4-6,8 5-3 0,6 0 2 13,6 1-2-13,7-3 0 13,5 2 0-13,1-3 0 14,-7-2 0-14,-2 5 0 13,-9 4 1-13,-7 7-2 14,-2 12-3-14,0 4 3 14,4 2 1-9,10 0-1-5,15-5 0 14,12-5 1-14,17-7 0 14,11-7-2-14,11-3 0 13,7-7-1-13,0 0 2 14,0 0-11-14,0 0-1 13,11 0-9-13,11 1 19 14,12 5 0-8,6 2 6-6,3 3-4 13,1-4 4-13,1 6-5 14,1-1 4-14,1 0-4 0,4 0 3 12,1 2-1 3,6-1 0-15,4 4 0 14,2-1 1-14,11-3 0 0,8-1-2 19,12-5 2-19,18 0 0 0,10-7 1 12,13 0-4-12,9 0 2 14,7 0 0-14,4-3 0 14,-3-5 2-14,-13 0-5 13,-14 1 6-13,-17 2-6 14,-16 1 7-14,-6-2-5 14,-14 1 2-9,-5 0-1-5,-8-2 0 14,0 2 0-14,5-1 0 13,4 0 2-13,13 1-3 14,12 4 3-14,10 1-3 14,12 0 2-14,5 0-2 13,4 6 1-13,-3 11-1 14,-6 0 1-9,-10 1 0-5,-13-2 0 14,1-6 0-14,-1-6-2 14,5-4 4-14,10 0-2 13,4-4 0-13,11-10 2 0,11-2 1 13,2 0-3-13,0-1 0 14,-7 4 1-14,-6 2-2 13,-5 2 3-7,-11 0-3-6,-8 6 2 13,-16 3-2-13,-11 0 1 14,-5 0 0-14,-9 0-1 14,-6 0 1-14,-6 6 0 13,-8 0 2-13,-7-2-4 14,-13 0 4-14,-9-3-3 13,-7 2 2-7,-2-3 2-6,0 1 2 14,0-1 4-14,0 3 1 13,0-1-1-13,0-2 3 14,0 2-5-14,0-2 7 13,0 0-5-13,0 0 9 14,0 0-10-14,0 0 0 0,0 0-3 19,0 0-2-19,0 0 2 14,0 0-4-14,0 0-2 0,0 0 4 12,0 0-6-12,0 0 1 14,0 0-2-14,0 0-2 14,0 0 2-14,0 0 3 13,0 0 1-13,0 0-2 14,0 0 3-9,0 0-2-5,0 0-8 14,0 0 3-14,0 0-4 14,0 0-2-14,0 0-13 13,-7 4-27-13,-15 14-21 14</inkml:trace>
    </iact:actionData>
  </iact:action>
  <iact:action type="add" startTime="42570">
    <iact:property name="dataType"/>
    <iact:actionData xml:id="d11">
      <inkml:trace xmlns:inkml="http://www.w3.org/2003/InkML" xml:id="stk11" contextRef="#ctx0" brushRef="#br0">7806 9653 0 0,'62'0'0'1,"-2"0"0"0,1 0 0 12,-3 0 0-6,2 0 1-6,4 0 1 13,8 0-2-13,10 0 1 14,10 0 2-14,3 0-1 14,0-10 3-14,-4-4-2 13,-11-2-2-13,-6 2 3 14,-10-2-3-14,-8 6 1 13,-9 1-1-7,-4 6-2-6,-4 1 4 14,-1 2-6-14,2 0 4 13,-2 0-1-13,2 0 0 14,2 0 0-14,3 10 0 0,7-1 2 12,5-4-1-12,11 2-1 14,9-2 4-14,8-5-4 20,9 0 4-20,6 0 1 14,5-10 0-14,11-9-1 0,4 0-3 12,3-5 8-12,-5 0-8 14,-14-1 4-14,-8 6-4 14,-13 4-2-14,-10 3 2 13,-3 7-1-13,-10 3 0 14,-5-1 0-9,-8 3 0-5,-5 0 0 14,-3 0-2-14,-4 0 4 14,3 0-3-14,0 0 2 13,9 5-1-13,1-2 0 14,6-1 0-14,-2 1 1 14,-4-3 0-14,-3 0-2 13,-7 0 2-7,-9 0-1-6,-7 0 1 13,-11 0-2-13,-4 0 1 0,-4 0 0 13,-3 0 0 2,0 0 3-15,0 0 5 0,0 0-2 12,0 0 8-12,0 0-4 14,0 0 6-14,0 0-9 13,0 0 4-7,-3 0-4-6,-8 0 0 14,-9 0 3-14,-6 0-9 13,-13 0 0-13,-7 0-1 14,-12 0 0-14,-11 0-6 14,-3 12 4-14,-1 5 1 13,6 2-1-13,7-1 4 14,2 2-2-9,4-2 0-5,-2 2 0 14,2-2-4-14,4-4 8 14,0 2-7-14,1-4 6 13,3-5-2-13,-2 2-1 14,2-4 0-14,-8 0 2 13,-6-1-2-13,-13 4 0 14,-14 0 3-8,-11 4-6-6,-9 4 4 13,-1 0-2-13,2 0 2 14,-2 3-1-14,6-3 2 0,4 0-2 12,11-1 0-12,11 1-5 14,5-1 5-14,2-1-1 14,0-4-1-14,-5-1 4 20,1-2-4-20,-3-4 4 13,5 1-2-13,2-1 0 0,3 3 0 13,11-2 0-13,4 1 0 14,6 2-2-14,7-5 4 13,3-1-5-13,1-1 6 14,-1 2-3-14,-8 1 1 20,-6-3-1-20,-9 4 0 0,-8 0 0 13,-8 2-3-13,-8 4 6 13,-13-2-6-13,-3 1 6 14,-2 0-4-14,5-6 2 14,8-1 1-14,8-2-2 0,10 0 0 12,7 0 7 3,6-14-4-10,10-6 4-5,1 3-7 14,9-2 2-14,1 4 0 14,4 1-2-14,-1 2 0 0,1 0 0 12,0 1-1-12,0 3 0 14,-3 3 0-14,2 0 0 14,1 2 0-14,-2-2 1 20,2 5-2-20,2-4 4 13,-3 4-2-13,1-2 0 0,0 2 0 13,-4 0 0-13,-3 0-2 14,-9 0 0-14,-6 0 3 13,-3 0-4-13,0 4 5 14,2 3-2-14,10-4 1 13,8-1 0-7,10 1-1-6,6-3 2 14,9 0-1-14,1 0 0 13,4 0 2-13,1 0-1 14,3 0-1-14,-2 0 0 13,2 0-1-13,2 0 0 0,0 0-1 13,0 0 1-13,0 0-7 14,0 0 3-9,0 0-9-5,0 0 10 14,0 0-8-14,6 0 0 13,11 0 1-13,10 0 8 14,14 0 1-14,8 0 2 14,9 4-2-14,8-3 4 13,2 2-6-13,3-3 6 20,-2 0-3-20,-3 0 2 14,-3 0-2-14,-3 0 0 0,-6 0 0 13,-1 0 0-13,-1 0 0 13,-4 0 0-13,4 0 0 14,0 0 0-14,6 0 0 14,2 0 0-14,-3 0 0 13,3 0 0-7,0 4 0-6,6-3 0 13,7-1 0-13,10 0 0 14,6 0 0-14,7 0 1 14,2 0-2-14,-1-9 1 13,7-1 0-13,4-3 0 0,0 1 0 13,-2-2-2-13,-8 0 4 20,-9 0-4-20,-6 0 4 14,-7 4-4-14,-7 2 4 13,-4 4-2-13,-3 4 0 0,-2 0 0 13,0 0-2-13,1 0 4 14,1 6-6-14,0 6 8 13,5-1-8-13,3 3 8 14,-4-5-6-9,3-1 4 10,-4-2-2-15,-5-2 0 0,0-2-2 13,0-2 2-13,-2 0 0 13,-2 0-2-13,0 0 6 14,-2 0-9-14,-8 0 8 13,-1 0-5-13,-3 0 2 14,0 0 0-8,8 0 0-6,1-2 2 13,7-4-5-13,-1 1 6 14,9-4-6-14,1 0 6 13,-1-3-5-13,5 0 2 14,1-3 0-14,-5 5 0 0,-3 1 2 13,-8 0-4-13,-9 3 6 13,-7 2-6-7,-6 4 4 8,-5 0-4-14,-5 0 4 14,-4 0-4-14,-4 0 2 0,1 0 0 13,1 0 0-13,5 0 2 13,2 0-4-13,-2 4 4 14,4 2-4-14,-2-4 5 14,-5 2-4-9,-7-4 1 10,-6 0 0-15,-3 0 0 0,-4 0 0 12,0 0 4-12,0 0-3 14,0 0 8-14,0 0-4 14,0 0 6-14,-9 0-8 0,-6 0 0 12,1-2-2 3,2-5-1-10,-5 4-3-5,4-1-5 14,-3-1 6-14,-1 0-4 14,-5 1 5-14,-7 0-7 13,-7 0 7-13,-7 1 0 0,-7-2 1 13,-4 1-1-13,-4-1 2 14,-5-2-2-14,-5 2 2 13,-9 2-2-7,0 3 1-6,-4 0-1 13,1 0-4 2,2 3 5-15,0 9 0 0,2 2 0 13,0 3 0-13,5-5 0 13,2 0 0-13,11-2 0 14,5-6 1-14,3-1-1 13,6 0 4-7,-5 1-4-6,-4 2 0 14,-11 1 0-14,-9 2 1 13,-7 3-2-13,2-2 1 14,2-2-1-14,7 2 2 14,9-1-4-14,2-4 6 13,-2 4-6-13,-1-2 2 0,-1 1 1 19,-2 2 0-19,-5 0 0 0,-5-3-1 13,1 0 3 2,-2 0-4-15,2-5 6 0,2 0-4 12,4-2 1-12,0 0 0 14,2 0 0-14,3 0-1 13,0-2 0 2,4 0 2-9,4 0-4-6,1 2 3 0,-3 0-3 12,0 0 4-12,-2 0-2 14,-4 0 0-14,6 0-1 13,0 2 1-13,8 0 0 14,5 1-1-14,1-3 3 14,-1 2-4-14,3 0 5 13,2 1-6-7,1-1 4-6,0-2-1 13,2 0 0-13,4 0 0 14,2 0 4-14,2 0-3 14,7 0-2-14,2 0 3 13,3-2-2-13,1-1 1 0,5 1 0 13,1 0 1-13,0 2-2 14,4 0 0-9,2 0 1-5,-2 0-1 14,1-1 1-14,1 1-2 13,0-2 0-13,0 2 1 14,2 0-5-14,-2 0 1 14,2 0-4-14,0 0-7 13,0 12-23-13,0 24-10 14</inkml:trace>
    </iact:actionData>
  </iact:action>
  <iact:action type="add" startTime="84188">
    <iact:property name="dataType"/>
    <iact:actionData xml:id="d12">
      <inkml:trace xmlns:inkml="http://www.w3.org/2003/InkML" xml:id="stk12" contextRef="#ctx0" brushRef="#br0">14328 5115 9 0,'-6'-4'17'1,"2"4"-8"0,2 0-5 12,-4 0-4-12,4 0 2 14,2-2-1-9,-4 2 0-5,4-2-2 14,-2-1 3-14,-1 3-2 14,3 0 0-14,0-3 0 13,-4 3-7-13,0-2 3 14,-3 0 4-14,-2 0 0 13,0-1-3-13,-2 0 6 14,-3-1-5-8,1-3 4-6,0 0 1 13,-3-1-1-13,3-4 1 14,2 4 1-14,6-4 3 14,1 1 3-14,4-1-8 13,0 1 7-13,0 2-6 14,0-6 3-14,0 1-6 13,0-4 1-7,0-5-1-6,2 0 0 14,18-4 0-14,4 0 0 13,3-5 0-13,-2-2 3 14,0 1-6-14,-4-3 6 13,4-4-6-13,4-2 7 14,2-4-4-14,7-3 1 0,3 1-2 13,1 4 1-8,1 2 0-5,-8 8 2 14,-10 8-2-14,-10 10 5 13,-13 8-5-13,-2 4 7 14,0 4-2-14,0 0-3 14,0 0-2-14,0 0-3 13,-2 0 0-13,-7 0 1 14,-7 12-2-8,-5 8 4-6,-6 6 0 13,-2 0 3-13,0 3-3 14,-5 4 0-14,-7 6 0 13,-7 3 0-13,-8 2 1 14,2 0-2-14,1-7 2 14,6-8-2-14,12-9 3 13,10-11-2-7,13-2 1-6,8-5-1 13,4-2 3-13,0 0-1 0,0 0 4 13,2 0-2-13,23-14 2 14,13-16-4 0,18-12-4-14,10-5 5 0,2 4-3 13,-8 0 0-13,-9 10 0 14,-8 2 0-9,-8 8 2-5,-12 3 2 14,-8 8-4-14,-11 3 8 13,-4 5-8-13,0 4 13 14,0 0-9-14,0 0 1 14,0 0-5-14,0 0 0 13,0 0 0-13,-4 0 0 14,-5 0-4-9,-9 8-2-5,-4 9 5 14,-5 8-10-14,1-1 10 14,-1 2-4-14,4-5 4 13,4-3 0-13,-2-3 1 14,5-1-4-14,3-2 8 14,5-10-9-14,6-2 10 13,2 0-10-13,0 0 5 5,0 0-2-5,0 0 2 13,0 0 3-13,10-7 1 14,9-14-3 1,6-4-2-15,7-5 3 13,1 2-3-13,-4-1 4 0,-4 10-2 13,-5 2 0-13,-9 7-1 13,-7 6 2-7,-4 4-2-6,0 0 0 14,0 0-7-14,-4 4-17 13,-29 20 1-13,-16 15 23 14,-13 5 0-14,-4-2 0 13,11-7-1-13,6-3 1 14,11-3-2-14,5-5 4 14,8-2-6-9,9-6 3-5,10-8 1 14,6-6-10-14,0-2 0 0,0 0-9 12,16-4 15 3,24-21 4-15,11-14 4 14,9-3 2-14,-3-2-5 13,-5 6 3-13,-5 3-2 14,-9 8 4-8,-9 9 0-6,-14 5-1 0,-7 8 1 12,-6 5-1-12,-2 0 2 14,0 0-7-14,0 0 4 13,0 0-2-13,-16 2-1 14,-13 14 3 1,-9 5 1-15,-9 5-5 13,3 0 0-13,2 1 0 5,3-4 0-5,8 4-1 13,2-6-1-13,7 0 1 14,6-7-1-14,12-6 2 14,4-6-10-14,0-2-4 13,0 0-5-13,15 0 12 14,16-2 7-14,12-15 3 14,1-3 7-9,1-1-9-5,-7-1 4 14,-7 6-4-14,-6 2 3 0,-12 5-3 12,-6 5 4-12,-5 3-1 14,-2 1 0-14,0 0 5 14,0 0-6-14,0 0-3 13,-9 0 2-13,-15 1 8 14,-10 13-9-9,-8 4 0-5,0 5-1 14,3-3 0-14,6-2 0 14,6 0-1-14,10-4 1 13,5-6-5-13,5-2 4 14,7-4-3-14,0-2 4 14,0 0-3-14,0 0-6 13,0 0 7-7,0 0 2-6,0 0 4 13,0 0-4-13,0 0 8 14,0 0-8-14,0 0 8 14,0 0-7-14,0 0 4 13,0 0-2-13,0 0 0 0,0 0-3 13,0 0 1-13,0 0-3 13,0 0 3-7,0 0-3-6,0 0-2 14,0 0 4-14,0 0 0 13,0 0 0-13,0 0 4 14,0 0-4-14,0 0 2 13,0 0-1-13,0 0-2 14,0 0-7-14,0 14-4 14,0 8-17-9,0 0-42-5</inkml:trace>
    </iact:actionData>
  </iact:action>
  <iact:action type="add" startTime="92590">
    <iact:property name="dataType"/>
    <iact:actionData xml:id="d13">
      <inkml:trace xmlns:inkml="http://www.w3.org/2003/InkML" xml:id="stk13" contextRef="#ctx0" brushRef="#br0">12275 9104 5 0,'0'0'4'1,"0"0"-4"13,0 0 0-13,0 0 0 14,0 0-3-14,0 0 6 13,0 0-2-13,0 0 0 14,0 0-2-8,0 0 1-6,0 0-5 13,10 0 0-13,17 0 5 14,21-8 0-14,24-6 0 14,14-7 4-14,11-1-3 13,5-4 3-13,-2-4-3 14,-4 0-1-14,-7-2 1 13,-2 2-1-7,-11 4 3-6,-11 6-3 13,-17 8 0-13,-14 7 3 14,-10 5-7-14,-6 0 1 0,-7 0 3 13,-6 0-4 1,-5 0 1-14,0 0 0 0,0 0 3 13,-11 7 0-13,-18 3 0 20,-13 8 0-20,-16 8 0 0,-11 4 0 13,-5 2 1-13,3 2-2 13,1-4 2-13,8 1-1 14,1-4 0-14,-1-1 2 14,2-6-2-14,-3-3 0 13,5-9 4-13,6-2-2 14,0-6 3-9,5 2-2-5,7-2-1 14,7 0 2-14,10 0-3 14,10 0 1-14,11 0-2 13,2 0 0-13,0 0-2 14,11 0-9-14,36-8 3 14,20-8 8-14,22-11 8 13,7-3-4-7,2-7-3-6,-9-4 0 13,-9 3 2-13,-15 4-1 14,-14 4 3-14,-11 8-4 0,-13 8 12 13,-18 8-5-13,-7 6 5 13,-2 0-7-13,0 0-5 14,-15 0-2-14,-10 2 2 20,-8 12-4-20,-14 2 4 0,-4 6-3 13,-7 5 3-13,0-2-1 13,-2 5 0-13,-5 0 1 14,0 5-1-14,-2-2 0 14,0-1-2-14,9-7 4 13,14-8-4-13,13-10 4 14,17-7-2-9,12 0 1-5,2 0 2 14,0 0-3-14,0 0-6 14,27-4-13-14,20-6 12 13,22-2 7-13,20-7 1 14,7-3 0-14,-3 0 0 14,-6 0-2-14,-9-2 1 0,-13 2 0 19,-12 3 1-19,-12 2-1 0,-20 7 4 12,-9 6-3-12,-12 4 8 14,0 0-3-14,0 0 9 14,0 0-13-14,-12 0-2 13,-7 0-2-13,-6 2 2 14,-6 6-2-14,-9 4 4 20,-3 8-4-20,-5 5 1 0,-4 1 0 13,1-1 0-13,2-4 0 13,2-3 2-13,9-6-1 14,7-7 0-14,13 0 0 13,11-5 2-13,5 0-2 14,2 0 0-14,0 0-8 14,25-12-12-9,31-13 17-5,17-10 3 14,23-10 4-14,4-3-3 13,5 0-1-13,4 2 2 14,-13 6 0-14,-16 8 0 0,-26 12-4 13,-25 12 4-13,-16 4-4 13,-13 4-1-13,0 0 3 14,0 0-2-9,-7 0-9-5,-30 9 11 14,-19 18 3 1,-20 9 1-15,-13 0-2 0,2 1-2 12,7-6 2-12,9 1-2 14,4-3 1-14,5-3 0 14,-1-2-1-14,7-4 1 20,11-6-1-20,12-7 0 0,16-4 8 12,5-3-7-12,12 0 4 14,0 0-5-14,0 0 0 14,0 0-6-14,0 0 0 13,0 0 3-13,4 0 4 14,4-7-1-14,0 4 2 0,3-4 4 19,-5 3-5-19,0 3-1 14,-6 1 0-14,0 0 0 0,0 0-1 12,0 0-5-12,0 0 4 14,0 0-6-14,0 0-3 14,0 0-10-14</inkml:trace>
    </iact:actionData>
  </iact:action>
  <iact:action type="add" startTime="97228">
    <iact:property name="dataType"/>
    <iact:actionData xml:id="d14">
      <inkml:trace xmlns:inkml="http://www.w3.org/2003/InkML" xml:id="stk14" contextRef="#ctx0" brushRef="#br0">20996 2344 4 0,'-85'-2'0'15,"-4"-4"3"-14,-7 4-1 14,1-4-1-14,-2 2 0 13,6-1-1-7,5 2 1-6,5-1-1 14,12 2 0-14,5-1 0 13,3 1-1-13,1 2 3 14,-7 0-4-14,-7 0 3 14,-6 12-3-14,-12 2 3 13,-3 1-2-13,-1-3 1 14,2-2 0-9,10-4 0-5,17-6 0 14,11 0 4-14,12 0-4 14,7 0 8-14,6-6-7 13,0-4 6-13,7 3-2 14,2-4 2-14,4 1-4 0,7 4 0 12,4 1 1 3,5 3-4-15,2 1 6 5,0-1-2-5,0 0-2 13,0 2-2-13,0 0 0 14,7 0-7-14,26 0-1 13,23 0 8-13,15 0 0 14,14 0 3-14,8 0-1 14,3 0-4-14,6 0 6 13,8 0-4-7,8 0 1-6,2 0-2 13,-1 0 1-13,-3 0 0 14,-10 0 0-14,0 0 2 14,-9 0-4-14,-3 4 6 13,-11-1-7-13,-10 4 3 14,-13-2 0-14,-8 2 0 14,-4 6 0-9,-1-1 0-5,3 1 0 14,5 7-3-14,7 0 6 13,8 2-6-13,1 2 6 14,-5-4-4-14,-5-1 2 14,-5-6-1-14,-11-4 0 0,-12-4 0 12,-6-3-3 3,-10 0 5-10,-3-2-2-5,-5 2 0 0,-5-2 4 13,-2 0-3-13,-2 0-2 14,0 0 2-14,0 0-2 13,0 0-2-13,-20 0 2 14,-9 0-1-14,-11 0 4 14,-6 0-1-14,-4 0 2 13,-1 0-1-7,0-8-2-6,-9-4 2 13,-8 2-2-13,-9 0 0 14,-12 0-1-14,-9 5 4 14,-8-2-6-14,-8 5 4 13,-3 2-2-13,-3 0 2 14,1 0-2-14,3 0 0 13,0 2 1-7,0 5 0-6,0-2 0 14,7-1-2-14,9-4 4 13,16 0-1-13,14 0 0 0,17 0 1 13,14 0-2-13,11 0 0 13,12 0 0-13,8-2 0 14,3 2 3-14,2-2-2 14,3 2-2-9,0 0 0-5,0 0 1 14,0 0-12-14,0 0-3 13,16 0 7-13,9 0 6 14,10 0 0-14,7 4 4 14,10 1 2-14,4-5-4 13,-7 0 6-13,-5 0-5 14,-10 1-2-8,-14 6-1-6,-11 5-7 13</inkml:trace>
    </iact:actionData>
  </iact:action>
  <iact:action type="add" startTime="109104">
    <iact:property name="dataType"/>
    <iact:actionData xml:id="d15">
      <inkml:trace xmlns:inkml="http://www.w3.org/2003/InkML" xml:id="stk15" contextRef="#ctx0" brushRef="#br0">7438 5639 0 0,'-2'0'10'6,"2"0"-4"-5,-2 0-2 14,2 0-4-14,-2 0 0 13,2 0 0-13,-2 0 2 14,-1 0 1-14,1 0-2 14,-3 0 2-14,1 0-2 13,-3-3-1-13,3-4 1 14,2 0-1-9,-5-2 0-5,0-1-1 14,-2-5 1-14,0 0-5 14,3-1 2-14,-4 0 3 13,0 0-2-13,3 4 5 14,-5 1-4-14,4 5 2 13,1 0-2-13,-1 0 1 0,4 4-3 20,0-1 3-20,4 3-3 13,0 0 1-13,0 0 4 0,0 0-4 13,0 0 4-13,0 0 0 14,0 0 0-14,0 0 1 13,0 0-2-13,0 0-1 14,0 0 5-14,0 0-4 13,0 0-2-7,0 0 2-6,0 0-2 14,0 0 0-14,0 0-2 13,0 0 1-13,0 0-2 14,0 0 4-14,0 0-2 14,0 0 1-14,0 0 2 13,0 0-2-13,0 0 3 14,0 0-2-9,0 0 0-5,0 0 0 14,0 0 0-14,0 0-4 14,0 0 3-14,0 3-5 13,0 11 6-13,-2 10 0 0,-2 4 0 13,-1 5 0-13,-1 4 3 13,-1 4-3-13,-2 4 0 14,-2 9 0-8,-1 5 1 8,-3 1 1-15,-1 0-1 16,3 0 3-15,0 0-4 14,1-1 4-14,6-4-4 0,0-9 1 12,1-2 0-12,0-7-1 14,3-2 4-14,0-8-3 13,2-3-2-7,0-1 2-6,0 0-5 14,0 1 7-14,0 3-3 13,0 0 0-13,0-3 0 14,2-3-3-14,3-5 3 13,-3-7-1-13,0-2 1 14,-2-3 1-14,0-4 0 14,3 0 3-9,-3 0 3-5,0 0 4 14,0 0 2-14,2 0-5 0,-2 0 3 12,2 0-9-12,-2 0 2 14,2 0-4-14,0 0 0 14,0 0-4-14,-2 0 3 13,2 0-1-13,5 0-4 14,13 0-3-8,12-2 9-6,17-7 5 13,11 2-5 2,5-3 6-15,3 2-5 13,1 1 0-13,1 2 1 0,5-2-1 13,-3 5 0-13,2 2-1 14,-1 0 0-14,-6 0 2 13,2 0-5-7,-2 0 4-6,9 0-2 13,8 0 2-13,17 5-1 14,10-1 0-14,5-2 0 14,-2-2-1-14,-10 0 2 13,-5 0-2-13,-13 0 3 14,-3 0-1-14,-7 0-1 14,-7-2 2-9,-4-7-2-5,-3 4 0 0,0-2 0 13,5-2 0-13,7 1-2 13,9 0 6 2,-1-1-5-15,5 6 3 14,-7-1-2-14,-11 4 0 13,-4 0 0-13,-3 0 0 0,-2 0 0 13,3 0-1-8,1 0 2-5,2 0-2 14,0 0 1-14,7 0-2 14,6-7 4-14,0 0-1 13,4-4-1-13,-4-1 0 14,-6 0 0-14,-9 3 0 14,-8-1-1-14,-12 2 3 13,-11 4-5-7,-10 0 5-6,-9 4-3 13,-5-3 1-13,-5 3 0 14,-4 0 0-14,0 0 0 14,0 0 0-14,0 0 2 13,0 0-3-13,0 0 3 0,0 0-4 13,0 0 2-13,0 0 0 13,0 0-1-7,0 0 1-6,0 0 0 14,0 0 0-14,0 0 7 13,0-1-2-13,0-6 3 14,0-3-3 0,0-8-3-14,0-4-2 0,-2-3 3 13,0-6-3-13,-3 2 1 14,1-4 0-9,0-1 1-5,-1 0-2 14,0-3 2-14,3-2-4 14,-2-1 4-14,-1 1-4 13,1 5 2-13,-2 2 0 14,-2 5 0-14,2 2 2 13,-1-1-1-13,3 2 0 14,-3 0-2-8,2-2 4-6,1-2-3 13,0-2 1-13,-1-2-1 14,3 1 0-14,0 1 4 13,0 2-6-13,0 3 4 14,-3 2-4-14,0 5 4 14,-1 2-6-14,-1 2 3 0,-2 4 0 12,-2 2 1-6,-2 0 0-6,-3 1 0 13,1 2 1-13,-4-1 0 14,2 0 3-14,-3 0-2 14,-1 0 0 0,0 0-1-14,-2 0 0 0,1-4 0 13,-5 3-1-13,-4-7 1 14,-7 1-2-9,-7-1 3-5,-6-3-4 14,-5 2 4-14,-8 4-4 13,-3 6 1-13,-7 2 1 14,-6 3-1-14,-2 0 0 14,-12 8 1-14,-2 11 0 13,-5-3-3-13,1 2 7 14,2-6-5-9,5 0 3-5,8-2-3 14,7-1 1-14,2 2 0 14,-2 1 0-14,0-3 0 13,-7 2-3-13,-6-1 6 14,0 0-6-14,-3-2 5 14,-4 2-5-14,4-4 4 0,0-1-1 12,3-5 0-6,9 0 3-6,1 0-3 13,10 0 1-13,11 0-1 14,7 0 1-14,11 0 0 14,5 0 2-14,13 0-3 13,8 0 1-13,10 0-1 14,4 0 0-14,2 0-4 13,0 0-4-7,0 0-22-6,17 0-6 14,5 9 20-14,12 14 16 13,3 3-5-13,6 2-1 14,6 4-33-14</inkml:trace>
    </iact:actionData>
  </iact:action>
  <iact:action type="add" startTime="112226">
    <iact:property name="dataType"/>
    <iact:actionData xml:id="d16">
      <inkml:trace xmlns:inkml="http://www.w3.org/2003/InkML" xml:id="stk16" contextRef="#ctx0" brushRef="#br0">14086 6490 11 0,'-7'-7'13'15,"5"-2"-9"-14,0 6 1 0,2 1-3 13,0 0-1 1,0 2-1-14,0-2-6 0,0 2-10 13,17 0 2-13,14 0 14 14,14 0 0-14,11 0 5 13,9 0-5-7,8 0 1-6,5 0 0 13,4 0 2-13,1 0-3 14,-3 0 1-14,7 0 0 14,9-8 1-14,15-4 0 13,17-1-1-13,7 2 4 14,13 1-3-14,5 3 0 14,-1 6 0-9,-5 1-2-5,-16 0 0 14,-12 0 1-14,-14 4-1 13,-7 7 0-13,-5-2-1 14,5 1 3-14,0 2 1 14,10 0 0-14,6 1-3 13,4 3 1-13,4 1 0 0,3 1 0 19,0 2-1-19,-1-2 0 14,-3-3 2-14,-5-1-4 0,-7-5 4 13,-6-6 1-13,-1-3-3 13,2 0 0-13,2-3 3 14,3-11 0-14,8-2-2 14,6 2 0-14,7 2 3 13,-1 6 0-7,-6 4-8-6,-5 2 5 13,-2 0-2-13,0 0 1 14,-5 0 0-14,-8 0 0 14,-3 0 0-14,-11-6 5 13,-6 0-4-13,-10-2-2 14,-10 2 2-14,-10 3-3 13,-11 0 4-7,-11 1-3-6,-6-2 2 14,-14 4-2-14,-6-2 1 13,-5 2 0-13,0 0 3 14,0 0-1-14,0 0 6 0,0 0-3 13,-12-9 16-13,-12-3 0 13,-12-2-21-13,-15-1-3 14,-16 0 3-9,-13 4-1-5,-13 4-2 14,-17 4 2-14,-8 3 2 14,-11 0-2-14,-8 0 5 13,-5 5-4-13,-3 9 0 14,0-2 0-14,2 3-3 13,14-3 6-13,7-5-6 14,6 2 8-8,-3-4-10-6,-5 4 8 13,-10 3-8-13,-4-3 4 14,-10 3-1-14,-5 5 0 13,-5-3-1-13,-3 4 3 14,1-2-5-14,11-4 5 14,12 0 0-14,10-4-4 13,11-1 8-7,5 6-4-6,-3 3 0 13,1 1 0-13,-6 0-3 0,-5 4 6 13,-12-3-8 2,-9-2 7-15,-2-3-4 0,-5-2 1 12,11-5 0-12,14-6 1 14,21 0 0-14,23-2 1 14,16-14 0-9,12-5 0-5,5 0 3 14,0-4-7-14,0 1 6 13,-4-1-6-13,1 6 6 14,2 3-6-14,-3 2 3 14,3 10 0-14,0 4-2 13,0 0 0-13,3 0 0 14,6 0 4-9,9 7-5-5,8-4 6 14,10 1-5-14,10-4 5 14,5 0-6-14,0 0 3 13,2 0-21-13,29 0-3 14,21 2 23-14,24 0 1 14,20-2 0-14,16 0 6 13,-2 0-5-7,-2 2 0-6,-12 5-1 13,-9 0 0-13,-2 3 0 0,-2-1 0 13,11 0 4-13,-3-1-3 14,3 0 0-14,-7-1 2 13,-11 0-4-13,-13-1 3 14,-15-2-1-14,-11-1-1 13,-18-2 0-7,-12-1 1-6,-2 2 1 14,-5-2 5-14,0 0-5 13,0 3 2-13,0-2-3 14,0-1-1-14,2 0 0 14,-2 0 0-14,4 0 0 13,-4 0 0-13,2 2 5 14,1-2-5-9,-1 0 8-5,0 0-8 14,-2 0 1-14,2 0-1 14,-2 0-1-14,0 0-3 13,0 0 4-13,0 0-1 14,0 0-2-14,0 0 1 0,0 0 2 12,0 0-2 3,0 0 3-15,0 0-2 5,0 0 0 9,0 0 0-14,0 0-1 0,0 0 1 13,0 0 0-13,0 4-4 14,0 1-2-14,-6 4-11 13,-5 9 11-13,-10 6-8 14,-1 3-8 0</inkml:trace>
    </iact:actionData>
  </iact:action>
  <iact:action type="add" startTime="115176">
    <iact:property name="dataType"/>
    <iact:actionData xml:id="d17">
      <inkml:trace xmlns:inkml="http://www.w3.org/2003/InkML" xml:id="stk17" contextRef="#ctx0" brushRef="#br0">22516 5340 1 0,'-4'-12'11'1,"-3"-4"-1"13,-2-3-4-13,0 0-5 14,0 1 5-14,2 2-3 13,3 5 6-7,0 6-9-6,2 1 0 14,2 4-5-14,0 0-2 13,0 0-2-13,0 0-3 14,0 0 9-14,0 0-2 14,0 0 4-14,0 0-3 13,0 0 3-13,0 0 1 14,0 0 0-9,0 0 0-5</inkml:trace>
    </iact:actionData>
  </iact:action>
  <iact:action type="add" startTime="115479">
    <iact:property name="dataType"/>
    <iact:actionData xml:id="d18">
      <inkml:trace xmlns:inkml="http://www.w3.org/2003/InkML" xml:id="stk18" contextRef="#ctx0" brushRef="#br0">22295 5897 1 0,'-11'47'3'1,"3"1"-2"13,-4 1-1-13,1 6 2 14,2-1-2-14,0 4 2 13,0-5-2-7,5 2 3-6,2-4-3 14,2-7 0-14,0-2 0 13,0-5 2-13,0 0 0 14,0-7-1-14,0-2 0 13,0-9-2-13,0-2 2 14,0-7-3-14,0-5 2 0,0-5 0 19,0 0 4-19,2 0 5 14,-2 0 3-14,2 0-8 13,-2 0 7-13,0 0-11 14,2 0 8-14,-2 0-4 0,0 0 9 13,0 0-5-13,0 0 2 13,0 0-1-13,0 0-4 14,0 0 3-8,2 0-6-6,3 0-2 13,0 0 2-13,-3 0-4 14,-2 0 4-14,2 0-2 13,-2 0 1-13,0 0 0 14,0 0 0-14,0 0 1 14,0 0 2-14,0 0-4 13,0 0 9-7,0 0-7-6,0 0 5 13,0 0-4-13,0 0-3 14,0 0 0-14,0 0-2 14,0 0 1-14,0 0 0 13,0 0-1-13,0 0 0 14,0 0 0-14,0 0 0 0,0 0 2 19,0 0-3-19,0 0-1 14,15 0-4-14,19 0 5 13,19-5 3-13,24-1 0 14,16-2 2-14,12 2 3 0,6-1-9 13,3 0 6 1,-9 0-2-14,-5 2 0 0,-9 1 0 13,-8 1 0-8,-5 3 0-5,-7 0 0 14,-6 0-2-14,-1 0 2 14,-4 3 2-14,1 8-2 13,-1 1 0-13,0-1 0 14,7-1 2-14,5-2-2 13,3-2 0-13,4-4 0 14,2-2 0-8,-2 0 4-6,-3 0-6 13,1 0 4-13,6-8-2 14,0 4 0-14,1-1 1 14,3 5-4-14,-2-3 6 13,2 1-7-13,2 2 8 14,-2 0-7-14,-3 0 3 13,-3 0 0-7,-3 8 0-6,-7 1 0 14,-4-2 0-14,-7-1 2 0,-4-5-2 12,-2 2 1 3,-1-3 0-15,-2 0 2 0,1 2-4 12,8 0 1 3,2 3 0-15,5-2 0 0,7 3 4 13,-5 5-8-8,4-2 8-5,3 2-8 14,2-2 8-14,4-3-7 13,1-3 6-13,0-3-1 14,-8 0 1-14,-6 0-3 14,1 0 2-14,1 0 0 13,4-5 0-13,-1-1-1 14,2 0-2-8,-2 0 4-6,-5 3-3 13,-1-4 0-13,-5 4 1 14,-1-4 0-14,-4 1 1 0,-2-2-1 12,-2 0 1-12,-5-2 2 14,-7 4-3 1,-8-2 4-15,-12 2-5 13,-11 2 4-13,-2 0 2 5,-4 2-3-5,1 0-1 13,5-2 2-13,1-1-8 14,1 2 6-14,5 1-4 14,-7 0 2-14,-3-3-1 13,-1 5 1-13,-4-2 0 14,1 2 0-14,1 0 0 14,-1 0-1-9,-2-1 4-5,0-1-4 14,-2 0 3-14,2 2 2 13,-2-2-4-13,0 0 9 14,0-1-2-14,0-4 3 14,0-9 3-14,3-12-11 13,3-11-1-13,6-2 3 14,1-6-4-9,1 1 2-5,-3 2-1 14,2 0-1-14,-6-2 0 14,-1-3 2-14,-1 0-1 0,-5-6-2 12,0 2 2-12,0-3-4 14,0 3 7-14,0 5-5 13,-7 0 2-13,3 2-1 14,-3 4 1-8,2 1 0-6,1 3-2 13,2 0 4-13,0 3-6 14,-1 0 7-14,1 1-8 14,0 4 5-14,2 4-2 13,-4 3 1-13,2 0 0 14,-6 5-2-14,4-2 1 13,-3 4-3-7,1 0 2-6,-1 4 2 14,-2 0-6-14,0 1 5 13,1 2 2-13,1 0 1 14,0 1-2-14,0 0 0 13,1 1-2-13,-1 0 4 14,-7 0-5-14,-3 0 0 14,-3 0 0-9,-12 0 4-5,-5 3-3 14,-13 0 2-14,-6 3-2 0,-4-1 1 13,-4 2 1-13,-7-3-1 13,-10 3 1-13,-10 0-2 14,-9 0 4-14,-10 0-5 13,-6 0 4-13,1 0-1 14,3 0 0-8,5 0 0-6,7 0 0 13,6 0 2-13,7 0-5 14,4 0 6-14,6 0-6 13,-4 0 5-13,-1 0-4 14,-2-7 3-14,1 0-2 14,-6 3 1-14,-1 4-3 13,-3 0 2-7,-11 0 0-6,-6 0-3 13,-4 9 7-13,3 0-7 14,4 4 3-14,-3-1 1 14,4-2-2-14,-4 1 2 13,3-1-2-13,0 1 5 0,7-6-7 13,-7-1 9 2,-2 3-7-15,-1-4 4 4,-6 6-4-4,-1-3 0 14,-7 4 2-14,-5 0-2 13,-4 0-2-13,6 2 3 14,11-2-1-14,13 0 0 14,11-1 2-14,13-4-3 13,7-2 4-13,3-3-1 14,9 0 0-9,4 0 2-5,5 0-2 14,8-5 2-14,8-1-3 14,6 2 4-14,6 2-6 13,6 2 6-13,5 0-6 14,4 0 4-14,3 0-1 0,5 0 0 12,0 0 0 3,0-3 2-9,-6 3-2-6,-8-5 4 13,-1 1-1-13,-8-2-5 14,1 0 4-14,7 4-2 0,1-2 0 13,7 4-1-13,5 0 0 13,0 0-3-13,2 0 3 14,0 0-3-14,0 0 2 13,0 0-4-7,-2 0 4-6,-5 0-4 14,-2 13 1-14,0 12 5 13,-6 5-3-13,-1 7 2 14,1-2 1-14,1-3-4 13,1-3 2-13,3-2 1 14,2 0-4-14,-1 2 4 14,3 1 1-9,-2 2-1-5,6 3 1 14,-2 1-4-14,2 0-1 13,-3 3 10-13,3 0-7 14,-2-3 3-14,2 0-1 14,-4 0 0-14,2-2 0 13,2 3 0-13,-3 1 0 0,3 0-1 19,-2 2 4-19,2 1-6 0,0 0 5 13,2-3-3-13,-2 2 1 14,-1-2 0-14,3-2 0 13,-2-4 0-13,2-1 0 14,0-7-4-14,0-8 3 14,0 0-6-14,0-4 6 13,0 0-3-7,0 0 3-6,7 0 1 13,-3 0 0-13,5 0 0 14,-3-2 0-14,2 0 0 14,-2-2 1-14,-2-2-2 13,3-2 1-13,-3-2-2 14,-2 0 0-14,4 0 2 14,-6-2 0-9,2 2 0-5,0 1 0 14,2 0 4-14,5 1-8 13,5 2 8-13,1 4-4 0,5 1 1 13,5-2 0 2,1 3 1-15,1-1-1 13,2-2-1-13,0 1 1 0,0 0-3 19,6 1 5-19,10-6-5 0,4 2 5 13,7-5-2-13,6-1-1 14,10-1 0-14,6 0-1 13,9 0 4-13,-3 0-3 14,-1 0 2-14,-3 0-3 13,0 0 3-13,3 0-4 14,11 0 3-8,6 0-1-6,5 0 0 13,2 2 0-13,-2 0 0 14,-1 1 1-14,-6-1 0 14,-9-1 2-14,-8 2-6 13,-8-2 6-13,-1 2-4 14,-1-2 1-14,12 6 0 13,12-1-2-7,14-1 2-6,12 2 0 0,-1-2 3 13,-8 2-6 1,-6-2 6-14,-9 2-6 0,-4-2 3 13,-6 2 0-13,-5-3 0 13,-3-2 2-13,-6 0-2 14,1 0 1-14,3-2-2 14,6 1 2-9,6 1-2-5,9 3 3 14,16-1-3-14,4 1 2 13,7 2-2-13,-7-2 1 14,-11 0 0-14,-8-5-3 14,-6 0 7-14,1 0-5 13,-3 0 2-13,-2-8 0 14,-7-3 2-9,-8 4-3-5,-9-1 0 14,-5-2 1-14,0 3-1 14,-8 0 0-14,-6 2-3 13,-8 0 6-13,-7 0-4 14,0-2 4-14,-4-4-1 14,4 1-2-14,-2-2 3 13,0 1-3-7,0 0 2-6,0 1-4 0,0 3 2 12,0-1-3-12,-6 3 6 14,-4-1-7-14,-3 5 7 14,-7-2-3-14,-5 1 0 13,2 2 0-13,-4 0 0 14,-2 0 0-14,2 0-3 13,4-4 7-7,7 0-8-6,6 0 8 14,3-3-5-14,3-2 1 13,-4 4 0-13,2-3 0 14,0-4 1-14,-2 5-1 14,-1-7 2-14,-3 0 3 13,0-9-4-13,-3-8 10 14,-1-7-11-9,-5-6 4-5,0 0-1 14,-4 4-2-14,0 3-1 14,3 5 2-14,-3 1-4 13,4-3 6-13,-2 5-2 0,-4-3 1 13,-2-2 2 1,2-7-4-14,-2-5 2 0,0-4-3 13,0-4 1-7,0 0-2-6,0 2 0 13,0 2-3-13,0 1 5 14,-4 1-4-14,2 4 6 13,-2 0-3-13,0 2 0 14,0 2 0-14,-2-1 0 14,-5 2 1-14,-3 1-5 13,-1 6 5-7,-3 2-4-6,0 2 3 13,0 4 0-13,-2 4 0 14,5 2 0-14,-1 2 3 14,3 4-3-14,1 3 0 13,3 4 1-13,-2-2-5 14,0 2 7-14,-7-2-6 0,-2-1 6 19,-5 1-3-19,2-1 0 14,-9-1 0-14,-8 4 0 0,-4-4 1 12,-15 5-5 3,-5 3 8-15,-8 1-9 0,-3 0 5 13,-4 0 0-13,2 1-2 13,-8 7 2-13,-7 0 0 20,-3 1 0-20,-11-2-2 14,-6-1 4-14,-5-2-6 0,-5-1 6 13,-3-2-6-13,0 2 4 13,7-3 0-13,9 0 0 14,6 0-1-14,10 0 1 14,6 0 0-14,6 0-3 13,12 0 6-7,7-4-7-6,2-1 4 13,2 3-1-13,-2 1 1 14,-7-4-1-14,-7 3 1 14,-13-3 0-14,-9 0 0 13,-11 1 1-13,-4 2-3 14,-8 1-2-14,5 1 3 0,4 0-5 19,2 0 5-19,15 0-1 14,-3 0-1-14,11 0 0 0,0 0 1 12,3 0-1-12,8 0 5 14,1 0-5-14,1 1 4 14,3 1-2-14,-4 0 0 13,-7-2 1-13,-8 5-2 20,-3-5 2-20,-5 5-1 14,1-1 2-14,3 4-3 14,7 1 2-14,5-1-2 0,9 2 0 12,6-3 1-12,5 2 0 14,9-4 1-14,0 2 0 13,4-6 1-13,3 2-3 14,-2-2 5-8,9 2-5-6,-1-2 4 13,5 2-3-13,8-2 2 14,3 4-2-14,-1 0 0 13,1 4 0-13,-2 0 0 0,3 4 1 13,-1 1-3-13,7 0 0 14,-4 4 2-14,0 6-3 13,-1 4 4-7,-3 2-4 9,-2 1 2-15,6-4 2 0,3-5 0 12,1-2-3-12,5-2 4 14,2 0-4-14,1 2-7 13,1 5 5-13,3 0-2 14,0 1 3-14,1 3 2 14,2 0 2-9,0 3-3-5,-2-1 7 14,0 3-8-14,2 2 9 13,-2-2-7-13,-1 2 4 14,3-3-4-14,-2-1 2 14,0 1 0-14,0 2 0 13,0-3 2-13,-2 0-4 14,4-2 5-9,0 5-6-5,0 4 5 14,0 10-3-14,0 6 1 14,0 8 0-14,0-3 0 0,0-2-1 12,6-12-2-12,0-8 3 14,1-10-2-14,0-8 2 14,0-6-1-14,-1-2-1 20,5-2-2-20,1 0 2 13,3 0 2-13,5 0 0 0,5 0 2 13,6 4-2-13,9-2 1 14,0-2 4-14,1 3-4 13,-2-6 0-13,-5 4 0 14,-3 1-1-14,5-2 0 14,6 2 0-9,9-2 0-5,21-2 3 14,13-1-2-14,13 0 0 13,4-5 3-13,1-2-4 14,-5 0 1-14,-7 0 0 14,1-2 0-14,3-8 3 13,3-1-4-13,-2 1 3 14,-5 2-1-9,1 4-2-5,-5 4 1 14,4 0-1-14,7 0 2 14,1 0-2-14,-1 7 0 0,0 1 0 12,2-1-3-12,7 0 5 14,11 0-4-14,11-3 4 13,14-1-3-13,7-1 3 14,-1-2-3-8,-7 0 1-6,-12 0 0 13,-12 0 0-13,-2 0 5 14,2 0-6-14,7-7 2 13,11-9-1-13,9-2 2 14,9 3-2-14,-2-1 0 14,-13 2 0-14,-14 5 0 13,-13 1 0-7,-14 2-1-6,-11 1 2 14,-11-2-2-14,-9 3 5 13,-11 1-8-13,-6 1 8 14,-9-3-4-14,-6 3 0 13,-1 0 0-13,-3 2 0 0,2 0 0 13,1 0-2-13,1 0 6 20,2 0-8-20,5 2 7 14,2 5-4-14,5-2 1 13,3 2 0-13,4-5-2 0,-8-2 4 13,6 0-1-13,-5 0 1 14,-3-7 2-14,-3-7-4 13,-7 1 7-13,-9-2-6 14,-8 4 6-9,-3-1 1-5,-1-3-4 14,-1-3-1-14,1 0-1 14,2 0-1-14,-7 0 1 13,-1-4-1-13,1-5 2 14,0-6-2-14,1-11-1 14,3-2 3-14,-3-3-3 13,1-1 0-7,-4 4 4-6,3 4-3 13,-5 2 4-13,4 1-5 14,-1 2 7-14,-3-5-7 14,2-2 0-14,-2 0-1 0,1 1 0 12,-3 3 1-12,-2 0-4 14,-2 1 2-14,0 4 3 13,0 0-3-7,-9 3 2 9,-9 3 0-15,-1 0 0 13,-4 2-2-13,-2 3 1 0,-1 2 0 13,-1 0-1-13,-2 1 4 14,-2 3 0-14,-1-2-2 13,-3 2 3-13,2 1-2 14,-7 2-2-9,1 1 1-5,6 5 0 14,-1-2 0-14,8 2 1 14,2 2-3-14,-3 2 4 13,2 2-4-13,-4 1 2 14,0 2-2-14,2-2 4 13,-4 2-4-13,2 0 2 14,0 0 0-8,2 0-2-6,6 0 3 13,0 0-4-13,-6 0-1 14,-2 0 1-14,-15 12-19 0,-14 12-19 12,-14 5-33-12</inkml:trace>
    </iact:actionData>
  </iact:action>
  <iact:action type="add" startTime="122848">
    <iact:property name="dataType"/>
    <iact:actionData xml:id="d19">
      <inkml:trace xmlns:inkml="http://www.w3.org/2003/InkML" xml:id="stk19" contextRef="#ctx0" brushRef="#br0">7482 7507 5 0,'0'-1'0'1,"0"1"-4"13,0 0 3-13</inkml:trace>
    </iact:actionData>
  </iact:action>
  <iact:action type="add" startTime="123097">
    <iact:property name="dataType"/>
    <iact:actionData xml:id="d20">
      <inkml:trace xmlns:inkml="http://www.w3.org/2003/InkML" xml:id="stk20" contextRef="#ctx0" brushRef="#br0">9407 7386 0 0,'89'-9'3'1,"9"3"-2"13,11 0-1-13,10 1 1 14,0-2-1-14,5 1 0 13,-2-1 0-7,-5 4 2-6,-5-1-4 14,-6-1 3-14,-6-7-2 0,0 3 2 12,-3-3 0-12,7 2-1 14,-11 4 3-14,3 4-3 13,-7 2 1-13,0 0-3 14,5 2 4-14,-3 10-4 14,1 0 5-9,-8-2-4-5,-6 2 1 14,-8-4 0-14,-6-4 0 13,-6-1 0-13,-5-1-1 14,-10 1 2-14,-5-1-2 14,-11-2 1-14,-7 0-3 13,-9 0 3-13,-7 0 0 14,-2 0 0-8,-2 0 3-6,0 0 5 13,0 0 2-13,0 0 6 14,-13 0-6-14,-16-10-10 13,-6 4 6-13,-10-2-9 14,-11 0 6-14,-7 6-5 14,-3 0 2-14,-12 2 0 13,-5 0-1-7,-8 2 2-6,-9 13-2 13,-3 6-2-13,1 1 3 0,-1 0-3 13,0 0 3-13,-4-2 1 14,0-3-1-14,0-8 0 13,3-3 2-13,2-2-4 14,-2-1 6-14,4-3-6 14,7 0 4-9,1 0-2-5,5 0 0 14,2 1 1-14,1 2-1 13,-4 0-1-13,7-1-3 14,7 3 8-14,5-3-6 14,13 0 5-14,7-2-3 13,4 0 0-13,5 0 0 14,5 0 0-9,4 0 1-5,4 0 2 14,9 0-3-14,0 3 5 14,7 5-3-14,2 0-3 13,0 1 2-13,4-4-1 14,3-1 0-14,2 0 0 0,0-1-4 13,0-1-9-13,0 1 3 13,7 4-8-7,15 1 15-6,11 0 3 13,12 0 3-13,9-5 0 14,4 4 4-14,9-7-7 14,2 0 0-14,11 0 3 13,2 0-2-13,1 0 0 14,0 0 4-14,-8 0-5 13,-1-7 1-7,-3-3-1-6,-2-2 0 14,1 2 0-14,3 6 0 13,5 4 3-13,6 0-6 14,3 0 7-14,0 2-8 14,5 10 5-14,-10-1-1 13,-6-3 0-13,-9-2 2 14,-14-2-2-9,-12-4 0-5,-12 0-2 14,-7 0 4-14,-11 0-2 14,-2 0 1-14,-3 0-1 0,-1 0 2 12,-5 0-2 3,3 0 0-15,-3 0 1 0,0 0 4 12,0 0-1-12,0 0 6 14,0 0 1-8,0 0 7-6,0 0-4 13,0 0 7-13,0 0-11 14,0 0-5-14,0 0-5 13,0 0 0-13,0 0 0 14,0 0-10-14,0 0 3 14,0 0-23-14,6 0-34 13</inkml:trace>
    </iact:actionData>
  </iact:action>
  <iact:action type="add" startTime="125349">
    <iact:property name="dataType"/>
    <iact:actionData xml:id="d21">
      <inkml:trace xmlns:inkml="http://www.w3.org/2003/InkML" xml:id="stk21" contextRef="#ctx0" brushRef="#br0">18896 7429 1 0,'123'-4'2'1,"-10"-1"0"4,-3 2-2-4,-12-1 2 14,-16 4-4-14,-13 0 4 13,-11 0-4-13,-16 0 4 14,-13 0-3-14,-11 0 2 14,-11 0-2-14,-5 0 2 13,-2 0-1-13,0 0 4 14,0 0 1-9,0 0 4-5,0 0-1 14,0 0 8-14,-6 0-1 14,-11 0 3-14,-2 0-10 13,-10 0-2-13,-6 0-3 14,-6-4-2-14,-8 1-1 13,-4-6 2-13,-12 3-3 14,-4-4 4-8,-11 0-5-6,-10 2 2 13,-1 2 0-13,-16 6 0 14,-2 0 0-14,-9 0 0 13,-5 0 0-13,1 10-2 14,-1 9 4-14,-14 1-4 0,-12 3 4 13,-15 3-5-13,-17-3 6 20,-8-4-4-20,4 0 2 14,0-3-1-14,15-2 0 13,21-3 0-13,13-1-2 14,16-2 4-14,4 0-4 0,-1-1 3 12,1-1-1-12,8-5 0 14,2-1 0-14,13 0 0 14,6 0 0-9,7 0-1 10,6-5 2-15,10-1 0 0,5-2 1 12,8 0-2-12,7 2 1 14,8-1-1-14,5 3 1 14,9 1-1-14,1-1 3 13,10 1-1-13,3 1-4 0,6 2 5 19,2-2-6-19,0 2-4 14,0 0-2-14,0 0 1 0,4 0 4 13,15 0-1 1,22 0 4-14,24 0 1 0,26 0 1 13,16 0 3-13,9 0-3 14,0 2-1-14,-7 7 2 20,-2 1-2-20,0 0 0 13,2-1 0-13,3-1 0 0,4-1 2 13,4-2-2-13,7-2 1 14,6 1 0-14,0-2 1 13,-4 0-3-13,2-1 1 14,1-1 0-14,4 3 0 14,-10 1 1-9,-14 0-3-5,-16 2 4 14,-13-2-4-14,-15 0 4 13,-5 0-3-13,-12-2 2 14,-6 1-1-14,-12 2 0 14,-6-1 1-14,-7-2-2 13,-7 2 2-13,-3-2-4 0,-6 0 5 13,-2 0-3-8,-2-2 2 10,0 2 0-15,0-2 1 0,0 0-1 13,0 0 0-13,0 0 0 13,0 0 4-13,0 0-5 14,0 0 4-14,0 0-3 13,0 0 1-13,0 0-1 14,0 0 0-8,0 0 1-6,0 0-2 13,0 0 1-13,0 0 1 14,0 0-4-14,0 0 4 13,0 0-4-13,0 0 2 14,0 0-1-14,0 0-1 14,0 0 0-14,0 0 1 13,0 0-4-7,0 0 4-6,0 0 1 14,0 0-1-14,0 0 1 13,0 0 0-13,0 0 0 14,0 0 0-14,0 0 1 0,0 0 0 12,0 0 2-12,0 0-1 14,0 0-4-14,0 0 4 20,0 0-4-20,0 0 0 14,0 0 2-14,0 0 0 0,0 0 0 12,0 0 3-12,0 0-3 14,0 0 8-14,0 0-8 14,0 0 11-14,0 0-11 13,0 0 8-13,0 0-8 14,0 0 4-9,0 0-4-5,0 0 0 14,0 0 0-14,0 0 2 14,0 0-6-14,0 0 8 13,0 0-8-13,0 0 4 14,0 2 0-14,0-2-1 14,0 0 0-14,0 0 1 13,0 0-2-7,0 0-1-6,0 0 6 13,0 0-6-13,0 0 6 14,0 0-6-14,0 0 3 14,0 0 0-14,0 0 0 0,0 0 1 12,0 0 3-12,0 0-4 14,0 0 2-14,0 0 1 13,0 0-1-7,0 0-1-6,0 0 2 14,0 0-3-14,0 0 2 13,0 0-1-13,0 0 0 14,0 0-1-14,0 0 2 13,0 0-2-13,0 0 3 14,0 0-5-14,0 0 2 14,0 0-1-9,0 0 1-5,0 0-3 14,0 0 2-14,0 0 1 14,0 0-2-14,0 0 4 13,0 0-3-13,0 0 1 14,0 0 0-14,0 0 0 0,0 0 1 12,0 0-2-12,0 0 2 21,0 0-3-21,0 0 4 13,0 0 0-13,0 0 0 0,0 0 1 13,0 0-3-13,0 0 1 13,0 0-1-13,0 0 2 14,0 0-2-14,0 0 1 14,0 0 1-14,0 0 0 13,0 0 1-7,0 0-1-6,0 0-2 13,0 0 0-13,0 0 0 14,0 0-3-14,0 0-1 14,0 0 3-14,0 0 1 13,0 0-4-13,0 0 7 14,0 0-4-14,0 0 1 14,0 0 0-9,0 0-5-5,-6 8-19 14,-19 10-39-14,-13 12 4 13</inkml:trace>
    </iact:actionData>
  </iact:action>
  <iact:action type="add" startTime="129098">
    <iact:property name="dataType"/>
    <iact:actionData xml:id="d22">
      <inkml:trace xmlns:inkml="http://www.w3.org/2003/InkML" xml:id="stk22" contextRef="#ctx0" brushRef="#br0">7104 8175 1 0,'-2'0'2'1,"-1"0"-4"13,1 0 1-13,2 0 1 14,-2 0 0-14</inkml:trace>
    </iact:actionData>
  </iact:action>
  <iact:action type="add" startTime="129415">
    <iact:property name="dataType"/>
    <iact:actionData xml:id="d23">
      <inkml:trace xmlns:inkml="http://www.w3.org/2003/InkML" xml:id="stk23" contextRef="#ctx0" brushRef="#br0">9783 8349 4 0,'125'0'3'1,"7"0"1"0,8-16-3 12,1 1 0-12,-6 3 0 14,-9-1 2-14,-15 8-4 13,-14 0 2-7,-7 5-2 8,-12 0 2-14,-11 0-2 0,-7 6 1 13,-2 11 0-13,2-1 0 14,9 2 0-14,14 2-3 13,10-2 8-13,10-1-6 14,4-2 3-14,-3-3-3 14,-1-4 1-9,-5-5 0-5,-6-3-1 14,-5 0 1-14,-12 0 1 14,-7 0-1-14,-6 0 1 13,-2-7 0-13,-2-3 1 14,3 0-1-14,-1-1-1 13,-5-1 1-13,-6 5-1 14,-7 3 0-8,-6 1 0-6,-14 3-1 13,-8 0 1-13,-8 0-3 0,-6 0 5 13,0 0-2 1,0 0 4-14,0 0 3 0,0 0 5 13,-16 0 10-13,-5 0-12 14,-8 0-8-14,-7 0 0 20,-5 0-1-20,-3 0-1 13,-7 3 0-13,-5 6 0 0,-6-2 3 13,-12 0-3-13,-13 2 0 14,-17 3 1-14,-20 4-2 13,-18 2 2-13,-13 2-4 14,-11-2 6-14,-3 5-4 14,2-6 1-9,4 0 0-5,5-4-2 14,3-5 4-14,2-4-5 13,8-2 6-13,0-2-5 14,5 0 4-14,4 0-2 14,0 2 0-14,2 0 0 13,3 0 0-13,7-2 0 14,9 0 0-9,8 0-3-5,3 0 1 14,-2 0 4-14,2-12-2 14,1-8 1-14,7-4-1 0,9-1 2 12,5-2-1-12,-1 1 0 14,5 6 0-14,-2 3-2 14,-2 5 0-14,-5 7-2 13,-5 1-1-7,-3 1 4-6,-6 2-2 13,3-3 2-13,12-5 0 14,9 1 0-14,11-4 3 14,14 0-3-14,4 0 3 13,2 2-1-13,9 2-4 14,-3 4 1-14,4-1 0 13,2 0 2-7,-1 0-1-6,4-4 0 14,-1 0 1-14,5-4 2 13,3-1-2-13,2-1 4 14,4 1-3-14,5 1 3 0,3 3 0 13,6 6 3-13,2 0-3 13,2 4-5-13,0 0-3 14,0 0-12-9,9 0-1-5,27 11 15 14,12 9 0 1,17-1 2-15,7 4 0 0,1-2-1 12,8-5 2-12,0-6-2 14,16-6 0-14,18-4 4 13,13 0-4-13,16 0 3 14,13-7-3-8,6-5 2-6,1-1-2 13,4-1 1-13,-8 0-1 14,-8 0 0-14,-9 2 0 13,-14 2 1-13,-3 4-2 14,7 6 5-14,4 0-4 14,15 0 1-14,8 0-2 13,10 0 2-7,0 6-1-6,-4 4 0 14,-8 0 1-14,-15-1-2 13,-16-7 2-13,-8-2-2 0,-8 0 2 13,2 0-1 1,13-4 1-14,5-6-1 0,3 1 0 13,4-2 0-13,3 6-1 20,-5 1 4-20,-5 0-6 14,-13 4 6-14,-17 0-6 0,-17 0 6 12,-12 0-5-12,-14 0 2 14,-12 0 0-14,-15 0 0 14,-8 0 0-14,-8 0 0 13,-10 0 2-13,0 0-2 14,-5 0 2-9,0 0-4-5,0 0 3 14,0 0-2-14,0 2 1 14,0-2 0-14,0 0-2 13,0 0 4-13,0 0 1 14,0 0-3-14,0 0 10 14,0 0-9-14,0 0 6 13,0 0 0-13,0 0-1 5,0 0 1-5,0 0-1 13,0 0 6-13,0 0-6 14,0 0 9-14,0 0-10 14,0 0 4-14,0 0-8 13,0 0 3-13,0 0-2 14,0 0-2-14,0 0 0 14,0 0-1-9,0 0-2-5,0 0 5 14,0 0-6-14,0 0 3 13,0 0 1-13,0 0-3 14,0 0-6-14,0 0-12 14,-10 8-25-14,-16 15-10 13,-17 12-2-13</inkml:trace>
    </iact:actionData>
  </iact:action>
  <iact:action type="add" startTime="147432">
    <iact:property name="dataType"/>
    <iact:actionData xml:id="d24">
      <inkml:trace xmlns:inkml="http://www.w3.org/2003/InkML" xml:id="stk24" contextRef="#ctx0" brushRef="#br0">10151 10948 11 0,'0'0'7'15,"0"0"6"-14,0 0-11 14,0 0-2-14,0 0 0 13,0 0 0-13,0 0 0 14,0 0 0-14,0 0 0 0,0 0 0 13,0-2 0-13,0 2-8 13,0 0 7-7,0 0-4-6,20 0-1 14,18 0 6-14,20 7 3 13,16 4 1-13,13-3-2 14,4-1 1-14,7-3-2 13,0-4 2-13,0 0-1 14,5 0 2-14,-1 0-1 14,6-4-2-9,11-8 5-5,15-2-4 14,9-4 3-14,6 0-5 14,8-5 4-14,1 0-2 13,0 3-2-13,-9 3 0 14,-17 9 0-14,-21 6 0 13,-11 2 0-13,-10 0-1 14,-12 4 2-8,-7 8-3-6,-11 2 4 13,-2-3-4-13,-4 4 7 14,0-5-6-14,-2 2 2 13,-4-2-1-13,-9-1 0 14,-7-4 1-14,-14-1-2 14,-7 1 0-14,-9-4-1 0,-2-1 0 12,0 0 0-6,0 0 4-6,-25 0 9 14,-8 0 7 0,-13 0-11-14,-13 0-3 0,-3 0-4 13,-2 0 5-13,-6 0-4 13,-6 0-2-13,-6 0 1 14,-10 0 0-14,-6 0 0 14,-6 3-1-9,-5 1 0-5,-12 1 1 14,-10 0 0-14,-12 2 0 13,-6 1 0-13,-7 3 3 14,4-5-5-14,7-1 4 14,18-2-2-14,15-3 0 13,14 0 2-13,7 0-6 14,2 0 8-9,6 0-7-5,8 0 7 14,8-3-8-14,7 2 8 14,10-3-5-14,11 2 1 0,12 0 0 12,11 0 1 3,9-1-1-15,7 3 0 14,0 0-4-14,0 0-1 0,0-1-9 12,0 1 7-6,0 0-8-6,11 0 0 13,9 0 15-13,7 0 2 14,13 6-2-14,12-1 2 14,10-1-1-14,11-1 0 13,10-3 2-13,10 0 0 14,11 0-2-14,9-8-1 14,14-2 3-9,11-3-2-5,5 8 0 14,-3-2-1-14,-4 5 3 13,-7-2-6-13,-8 4 6 14,-7 0-6-14,-16 0 6 14,-13 0-3-14,-14 0 0 13,-13 4 0-13,-9 1-3 14,-9-1 6-9,-13-3-6-5,-7 1 6 0,-11 0-3 13,-7-2 2 2,-2 2-2-15,0-2 1 0,0 3 0 12,0-2-1-12,0 2 1 14,0-3-3-14,0 0 3 13,0 0-3-13,0 0 4 14,0 0-2-8,0 0 1-6,0 0-1 13,0 0 0-13,0 0 0 14,0 0 3-14,0 0-2 14,0 0 1-14,0 0 0 13,0 0 2-13,0 0-4 14,0 0 6-14,0 0-3 13,0 0-1-7,0 0-1-6,0 0-1 14,0 0 6-14,0 0-5 13,0 0 1-13,0 0 0 14,0 0-4-14,0 0 2 13,0 0 0-13,0 0-4 0,0 0-1 13,0 0 4-13,0 0 0 20,0 0-2-20,0 0 6 0,0 0-3 13,0 0 2-13,0 0-1 13,0 0-1-13,0 0 3 14,0 0 0-14,0 0-1 14,0 0 6-14,0 0-7 13,0 0 9-13,0 0-9 14,0 0 7-9,0 0-4-5,0 0 3 14,0 0-3-14,0 0-1 14,0 0-3-14,0 0 1 13,0 0-2-13,0 0 1 14,0 0-3-14,0 0 3 14,0 0-1-14,0 0 0 13,0 0 0-7,0 0 1-6,0 0 0 13,0 0-3-13,0 0 6 14,0 0-6-14,0 0 5 0,0 0-5 13,0 0 3 1,0 0 0-14,0 0-1 0,0 0 1 13,0 0 0-13,0 0 2 13,0 0-3-7,0 0 4-6,0 0-3 14,0 0 1-14,0 0-2 13,0 0 1-13,0 0-2 14,0 0 1-14,0 0 1 14,0 0-2-14,0 0 4 13,0 0-4-13,0 0 4 14,0 0-1-9,0 0 1-5,0 0 0 14,0 0 0-14,0 0 0 14,0 0-2-14,0 0 0 13,0 0-3-13,0 0 4 14,0 0-4-14,0 0-1 13,0 0 2-13,0 0-9 0,0 0-2 20,4 0-7-20,8 0-4 0,3 0 3 12</inkml:trace>
    </iact:actionData>
  </iact:action>
  <iact:action type="add" startTime="152772">
    <iact:property name="dataType"/>
    <iact:actionData xml:id="d25">
      <inkml:trace xmlns:inkml="http://www.w3.org/2003/InkML" xml:id="stk25" contextRef="#ctx0" brushRef="#br0">23958 9673 0 0,'0'0'0'1,"-2"0"0"13,0 0 0-13,-2 0 0 14</inkml:trace>
    </iact:actionData>
  </iact:action>
  <iact:action type="add" startTime="152851">
    <iact:property name="dataType"/>
    <iact:actionData xml:id="d26">
      <inkml:trace xmlns:inkml="http://www.w3.org/2003/InkML" xml:id="stk26" contextRef="#ctx0" brushRef="#br0">23958 9673 3 0,'-151'16'0'15,"122"-16"4"-14,-3 0-1 0,-1 0 1 13,-2 0 2 1,-3 0-6-14,-5-4 5 14,-3-1-2-14,-4-4 2 14,0-1-5-14,-6 2 3 13,-2-2-2-13,-7 0 4 5,-5 1-5-5,-3 2 0 13,-5 0-1-13,-8 4 2 14,-11-1-4-14,-5 4 7 14,-6 0-6 0,2 0 4-14,1 0-3 14,2-2 2-14,10 0-1 0,8 0 0 13,10-2 1-8,15 1-2-5,1 2 3 14,1-1-4-14,3 2 4 13,-10 0-4-13,0 0 2 14,-3 0 0-14,-4 3 0 14,3 8 0-14,6-2 0 13,8 3 0-13,7-1-2 14,9-1 4-9,5 3-6-5,9-4 7 14,8 3-6-14,3-2 3 0,6 0 0 13,1 0-3-13,5 0-3 13,2 6 6-13,0 3-7 14,0 4 6 1,0 5-2-15,0 1 1 13,0 3 2-7,0-1 0-6,4 0 1 0,1 1-1 12,1-2 0-12,1 0 1 14,4 0-3-14,0 0 1 14,3 0-2-14,1 0 3 13,1 3 0-13,-1-1 0 14,4 1 1-14,-6 6 1 14,0 0-1-9,0 0-1-5,0-1 1 14,1-2-2-14,1 1 2 13,1 1-2-13,0-3 1 14,2 3 0-14,2 1 0 14,0-3 1-14,4 0-1 13,-1-1 0-13,-1-4 0 14,0-3 2-9,-2-3-3-5,-1 2 5 14,0-5-5-14,-1 2 1 0,3 0 0 13,-2 2-2-13,-1 4 4 13,-3 1 0-13,4-2-1 14,-4 0-2-14,-1-3 3 13,-1 0-3 2,-2-3 2-15,-4-2 1 5,2-5-2-5,-3-2 0 13,4 0-2-13,-4 0 4 14,1 2-4-14,-3 0 4 14,5 2-4-14,-2 0 5 13,2 0-6-13,-1 0 3 14,0 0 0-14,0-4-2 13,-3-1 2-7,1-5-1-6,1-5 0 14,-2 1-2-14,-1 0 6 0,0 0-2 12,1 2 1-12,3 5-1 14,4-1 1-14,1 2-2 13,5-1 0-13,4 3 0 14,12-5 0-14,10-5 3 14,14-4 7-9,11 0-6-5,10-2 8 14,-2-10-9-14,4-2 3 13,1-1-5-13,10 4 0 14,10-4 1-14,10 6-1 14,-1-2 1-14,-2 4 0 13,-7 0-3-13,-10 3 1 14,-3-2 0-8,-6 2 0-6,-3 3 2 13,-6-1-1-13,-2 0 2 14,-2 2-4-14,1 0 2 13,10 0-1-13,-1 0 1 14,2-5-2-14,3 1 1 14,-6-1 0-14,-6-5 2 13,-4-1-1-13,-7-1 1 5,-8 3 0 9,-7 0-2-14,-16 1 2 0,-11 2 2 13,-11 4-4-13,-4 1 8 14,-3-2 3-14,-2-2 2 13,2-2-2-13,0-1-7 14,-2-1 3-14,0-2-4 14,0-1 5-9,0-4-7-5,0-2 6 14,0-6-5-14,-2-4-1 13,-2-4-1-13,-1-6 2 14,-2 0-2-14,3 1 4 14,1-2-2-14,3-2-1 13,0 0-2-13,0-2-4 14,0 1 4-9,0 2 1-5,0 0 0 14,0 2-1-14,0 1 2 14,0 2 1-14,0-2 2 13,0-1-3-13,0 0 4 14,0 2-4-14,-8 2-1 13,-1 0-1-13,-3 1-3 14,-3 0 0-14,-3 1 2 5,-4 0 2-5,0-3-4 13,-3 5 8-13,1 0-6 14,-3 2 4-14,0 0-3 13,0 5 1-13,-4-2 0 14,-3 4 0-14,-1 2 0 14,-3-1-3-14,-5 6 6 13,1-3-6-7,-2 4 6-6,-5 1-7 14,-3 2 4-14,-2 1 0 13,4 2-2-13,-2-1 2 14,-1-2-1-14,0 3 5 13,-7 3-8-13,-8 3 5 14,-3 1-4-14,-4 0 5 14,-2 0-2-9,2 0 0-5,1 0 0 14,-1 0 0-14,-2 1 0 13,-2-1 0-13,-8 0 1 0,-5 0-2 13,-1 0 2 2,-4 0-2-15,-1 4 1 13,0-1 0-13,1-3 0 0,3 0 0 13,5 0 0-8,10 0 3-5,8-12-6 14,1-2 7-14,6 0-8 14,-1 0 7-14,3 3-5 13,-2 1 2-13,1 3 0 14,5 0-1-14,2 2 4 14,8-2-6-14,3 3 6 13,9 2-6-7,9 0 4-6,9 0-2 13,12 2 1-13,4 0 0 14,2 0-2-14,0 0-3 14,0 0 0-14,0 2-5 13,0 22 8-13,0 13 1 14,-3 4-2-14,1 0 3 14,0-2-1-9,2-6-1-5,0-1 2 14,0 0-1-14,0 0 0 13,0 6-1-13,4 3 2 0,5 2-3 13,1 5 4-13,3 1-2 14,0 2 1-14,5 2 0 13,-2-2 0-13,-3-5 0 14,1 0-1-9,-4-11 0-5,3 0 0 14,1-5-4-14,1-2 5 14,4 2 0-14,-1-2 0 13,-1 2 0-13,4 0 0 14,-2-2 0-14,1 2 0 13,3-2-2-13,2 3 4 14,-4-6-8-8,4 1 7-6,0-4-2 13,-1-4-1-13,1 0 0 14,-1-6 0-14,3 0 2 14,4-1-3-14,4-5 6 13,6-2-2-13,3 0 0 14,8-3 4-14,6-1-5 13,6 0 4-7,15 0-3-6,7 0 3 0,1 0-4 13,-2 0 0-13,2 0 0 13,-4 0 2-13,6 0-6 14,7 0 8-14,-1 0-6 13,1 0 3-13,-2 0-2 14,-1 0 1-14,-2 0 0 14,1 0-3-9,-7 0 6-5,-2 7-6 14,-10 1 6-14,-7-3-6 13,-8 2 6-13,-2-2-3 14,-2 0 0-14,0-1 0 14,4 0 0-14,-3 0 2 13,-6 4-4-13,-7 1 0 14,-3 0 2-9,-2-1-3-5,1 1 2 14,5 0 2-14,3-3-2 14,-1-2 2-14,2-4-1 13,-2 0 3-13,-8 0-3 0,-3 0 5 13,-7-4-4-13,-3-4 4 14,-6-2-4-14,-4-1 2 20,-6-1 0-20,-4-5 1 0,1-1-3 12,-1-6 2-12,1 0-1 14,0-2-2-14,-1-3 6 14,2 0-5-14,1-4 1 13,3 0-1-13,-2-2-1 14,-1 0 1-14,-1 4 1 13,2-5-4-7,-2-1 4-6,3-2-5 14,-3-3 6-14,-2 2-7 13,-4 1 3-13,3 1 1 14,-3 0 2-14,3 1-1 14,-3 4-1-14,0 1 3 13,0 2-6-13,0 2 8 0,0 2-10 19,0 1 10-19,-3 0-5 14,-4 1 1-14,1-1-2 14,-1 2 1-14,1 0 0 0,-2 2-2 12,0-2 4-12,-1 3-5 14,-5 0 0-14,-1-4 2 13,-5 0-1-13,-5 2 2 14,-2-2 0-8,-8 2-1-6,-3 2-1 13,-4-3 4-13,-8 2-5 14,-1 0 6-14,2 3-5 13,-2 3 6-13,-3 0-6 14,-4 5 3-14,-2 3-1 14,0 0 0-14,0 5 0 13,9 0-1-7,4 1 3-6,3-4-6 13,1-1 7-13,3 3-6 14,0-4 5-14,-3 3-2 14,-3-2 0-14,-4-4 0 13,2 0-2-13,-8 1 4 14,2-2-4-14,-4 2 5 0,-2 2-6 19,-2 2 5-19,-5 3-5 14,-5 2 3-14,-3 0-1 0,-8 0 0 12,-6 0 1-12,-7 2-1 14,-6 5 3-14,-6 9-4 14,-6 0 4-14,1 3-4 13,4 2 2-13,9-1-2 20,13 0 2-20,8 2 0 0,13-3-1 13,1-5 2-13,5-1-4 14,6-4 6-14,4-4-5 13,7 2 4-13,11-5-2 14,10-1 2-14,11-1-2 14,5 0 3-14,6 0 0 13,0 0 1-7,0 0-3-6,0 0-2 13,0 0 4-13,0 0-6 14,0 0 0-14,0 0 2 14,0 0-2-14,0 0 3 0,0 0-1 12,0 0 0-12,0 0 0 14,0 0-3-14,-2 0 4 13,2 0-9-7,0 2 3-6,0 3-3 14,0 2-1-14,0 8 1 13,0 4-27-13,0 2-30 14</inkml:trace>
    </iact:actionData>
  </iact:action>
  <iact:action type="add" startTime="166400">
    <iact:property name="dataType"/>
    <iact:actionData xml:id="d27">
      <inkml:trace xmlns:inkml="http://www.w3.org/2003/InkML" xml:id="stk27" contextRef="#ctx0" brushRef="#br0">23406 8344 6 0,'0'0'1'1,"0"0"8"13,-3 0-3-13,3 0-2 0,-2 0-1 13,2 0-2-13,-2 0-2 13,0 0 1-13,-4 12-1 14,-11 20-5-14,-9 21 6 14,-10 22 1-9,-13 19 1-5,-4 15-1 14,-5 3 2-14,0 1-2 13,-2-7 2 2,6-12-5-15,2-14 4 14,15-11-2-14,10-20 2 0,14-14-4 12,9-15 2-12,4-11-2 14,0-6 1-9,0-3 1-5,0 0 5 14,0 0 1-14,0 0 10 14,0 0-5-14,0 0 10 13,0 0-2-13,0-3 5 14,0 1-6-14,0 0-6 14,0 0-2-14,0 2-9 0,0 0 3 19,0 0-3-19,0 0-2 13,0 0 2-13,-3 0-2 14,3 0 1-14,0 0-4 14,0 0 3-14,0 0-6 0,0 0 4 12,0 0-8-12,0 0 3 14,0 0-22-14,0 13-10 13,-5 2-3-7</inkml:trace>
    </iact:actionData>
  </iact:action>
  <iact:action type="add" startTime="167002">
    <iact:property name="dataType"/>
    <iact:actionData xml:id="d28">
      <inkml:trace xmlns:inkml="http://www.w3.org/2003/InkML" xml:id="stk28" contextRef="#ctx0" brushRef="#br0">22563 9180 16 0,'0'0'13'1,"0"0"-5"0,0 0-6 12,0 0-2-12,0 0 0 14,0 0-4-14,0 0 2 13,0 0-6-13,0 6 5 14,0 6-6-14,0 10 9 14,0 7 1-9,0 6 2-5,0 3-1 14,-7 5 3-14,-1 1-3 13,-4-5 0-13,3 2-4 14,3-5 6-14,1-2-5 14,1-4 2-14,-1-6-2 13,3-4 2-13,0-6-1 14,2-5 0-9,0-4 3-5,0-3-6 14,0-2 6-14,0 0 0 14,0 0-2-14,0 0 7 13,0 0-2-13,0 0 4 0,0 0 2 13,0 0-3-13,0 0 1 14,0 0-10-14,13-6 7 13,23-10-7-7,18-6 0 8,27-7 2-14,25 0-2 14,10-5 0-14,9-4 1 14,-1-3-1-14,-8 6 3 0,-9-1-2 12,-14 5 0-12,-18 7 1 14,-20 7 0-14,-19 5 0 14,-19 9-1-9,-9 3 3-5,-8 0-2 14,0 0-1-14,0 0 6 13,0 0-3-13,0 0 3 14,0 0-6-14,-2 0 0 14,-2 3 1-14,2 0-4 13,-2 6 1-13,0-4-3 14,-1 1 1-9,3 0-4-5,0-2 6 14,2-2-6-14,-2 2 6 0,-3 3-7 13,-4 0 3-13,-4 7-19 13,-7 0-31-13</inkml:trace>
    </iact:actionData>
  </iact:action>
  <iact:action type="add" startTime="177362">
    <iact:property name="dataType"/>
    <iact:actionData xml:id="d29">
      <inkml:trace xmlns:inkml="http://www.w3.org/2003/InkML" xml:id="stk29" contextRef="#ctx0" brushRef="#br0">27612 9906 0 0,'-67'0'0'1,"0"-2"1"0,0 2 2 12,-1 0-3-12,-15 0 1 14,-11 0-3-14,-13 0 4 13,-14 3-4-7,-5 4 4-6,-8-3-2 14,-7 4 0-14,2-2 0 13,-4 1 0-13,6 0 0 14,6-2 0-14,11 0 1 14,13-3-2-14,14-2 5 13,14 0-4-13,15 0 1 20,8 0 1-20,4-8 2 14,1-8 0-14,0 0 1 0,-5 0-2 13,-4 0 4-13,2 4-4 13,-5 2-3-13,1 0 1 14,6 0-3-14,0-1 3 13,8 3-2-13,10 2 1 0,4 1 0 20,10 2 1-20,10-1 3 13,6 4-7-13,3 0 5 14,3 0-4-14,2 0-1 0,0 0 3 12,0 0-3-12,-4 0-2 14,-6 11 1-14,-3 15 4 14,-5 2-1-14,1 0 3 13,-2-2-4-7,1-2 5 8,-1-4-4-14,1-2 1 14,0-2 0-14,0-2 1 0,2 0 1 13,3-3-4-13,-2 2 5 13,1 0-6-13,-1 0 6 14,3-1-6-14,1-2 3 14,5 1-1-9,1 1 0 10,0 1-5-15,3 6 6 0,-2 3-2 12,0 4-2-12,1 3 8 14,-1 8-8-14,0 1 6 14,-2 4-2-14,2 2 0 13,-2 0 0-13,-3 0 0 0,3 0 2 19,0-2-5-19,2-2 4 14,4-3-2-14,0-5-3 14,0-2 1-14,14 0 0 13,5 2 0-13,4 1 3 14,4 1 0-14,0 1 0 0,4 0 4 13,-2-1-7-13,0-2 7 13,-2-3-4-7,-6-3 0-6,2-4-1 13,-3-3-2-13,-5-5 3 14,1-2 2-14,-3 1-1 14,1-6-2-14,-3 1 3 13,3 0-4-13,-1-2 4 14,2 0-2-14,5-3 0 13,7 2 4-7,7-1-1-6,11-4-1 14,5 0 1-14,8 0-2 13,3 0 3-13,1 0-3 14,0 0 2-14,-2 0-1 13,1 0-1-13,-3 0-1 0,4 0 0 13,8 0 1-13,16 0-1 14,24 11 6-9,12-2-6-5,12 1 1 14,6 3 4 0,1-6-9-14,-3 1 8 14,-4-2-4-14,-7-1 1 14,-11-5 0-14,-7 3 0 0,-6-3 1 12,-7 0 0-12,-5 0 0 14,-16 0 3-9,-8 0-3-5,-9 0-4 14,-4 0 4-14,-5 0-3 14,-3 0 1-14,-3 0 0 13,-7 0 0-13,-5 0 4 14,-6 0-8-14,-6 0 9 14,4 0-3-14,4-3 7 13,10-9 1-7,8-8-6-6,4 3-1 13,-4 3-3-13,-12 2 3 14,-6 6-6-14,-12 3 6 14,-3 0-4-14,-6 0 4 13,-1 2-2-13,-3-1 2 0,-2 2-1 13,0-2 8-13,0-2-3 13,0-1 9-7,0-10-9-6,2-7 2 14,7-6-9-14,-2-11 0 13,4-4-1 2,0-10 1-15,1-1 0 14,-2-4 0-14,2 0-2 0,-3 2 5 12,-3 3-7-12,-4 6 9 14,-2 2-10-9,0 5 5-5,0 5 0 14,0 0 0-14,-2 3-2 14,-9 0-1-14,0 0 6 13,0 1 2-13,2-6-4 14,0 0 4-14,0 4-3 13,0-1 6-13,3 3-5 14,-6 6-3-8,1 2 1-6,0 3-1 13,0 2 3-13,-2 2-2 0,-1 0 1 13,-1 0 4-13,-3 5-5 13,-1-1-1-13,0 1-1 14,-4 5-2 1,-4 0-2-15,-8 2 4 0,-11-3 0 12,-8 6-1-6,-6-1 4-6,-7 0-3 14,-1 0 4-14,0 2-5 13,-1-3 3-13,2 3-1 14,-7-2 0 0,1-1 0-14,-8-3-1 0,-4-2 5 13,-4 0-8-13,-2-4 10 14,-7 2-10-9,-4 1 8-5,-6 2-8 14,-6 5 4-14,3 2 0 13,-2 0-1-13,1 0 1 14,1 0-4-14,3 7 8 14,8-7-8-14,11 0 7 13,11 0-4-13,11 0 1 14,5 0 0-14,6 0 0 4,3 0 0-4,2 0-2 14,1 0 4-14,2 0-6 14,-4 0 7-14,-2 0-7 13,1 9 4-13,-10-1 0 14,1 0 0-14,-3 0-3 14,-8 4 0-14,3 1 3 13,-5-1 0-7,-1 7 1-6,9-1-3 13,7 0 2-13,12-4-2 14,9-2 2-14,10-1 0 14,14-6-1-14,8-3 1 13,7 0-3-13,0-2 7 14,0 0-9-14,0 0 5 0,0 0-1 19,0 0-6-19,0 5 2 0,-4 7 0 13,-3 8 5 1,-4 8-1-14,-7 7 2 0,0 9-4 13,2 3 6 2,3-3-4-15,1-6 2 13,6 0-2-13,0-4-4 14,6 1 5-14,0 4-3 4,0 0-3-4,0 2 5 14,6 4-4-14,14 1 2 14,7-2-6-14,4 2 8 13,5-4-5-13,2 0 3 14,2-2-1-14,-2-4 1 14,4-2 3-14,1 0 0 13,1 0-1-7,1 1 4-6,-5-3-3 13,0-4 1-13,-5-2-2 14,-1-5 1-14,-5 0-3 14,-2-3 3-14,-3-4 0 13,-1-3 0-13,-3 0 0 14,4-1-1-14,1 0 2 13,1 2-1-7,6-2 1-6,-1 0-1 0,6 2 0 13,6-2 2-13,8-2-2 13,11-1 2-13,10-3 1 14,1-3-3-14,10 1 3 13,6-2-2-13,11 0-1 14,23 0 2 1,14 0 2-15,5 0-4 4,5 0 0-4,0 0-1 14,-2-2 4-14,-2-2-6 13,-14-1 6-13,-8-2-4 14,-15 3 1-14,-9 0 0 14,-9 0 1-14,-5-1-1 13,-3-2 0-13,-2 2 2 14,0 2-2-8,1-1 1-6,-6 0-2 13,-6 2 4-13,-14 1-4 14,-6 1 1-14,-13 0-1 13,-6 0 1-13,-6 0 0 14,-8 0-3-14,1 0 6 14,-3 0-8-14,-1 0 9 0,6 0-4 12,-3 0 0-6,1 0 0-6,-3 0 1 13,-3 0 0-13,-1-11 6 14,8-5-3-14,5-6 4 14,0-4-7-14,2-2 5 13,0 2-5-13,-1-1 2 14,4-2-3-14,3-2-2 14,4-2 0-9,-2 0 2-5,-2-1 0 14,-2 4 1-14,-6 1-2 13,-1 2 5-13,-5 2-8 14,-6 4 4-14,1 1 0 14,-8-2 0-14,0 1 0 13,-2-2 0-13,0 0 2 14,0-2-6-9,-9-1 8-5,-9 2-8 14,-2-3 6-14,-2 1-6 0,-5 0 6 13,-4 1-2-13,-2-4 2 13,-4 5-2-13,4 2 0 14,2 2 4-14,2 0-7 13,2-3 8-13,1-2-6 14,-1-1 3-8,0-2-1-6,2-2 2 13,-1 0-3-13,1 2 0 14,1 4 3-14,2 2-6 14,-3 3 6-14,-2 1-6 13,-4 2 0-13,-5 2 2 14,-9 4 1-14,-3 2-3 13,-10 6 0-7,-3 2 0-6,1 0 0 14,2 0 6-14,0 0-8 13,-4 0 8-13,-3 0-4 14,-1 0 1-14,1 0 0 13,7-12 3-13,-2-2-1 14,4-1 0-14,0-5 0 0,4 1-1 19,2 1 1-19,0 2-4 14,1 2 4-14,1 2-4 0,-8 6 2 12,-7 2-3-12,-8 4 3 14,-9 0-4-14,-12 0 2 14,-5 8 4-14,-13 6-5 13,-4 2 8-13,3-4-7 14,4-2 4-9,11-4-2-5,9-2 0 14,6-4 0-14,8 0-4 14,7 0 8-14,7 0-4 13,12 0 2-13,14-4-4 14,11 1 3-14,11 0-2 14,6 3 1-14,5 0-19 13,0 3-61-7</inkml:trace>
    </iact:actionData>
  </iact:action>
  <iact:action type="add" startTime="181615">
    <iact:property name="dataType"/>
    <iact:actionData xml:id="d30">
      <inkml:trace xmlns:inkml="http://www.w3.org/2003/InkML" xml:id="stk30" contextRef="#ctx0" brushRef="#br0">27581 8678 0 0,'0'-5'5'15,"2"-4"-3"-8,5 4 3-6,-5 0 11 13,-2 5-11-13,0 0 7 14,0 0-7-14,0 0 11 0,0 0-16 13,0 0 2-13,0 0-2 13,0 0-7-13,-6 7-7 14,-15 17 6-14,-10 13 7 13,-15 16 2-7,-10 7 2-6,2-2-1 14,0-2-4-14,3-6 4 13,2 1-2-13,-4 3 0 14,-5 2 1-14,-9 6-1 14,0-6 0-14,5-4 4 13,6-8-2-13,13-9-4 14,15-12 4-9,5-9-2-5,12-5 1 14,4-6-1-14,5-3 2 14,2 0-2-14,0 0 4 13,0 0-2-13,0 0 2 14,0 0-4-14,0 0 4 0,0 0-2 13,0 0-3-13,0 0 1 20,0 0 0-20,0 0 0 0,0 0-2 12,-6 0 2-12,-8 7-22 14</inkml:trace>
    </iact:actionData>
  </iact:action>
  <iact:action type="add" startTime="182432">
    <iact:property name="dataType"/>
    <iact:actionData xml:id="d31">
      <inkml:trace xmlns:inkml="http://www.w3.org/2003/InkML" xml:id="stk31" contextRef="#ctx0" brushRef="#br0">26346 9974 4 0,'87'-16'3'1,"15"-15"3"0,10-3-5 0,-3-5-1 11,-2-4 0-11,-11 4 2 14,-11 5-4-14,-16 7 6 13,-18 7-4-13,-18 6 1 14,-14 5 6-14,-15 9 0 14,-4 0 4-14,0 0 5 13,0 0 7-7,0 0 5-6,0 0-12 14,0 0-2-14,0 0-11 13,0 0-3-13,0 0-1 14,0 0 1-14,0 0-11 13,0 0 2-13,0 0-9 14,0 0-4-14,0 12 14 14,0 2-3-9,0 9 10-5,0 7-12 14,0 2 0-14</inkml:trace>
    </iact:actionData>
  </iact:action>
  <iact:action type="add" startTime="183015">
    <iact:property name="dataType"/>
    <iact:actionData xml:id="d32">
      <inkml:trace xmlns:inkml="http://www.w3.org/2003/InkML" xml:id="stk32" contextRef="#ctx0" brushRef="#br0">26614 9122 1 0,'0'0'4'1,"0"0"-2"0,0 0 3 19,0 0 12-19,0 0-10 0,0 0-7 12,0 2 0-12,0 0-5 14,0-2 4-14,0 5-5 14,-2 4 4-14,-8 8 4 13,-5 12 2-13,-6 7-4 14,-3 12 2-14,-5 6 1 14,-5 7-3-9,3 4 0-5,-2 0 2 14,6-7-2-14,8-9 3 13,2-10-5-13,9-9 5 14,-1-7 0-14,4-6-3 14,1-5 1-14,-1-3-1 13,3-4 1-13,0 1-1 14,0-2 3-9,0-2-3-5,2 3 3 14,0-5-3-14,0 1 1 14,0 1-1-14,0-2 1 13,0 4-1-13,0 1 0 0,-2-2 2 13,-1-1-4 1,3 0 7-14,0 1-10 0,0-3 10 20,0 2-4-20,0-2-1 0,0 0 4 12,0 0-4-12,0 0 0 14,0 0 0-14,0 0-5 14,0 0 4-14,0 0-5 13,0 0 6-13,0 2-6 14,0 1 6-14,0 1 0 13,5 4 1-7,1 0-2-6,1 1 2 14,4 3-3-14,2-2 4 13,0 0-2-13,5 0 2 14,1-1 1-14,0 0-3 13,2-1 7-13,-1-1-6 14,4 0 1-14,3 1 4 14,-1 0-6-9,3 1 1-5,-4-4 1 14,-4 1-3-14,-4 0 1 0,-5 0 0 12,0-3 0-12,-3 4-1 14,-1-3 0-14,-2 0 1 14,-2-2-4-14,-1-2 8 13,-3 0-3-13,0 0 1 14,0 0 0-9,0 0 0-5,2 0 1 14,-2 0 1-14,0 0-3 14,0 0 7-14,0 0-7 13,0 0 3-13,0 0-3 14,0 0 4-14,0 0-4 14,6 0 0-14,23-4 2 13,18-18-1-7,22-12-2-6,16-7-1 13,0 0 0-13,1-1-4 14,-3 1 4-14,-2 5-10 14,-10 4-2-14</inkml:trace>
    </iact:actionData>
  </iact:action>
  <iact:action type="add" startTime="191196">
    <iact:property name="dataType"/>
    <iact:actionData xml:id="d33">
      <inkml:trace xmlns:inkml="http://www.w3.org/2003/InkML" xml:id="stk33" contextRef="#ctx0" brushRef="#br0">11635 10742 4 0,'-10'-7'7'1,"1"4"10"13,2 1-9-13,4 0 1 14,3 2-7-14,0 0-4 13,0 0 2-13,0 0 0 14,0 0-1-8,-2 0 1-6,0 0-1 13,0 0-3-13,-2 0 3 14,1 0-6-14,3 0 5 13,-6 0-1-13,-6 0 3 14,-3 4 3-14,-10 2-2 14,1-2 4-14,-3-2-4 13,-9 1 6-7,5-3-3-6,-2 0 0 14,2 0-3-14,2 0 8 13,6 0-4-13,1 0-2 14,0-3 4-14,-1-3-6 13,-1 0 9-13,-1-2-9 0,1 2 4 13,-3 0-4 2,0 2-1-10,1 4 0-5,1 0 0 0,-4 0-1 13,2 0 0 2,-6 0 1-15,-1 4 0 0,-1 2-2 12,-7-2 5-12,-3-2-4 14,-7 0 4-14,-1 0-5 13,-7 0 3-13,-2-2-1 14,0 0 0-8,-1 0 0-6,0 0 0 13,6 0 2-13,5 0-2 14,3 0 3-14,5 0 0 13,1 0-1-13,1-4 0 14,2 0 1-14,1 0-1 14,-1-2-1-14,-2 4 1 13,-7 0-3-7,-7 2 6-6,-10 0-10 13,-8 0 6-13,2 0-2 14,6 2 1-14,6 9 0 14,-1 3-1-14,8 0 1 13,-2 9-4-13,1 5 5 0,5-2-4 13,-5 6 5-13,1-4-4 20,-3-2 2-20,-2 2 0 0,2-6 0 13,5-1 1-13,7-3-3 13,10-6 5-13,7-2-6 14,9-3 5-14,3 4-4 14,3-1-2-14,1 3 4 13,3-2-2-13,1-3 2 14,0-2 0-9,5-2 0-5,0 0-3 14,-1 2 3-14,1 1-1 14,-4 8-4-14,1 3 4 13,1 7-1-13,-3 0 2 14,5 3-1-14,-3 2 1 14,3-2-1-14,-2 0 4 13,2 0-6-7,2-2 5-6,0 3-6 13,0-1 6-13,0 2-4 14,0-2 2-14,0-2-1 0,0-2-2 13,0-4-3-13,8 2 4 13,6 0 2-13,-3 6-2 14,4 2 4-14,-1 4 1 13,3-2-2-7,-1-2-2-6,3-1 1 14,-2-4 0-14,1 2-1 13,7-5 3-13,1 3-6 14,3-2 9-14,4 3-5 13,-2 3 3-13,6-3-1 14,-2 3-2-14,3 0 0 14,4-6 0-9,1 2 0-5,-1-7 1 14,1-3 2-14,-1-2 0 13,3-3-2-13,1-2 2 14,8-4-3-14,4-4 1 14,8 0 0-14,10 0 0 13,2 0 3-13,5-9-4 0,2-6 1 19,-6-1 0-19,0-2-1 14,-8 1 1-14,-9 3-1 0,-8 1 0 13,-2 4 0-13,-6-1-1 13,3 3 2-13,2-2-2 14,3 4 4-14,-1-4-6 14,-1 3 4-14,-2 2-3 20,-2 3 3-20,-4 1-2 0,-1-3 1 12,-8 3 0-12,-1-2 0 14,-8 2 1-14,-1 0-3 14,-3-2 5-14,0-3-6 13,1 2 6-13,4-6-3 14,6-4 0-14,0-3 2 14,1-4-1-9,-1 0 1-5,-2-3-2 14,-4 2 2-14,-2-1 0 13,-7 4 0-13,-3 0-1 14,-2 0-1-14,-3-1 3 14,-4 2-2-14,-4-4 1 13,-2-1 6-13,0-1-8 0,0-3 10 19,0-8-9-19,0-7 5 14,0-2-2-14,0-6-3 0,0 1 0 13,0-1 0-13,-4 3 0 13,0 2 1-13,-1 4 1 14,-2 1-2-14,-4 2 3 13,0-1-1-13,0 2 0 21,-4 2-2-21,1 2-1 0,-4 1 0 12,0 6-2-12,-1 1 2 14,-6 2-2-14,0 4 1 14,-6-2 2-14,-4 3-4 13,-6 1 5-13,-3 0-2 14,-1 2 0-14,0 2 0 13,-4-3 1-7,5 4 2-6,-1 1-6 14,3 0 9-14,2 1-8 13,1-4 5-13,0 1-4 14,-1-2 2-14,-1 1 1 0,-1-2-2 12,2 1 2-12,-1 4-4 14,4-2 8-14,-3 3-12 20,0 4 9-20,-5 0-6 14,3 5 0-14,-3 0 3 0,1 0-1 12,-3 0 1-12,-5 3-1 14,1 4 0-14,-9 6-3 14,0-1 7-14,0 2-6 13,2-2 3-13,6-3-2 20,10 0 4-20,5-3-2 0,3-1 0 13,0 4 0-13,1-1-2 14,-3 7 4-14,-4 0-7 13,3 8 5-13,-6 4-3 14,-1 1 1-14,-4 2 0 14,6-3 1-14,2-8 0 0,8-5 0 19,6 0 2-19,4-2-6 13,-1 1 8-13,3 2-6 14,-2 6 0-14,0 2 1 14,1 4 0-14,4 1 1 0,-1-2-1 12,5 0 0-12,-1-4 1 14,5 1 0-14,3-4-1 13,0 2 2-7,-2 2-3 9,2 1 3-15,1-1-1 0,-1-1 1 12,-2 0 0-12,4 0 0 14,0-5 1-14,-1 2-4 14,5-8 6-14,-2 0-6 13,2-6-2-13,0 2 4 14,0-2-6-9,0 6 1-5,0 3 1 14,0 4 1-14,2 6 2 14,7 1 4-14,-1 7-5 13,-2-3 6-13,3 2-5 14,-3-4 2-14,-2 1 0 13,2-4 0-13,-2-3 1 0,0-3-1 20,-2-6 0-20,1-1-2 13,1-2 4-13,-2 0-5 0,2 2 0 13,2 0 3 1,0 12-9-14,-6 1-22 0</inkml:trace>
    </iact:actionData>
  </iact:action>
  <iact:action type="add" startTime="203902">
    <iact:property name="dataType"/>
    <iact:actionData xml:id="d34">
      <inkml:trace xmlns:inkml="http://www.w3.org/2003/InkML" xml:id="stk34" contextRef="#ctx0" brushRef="#br0">7630 10864 10 0,'-13'-6'3'1,"4"-1"12"13,-1 0-10-13,2-1 4 14,1 0-6-14,-1-2-1 13,-4-1 2-13,1 2-3 14,-5-1 4-14,1 0-4 0,-1 0 1 13,1 3 0-13,-4 2-1 13,2 3 2-7,-3-3 1-6,-1 3 0 14,-1-3-4-14,0 1 1 13,-2 1 1-13,-3-2 4 14,-2-3-6-14,0 1 4 13,-7 0-4 2,3-1 0-15,-3 2 0 0,1 1 0 19,1 0-2-19,2-2 5 0,3 2-6 13,0-1 6 1,1 2-4-14,-1-3 2 0,-5 0-1 13,1-1 0-13,-7-1 0 14,-2 0 0-14,-3 1 0 13,-2-2 0-13,-4 2 0 14,-3-1 0-9,0 4 4-5,2-2-8 14,0 1 5-14,3 2-1 14,5 3 0-14,-2-3 1 13,4-1-3-13,5 0 6 14,-1 1-7-14,2 1 7 14,0-1-8-14,1 4 5 0,-3-2-2 12,3 2 1-6,-2 0 0-6,6 0-1 13,2 0 2-13,0 0-3 14,5 0 4 1,-3 5-5-15,3 1 4 13,-3-1-1-13,-2 2 0 0,2-2 0 13,2-1 0-13,4 0 1 14,0 3-3-9,1 3 3-5,2-1-5 14,2 6 3-14,1-3 0 13,3-2 1-13,0 2 0 14,1 2-1-14,-3 4 0 14,-7 3-1-14,2 4 2 13,-6-4-2-13,3 0 4 14,0-5-3-9,0-2 5-5,-3 0-4 14,0-2 0-14,4 0 0 14,-2-2 0-14,7 0 1 13,5-3-5-13,-1-2 8 0,2 4-9 13,-1-1 9-13,-1 4-8 13,1 1 5-13,1-1-1 14,-2 2 0-8,1-4 0-6,2 4-1 13,2-2 4-13,0 2-7 14,1 1 6-14,2 1-5 14,-5-1 4 0,2 4-1-14,0 1 0 0,-1 5 0 13,1 1 0-13,-3-1 0 13,2 1-2-7,1-2 5-6,1-2-6 14,1-2 5-14,0-4-4 13,5 2 2-13,-2 1-2 14,2-1 2-14,0 0-1 13,0 0 0-13,0-3 0 14,0 3-1-14,0-1 2 14,0-1-4-9,7-1 4-5,-2 0 0 14,-1-1 0-14,3 1 0 0,-3-1-1 13,2 3-2-13,2 4 1 13,1 6 4 2,1-5-3-15,2 7 2 0,-1-8-2 12,-3-3 1 3,1-2 0-15,-1 0-1 5,-2 1 1-5,-2-1 0 13,3 1 2-13,-3 1-4 14,6 0 4-14,-4 3-3 13,3-2 1-13,3 6 0 14,-2 1 0-14,5 4 0 14,2 2 0-14,-5 4 3 13,2 2-7-7,-1-1 8-6,-1-4-7 13,-3-5 4-13,-1-1-2 14,2-4-2-14,-4-1 3 14,3 0-4-14,2-1 3 13,3-3-1-13,1 1 0 14,3-4 1-14,3 1 2 14,-2-2-1-9,6-1 0-5,4-1 0 14,0 1 2-14,2-5 0 0,-2 0-1 12,0 0 1-12,2-4 0 14,0 1 0-14,5-2 2 14,1-1-3 0,4 2 0-14,1 0-1 0,5 0 1 13,2 2-2-8,2-2 2-5,1 1-4 14,-6-3 7-14,4-1-8 14,-2-1 6-14,2 0-3 13,3 0 1-13,3 0 0 14,7 0 0-14,1-6 0 14,5-6 1-14,3 0 0 13,-5 2-2-7,-1-2 1-6,-3 3 0 13,-5-6 2-13,0-2 1 14,-8 3-2-14,-2-5-1 14,-6 3 1-14,-4 2-1 0,-7 2 0 12,-2 3 2 3,-2 1-3-15,-3 3 4 13,3-2-6-13,-2 0 3 5,1-2 0-5,3 2 1 14,0-1-1-14,1 0 0 13,1-2 3-13,2-1-7 14,0-1 8-14,3-4-5 13,1 0 4-13,2-3-3 14,1-1 1-14,0-3 2 14,3-1 0-9,1 1-1-5,-3-3 1 14,-6-1-1-14,1 1-2 13,-7-2 2-13,-3 5 1 14,-4-2-3-14,-6 6 4 14,-5 8-3-14,-4-1 1 13,-4 4 8-13,-1-2-8 0,-2-3 9 19,0 0-11-19,0-8 9 14,0 0-9-14,0-8 3 14,0-2-3-14,0-4 2 13,0-3-2-13,-2-2 0 0,-12 0-2 13,-6-3 6 2,-7 7-7-15,-2 3 8 0,-2 2-8 12,0 8 6-6,0-4-2-6,2 3 1 13,0 0-2-13,4 0 0 14,-2 0 5-14,2 1-7 14,1-3 5-14,0-3-2 13,-1 1 1-13,3 0-2 14,-1-2 1-14,2 0-1 13,-2 1 0-7,1 4 2-6,-1 3-7 14,4 1 10-14,0 6-10 13,2 1 8-13,1 1-3 14,3 3 1-14,-1 1 0 14,1 0 0-14,-1 1-1 13,3 0 0-13,-2-1 4 0,0 0-8 19,0-1 10-19,-6-2-11 0,-3-1 8 13,2 1-3-13,-2-2 0 14,1 1 2 0,2-1-2-14,-1 2 0 0,-1 0-2 13,2 2 5-13,-2 2-6 13,1-1 2-13,1 2-1 14,-2 0 0-8,-6 4 1-6,1 1 0 13,-8 2 1-13,-1 0-1 14,-5 0 4-14,-3 0-6 13,1 0 6-13,-7 0-5 14,-3 0 4-14,-5-2-2 14,-6-3 1-14,2 3-1 13,-1-1 0-7,5-1 3-6,5-3-2 13,3 3 1-13,7-1-2 14,-1 3 0-14,1 2 0 14,2 0 0-14,-3 0-2 13,1 0 2-13,5 0 0 0,-4 0-3 13,3 0 8-13,1 0-10 14,1 0 10-9,-5 4-10-5,4 3 7 14,-1 2-2-14,-2-4 0 13,4 6 0-13,0 3-2 14,3 1 2-14,4 2-2 14,2-3 3-14,8-2-5 13,-2-3 6-13,1 0-3 14,-2 1 1-9,0-1 0-5,-3 3 0 14,0 3 0-14,-2-1-3 14,1 1 5-14,0 4-6 13,1-3 8-13,5 0-8 14,1 0 5-14,4-2-1 14,2 0 0-14,1-2-1 13,6-2 0-7,0-2 0-6,1 2-1 13,-2 0 4-13,0 4-4 0,-1-2 5 13,1 1-3-13,0-3 0 14,5-1-1-14,-1 1 1 13,1 2-4-13,2 2 3 14,0 3 2-14,0-2-6 13,0-1 6-7,0 1-3-6,0-1 0 14,0 0 2-14,0 0-3 13,5 2 3-13,-1 1-2 14,1 3 7-14,0-3-8 13,-3 4 6-13,0-4-4 14,0 5 3-14,2 1-3 14,1-2 1-9,-1 4 0-5,1 1 0 14,0 0 1-14,-1-1-3 13,-2 3 5-13,4 3-5 14,-3-2 4-14,3 3-4 14,2-3 1-14,-2 3 1 13,3-1-3-13,2-2 3 14,0 0-1-8,0 0 1-6,1 2-2 13,1-1 2-13,-3-1-4 0,4-1 6 13,-3-1-2-13,-1-3 0 13,-2-2 0-13,3 2 0 14,-4 3 2-14,0-2-4 14,0 1 6-14,-3-2-8 13,0 3 8-7,3-1-6-6,-2-1 2 13,2 1 0-13,-1 1 0 14,3-3-3-14,0 0 2 14,0-2-1-14,-1-2 1 13,1 0-1-13,3-2 1 14,-4-2 0-14,3 0 1 14,1-2 0-9,-1 5 0-5,3-4 0 14,-1 5 0-14,3-2-1 13,1 0 3-13,-1 3-4 14,1-5 3-14,-1-2-2 0,0-2-3 13,0-3-2-13,-1-2 0 13,1 2 5-13,4-1 1 14,2 0-1-9,7-1 0-5,4-2 2 14,8 2 0-14,1-3 0 14,5 1-1-14,2 0 3 13,4-1-2-13,-3 0-1 14,-2-2 0-14,-3-2-2 13,-9 0 4-13,-1 0-7 14,-1 0 10-8,-1 0-6-6,8 0 1 13,3-2-1-13,10-13 1 14,6-2 0-14,6-4 0 14,5-1 3-14,1 1-6 13,4-4 7-13,0-3-5 14,-5 4 2-14,-6 1-1 13,-10 0 0-7,-5 5 0-6,-10 4-1 14,-3 0 2-14,-1-2-3 0,-1 0 4 12,6-4-4-12,-1-2 4 14,0 0-2-14,1-2 1 13,-4 0-2-13,3 0 1 14,-1 0 0-14,0 2-1 14,-3 2 5-9,-1 1-7-5,-3 4 6 14,-3 0-5-14,0 1 4 14,-5 0-2-14,3 0 1 13,0-2-1-13,-2 0 0 14,1-6 2-14,3-2-3 13,2-2 6-13,5-8-9 14,2-1 8-8,0-1-8-6,-3-1 4 13,-4-1 0-13,-4 5 0 14,-9 3 3-14,-5 6-1 13,-6 7-1-13,-4 5 6 14,-1-1-6-14,-2 3 3 0,0-1-2 13,0-1-2 1,0-1 0-8,0-3 0-6,-7-4 0 13,-4 0 2-13,-2-3-2 0,-3-1 3 13,1 2-6-13,-8 3 4 14,1-3-2-14,-5 4 1 13,-7-3 0-13,1 1 0 14,0 2 2-14,-1 0 0 14,5-2 1-9,0 4-6-5,3-2 8 14,1 3-6-14,0-5 1 13,4 3 0-13,-2-3 1 14,3-1-1-14,-2 2 1 14,-3-3 0-14,1 2-1 13,1 2 4-13,0 0-6 14,4 1 3-9,-1 3-2-5,-1 3 1 14,4 3-2-14,-3-3 2 14,2 4 0-14,-4 0-2 13,-1 1 4-13,-4-2-4 14,-4-2 7-14,-2 1-5 0,-3-2 1 13,-1-3-1-13,-2 2 0 20,-1-3 0-20,5 4 0 0,1-1 2 12,3 2-4-12,4 0 6 14,1 0-8-14,1 0 8 14,0 1-6-14,-3-4 2 13,-1 1 0-13,-2 2 0 14,-6-1 2-14,2-1-4 13,-3-1 6-7,-4 1-8-6,-1 2 8 14,1-1-8-14,-1 4 6 13,1 1-2-13,1-1 0 14,2 6 0-14,3-1-3 13,3 0 6-13,2 2-7 14,2 0 6-14,-4 0-5 14,-3 0 3-9,-7 0 0-5,-3 0 1 14,-6 0-1-14,-6 0 0 13,8 2 2-13,2 0-3 0,9-2 4 13,7 0-5-13,8 0 6 14,-1 0-6-14,4 0 3 13,2 0-1-13,1 0 0 14,-3 0 0-8,4 0-1-6,-1 0 4 13,1 0-8-13,3 0 9 14,3 0-8-14,5 0 3 13,-2 0-4-13,6 0-22 14,-5 18-90-14</inkml:trace>
    </iact:actionData>
  </iact:action>
  <iact:action type="add" startTime="237646">
    <iact:property name="dataType"/>
    <iact:actionData xml:id="d35">
      <inkml:trace xmlns:inkml="http://www.w3.org/2003/InkML" xml:id="stk35" contextRef="#ctx0" brushRef="#br0">13618 10144 9 0,'0'0'0'1,"0"0"0"13,0 0-4-13,0 0 3 14,0 0-3-14,0 0 4 13,0 0 0-13</inkml:trace>
    </iact:actionData>
  </iact:action>
  <iact:action type="add" startTime="237739">
    <iact:property name="dataType"/>
    <iact:actionData xml:id="d36">
      <inkml:trace xmlns:inkml="http://www.w3.org/2003/InkML" xml:id="stk36" contextRef="#ctx0" brushRef="#br0">13820 10048 0 0,'76'-44'6'15,"-3"-7"-5"-14,-6 4 3 14,-7-1-3-14,-12 5-1 13,-13 12 0-13,-10 7 2 0,-12 11 0 13,-11 9-1 2,-2 4-2-10,0 0-6-5,0 0-2 14</inkml:trace>
    </iact:actionData>
  </iact:action>
  <iact:action type="add" startTime="237932">
    <iact:property name="dataType"/>
    <iact:actionData xml:id="d37">
      <inkml:trace xmlns:inkml="http://www.w3.org/2003/InkML" xml:id="stk37" contextRef="#ctx0" brushRef="#br0">13512 10229 5 0,'-15'4'1'1,"13"-4"9"13,2 0-2-13,0 0 10 14,20-23-11-14,29-21 5 13,24-18-11-13,28-11-1 14,10-8 0-14,5 3-2 14,-2 2 2-9,-10 11 0-5,-14 14-3 14,-18 16 6-14,-26 14-7 13,-21 12 4-13,-15 9-5 0,-10 0-11 13,0 0-13-13,-2 16 23 14,-23 9 6-14,-8 4 0 13,-7 7 0-13,-11 6 5 14,-5 5-5-9,-6 4 5 10,-9 6-4-15,-8 1 4 0,-1-2-5 13,-2-6 1-13,6-8 2 13,14-14-1-13,15-7 1 14,20-13 0-14,14-7 7 14,13-1 3-14,0 0 9 13,0-1-8-7,31-30-11-6,15-11 0 13,19-11 0-13,20-8-5 14,4 3 7-14,5 3-10 14,-1-1 4-14,-6 6 0 13,-10 10 1-13,-23 14 0 14,-19 8-2-14,-22 12 1 14,-11 6-1-9,-2 0 2-5,0 0-1 14,-13 0-9-14,-18 4 10 13,-19 21 3-13,-8 8-2 14,-6 6 0-14,-1-2 0 14,7 1 3-14,7-6-3 0,4-1 0 12,7-5 0-12,6-4-2 14,13-9 3-9,7-4-3 10,12-6 2-15,2-3-1 0,0 0 0 13,10 0-11-13,27-27 0 13,13-11 11-13,15-11 3 14,9-1 1-14,-7 8-4 13,-7 7 1-13,-11 8-1 14,-17 9 0-8,-15 8 0-6,-11 8-1 13,-6 2-3-13,0 0-5 14,-4 0-23-14,-23 22 24 14,-8 13 8-14,-12 2 7 13,-4 5-7-13,-3 1 0 14,-2-5 2-14,3-1 0 13,-3 0 1-7,1-1 0-6,1 0-5 14,5-4 4-14,6-8-2 13,19-10 0-13,15-8 0 0,9-6 4 13,0 0-4-13,7 0-1 13,28-18 1-13,19-16 12 14,22-14-12-14,4-8 6 14,-2 4-6-9,-11 5 0-5,-18 13 1 14,-18 17-1-14,-15 8 0 14,-9 5-4 0,-7 4 1-14,0 0-13 0,0 0 11 13,-14 0 5-13,-8 14-2 13,-2 7 4-13,-5 6 0 14,2-2-2-8,4-4 1-6,3 0-2 13,3-4 3-13,1-2-4 14,7-5 6-14,0-3-7 13,7-2 4-13,-1-3-1 14,3 0 0-14,0 3-2 0,0 4-7 13,0 2-16-13</inkml:trace>
    </iact:actionData>
  </iact:action>
  <iact:action type="add" startTime="248627">
    <iact:property name="dataType"/>
    <iact:actionData xml:id="d38">
      <inkml:trace xmlns:inkml="http://www.w3.org/2003/InkML" xml:id="stk38" contextRef="#ctx0" brushRef="#br0">19360 12022 1 0,'87'7'0'1,"-7"-1"0"13,-2-2 4-7,0-2-3-6,2-2 3 13,5 0 2-13,2 0-2 14,0 0 5-14,-5 0-8 0,1 0 0 13,2 0 1-13,2 0 1 13,0 0-3 2,1 5 1-15,-3 3 1 13,4-3-2-13,3 4 0 5,5 1 2 10,7 1-5-15,-2 1 6 0,-2 2-6 12,-6-1 6-12,-2-3-5 14,-6-1 2 0,-1-1 0-14,-5 0 0 0,-2-3 0 13,-2-3 2-13,-1-2-1 14,4 0-1-9,4 0 5-5,8 2-8 14,9-2 4-14,4 0-1 14,8 0 0-14,2 0 0 13,2 0 0 2,2-2 2-15,-5-8-6 13,-5 0 8-13,-10 3-6 0,-9 4 4 13,-9 3-2-7,-9 0 0-6,-2 0-2 13,-6 0 2-13,-8 0 0 14,1 0 0-14,-4 0 3 0,-1 0-3 12,7 0 2-12,2-7 2 14,10-3-4 1,1-1 4-15,-3 0-4 13,-3-1 0-13,-11 5 0 5,-11-2 4-5,-17 5-5 13,-13 3 3-13,-10 1-1 14,-3 0 2-14,0 0 1 14,-9 0 2-14,-9-2 5 13,-11-5 5 2,-11-1-15-15,-14-2 5 0,-4 0-6 13,0 2 6-8,0-4-3-5,0 4-3 14,0-2 3-14,-2 2-3 13,-7-1 0-13,-6 0 1 14,-14-1-4-14,-13 0 6 14,-14-2-7-14,-11-2 8 13,-9 2-8-13,-10-2 8 14,-8 2-7-9,-2 1 5-5,5-1-2 0,6 7 0 13,10-1 2 2,7 4-4-15,11 2 4 0,3 0-6 12,-2 0 7-12,-11 0-6 14,-8 6 1-14,-12 4 1 14,-9 2 1 0,-4 0 0-14,-5-4-1 5,-6 4-2-5,-1-1 2 13,6-2 1-13,2-1-4 14,11 0 2-14,9-4 0 14,5-4 2-14,13 0 0 13,17-4 0-13,14-14 2 14,8 0-1-14,8-2 2 13,6 2-5-7,2 2 5-6,7 2-1 14,-1 1-2-14,8 8 0 13,1 3-1-13,9 2 0 14,7 0-2-14,9 0 6 13,16 0-6-13,7 0 8 14,6 0-10-14,0 0-2 0,0 0-9 13,19 0-3-8,17 6 19-5,18 8 1 14,22-4 1-14,24 1 1 14,18-8-2-14,11-1 2 13,6-2 0-13,-6 0-4 14,-3 0 2-14,3 0-1 13,-4-5 0-13,0-4 0 14,3 4-1-8,3-1 3-6,10 6-4 13,3 0 4-13,10-1-4 14,5 1 3-14,1 0-1 14,-4 0 1-14,-13 0-1 13,-14 1 0-13,-9 12-1 14,-6-1-2-14,-7-2 6 13,4-2-3-7,3-2 3-6,9-2-3 14,2-2 0-14,-5-2 0 0,3 0 0 12,-1 0 2 3,3 0-5-15,4 0 8 0,0 0-9 12,-3 0 9-12,-9 0-8 14,-7 0 4-14,-13 0-1 14,-7 0 0-9,-10 2 0-5,-7-2-1 14,-3 0 3-14,-3 0-3 13,-5 0 3-13,-2 0-3 14,-8 0 3-14,-12 0-3 14,-11 0 1-14,-10 0-1 13,-5 0 1-13,-3 0 0 14,1 0-2-9,5 0 3-5,1 0-4 14,0 0 5-14,2 0-6 14,-2 0 5-14,-7 0-1 13,-2 0 0-13,-7 0 0 14,-2 0-2-14,0 0-8 14,0 0 3-14,-9 0 1 0,-18 0 6 19,-10 1 0-19,-19 5 6 13,-15-1-6-13,-10 1 1 0,-8 2-2 13,-3-1 4-13,3-2-3 14,-4 1 2-14,-5-4-2 13,-10-1 2-13,-9 2 2 14,-6 1-4-14,-4 0 0 13,-9 3 0-7,0 0 0-6,-2-3 0 14,-1 2 3-14,2-4-5 13,2-2 6-13,2 0-7 14,4 0 6-14,-1 0-3 13,-3-2 0-13,-8-8 1 14,-11 0-1-14,-8-2 0 14,-7 2-1-9,0 0 3-5,6 1-3 14,10 2 6-14,8-3-7 14,16 0 4-14,11 0-2 13,8 1 0-13,8-3 0 0,-4 3-3 13,-6 1 6-13,-3-1-7 13,-3 6 8-13,5-2-8 14,11 2 6-8,13 1-2-6,17 0 2 13,21-1 0-13,14 1 4 14,14 2-6-14,13-2 8 13,3 2-5-13,5 0-3 14,0 0-2-14,0 0 1 14,0-1-7-14,11 1 0 13,10 0-2-7,16 0 10-6,19 0 2 14,22 0 0-14,15-4 2 13,6-2 1-13,3-2-7 14,-2 2 4-14,-4-1-2 13,-7 2 0-13,-2 1 0 14,-4 0-1-14,4 0 2 14,13-1-3-9,20 1 5-5,14 3-5 14,13 1 5-14,14 0-6 0,0 1 4 12,5 13-1-12,-2 3 0 14,-11-4 0-14,-8 0-1 14,-13-5 3-14,-3-6-4 13,-2-2 5-13,11 0-3 14,9-9 2-9,12-6-1-5,10 1-1 14,0 4 1-14,3 2-2 14,-7 4 1-14,-14 1-3 13,-12 1 6-13,-16 0-6 14,-10 1 5-14,-8-5-2 14,-3-4 0-14,1-1 0 13,-3 2 0-7,-2 2 0-6,-9 5 0 13,-8 2 2-13,-1 0-6 14,-6 9 6-14,-3 7-6 14,-7 4 1-14,-8-2 1 13,-9 0-1-13,-11-2-1 14,-9-7 3-14,-10 2 0 13,-5-5-2-7,-6-4 6-6,-4-1-4 14,-2-1 3-14,0 0 2 0,0 0 2 12,0 3 1-12,0-3 2 14,0 2-4-14,0-2 2 14,0 0-3-14,0 0-8 13,0 0 4-13,0 0-1 14,0 0 2-9,0 0-2-5,0 0 1 14,0 0 0-14,0 0-1 14,0 0 1-14,0 0-4 13,0 0 8-13,0 0-4 14,0 0 2-14,0 0 2 13,0 0-4-13,0 0 1 14,0 0-1-8,0 0 1-6,0 0-2 13,0 0 4-13,0 0-4 14,0 0 4-14,0 0 0 14,0 0-1-14,0 0 3 13,0 0 0-13,0 0-3 14,0 0 4-14,0 0-6 13,0 0 5-7,0 0-3-6,0 0 1 0,0 0-1 13,0 0-3-13,0 0 1 13,0 0-1-13,0 0 1 14,0 0 0-14,0 0-1 13,0 0 4-13,0 0-6 14,2 0 0-14,1 0 3 14,-3 0-6-9,2 0 6-5,-2 0 1 14,0 0-1-14,0 0 4 14,0 0-3-14,0 0 3 13,0 0-2-13,0 0-3 14,0 0 1-14,0 0 0 13,0 0-2-13,0 0-2 14,0 0 0-8,0 0-6-6,0 0-6 13,0 0-35-13</inkml:trace>
    </iact:actionData>
  </iact:action>
  <iact:action type="add" startTime="252774">
    <iact:property name="dataType"/>
    <iact:actionData xml:id="d39">
      <inkml:trace xmlns:inkml="http://www.w3.org/2003/InkML" xml:id="stk39" contextRef="#ctx0" brushRef="#br0">24242 8272 1 0,'2'-9'2'1,"-2"6"8"0,0 0-6 12,0 2 10-12,0 1-7 14,0 0 4-14,0 0-11 13,-4 0-1-13,-4 4-4 14,0 24-5-14,-10 16 10 14,-6 16 0-9,-5 10 4-5,-2 4-3 14,-3 5 2-14,-2-1-1 13,0 2-3-13,3 2 2 14,0-5 0-14,-1 1-1 14,1-8 3-14,2-6-5 13,2-5 7-13,0-8-8 14,6-5 5-8,1-6-2-6,6-6 0 13,3-9 1-13,4-10-1 14,0-4 2-14,5-8-3 0,2-3 6 12,0 0-5-12,2 0 4 14,-6 3-4-14,0 2 1 14,-3 3-1-14,3 3 0 13,-2-4 0-7,6 0 0-6,2-7 1 13,0 0-3-13,0 0-1 14,0 0 0-14,0-21-28 14</inkml:trace>
    </iact:actionData>
  </iact:action>
  <iact:action type="add" startTime="253218">
    <iact:property name="dataType"/>
    <iact:actionData xml:id="d40">
      <inkml:trace xmlns:inkml="http://www.w3.org/2003/InkML" xml:id="stk40" contextRef="#ctx0" brushRef="#br0">23570 9124 18 0,'-6'-6'32'1,"3"6"-19"13,3 0-13 2,0 0-5-15,0 0-2 0,0 0-2 12,0 0 8-6,0 0-2 9,0 0-2-15,0 1 5 0,0 13 0 12,0 7 6-12,0 5-6 14,0 12 8-14,0 10-7 13,-12 12 2-13,-13 11-3 14,0 4 0-14,-2 2-3 14,6-2 3-9,2-5 3-5,9-8-2 14,2-12-2 0,8-10 2-14,0-10-2 14,0-11-2-14,0-7 3 0,12-3 0 13,1-6 9-13,7-3 2 13,12 0-9-13,9-15 15 14,18-25-11-9,9-10 3-5,9-7-6 14,8 1-3-14,2 2 1 14,-3 4 0-14,-8 4 0 13,-12 6 0-13,-20 10 4 14,-17 7-1-14,-15 13 11 14,-12 6-8-14,0 4 16 0,0 0-7 12,0 0 6-6,0 0-11-6,0 0-2 13,0 0 1-13,0 0-10 14,-2 0 0-14,2 0 6 14,0 0-12-14,0 0 8 13,0 0-4-13,0 0-1 14,0 0-2-14,0 0 0 14,0 0-2-9,0 0 5-5,0 0 3 14,0 0-6-14,0 0 10 13,0 0-4-13,0 0 0 14,0 0 1-14,0 0 0 14,0 0-2-14,0 0 6 13,-2 0-5-13,2 0-1 14,0 0 6-9,0 0-12-5,0 0 8 14,-3 0-4-14,3 0 1 0,0 0-3 13,0 0 2-13,0 0-7 13,0 0 9-13,0 0-8 14,0 0 7-14,0 0-2 14,0 0-1-14,0 0 4 13,-7 0-8-7,-6 9-25-6,-7 10-38 13,-1-5 11-13</inkml:trace>
    </iact:actionData>
  </iact:action>
  <iact:action type="add" startTime="254362">
    <iact:property name="dataType"/>
    <iact:actionData xml:id="d41">
      <inkml:trace xmlns:inkml="http://www.w3.org/2003/InkML" xml:id="stk41" contextRef="#ctx0" brushRef="#br0">26377 8398 4 0,'7'0'25'6,"-7"0"-17"-5,2 0 0 14,-2 0-5-14,0 0-3 13,2 0 4-13,-2 0-2 14,0 0 2-14,0 0-2 14,0 0 1-14,0 0-2 13,-7 0-2-13,1 0-4 14,-6 12-5-9,-9 17 10-5,-10 12 1 14,-12 15 2-14,-10 11 1 14,-3 5 0-14,0 2-1 13,2 0-3-13,3-4 3 14,-2 1-3-14,-3-1 0 13,-2 0 1-13,-2 2 2 14,6-6-3-8,10-1 0-6,5-12 4 13,13-7-7-13,6-9 5 14,9-9-4-14,2-9 2 14,4-3 0-14,1-9 0 13,4-2 0-13,-2-3-2 0,2-2 4 13,0 0 4-13,-2 0-4 13,2 0 6-7,0 0-3-6,0 0 2 14,0-2-1-14,0-8-6 13,0-1-1-13,0-1-8 14,0-1 9-14,-2 3-15 13,-1-2-26-13</inkml:trace>
    </iact:actionData>
  </iact:action>
  <iact:action type="add" startTime="254890">
    <iact:property name="dataType"/>
    <iact:actionData xml:id="d42">
      <inkml:trace xmlns:inkml="http://www.w3.org/2003/InkML" xml:id="stk42" contextRef="#ctx0" brushRef="#br0">25468 9053 13 0,'-5'-3'4'1,"1"1"2"13,0 0-1-13,-2 2 3 14,6 0 6-14,0 0 0 13,0 0 3-13,0 0-17 14,3 0 0-14,2 5-15 14,-1 15 10-9,-2 15 5-5,-2 7 3 14,0 6-3-14,0 5 3 13,-6 5-2-13,-10 0 0 14,-1-5 0-14,0-2 3 14,5-7-7-14,0-5 5 13,5-2-2-13,1-4 0 14,4-2 0-9,-1-2-2-5,3-6-1 14,0-2 3-14,0-5-5 14,0-6 4-14,7-5 2 0,-1-1 3 12,1-2-3 3,5-2 2 0,5 0 2-15,10 0-5 0,10 0 9 12,13-16-7-6,6-5 5-6,6-4-6 13,5-5 3-13,2 2-4 14,7-5 2-14,1-4 1 0,4 1-2 13,0-2 6-13,-10 1-6 13,2 1 9-13,-8 0-10 14,-8 2 4 1,-5 2-3-15,-15 4 4 4,-12 6-5-4,-4 9 6 14,-8 4 0-14,-9 6-6 13,-1 3 5-13,-3 0-4 14,0 0-2-14,0 0 1 14,0 0-3-14,0 0-1 13,0 0 1-13,0 0 1 14,0 0 2-9,0 0-4-5,0 0 2 14,0 3 2-14,0 6-5 14,0 6-1-14,0 2 6 13,0 0-8-13,0-1-44 14</inkml:trace>
    </iact:actionData>
  </iact:action>
  <iact:action type="add" startTime="261087">
    <iact:property name="dataType"/>
    <iact:actionData xml:id="d43">
      <inkml:trace xmlns:inkml="http://www.w3.org/2003/InkML" xml:id="stk43" contextRef="#ctx0" brushRef="#br0">13182 12859 9 0,'-10'-5'8'1,"-1"-3"-3"13,-3-1-4-13,3 4-2 0,-3-4 2 13,1 0-4-13,-1 0 6 13,4 0-3-13,-1-3 1 14,1 3 0-14,2 1 4 14,-1 2-4-14,2 0 1 13,2 4 0-7,3 2-4-6,0 0 2 14,2 0 0-14,0-2-4 13,0 2 0-13,0-2 3 14,0 2 0-14,0 0 0 13,0 0 1-13,0 0-4 14,0 0 8-14,0 0-3 14,0 0-1-9,0 0 5-5,0 0-4 14,0 0 1-14,0 0-2 13,0 0 2-13,0 0-5 14,0 0 6-14,0 0-5 14,0 0 4-14,0 0 0 0,0 0 0 12,0 0 2 3,0 0-3-15,0 0-1 4,0 0 5-4,0 0-5 14,0 0 3-14,0 0-1 14,0 0-3-14,0 0 1 13,0 0-3-13,12 0-6 14,7 4 9-14,10 4 2 14,7 1 0-14,4-2-1 13,7 3 0-7,2-1 1 8,3-1 1-14,0 2-2 0,2-5-1 13,2 4 0-13,4-4-1 14,7-1 3-14,9-2-2 13,6 1 0-13,5-3 4 14,2 0-2-14,3 0 0 14,-3 0-2-9,2 0 2-5,3 0-2 14,-3 0 0-14,3 0 1 13,-5 0 2-13,-2 0-5 0,-6 0 5 13,-6 0-4-13,3 0 3 14,7 1-2-14,1 6 0 13,9-2 2-13,-2 4-2 14,1 1 1-9,4-5-3-5,2 2 6 14,3-3-7-14,-3-4 8 14,-4 0-5-14,-5 0 1 13,-6 0 2-13,-2 0-3 14,-1-4 0-14,-2-1 2 14,-1 0 0-14,-6 3-2 13,-4-3 5-7,-3 3-4-6,2-1 0 13,-1-2 3-13,4 4-3 14,5-2 3-14,-1 2-3 14,-1 1 0-14,-1 0-2 13,-4 0 5-13,5 0-7 0,4 0 6 13,7 0-5-13,8 0 2 20,5 0 0-20,7 0 0 0,-2 0 0 13,0 0-1 1,-5 0 5-14,-5 0-8 0,-8 0 9 13,-7-3-9-13,-6 2 7 13,-4-3-3-13,1-3 1 14,7 1-1-14,2 3 0 14,3 1 1-9,3 2-3-5,-2 0 4 14,-1 0-4-14,2 0 2 13,-2 0-1-13,0 2 1 14,0 0 0-14,-4-1 0 14,1-1 1-14,-7 0-2 13,-1 0 2-13,-7 0-2 14,-8-3 3-8,0-4-6-6,-5 3 4 13,1 3-1-13,-4-1 1 14,0 2 0-14,-5-2-1 0,-4-1 5 12,-3 1-8 3,-1 0 8-15,-2 0-7 0,-3-2 7 13,-6 2-5-13,-2 0 1 20,-3 1 0-20,-7 1 0 0,-3-3 0 12,-5 3-3-12,-3 0 6 14,0 0-7-14,0 0 8 14,0 0-9-14,0 0 5 13,0 0 0-13,0 0 2 14,-3 0 4-14,-3-2 10 14,-5-2-9-9,-5-2 4-5,-3-2-11 14,-4-2 6-14,-6-2-3 13,-2 0-2-13,-10-1-1 14,-5 2 0-14,-10 1 0 14,-9-2-2-14,-1 4-2 13,-3-2 8-13,-1-2-8 14,3 0 9-9,-1 0-6-5,-4-2 1 14,-2-1 0-14,-4 1 0 14,-2 1 1-14,0 1-4 13,2 0 7-13,-2 1-8 14,1 6 7-14,-5 3-8 14,-1 2 5-14,-2 0 0 0,2 0-1 19,10 0 1-19,-1 0-1 0,3 0 1 12,-6 0-4-12,-4 0 4 14,0 6-2-14,-7-1 1 14,1 0-2-14,0-1 4 13,-2-1-1-13,-1-1 0 14,1 1 0-14,2-3-1 13,-1 0 5-7,3 0-8-6,0 0 7 14,0 0-6-14,-6 0 3 13,-7 0-1-13,-3 0 1 14,0 0-2-14,3 0 0 13,-5 0-5-13,-6 2 6 14,-9 6-2-14,-7 2-2 0,-1 0 2 19,3 0 2-19,0 2 1 14,3 4-2-14,4-2 0 13,-1 0-3-13,9-2 5 14,2-4-3-14,4-4-1 0,5-2 6 13,8-2-4-13,11 0 2 13,6 2 0-13,3 0-2 20,4 0 4-20,3 1-4 14,1 0 6-14,7 1-9 14,1-2 9-14,1 1-8 0,5-1 7 12,-2 1-3-12,4-1 0 14,2 5 0-14,0-4-2 14,8 1 4-14,-3 2-5 13,4 1 6-7,5-2-6-6,4-1 6 13,3 0-3-13,3-2 0 14,6 0 1-14,1-2 0 14,6 2-1-14,1-2 5 13,1 2-4-13,0-2-2 14,4 0 2-14,0 0-5 0,2 0 3 19,0 0 0-19,0 0-1 0,0 0-1 13,0 0 1-13,0 0-5 13,0 0 2-13,2 0-12 14,21 0 6-14,10 3 11 14,16 0 4-14,18-1-1 13,12 0 0-13,4-2 0 14,7 0-3-9,-3 0 2-5,0 0-1 14,-4 0-1-14,-2 0 3 14,2 0-5-14,0 0 2 13,4-2 0-13,7-1 3 14,8 1-3-14,3 2 0 13,-1 0 2-13,-6 0-5 14,-4 0 6-8,-3 0-5-6,0 0 4 13,4 0-3-13,-1 0 2 14,-1 0-1-14,3 0 0 13,-3 0 1-13,1 0-3 0,2 0 5 13,-3 7-6-13,3 0 6 14,-2 2-5-14,0 2 3 20,8-4-1-20,10 5 0 14,4-2 1-14,3-4-3 0,2 2 6 12,4-5-8-12,0 1 8 14,0 0-8-14,-7-3 8 13,-16 2-6-13,-10-1 2 14,-14-1 0-14,-13 3 0 20,-12-1 0-20,-13-1-2 0,-11-2 6 13,-14 0-7-13,-7 0 8 13,-8 0-5-13,0 0 4 14,0 0 7-14,0 0 5 14,0 0-5-14,0 0-1 13,0 2-10-13,0-2 1 0,0 0 4 19,0 0-6-19,0 0 3 14,0 0-2-14,0 0 2 0,2 0-1 13,-2 0 2 1,0 0-3-14,0 0 1 0,0 0 3 13,0 0-5-13,0 0 4 14,0 0-3-14,0 0 2 13,0 0-2-7,0 0 2-6,0 0-2 13,0 0 6-13,0 0-6 14,0 0 6-14,0 0-4 14,0 0-2-14,0 0 4 13,0 0-4-13,0 0 1 14,0 0 0-14,0 0-1 14,0 0 4-9,0 0-8-5,0 0 10 14,2 0-11-14,-2 0 11 13,0 0-9-13,0 0 3 14,0 0 0-14,0 0 0 0,0 0 2 13,0 0-6-13,0 0 9 13,0 0-10-13,0 0 11 20,0 0-8-20,0 0 2 14,0 0 0-14,0 0 0 0,0 0 0 13,0 0-2-13,0 0 6 13,0 0-8-13,0 0 6 14,0 0-6-14,0 0-1 13,0 0-3-13,0 0-11 14,2 0-8-8,7 0-7-6,0 0 3 13,2 2 0-13</inkml:trace>
    </iact:actionData>
  </iact:action>
  <iact:action type="add" startTime="266822">
    <iact:property name="dataType"/>
    <iact:actionData xml:id="d44">
      <inkml:trace xmlns:inkml="http://www.w3.org/2003/InkML" xml:id="stk44" contextRef="#ctx0" brushRef="#br0">12302 12548 31 0,'-2'0'10'1,"-9"-5"-7"13,-14-1-3-13,5 2 0 14,-7 0 0-14,3 0 0 13,-7-3 0-13,-2 4 3 14,-2-6-3-14,-4 4 2 14,-3-2 0-9,-6 2 1-5,-7-1-3 14,-8 2 2-14,-10 0-1 0,-10 1 0 12,-8 2 1 3,-5-2 0-15,5 3-2 0,6 0 0 13,7 0 4-13,6 0-6 13,-1 0 2-13,-3 4 0 14,-1 7 0-9,-8-4 2-5,-2 2-6 14,2-5 8-14,1-1-8 14,3 2 8-14,5-5-4 13,1 2 2-13,-2 0-2 14,6-1 0-14,5 1 0 14,5 2 2-14,10-1-1 13,5 1-2-7,-2 0 4-6,4 1-5 13,1 0 6-13,10-3-4 14,-5 1 1-14,9 1 2 14,2-1-3-14,-6 4 0 13,4 0-3-13,-2 3 4 14,-7 7-3-14,3-3 4 14,-4 7-5-9,1-1 3-5,5 2-1 14,6-2 1-14,2 2-2 13,6 1 1-13,3-2 0 0,1 4-4 13,1 2 9-13,3-1-8 14,5 2 4-14,-2 0-1 13,6 2-1-13,0 3 2 14,0 3 0-9,2 1 0-5,0-4-3 14,0 1 3-14,0-4 0 14,0 0 0-14,0-2-4 13,0-2 4-13,0 3 0 14,4 0-2-14,6 0 1 13,-2 0 0-13,5 0 1 14,3 0-2-8,4 2 4-6,4 4-2 13,10 0 2-13,2 7 3 14,8 2-4-14,4 2 3 14,0-1-4-14,4-6 2 13,-1 0 1-13,-4-7-3 0,2-2 0 13,-3-4 1 1,1-3-2-8,4 0 3-6,1-2-2 14,4-4 0-14,2 0 0 13,4-2 2-13,2-1 0 0,1-1-4 13,-3-4 8-13,1 1-9 13,4-3 6-13,4-5-3 14,2 1 4-14,4-3 0 14,2 0-1-9,4 0-1-5,2 0 0 14,4-13-1-14,3-1 5 13,-1 1-6-13,7-3 0 14,0 2 1-14,1 4-1 14,-2 0 0-14,1 2 1 13,4-1-2-13,6 0 3 14,2 1-4-8,-8 2 3-6,-7 5-3 13,-12 1 3-13,-7 0-2 14,-7 0 1-14,-4 0 0 13,-5 0 0-13,0 0 2 14,-7 0-4-14,-1 0 4 0,-13 1-4 13,-4 1 5-13,-9 0-4 20,-6-2 1-20,0 0 0 13,0 0 1-13,-2 0 1 14,0 0 3-14,0-5-5 0,-2-2 3 13,3-6 3-13,-1 2-5 13,1-4-1-13,-2-2 6 14,-1-5-4-14,-1-2 3 14,1-8 2-9,-3-7-5-5,-4-5 9 14,-2-2-5-14,-7-6 8 13,0-1-4-13,0-6 9 14,0 1-10-14,-2-2-3 14,-14-3-4-14,-5 1 1 13,0 1-4-13,-8 3 5 14,0 7-5-9,-2 3 7-5,-3 6-11 14,3-1 9-14,0 6-7 14,0-1 3-14,2 1 0 0,-2-1 0 12,-4 0 6-12,2-2-10 14,-3-1 8-14,1 0-6 14,-3 3 4-14,-3-1-4 20,-3 6 1-20,-3 1 1 13,1 3-1-13,-6 2-1 14,1 4 0-14,0 2 4 0,-1 2-4 13,6 4 6-13,-3 3-8 13,7-1 6-13,5 5-2 14,8 0 0-14,12 2 0 13,8 0 3-7,9 4 0-6,0-1-6 14,0 3-4-14,0 0-3 13,0 0-20-13,18 26-4 14,4 13 12-14,5 5-28 13</inkml:trace>
    </iact:actionData>
  </iact:action>
  <iact:action type="add" startTime="268864">
    <iact:property name="dataType"/>
    <iact:actionData xml:id="d45">
      <inkml:trace xmlns:inkml="http://www.w3.org/2003/InkML" xml:id="stk45" contextRef="#ctx0" brushRef="#br0">17294 12647 6 0,'-61'-16'4'1,"-3"0"10"13,-8-3-7-13,-10 2 7 14,-12 0-11-14,-2 3 3 13,-4 3-4-7,6 3-1-6,1 1 0 14,-5 6 1-14,-7 1-2 13,-9 0 2-13,-1 0-6 14,-6 0 8-14,5 0-3 13,-2 0 2-13,2 0 0 14,4 0-3-14,-1 0 4 14,3 0-3-9,-4 0 1-5,6 0-3 14,2 0 3 0,15 0 0-14,16 0-1 0,5 0 4 13,5 0-5-13,1 0 2 14,-1 0-2-14,-1 1 0 13,1-1 0-13,1 3 2 14,6-3-4-9,4 0 5 10,9 0-1-15,7 0 0 0,9 0-2 13,2 0 0-13,0 4-1 13,2 4-2-13,2-2 1 14,3-1 0-14,11-1 3 14,3 3-3-14,1 0-3 0,0 8 5 12,-2 7-7-6,-1 8 5-6,-1 2 2 13,2 3 0-13,-2 0-1 14,0 0 4 1,1-4-8-15,-4 0 10 13,-1 1-8-13,-3-3 6 0,-1 1-2 13,1-2-1-13,3 3 1 13,1-4-1-7,3 4 1-6,1 4-4 14,0-2 6-14,2 6-6 13,1 5 3-13,5 4-3 14,0 4 2-14,0 6 1 14,0 0 0-14,14 0 0 13,2-1-2-13,0-4 2 0,1-1-4 19,1-4 8-19,-1-2-7 14,2-9 5-14,-1-4-2 14,-3 1 0-14,3-8 0 13,4-1 0-13,5 3 2 14,2-2-4-14,4-1 6 13,0-5-6-13,6-3 3 0,1-3-1 13,0-4 1-7,7-5 5-6,1-5-6 13,8 0 5-13,6 0 2 14,6-5-5-14,7-9 0 13,6-1 5-13,13-4-7 14,12-1 1-14,14 1 0 14,13 2 0-14,2 3-1 13,8-1 0-7,2 0 3-6,-1-2-7 13,-1 6 8-13,-11 3-8 14,-12 6 8-14,-13 2-5 14,-9 0 1-14,-6 0 0 13,-5 0 0-13,-4 0 1 14,-2 7-2-14,8-2 4 0,10-1-5 19,4-2 5-19,-1-2-3 0,-3 0 0 13,-4 0 0 1,-3 0-1-14,-5-8 1 0,-3-4 0 13,-4 0 4 2,-5 1-6-15,-11-3 6 13,-11 5-5-13,-15 3 6 0,-16 0-5 13,-6 2 0-8,-12 4 1-5,-4 0 0 14,0-4 1-14,0-2 13 14,0-4-2-14,0-8 3 13,0-9-13-13,0 1 2 14,0-3-1-14,0-5-4 14,5 2 0-14,5-1 1 13,2-1-2-7,-1 4 3-6,-3 0-4 13,2-2 4-13,-6 0-6 14,-4-4 7-14,0-5-6 14,0-5 5-14,-2-8-2 0,-14-8 0 12,-5 2-2-12,-6 2 2 14,-4 4 4-14,-5 8 3 13,-5 4-4-7,-3 3-4-6,-3 4 1 14,-7 0 0-14,-3 1 0 13,-8 1 0-13,-4-1-2 14,2 3 6-14,0 1-8 14,1 2 8-14,-2 3-6 13,-5 6 2-13,-6 2 0 14,-2 5-3-9,-2 5 3-5,0 2 0 14,6 2 1-14,5 3-5 14,3 0 8-14,0 0-8 13,-1 0 7-13,8 0-4 14,4 5 2-14,7 2-1 13,14-4 0-13,4 0 1 14,14-3 1-8,7 0-1-6,8 0 4 13,2 0-4-13,2 0 5 0,0 0-5 13,0 1 0-13,0-1-1 13,0 0 0-13,0 0-1 14,0 0 2-14,0 0-6 14,0 0 10-14,0 0-10 13,0 0 5-7,0 0-2-6,0 0 2 13,0 0-2-13,0 0-2 14,0 0-4-14,0 0 8 14,0 0-5-14,0 0 1 13,0 0 8-13,0 0-8 14,0 0 4-14,0 0-1 14,0 3 0-9,4 1-1-5,4 5 1 14,2 8-2-14,-1 4 1 13,-5 6-49-13,-4-8-37 14</inkml:trace>
    </iact:actionData>
  </iact:action>
  <iact:action type="add" startTime="288154">
    <iact:property name="dataType"/>
    <iact:actionData xml:id="d46">
      <inkml:trace xmlns:inkml="http://www.w3.org/2003/InkML" xml:id="stk46" contextRef="#ctx0" brushRef="#br0">11130 11368 0 0,'-2'0'4'1,"0"0"-4"13,-1-3 5-7,3 3-5-6,0 0 4 13,0 0-3-13,0 0 1 14,0 0-1-14,0 0-1 14,0 0 2-14,0-1 1 13,0 1 5-13,0-3-5 14,0 0 7-14,0 0-8 13,3 2 4-7,-1-2-6-6,0 2 0 14,0-2-1-14,5-9 1 13,15-9-2-13,20-12 4 14,21-10-2-14,21-4 2 13,10-2-4-13,4-4 3 14,3 1-1-14,-1-6 3 14,4 0-3-14,4 2 0 4,-15 10 3 11,-18 15-6-15,-23 11 6 0,-23 12-6 12,-16 8 3-12,-8 0-2 14,-5 0 1-14,0 0-1 14,0 0-4-14,0 0-4 13,0 0 10-13,0 0 0 14,0 0-4-8,0 8 4-6,-14 4 0 13,-10 8 0-13,-7 4 1 14,-9 3 0-14,-4 2 1 13,-6-3-2-13,-6 3 0 14,0-4 0-14,0 1 2 14,2-1-1-14,0-4-1 20,7-5 1-20,5-3 1 0,6-3 2 12,7-5 0-12,0 2-3 14,7-3 2-14,1-1 0 14,6 3-5-14,6-6 6 13,0 1-2-13,-2-1-2 0,-7 6 0 13,-4 1 0 2,0-4 0-10,1 3 0-5,10-3 2 14,7-3 2-14,4 0-4 0,0 0 4 12,0 0-4-12,2 0-4 14,9 0-6-14,9-7 10 14,18-11 2-14,18-10-2 13,13-6 5-13,5 0-4 14,-3-5 0-9,2 3 0-5,1-2-1 14,-1 4 2-14,-6 2-1 14,-9 3-1-14,-17 10 0 13,-20 9 1-13,-11 7 0 14,-10 3 3-14,0 0-4 14,0 0 0-14,-10 3-12 13,-9 7 12-7,-14 2 2-6,-6 7-1 13,-9 4 1-13,-2 5-1 14,-1 4 0-14,-4 5-1 14,-3 0 1-14,-5 5 1 13,-4 5-2-13,0-2 2 0,3-6-4 13,5-6 1-13,11-7 1 13,7-6 1-7,14-8 2 9,8-5-3-15,3-1 2 13,7-5-1-13,5-1 1 0,4 0 0 13,0 0 3-13,0 0 2 14,0 0-7-14,11-14 3 13,18-15-6-13,18-11 6 14,20-7-5-9,15-8 4 10,2 4 1-15,3 2-3 0,-4 4 0 13,-8 7 0-13,-12 8 0 13,-20 12 0-13,-18 10 0 14,-19 6-4-14,-6 2 1 0,0 0-9 12,-11 0-20-12,-20 20 32 21,-16 6 1-21,-11 11 0 13,-7 1 0-13,-1-2 2 14,3-3-1-14,1-2-1 13,4-7 4-13,6 0-4 14,8-2 0-14,10-5-1 0,8 3 0 13,12-11-1-13,7-5 1 13,5-4-2-7,2 0 2-6,0 0 0 13,0 0-9-13,21-8 8 14,18-20 2-14,22-15 5 14,14-4-3-14,3-6-1 13,-2 7 1-13,-9 6-2 14,-12 10 0-14,-16 10 1 14,-15 12-4-9,-13 6 0-5,-11 2-1 14,0 0-9-14,-2 16-22 13,-27 18 34-13,-14 8 3 14,-5 3 7-14,-6-8-10 14,0-4 3-14,10-6-1 13,3-10 4-13,10-1-4 0,8-8 4 19,9 0-6-19,3-4 1 0,4-2-2 13,5 1-1 2,2-3 0-15,0 0 4 0,0 0-1 12,0 0-1-12,0 0 0 14,9 0 0-14,4-5 3 14,14-13-2-14,10-8 3 13,6-4 0-7,-3 4-3-6,-11 8-2 13,-8 9 1-13,-11 9-3 14,-8 0-15-14,-2 25-21 14</inkml:trace>
    </iact:actionData>
  </iact:action>
  <iact:action type="add" startTime="316718">
    <iact:property name="dataType"/>
    <iact:actionData xml:id="d47">
      <inkml:trace xmlns:inkml="http://www.w3.org/2003/InkML" xml:id="stk47" contextRef="#ctx0" brushRef="#br0">7480 3706 3 0,'130'0'2'1,"10"0"4"13,12-10-5-13,7-16 6 14,7-1-6-14,-3-1 4 13,-14 5-4-7,-10-2 2 9,-17-3-1-15,-10 0 0 0,-14-2 3 12,-5 0-2-12,-10 0 4 14,-12 0-4-14,-6-2 8 13,-12-1-9-13,-8-2 4 14,-10-2 0-14,-6-3 3 14,-11 0 5-9,-5-7-5-5,-5-6 6 14,-6-5-12-14,0-9 8 13,-2-3-5-13,0-6 3 14,0-6-8-14,0-7 3 14,-9 1-1-14,-2-1 0 13,-7-3 4-13,-2 7-6 0,-7-8 9 19,-8 5-9-19,-8 8 6 14,-8 7-6-14,-9 13 4 0,-12 13-5 13,-6 6 1 1,-9 9-2-14,-8 11-4 0,-7 4 4 13,-15 8-5-13,-13 4 6 14,-5 5-2-14,-8 0-2 13,1 7 2-7,3 8 2-6,6 6 0 13,10 2 2-13,9 5-4 14,9 6 2-14,5-2-3 14,0 5 6-14,4 1-5 13,2 3 4-13,8 8-2 14,5-1 0-14,10 2-2 14,9 3 1-9,6 1-1-5,9 6 0 14,3 4-1-14,8 5 0 13,5 9-6-13,6-3 9 14,7 4-6-14,3-8 5 0,7 0-4 13,4-5 2 1,2-2 2-14,2 3-2 0,0 1 2 19,4 0-2-19,21 2 3 14,10-2-4-14,11-1 3 0,12-5-4 13,4-3 3-13,9 2 1 13,3-3 2-13,4 0-6 14,6-10 10-14,8-3-10 13,6-12 6-13,2-6-2 14,7-9 2-8,7-9 2-6,15-4-2 13,16-5 1-13,13 0 3 14,16-13-4-14,7-11 0 14,0 2 2-14,-6-3-5 13,-12-5 4-13,-15-2-2 14,-15-9 2-14,-4-3-2 13,-9 0 0-7,-1 0 2-6,-10 0-3 14,-11-2 4-14,-15-4-2 13,-19-2 1-13,-15-9 2 14,-10-5-1-14,-16-6 1 0,-9-5-1 12,-14-3 0-12,0 0 6 14,-22-2-8-14,-18 0 8 14,-10 2-7-9,-5 5 6 10,-6 9-3-15,-1 10 3 0,-5 8-7 12,-2 12-1-12,-3 9-1 14,-1 10-11-14,2 13 9 14,-1 4-7-14,6 0 5 13,-1 21-14-13,2 11-3 14,3 14-22-9,-5 12-20-5</inkml:trace>
    </iact:actionData>
  </iact:action>
  <iact:action type="add" startTime="318203">
    <iact:property name="dataType"/>
    <iact:actionData xml:id="d48">
      <inkml:trace xmlns:inkml="http://www.w3.org/2003/InkML" xml:id="stk48" contextRef="#ctx0" brushRef="#br0">10940 5346 1 0,'0'-6'22'1,"-2"-5"-9"13,-9 4-8-13,-2-3-3 14,-3 2 0-14,0-3 1 13,-4 2-2-13,2-1 0 14,-3-5 3-8,-2-1-1-6,-2 1-2 13,-4-5 1-13,0-3 5 14,-6-3-7-14,-3-2 8 13,-7 1-7-13,-1-4 5 14,-8 4-2-14,-8 1-1 14,-3 5-3-14,-11 3 1 13,-2 4-2-7,-4 6 4-6,-5 6-8 13,-1-1 8-13,-1 3-5 0,-4 0 4 13,3 0-2-13,3 0 0 14,8 0 2-14,2 0-2 13,4 0 1-13,-1 11-5 14,-1 0 8-14,-6 6-8 14,-6 1 5-9,-2 5-2-5,-7-2 2 14,-2 5-2-14,3-3 1 13,1 2 0-13,7-4 1 14,9 0 2-14,7-5-6 14,6 3 7-14,7-1-8 13,7 0 7-13,0-1-4 14,2 6 1-9,-1 5 0-5,-8 4 0 14,5 4 0-14,-5 7-4 14,2-2 8-14,5 3-8 13,7 0 6-13,6-2-4 0,9-3 2 13,4-7 0-13,7 2 0 14,3-2-1-14,1 0-1 20,5 3 2-20,1-3-3 13,2 7 2-13,4-3-1 14,2 5-1-14,0-2 2 0,0 2 1 13,0-1 0-13,0-5 0 13,2-1 0-13,6-1-4 14,1-3 8-14,-3 0-8 13,4-2 3-7,0 2 1 9,1 2-2-15,3 2 2 0,-1 2 1 12,5 3-1-12,4-5 0 14,5-3-2-14,6-1 2 13,10-7-5-13,11-1 5 14,15-4 2-14,13-4 5 0,8-2-2 19,3-4-4-19,7-4 2 14,7 0-2-14,7-4-2 13,4 0 3-13,-2 0-3 14,-2 0 6-14,-6 0-5 0,0 0 0 13,-2 0 1-13,0-12-1 13,7-4 0-13,7-3 0 14,8-6 1-8,5 3 3 8,4-4-1-14,-8 4-5 0,-4 0 2 13,-7-2 0-13,-10 3 2 13,-11 1-2-13,-11 1 0 14,-7-2 4-14,-10 1-4 14,-3-4 1-14,-8 0 0 13,0 0 2-7,-4 0-2-6,-7 0 0 13,-9 2 0-13,-7 2 1 14,-8 2 1-14,-8-2 8 14,-7 0-1-14,-2-4 6 13,-6-2-5-13,0-2 10 14,0-4-17-14,-14-4 1 0,-7-5 1 19,-2-2-4-19,-4-1-1 14,0-5 2-14,-2-3 0 13,0-2-1-13,-2-2-1 14,-1-2 2-14,-1-1-4 0,-2 5 1 13,-4 3-5-13,-5 5 3 13,-6 3-2-13,-2 7 4 14,-6 6 0-9,-10 4-3 10,-3 6 6-15,-10 3-6 0,-5 8 5 13,-5 0-2-13,-8 7 0 13,-3 2 0-13,-2 0 0 14,-4 0 0-14,6 0-2 14,11 0 5-14,6 0-4 13,4-4 4-7,4-1-5-6,-6 0 2 13,-4-2 0-13,-2-4-1 14,2-1 4-14,-7-2-6 14,0 2 7-14,-1 3-8 13,-3 2 5-13,1 1-2 14,6 5 1-14,5 1 0 0,5 0-2 19,8 0 1-19,-3 14 0 0,0 11-2 13,2 5 1 1,3 5-2-14,1 0 2 0,8 0-2 13,2-1 3-13,3 2 1 13,-3 0-1-13,-1 1 1 14,-8 2-5-14,-5 6 5 14,-4 1-6-9,-2-2 5-5,6 2-4 14,5-4 4 1,5 1-1-15,6-2 2 0,6-3-2 12,8-1-2-12,9-6 4 14,8-1-5-14,9-4 5 13,9 0-8-13,7 3 7 14,2 1-11-8,0-1 8-6,0 2 0 13,6 0-6-13,12 0 4 14,4 4 1-14,5-2 4 13,4 3 1-13,5 2-3 14,0 2 0-14,6 2 2 14,0 3 1-14,5-1-1 0,7 0 1 12,-3 2 0-6,7 0-1-6,4-1 2 13,8 1-6-13,1 1 10 14,2-4-5 1,3-4 3-15,0 2-3 0,6 0 2 12,10 2-1-12,1 1-1 14,7 0 1-14,1 1-2 14,1-2 4-9,6 1-6-5,3-5 4 14,9-7-3-14,-2-12 3 13,1-6-1-13,-5-8 1 14,-8-6 0-14,-1 0 0 14,-7 0 3-14,-2-4-5 13,-3-12 4-13,3-4-4 0,5 0 4 19,3-5-2-19,0-1-1 0,-2-2 1 13,-2-2-1 2,3-4 2-15,-1-2-3 13,-4 0 5-13,-9-3-7 14,-8 1 7-14,-15 1-3 13,-10-4 0-13,-9-3 3 0,-4-2-1 13,-1 2 1-7,-2 2-2-6,0 3-1 13,-2 4-1-13,-9 0 4 14,0 5 1-14,-7-3-3 14,-2-1 2-14,-2-5-4 13,-5 0 3-13,-1 1 1 14,-6-1-4-14,1 0 6 13,-5-2-6-7,0 3 4-6,-2-1-1 14,0 3-1-14,0 0-1 13,0-1 3-13,-13-2-3 14,-7-1-1-14,-7 0 2 0,-4-4 2 12,-7-4-6 3,-4 0 4-15,-3 0 0 14,-4-2-2-9,-2 0 2-5,-3 3-2 0,-4 7 0 13,-4 4-2-13,-5 2 4 13,-6 5-6-13,-8-2 8 14,-1 1-8 1,-3 2 8-15,-5 1-6 0,2 0 4 12,-3 1-2-12,-1 2 0 14,5 2 0-8,7 1-2-6,1 5 4 13,13 2-4-13,1 0 2 14,3-2-2-14,-3 0 3 13,-1 0-2-13,-4 4-1 14,1-2 2-14,-4 2 0 14,1 3 2-14,3 0-6 13,0 4 8-7,7-2-8-6,-1 2 9 13,1 5-8-13,4 0 3 14,-2 0-3-14,2 17 2 14,4 4 0-14,2 2-1 0,-2 9 2 12,-7 8-3 3,-9 8 4-15,-3 3-4 0,-5 0 5 13,5 0-4-8,2-3 2-5,5-4 0 14,9 1 0-14,8-6 2 13,4 2-5-13,7-5 6 14,5 0-8-14,2-1 7 14,1-1-4-14,6 1 2 13,4-3-2-13,0-3 1 14,2 6-3-9,-2-1 3-5,2 4 1 14,-1 5-2-14,3-4 3 14,-3 4-3-14,6-4 2 13,0 4-3-13,4-3 2 14,2 1 0-14,5-3 1 13,2 1-8-13,0 2 4 14,0-1 2-8,13-3-3-6,5 4 6 13,3 1-1-13,0 0 0 14,4-2 0-14,4 1-2 0,0 3-2 12,4 2 2-12,7-3 4 14,3 2-3-14,9-3 3 14,3-5 2 0,5 4-4-14,8-4 1 5,5-4-1-5,5-3 0 14,4 0 0-14,1-4 2 13,-3 0-3-13,2 1 2 14,3-2-2-14,2 1 2 13,2-1-3-13,-4-1 3 14,0-4-2-14,-1-1 0 14,-1-4 1-9,6-3 2-5,2-2 1 14,1-3-6-14,1 0 8 13,-3-3-9-13,-1-2 8 14,0-2-4 1,11 0 0-15,12-10 0 0,4-17 2 12,6-4 0-12,1-1-2 14,-5-2 2-14,-5 1-3 4,-3 1 3-4,-10 2-2 14,-9-4 0-14,-6-2 1 14,-9-4-1-14,-7-4 1 13,-6-3 1-13,-12-1 0 14,-7-2 3-14,-8 3-4 14,-5-3 4-14,-6 5-4 13,-9 1 1-7,-3 6-1-6,-5 2 2 13,-2-2-3-13,-2-3 3 14,-4-3-4-14,2-7 4 14,5-7-6-14,-3 0 6 13,5 0-5-13,-2 3 4 14,-5 3-2-14,-2 4 0 14,0-3 0-9,0 1-3-5,-4 1 3 14,-17 0-2-14,-8-1-2 0,-6 2 4 12,-6-2-6 3,-7 1 5-15,-2 1 1 0,-6 2 0 13,2 4 0 1,-5 0 0-14,-1 4-2 0,-2 2 4 13,-4 2-3-8,-5 0 2-5,-4 0-1 14,-8-3 0-14,-6 4 1 14,0-1-1-14,-5 5 2 13,-1 5-4-13,-9 5 2 14,-2 2-3-14,-1 7 6 13,7 2-4-13,8 4 1 14,5-1 0-8,-2 5 0-6,0-3 0 13,-3 3-2-13,3 0 4 14,7 0-4-14,6 0 5 13,7 0-5-13,2 3 4 14,0 9-3-14,-2-1 1 0,-4 7-1 13,-6 4 1 1,0 5 0-8,0 2-2-6,6 2 5 13,3-2-6-13,6 0 6 0,-1-4-4 13,5 4 1-13,4-3 0 14,0 0 0-14,8 4 0 13,-2 1-4-13,-1 6 6 14,0 5-5-14,0 4 3 14,-1 6-3-9,2-2 4-5,-2-1-4 14,8-8 5-14,3-4-2 13,8-7 0-13,6-4-3 14,7-3 2-14,2 4-2 14,5 1 1-14,1 2-4 13,4 1 5-13,4 1-5 14,1-1 2-9,3 5-1-5,0-1 5 14,0 1 0-14,0 0-1 14,0 0-1-14,0 2 2 13,0-1-3-13,5 0 3 14,3-3 0-14,6-3-5 14,-1-1 5-14,5 2-1 0,2 1 0 12,7 6 1-6,4 1 0-6,2 4 0 13,10 6 1-13,-1 0-1 14,5 0 0-14,2-4 1 14,-2-1 0-14,-1-6-1 13,2-2 0-13,-4-1 3 14,5-2-4-14,3-2 4 13,3-1-4-7,3-6 2-6,2 4-2 14,0-4 2-14,-2 4-1 13,0 0 0-13,-2 1 0 14,0 1-1-14,0-1 4 13,-6-7-5-13,0 2 6 14,-1-6-7-14,-5 1 4 14,1-5-1-9,-2-4 0-5,-6 3 0 14,1-3-3-14,3 1 6 14,-6-2-6-14,3 1 5 0,2-2-3 12,-2 2 2 3,2 0-2-15,-2 2 1 13,-1 1 0-13,4 4-1 0,-3-9-17 13</inkml:trace>
    </iact:actionData>
  </iact:action>
  <iact:action type="add" startTime="324286">
    <iact:property name="dataType"/>
    <iact:actionData xml:id="d49">
      <inkml:trace xmlns:inkml="http://www.w3.org/2003/InkML" xml:id="stk49" contextRef="#ctx0" brushRef="#br0">9203 2212 12 0,'0'-6'11'1,"-2"-1"-1"13,-4-1-8-13,-5-2 0 0,-1 2-1 13,-3-1 0-13,-5-3-1 13,-5 1 0-13,-6-3-1 14,-5-4 1-14,-6-4 1 14,-5-5-1-14,-7-6 4 13,-1-1-3-7,2-3 3-6,-3 4-4 14,4 3 4-14,-1 4 0 13,2 1-2-13,2 4-2 14,-5 2 0-14,3 6-1 13,2 2 2-13,7 3-3 14,1 6 0-14,-3 2 0 14,-8 0 0-9,-10 7 2-5,-11 12 0 14,-3 3-2-14,-2 4 1 13,2 1 2-13,5-1 1 14,1 2 0-14,8-2-4 14,5 1 4-14,1-4-2 13,0 1 2-13,0 2-2 14,-4 2 0-9,-3 2-2 10,-1 4 2-15,4 2 0 0,2-1-2 13,8-5 3-13,10-4-2 13,9-5 1-13,2 0-1 0,7 0 1 13,0 2 0-13,-3-1 0 14,3 2 1-14,-1 4-3 13,-1 2-1-7,0 10 3 8,-3 6 0-14,-4 5-1 0,0 0 1 13,-1 0 0-13,3-5 1 14,7-5 1-14,4 0-4 13,5-3-1-13,4 2 3 14,2-2-6-14,7 5 6 13,0-4 0-7,0 2-7-6,9 1 4 14,14 0 2-14,5 1 0 13,8-4 2-13,2-1-2 14,0-1 0-14,1-5 1 13,2 0-3-13,1 4 1 0,1 0 2 13,3 4 1-13,4 6-1 20,6 2 3-20,1 4-5 14,6-2 5-14,4-2-4 14,2-6 2-14,6-7-2 13,1-7 2-13,7-7 1 0,6-4 3 13,9-7-5-13,11-4 3 13,0-6 0-13,1 2 0 14,3-2-1-8,3 0-1-6,7 0 0 13,9-11-1-13,-3-4 2 14,-5-3 0-14,-5 0-2 13,-13-1 1-13,-7 3 0 14,-8 1-1-14,-13 3 0 14,-6 2 3-14,-8 0-3 13,-6-2 0-7,-7-5 2-6,-2-3 2 13,-7-6-1-13,-3-6 6 14,-6-6-4-14,-6-10 7 14,-5-8-7-14,-6-5 4 13,-14 0-5-13,-2-4-2 0,-4 1 2 13,-23 0-4-13,-4 2 2 14,-3 1 2-9,1 3-3 10,-1 5 2-15,8 0 3 0,-1 4-5 12,4 0 3 3,3-4-4-15,-2 2-2 0,0-7 0 13,-3-4 2-13,-2-3-2 13,-2-4 4-13,-8 2-5 14,-1-1 5-9,-5 3-4-5,-5 3 2 14,-4 0 0-14,-2-3-1 14,2 7 2-14,-2-3 2 13,4 8-3-13,8 7 5 14,4 9-4-14,7 4-1 14,3 9 2-14,3 4-4 13,4 4 2-7,-1 3 0-6,2 1-2 13,0 1-3-13,-5 1 3 14,-2 2 1-14,-4 2-3 14,-8 2 7-14,-7 2-6 13,-9 2 2-13,-5 0 1 0,-7 0 0 13,0 4 0-13,2 2 0 13,1 4 2-7,-5 0-3-6,-1 4 4 14,-3 0-6-14,2 1 4 13,1 0-2 2,6-1 2-15,8-2-1 0,5 2 0 12,4-1-3-12,-1 3 3 14,-4 4 0-14,-6 4 0 14,-4 10-1-9,-1 4 1-5,-3 4-3 14,1 2 2-14,7 2 0 13,2 0 1-13,9 1-3 14,5 0 3-14,4-2-1 14,7-1-1-14,0-3 2 13,2 0-2-13,2-5 2 14,0 1 0-8,2-3 0-6,3-1 0 0,0-1 0 12,2-4-3-12,2 0 6 14,-2-2-5-14,4-4 4 13,1 0-4 2,-1-1 2-15,1 1 0 0,1-2 0 13,1 0 0-13,1-2-2 13,4-4 3-7,1-2-2-6,5-4 1 13,0-5-4-13,2 0 3 14,-2-1 1-14,2-2-1 14,0 0 1-14,0 0-1 13,0 0 2-13,0 0-3 14,0 0 4-14,0 0-1 14,0 0 0-9,0 0 2-5,0 0-1 14,0 0 2-14,0 0-2 13,0 0-1-13,0 0-2 0,0 0 0 13,0 0 1 2,0 0-5-15,0 0 4 0,0 0 0 12,0 0-2-12,0 0 3 14,0 0-2-9,0 0 1-5,0 0-7 14,0 0 6-14,0 0-4 14,0 0 6-14,0 0 0 13,0 0-1-13,0 0 1 14,0 0 0-14,0 0-1 14,0 0 1-14,0 0-1 13,0 0 4-7,0 0-5-6,0 0 4 13,0 0 0-13,0 0-2 14,0 0 2-14,0 0-1 14,0 0 0-14,0 0 3 13,0 0-3-13,0 0 1 14,0 0 0-14,0 0-2 13,0 0 1-7,0 0-2-6,0 0 1 0,0 0-2 13,0 0 2 1,0 0 0-14,0 0-2 0,0 0 4 13,0 0-4-13,0 0 6 13,0 0-7-13,0 0 3 14,0 0-1-14,0 0 1 14,0 0-2-9,0 0 2-5,0 0-4 14,0 0 3-14,0 0 0 14,0 0 0-14,0 0 1 13,0 0-2-13,0 0 2 14,0 0-1-14,0 0 1 13,0 0-1-13,0 0 0 14,0 0 2-8,0 2-2-6,2-2 2 13,0 2-3-13,-2 1 3 14,0-3-1-14,0 0 0 13,0 0 0-13,0 0 0 14,0 0 2-14,2 0-1 14,-2 0 1-14,0 0 1 0,0 0-3 19,0 0 3-19,0 0-3 13,0 0 1-13,0 0 2 14,0 0-3-14,0 0 4 0,0 0-4 13,0 0 0-13,0 0 1 13,0 0-2-13,0 0 1 14,0 0 0-14,0 0-1 14,0 0-2-9,0 0 1-5,0 0-4 14,0 0 6-14,0 0-2 13,0 0-1-13,0 0 3 14,0 0 0-14,0 0 0 14,0 0 1-14,0 0-1 13,0 0 0-13,0 0-1 14,0 0 5-9,0 0-8-5,0 0 7 14,0 0-5-14,0 0 4 14,0 0-2-14,0 0 0 13,0 0 0-13,0 0-2 14,0 0 4-14,0 0-5 0,0 0 6 12,0 0-7-12,0 0 4 21,0 0-1-21,0 0 1 0,0 0 0 12,0 0-1-12,0 3-3 14,2 1 3-14,3 2 2 14,-1 0-3-14,0-2 3 13,1 0-2-13,-2-2 2 14,-1 0-2-14,-2-2 1 13,0 0 0-7,0 0 0-6,0 0 1 14,0 0 1-14,0 0-1 13,0 0 3-13,0 0-3 14,0 0-1-14,0 0 0 13,4 4-6-13,7 0-17 14,7 0-24-14</inkml:trace>
    </iact:actionData>
  </iact:action>
  <iact:action type="add" startTime="348142">
    <iact:property name="dataType"/>
    <iact:actionData xml:id="d50">
      <inkml:trace xmlns:inkml="http://www.w3.org/2003/InkML" xml:id="stk50" contextRef="#ctx0" brushRef="#br0">15670 15137 7 0,'-17'-8'26'1,"1"3"-16"13,1 5-6-7,3-5-2-6,1 5-4 13,3 0-2-13,-4 0 3 14,-1 0 2-14,1 0-1 14,1 0 0-14,1 0 4 0,0 0-4 12,1 0 2-12,-1 0-1 14,-2 0 1-14,-1 0-3 13,-1 5 6-7,-1-2-9-6,-1 3 4 14,1 2 0-14,4-4 0 13,1 1 2-13,4-4-4 14,4-1 7-14,-1 0-8 14,1 0 7-14,2 0-6 13,0 3 6-13,0-3-6 14,0 0 2-9,0 0-1-5,0 0 0 14,0 0 1-14,0 0 1 14,0 0-1-14,0 0 9 13,0 0-8-13,0 0-1 14,0 0 0-14,0 0-1 13,0 0-2-13,0 0 0 14,2 0 3-8,1 0-3-6,-3 0 0 13,2 0 6-13,0 0 1 14,0 0-4-14,2 0 7 0,-1 0-2 12,-3 0 1 3,0 0-2-15,0 0-2 0,0 0-4 13,0 0 4-13,0 0-5 13,0 0-2-7,2 0 4-6,9 0 1 14,2 0 0-14,1 0 0 13,-1 0 0-13,-1-3-2 14,-1-1 4-14,0 4-1 13,0 0 3-13,0 0-5 14,7 0 2-14,2 0-2 14,-2 0-2-9,-1 0-1-5,-1 7 1 14,-3-2 2-14,-1 4-2 14,1-5 6-14,-1-1-4 13,-1 4 4-13,-1-7-5 14,6 4 6-14,2-3-4 13,0 2 0-13,0-2 0 14,-1-1-2-8,2 0 6-6,-9 3-8 13,1-3 9-13,-3 0-5 0,-4 0 1 13,-2 0-2-13,0 1 2 13,-2-1-1-13,5 5 0 14,-3-5 2-14,4 4-6 14,4-4 8-14,-6 1-9 13,1 2 10-7,-1-3-8-6,-2 0 4 13,2 0-2-13,-2 0 1 14,4 0 0-14,-2 0-1 14,0 0 5-14,3 0-8 13,-3 0 9-13,0 0-8 14,2 0 6-14,-4 0-4 14,0 0 2-9,-2 0-1-5,0 0 0 14,0 0 0-14,0 1-4 13,0-1 8-13,0 0-5 14,0 0 3-14,0 0-2 14,0 0 2-14,0 0-2 0,0 0 2 12,0 0-2-12,0 0 5 20,0 0-5-20,0 0 6 0,0 0-3 13,0 0 2-13,0 0-4 14,0 0 1-14,0 0-2 13,0 0 0-13,0 0 0 14,0 0 1-14,0 0-3 14,0 0 4-14,0 0-2 13,0 0 4-7,0 0 1-6,0 0-4 13,0 0 4-13,0 0-1 14,0 0 1-14,0 0 1 14,0 0-5-14,0 0 4 13,0 0-3-13,0 0 4 14,0 0-6-14,0 0 7 13,0 0-3-7,0 0-2-6,0 0-2 14,0 0 1-14,0 0-4 13,0 0 5-13,-2 3-8 0,0-3 6 13,2 0-2-13,0 1 3 14,-2-1-1-14,2 0 2 13,-6 0 1-13,2 0 6 20,-2 0-3-20,-1-1 0 0,-3-7-5 13,4 4 6-13,2-2-4 14,-1 3 0-14,3 3-3 13,0 0 0-13,2 0 0 14,0 0-2-14,0 0-2 13,0 0 7-13,0 0-9 14,0 0 8-8,0 0-5-6,0 0 3 13,0 0-3-13,0 0 2 14,0 0-1-14,0 0-1 13,0 0 3-13,0 0-4 14,0 0-2-14,0 0 6 14,0 0-9-14,0 0 6 0,7 0-5 19,5 0 8-19,7 0-3 0,3 0 6 12,1 0-5 3,5 0 4-15,1 0-2 0,7 0 1 13,2 0-2-13,2-5 1 13,9 1-2-13,0-8 4 14,7 5-2-14,2-5 0 20,-2 2 2-20,2 1-4 0,-3 1 5 13,-2-7-4-13,3 7 2 13,2 0-1-13,4-2 0 14,5 5 1-14,3-2-1 14,3 2 3-14,3-4-7 13,-2 3 8-13,2-2-8 14,1-1 9-9,0 2-7-5,0 0 3 14,-1 0-1-14,-3 2 0 14,-4-4 0-14,-1 5-1 13,-6 0 4-13,-1 4-6 14,-6-3 7-14,-2 3-8 0,-1 0 6 13,-1 0-3-13,2 0 1 20,5 0 0-20,2 0 0 13,5 3 2-13,0 1-5 14,2 0 7-14,0 0-8 0,6-4 9 13,7 0-7-13,1 0 4 13,1 0-2-13,-6-6 0 14,-9-3 0-14,-3 6-2 20,-3-6 6-20,-1 6-9 0,0 3 10 13,2 0-10-13,-2 0 6 13,-1 0-1-13,-4 0 0 14,-1 0 1-14,-5 0-2 13,0 3 2-13,-2 6-5 14,0 5 8-14,-2-2-10 14,-3-3 9-9,0 5-6-5,1-1 5 14,-1-3-2-14,-3-1 0 14,0 0 0-14,-1-1-2 13,-3-4 7-13,1-2-10 0,-1 0 10 13,6 0-7-13,-1 0 4 13,5 4-2-13,1-2 0 21,6 3 0-21,4 0 0 13,6-1 1-13,0 2-4 0,-2 0 7 13,3 1-7-13,-3-5 8 13,2 1-9-13,1-5 5 14,6 0-2-14,3 0 1 14,-1 0 0-14,6 0-2 13,-3 4 5-7,4-4-6-6,2 2 6 13,5 5-6-13,0-2 4 14,4 4-2-14,3-1 2 14,-1 2 0-14,0-9-1 13,1 2 1-13,-3-3-3 14,9 0 5-14,8 0-4 0,-2 0 5 19,0 0-7-19,-4 0 3 14,3-4 0-14,3 0-1 13,4 4 4-13,0-5-7 14,-6 4 9-14,-2-2-10 0,-1 3 10 13,1-5-9-13,8 1 8 13,-8-5-4-13,0-1 0 20,2 2 0-20,-7-2-1 0,8-2 2 13,4 3-4 2,-1-6 6-15,-2 7-6 0,-4-4 8 12,6 6-8-12,-1-2 4 14,4 2-1-14,-6 3 0 14,0 3 0-14,-2 0-3 13,-1 0 8-7,-2 0-10-6,-4 0 11 13,1 0-10-13,-4-5 7 14,3 1-3-14,6-6 0 14,3 0 0-14,-3-2 0 13,-2-2 3-13,-2 2-6 14,1 1 6-14,1 2-8 0,-4 3 10 19,0 0-8-19,-9 1 3 14,-9-2 0-14,-7 2 0 0,-11 5 0 12,-2 0-3 3,-6 0 6-15,-6-5-6 0,1 5 6 12,0 0-6-12,-2 0 4 14,-3 0-1-14,-1 0 0 14,-4 0 0-9,1 0-1-5,-5 0 4 14,1 0-8-14,-5 0 10 13,-5 0-8 2,-1 5 6-15,-8-5-5 0,-3 0 4 13,-6 3-2-13,-6-3 0 13,0 0 0-13,0 2 1 14,0-2 2-9,0 0-2-5,0 0 2 14,0 0-5-14,0 2 2 14,0 0 0-14,0-2 0 13,-2 3 0-13,0-3 0 0,-8 0-6 13,2 0 4 2,-8 0 4-15,-2 5-5 0,-6-3 7 12,-5-2-4-6,-3 0 0 8,-1 0 2-14,-5 0-1 0,-7 0 0 13,-5 0-2 2,-8 0 5-15,-9 0-8 0,-7 0 8 12,-4 0-8-12,-9 2 4 14,-4 6 0-14,-5 1-1 14,-7 0 1-9,-3 2 0-5,-6 1-2 14,-2-3-1-14,-7 5 6 13,-3 0-7-13,-5-2 7 14,2 2-6-14,4-4 1 14,1 2-1-14,-1-5 2 13,-5 0 0-13,-1-1-3 14,0-2 4-9,-2 0-6-5,1-4 10 14,3 0-10-14,0 0 8 14,0 0-2-14,0 0 1 13,0-8-1-13,2-2 1 0,9 0 4 13,3-2-8-13,-3 2 7 13,-3 2-8-13,-3 2 5 14,-1 3-2-8,-1 3 1-6,-1-5-4 13,2 5 4-13,3 0-2 14,2-4 0-14,-1 4 1 14,-1-3-2-14,-3 0 5 13,5-1-4-13,2 0 3 14,2 1-1-14,-1 0 0 13,-5 3 1-7,-3 0-2-6,0 0 3 14,-2 0-5-14,4 0 7 13,4 0-8-13,5 10 7 14,10 0-6-14,8-1 3 13,5 3-5-13,7-3-4 14,5-5-8-14,13-2 12 14,8 0-2-9,14-2 3-5,9 0 8 14,6 0 1-14,11 0-2 0,9-4 9 12,7 2 1-12,0 2-10 14,0 0-3-14,0-2-12 14,23 2 0-14,12 0 12 13,19 0-2-13,6 0 3 14,11 0-2-9,5 0-1-5,2 2 0 14,3 2 1-14,3-2 1 14,10 0-4-14,6 2 8 13,10-4-8-13,6 0 9 14,3 4-9-14,2-4 7 14,6 4-6-14,2 0 3 13,-2 2 0-7,2-1 0-6,1 3 4 13,6 1-8-13,3 1 8 14,0 2-5-14,2-2 2 14,-5 4-2-14,2 3 1 13,-2-3 0-13,0 0 0 14,-7-2 0-14,3-4-5 14,-9-2 10-9,-2-2-9-5,-2 0 9 14,3 0-5-14,4 2 0 0,-1 2 0 12,-5-1 2-12,-1 4-2 14,-4 3 0-14,-1-2 3 14,4 4-8 0,-4-3 10-14,0-4-9 0,-3 3 8 13,0-7-5-8,-2 0 2-5,-2-1-2 14,1-4 1-14,1 3 0 14,0-3 0-14,2 5 4 13,-1-3-8-13,-8 2 8 14,-3-1-7-14,-6 6 3 13,-1-5 0-13,-1-2 0 14,-4 0 0-8,-3 1-1-6,-1-3 3 13,-5 0-6-13,-3 0 8 14,-4 0-6-14,-3 0 5 0,-6-5-3 13,-4-1 0-13,-9 3 0 13,-6-4-1-13,-12 5 2 14,-9 2-4 0,-6 0 5-14,-8 0-6 5,-6 0 8-5,-2 0-8 14,0 0 8-14,0 0-4 13,0 0 0-13,0 0 5 14,-12-6 10-14,-13-2-9 13,-4-1-6-13,-9 0 2 14,-5 1-4-14,-3 2 7 14,-8-3-8-9,-6 4 3-5,-5 1-1 14,-6-1 1-14,-7 0 0 14,-3 1-1-14,-7 1 5 13,-9-2-8-13,2 5 11 14,-5-4-9 0,-2 0 3-14,-6 3-1 0,-1 1 1 13,-4 0 0-7,-1 0-2-6,4 0 2 13,1 0-7-13,-2 0 12 14,-6 0-12-14,-3 0 10 13,-5 0-9-13,-4 5 5 0,0 4-1 13,-1-6-4-13,6 3 3 14,1-3 1-14,0 4 2 13,7-5-7-7,-2 2 13-6,9-3-9 13,6 5 4-13,10-6-3 14,5 0 2-14,-2 3-1 14,5-3 0-14,0 2-6 13,7-1 5-13,9-1 2 14,5 0-2-14,1 0 3 14,3 0-2-9,4-3 2-5,2-7 0 14,6-3 1-14,3 1-1 13,5-2 4-13,0 1-3 14,7 5-1-14,2 2 2 14,6 1-8-14,5 2 3 13,7 3 0-13,1-4-2 0,8 4-1 13,1-2 4-8,1 2-2-5,2 0-2 14,0-3 1-14,0 3 1 14,0-1-10-14,0 1 8 13,0 0-1-13,13 0-1 14,10 0 5-14,10 0 2 14,10 0 0-14,8 0 3 13,9 0-7-7,7-4 8-6,9 0-6 13,7-2 3-13,1-1-3 14,7 2 1-14,0-5 0 14,6 1-1-14,1 1 3 13,0 3-4-13,2 1 4 14,7 0-4-14,11 4 6 13,3-5-7-7,6 5 3-6,2-1 0 14,5-2-1-14,4 3 5 13,3 0-9-13,-6 0 10 0,-5 0-10 13,-1 0 8-13,-2-1-5 13,-2 1 4-13,6-3-3 14,5-2 1-14,5-2 0 20,6-3-1-20,0-1 5 0,0-2-8 13,-2 1 8-13,-2 2-8 14,-5 0 8-14,-11 6-7 13,-9 0 3-13,-6-2 0 14,-17 4 0-14,-5-2-8 13,-19 2 8-13,-11-2-3 14,-11-1-1-8,-11 0 8-6,-11 1-4 13,-9 1 0-13,-9 3 4 14,-9 0 2-14,0 0 1 13,0 0 6-13,0 0-10 14,0 0-3-14,0 0 0 14,0 0-2-14,-2 0-1 13,-3 0 3-7,-1 0 2-6,-4 0 8 0,1 0-2 12,1 0-7 3,-2 0 17-15,4-5-13 0,-1 5 14 13,5-4-11-13,0 2 7 13,0 1-11-13,2 1 2 14,0 0-2-14,0-3 0 14,0 3 8-9,0 0-12-5,-2 0 11 14,2 0-8-14,-2 0-1 13,2 0 3-13,0 0-6 14,-4 0 2-14,4 0-1 14,0 0 0-14,0 0-2 13,0 0-2-13,0 0 3 14,0 0-3-9,0 0 2-5,0 0 0 14,0 0-1-14,0 0 3 14,0 0 0-14,0 0 1 13,0 0-2-13,0 0 4 14,0 0-9-14,0 0 7 0,0 0-5 13,0 0 4-13,0 0-3 20,0 0 2-20,0 0-2 0,0 0 3 12,0 0 0-12,0 0-4 14,0 0 9-14,0 0-9 14,0 0 10-14,0 0-10 13,0 0 4-13,0 0 0 14,0 0-3-14,0 0-3 13,0 0 4-7,0 0-12-6,0 0 12 14,4 3-4-14,0 4 1 13,2-2 1-13,-1-5 1 14,-3 0-5-14,0 3 3 13,-2-3 0-13,2 0-2 14,-2 0 6-14,2 0-2 14,6 2-1-9,0-2 4-5,5 2-2 14,6-2 4-14,1 0-2 13,-1 0 0-13,4 0 2 0,-1-2-2 13,2-12 3-13,1-3 0 14,0-8 1 0,-3-2-2-14,1 1 1 14,-4-6-2-14,4-1 1 4,-1 1-2-4,-5-3 0 14,4 3 3-14,-6 4-8 14,1 2 10-14,-3 2-10 13,1 0 8-13,-3 0-6 14,0 2 5-14,-4 0-2 14,-3 1 0-14,-2 1 0 13,1-1 1-7,-3 7 2-6,0-4-3 13,0 1 6-13,0 6-4 14,0-1 0-14,0 1-2 14,0 4 0-14,0-5-1 13,-3 2 0-13,-1 0 1 14,-2 2-5-14,-2-5 10 14,2 3-9-9,-3-3 10-5,0-1-3 14,0-3-2-14,-4-1 4 13,-1-1-2-13,-1-6-2 0,-1 2 5 13,-1 2-5-13,-2-3 8 14,2-3-7-14,-6-2 12 13,1 0-14-13,-1-3 7 14,0 6-5-9,-4-4-1-5,0 7-1 14,-2-4 0-14,-2 3-5 14,0-4 10-14,-5 0-12 13,1-2 13-13,-2 0-11 14,-1-2 5-14,1 2-1 13,-6-2-1-13,1 2 2 14,-2-1-2-8,-8 1 6-6,1 1-8 13,-3-4 10-13,-3 8-12 14,-1 1 5-14,-8 5 0 14,-3 4-6-14,1 0 4 13,-11 1 2-13,-1 5-5 14,-2-2 4-14,-5 2-6 0,0 2 6 19,-7 2-8-19,-4 0 9 0,0 3-2 13,-9-2 2-13,0 4-3 13,0-3 4-13,3 3-1 14,3-3 6-14,-2 1-10 13,-1 0 10-13,-6 0-9 14,1 2 8-14,0-3-6 14,4 0 4-9,5-1-2-5,2-4 0 14,0 0 0-14,4-1-5 13,-2 0 11-13,2 1-11 14,1-1 13-14,-3 6-8 14,0-3 0-14,3 2 0 13,6 2 0-13,2 2 1 14,-2 0-5-9,-2 0 7-5,-3 0-11 14,-3 0 14-14,-1 4-14 14,2 2 9-14,-1 2-2 13,-1 1 1-13,5-4 0 0,-4 4-1 13,7-2 1-13,5 1-5 14,-2 0 10-14,7 1-7 20,-2 3 9-20,6-3-10 0,7 1 3 12,7 0 0-12,6 2 0 14,8 2 0-14,4 3-2 14,1 0 3-14,8 1-4 13,2 0 1-13,4 0-2 14,0 3 5-14,2-4-2 14,-1 3 1-9,0 1 0-5,1-1-2 14,-2 2 4-14,2-4-8 13,1 4 12-13,2-4-11 14,-3 3 8-14,5-1-5 14,0-1 2-14,2 3 0 13,7-2-2-13,2 0-2 0,5-2 3 19,1-1-6-19,3 4 4 14,0-7 1-14,0 0-3 0,0 0 4 13,0-2 0-13,0 5 1 13,5 0 0-13,1 6 0 14,4 0 4-14,-2 0-7 13,-1 0 7-13,2 1-7 21,-2 3 8-21,2 1-7 0,-1 0 3 12,4 2-1-12,-3-2 0 14,-1 4 1-14,0-4-4 13,0 5 8-13,1-1-10 14,-3 0 10-14,2-1-8 14,-2 3 6-14,-1 1-3 13,-1-1 0-7,2 6 2-6,-1 1-2 14,-2 2 3-14,-1 1-6 13,-2 1 6-13,0-3-5 14,2-4 7-14,0-2-7 13,0-6 2-13,3-2-1 14,-3-5 1-14,2-2 0 0,1-7-1 19,-3-2 2-19,3-6-6 14,-3-1 9-14,-2-5-8 0,0 0 8 12,0 0-3-12,0 0 5 14,0 0 1-14,0 0 5 14,0 0-5-14,0 0 11 13,0-11-11-13,0-11-1 14,0-3-5-9,0-1-2-5,-2-6-3 14,-3-3 4-14,0-3-1 14,5-9-1-14,0-3-2 13,0 0 5-13,0-8-4 14,5 2 5-14,9 4-8 14,-4 0 8-14,4-2-4 13,-3 1 2-7,2 3 0-6,-1-6 0 13,-3 4 0-13,-1 5-4 14,2-4 8-14,-6 3-6 14,5 2 7-14,-1-5-8 0,4 0 3 12,1 2-1-12,3-4 1 14,-3 7 0-14,3-5-2 20,-1 2 4-20,-1 3-7 14,-1 2 3-14,-2 9-1 0,-4 4-1 12,0 9-2-12,-3 6 6 14,-2 4-2-14,3 6 2 14,-3 4-6-14,-2 2 6 13,0 0-16-13,0 0 14 14,0-2-11-9,0 2 11-5,7 0-3 14,4 0 5-14,4 0 0 14,8 0 0-14,8 0-1 13,12 2 5-13,7-2-7 14,6 0 10-14,7 0-12 13,1 0 8-13,6 0-3 14,3-8 0-8,8 1 0-6,10-2-2 13,7 4 6-13,6 2-9 14,8 3 10-14,2 0-9 13,6 0 8-13,5 0-6 0,6-2 4 13,6-5-2-13,7-2 0 14,5-2 0-14,5 2 0 13,3 1 5-7,-1-1-8-6,-2 4 8 13,-3 3-10-13,-1 2 8 14,-8 0-3-14,-2 0 0 14,-6 0 0-14,-4 0-1 13,1 0 3-13,6 2-4 14,0 0 5-14,4-2-5 14,-8 0 6-9,-2 0-6-5,-5 0 2 14,-3 0 0-14,-8 10 0 13,-10 0 1-13,-9 6-3 14,-11 0 5-14,-10 0-8 14,-5 3 8-14,-8-2-8 0,-7 1 5 12,-3 2-2 3,-9 1 2-10,-3-3 0-5,-9 0 0 14,-2-3 0-14,-2 1-5 14,-6-1 10-14,-3-6-7 13,1 4 6-13,-6-6-6 0,1 2 3 13,-2-2-1-13,-1 2 0 14,3-4 0-14,-1 4-1 13,1-2 6-7,-1 4-10-6,3-1 9 13,-1 0-8-13,-1-3 6 14,-1 1-2-14,0-1 0 14,3 1 0-14,-3 0 0 13,1 2 3-13,-1 0-8 14,1 0 7-14,-1 2-6 13,1 2 6-7,-1-4-4-6,0 2 4 14,0-2-2-14,6 2 0 13,-6 2 0-13,5-4-2 14,-5 5 6-14,-2 2-10 13,3 1 5-13,-8 7-1 14,0 2-3-14,1 4 5 0,-7 5-2 13,0 3 2-8,0 4 0 10,0 4 2-15,-9-1-4 14,-4 3 7-14,-1-1-9 13,2 2 9-13,-2 0-6 14,1-1 2-14,-3 2-1 0,-4 1 0 12,2-3 0-12,1 3-1 14,-2 1 3-8,-1-3-4-6,-2-8 4 13,-2-3-3-13,1-4 3 14,1-3-3-14,4-3 3 13,4-9-2-13,4-3 0 14,3-5 5-14,5-6-10 14,0-2 10-14,2 0-10 13,0-4 10-7,0 0-7-6,0 0 2 13,0 0 0-13,0 0 0 14,0 0 0-14,0 0-3 0,0 0 8 13,0 0-5-13,0 0 0 13,0 0 11-13,0-4-7 14,0-14 6-14,6-3-8 14,5-2-1-9,3-9-1-5,-3 2 5 14,4-12-8-14,1-6 7 13,2-6-7 2,2-5 9-15,-4-3-6 0,1 4 0 13,-3 1 1-13,-3 4-1 13,-3-1 1-13,2-3-2 14,-1-1 6-9,-3-2-10-5,-2 4 10 14,2 2-9-14,-6 6 8 14,0 6-4-14,0 3 0 13,0 6 2-13,-14 1-2 14,5 4 2-14,-5 3-9 14,-1-1 14-14,1 6-14 13,1-1 12-7,-5 2-9-6,1 3 4 13,-2-2-2-13,0 4 2 14,-1-2 0 1,1 0-3-15,-2 4 7 0,3 0-8 12,-5 2-1-12,-2 2 2 14,-1-1-5-14,-8 2 6 13,1 2-9-13,-7 2 10 5,0-1-1-5,-7-2 4 14,-1 2-7-14,-6-3 10 13,-2 3-7-13,-4 0 5 14,-1-1-3-14,-1 0 0 13,-2 1 1-13,-3 2 2 14,-3 1-2-14,-1-1 2 14,-5-3 0-9,-2 1-6-5,0 1 11 14,-4 0-14-14,-1-1 7 13,-2 3-2-13,-2-3 1 14,-4-3 0-14,-3 1-2 14,1-3 5-14,-1 0-9 13,5 4 12-13,2-4-12 0,-6 3 11 19,-1 0-9-19,-6 2 4 0,-3 2-1 13,-1-1 0 2,0 3-3-15,4-5 2 0,0-1 3 12,0-2-6 3,4 1 8-15,-2-4-7 0,-2 3 5 13,0-2-1-13,-6 4 0 13,4-2 0-7,1 5 0-6,6 0-1 13,-1 3-1-13,0 0-5 14,-4 0-2-14,-7 0-11 14,2 0 13-14,0 0 0 13,3 0 4-13,2 0 2 14,1-2 1-14,6 0-1 14,5-3 3-9,9-2-3-5,3 3 6 14,5 0-4-14,6 2 0 13,3 2 3-13,6-3-3 14,2 3-1-14,8 0 0 14,7 0 0-14,6 0-3 13,6 0 6-13,8 0-8 0,5 0 8 19,3 0-4-19,4 0 2 0,0 0-2 13,-2 3 1-13,1 3-3 14,-4 2 2-14,3 4 1 13,1 0-5-13,-6 5 8 14,-1-2-7-14,-4 4 6 13,0-2-2-13,-1 1 0 14,-5 0 0-8,2 0 3-6,0 4-1 13,0 4-2-13,-2 3 4 14,-2 6-5-14,1 4 5 14,-3 3-6-14,0 4 2 13,-3-2 0-13,3-2 0 14,1-2 0-14,-3-1-4 0,4-6 8 19,3 1-8-19,-1-2 10 14,7-1-12-14,2 1 8 13,6 2-4-13,0 2 1 0,6 2 1 13,4 2 0 1,0 3 1-14,0-3-4 14,0 0 6-14,0-2-6 0,11-2 5 13,-2-2-3-8,2 3 1-5,1-2 0 14,1 0 0-14,0 6 1 13,3-1-4-13,-3-4 9 14,1 2-12-14,1-9 12 14,-1-5-12-14,-4-8 6 13,1-6 0-13,-1-2 0 14,-2-3 2-9,-3 0-1-5,-3-3 2 14,0-2 0-14,-2 0-2 14,0 0 9-14,0 0-10 13,0 0 7-13,0 0-6 14,0 0 1-14,0 0 3 14,0 0 0-14,0-2 8 0,4-20-5 19,6-12-8-19,1-9 5 13,7-6-7-13,1-2 4 0,6-2-3 13,2 0 1-13,4 1 0 14,2-3-1-14,3 2 4 13,3-5-6-13,0-5 6 14,1 1-6-14,3 2 4 14,-1 2-2-9,8-2-1-5,0 0 2 14,4-1-3-14,0-1 3 13,-3 4-5-13,-2-2 6 14,-9 8-7-14,-2 4 10 14,-5 7-8-14,-8 9-3 13,2 6 4-13,-10 6-6 14,-3 6-4-9,-3 4 2-5,-7 5-4 14,1 3 15-14,-3-1-14 14,0 3 8-14,-2 0-15 13,2 0 5-13</inkml:trace>
    </iact:actionData>
  </iact:action>
  <iact:action type="add" startTime="358162">
    <iact:property name="dataType"/>
    <iact:actionData xml:id="d51">
      <inkml:trace xmlns:inkml="http://www.w3.org/2003/InkML" xml:id="stk51" contextRef="#ctx0" brushRef="#br0">25019 13638 6 0,'129'0'6'15,"1"0"6"-14,-5 0-5 0,0 0 0 19,2 0-1-19,-3 0-5 14,5 0 2-14,-1 0 0 0,-7 0-4 13,-3 0 7 1,-3 3-8-14,1 2 2 0,-6 0 0 13,-6 2 0-13,-3-2 2 13,-3 4-7-13,2-1 11 14,-6-4-12-8,-5-1 11-6,-2-3-10 13,-7 0 8-13,-2 0-5 14,-4 0 4-14,-7 0 0 13,-9-3-2-13,-12-4 2 14,-7 3-4-14,-16 4 7 14,-2 0-8-14,-6 0 3 13,-3 0-1-7,-2 2-6-6,0 12 4 13,-3 2 1-13,-3 0-1 14,0-4 0-14,-2-3 3 14,-2-4-4-14,0-2 8 0,0-1-4 12,0 2 2 3,0-4 4-15,0 0-1 0,0 2 1 19,0-1-6-19,0 10 2 14,0 5-5-14,0 8 6 0,0 6-6 12,-6 6 7-12,-3 2-7 14,-3 3 5-14,0 1-2 14,-2 4 0-14,-4-6 0 13,0 6-3-13,1-2 9 14,-4 2-9-9,3 2 7-5,3 1-6 14,-5 4 4-14,-1-2-2 14,0 0 0-14,0-5 3 13,1 1-6-13,5-4 6 14,1 0-8-14,3-9 10 14,3-6-9-14,3-6 7 13,3-7-6-7,0-10 3-6,2 2 0 13,0-2-1-13,0-5 3 14,0 0 3-14,0 0-5 14,0 0 13-14,0 0-10 0,0 0 11 12,0 0-9-12,0 0 4 14,0 0-3-14,0 0-5 13,0 0-1-7,0 0-8-6,0 0 3 14,0 0-20-14,0 4-16 13</inkml:trace>
    </iact:actionData>
  </iact:action>
  <iact:action type="add" startTime="362568">
    <iact:property name="dataType"/>
    <iact:actionData xml:id="d52">
      <inkml:trace xmlns:inkml="http://www.w3.org/2003/InkML" xml:id="stk52" contextRef="#ctx0" brushRef="#br0">18567 14191 1 0,'-14'-32'18'1,"7"7"-14"13,7 10-4-13,0 15 0 14,0 0 1-9,-2 0-3-5,-2 0 4 14,1 0 3-14,1 0-4 14,2 0 8-14,0 0 1 0,0 0 8 12,0-6 1 3,0-2-4-15,0-1-4 0,0-4-9 12,0-1 7-12,-5 2-7 14,-4 2 7-8,3 1-5-6,-8 5 7 13,5 4-1-13,3 0-7 14,2 0-3-14,4 0-10 14,-5 9 7-14,1 21-8 13,-1 17 7-13,0 20 8 14,3 11-4-14,2 4 1 20,0 1-1-20,0-1 0 0,0-2 1 13,2-8-3-13,5 4 7 13,-2-5-10-13,-3-10 10 14,-2-10-8-14,0-17 6 13,0-15-5-13,0-7 4 14,0-12-2-14,2 0 6 14,-2 0-6-9,3 0 9-5,-1-15-9 14,0-17 0-14,0-21-18 14,-2-14 5-14,0-5 9 13,2-5 4-13,0 12 2 14,3 6-1-14,2 5 0 0,-3-3 4 12,5 2-10 3,0-4 12-15,0 6-9 5,-4 2 4-5,-5 11 0 13,0 15-2-13,0 12-2 14,-5 5 0-14,-2 8 2 13,7 0-5-13,-2 0 5 14,-3 4-1-14,-1 25-1 14,-8 17 2-14,1 12 1 13,4 5 1-7,5-1-2-6,4-7 1 14,0-5-2-14,0-7 6 13,2-6-11-13,5-7 13 14,-3-12-13-14,0-10 6 13,1-8-2-13,-5 0-2 14,2-26 3-14,-2-20-12 14,0-23-84-9</inkml:trace>
    </iact:actionData>
  </iact:action>
  <iact:action type="add" startTime="363333">
    <iact:property name="dataType"/>
    <iact:actionData xml:id="d53">
      <inkml:trace xmlns:inkml="http://www.w3.org/2003/InkML" xml:id="stk53" contextRef="#ctx0" brushRef="#br0">18345 14011 10 0,'0'-9'21'15,"0"-3"-5"-14,0 2-13 14,0 1 14-14,0 0-10 13,0 4 11-13,0 1-17 14,0-1 8-14,0 3-9 14,4-8 0-9,23-4-1-5,21-4 1 14,27-10 1-14,26 3 3 13,17-1-5-13,22 6 4 14,12 1-6-14,6 5 5 14,1 1-2-14,-12 1 0 0,-12 0 0 12,-12-2-2-12,-7-2 4 20,-2-2-1-20,-3 1-1 0,3-2 6 13,2 4-1 2,2 5-6-15,-7 1 1 0,-4 1 0 12,-4 6 0-12,-8 2 0 14,-6 0-4-14,-8 0 9 14,-14 0-11-14,-11 0 12 13,-9-2-12-7,-14-2 10-6,-6 3-4 13,-12-2 0-13,-11 3 2 14,-4 0 0-14,0 0 0 14,0 0 7-14,0 0-5 13,0 0 6-13,-4 0-10 14,0 0 12-14,0 0-11 13,-1 0 6-7,1 0 0-6,-1 0-5 14,-2 0 1-14,1 0 2 13,-3 0-10-13,-3 0 11 14,-1 0-11-14,-5 0 9 13,-11 0-5-13,-13 0 1 14,-16 3 0-14,-15-2-1 14,-10-1 2-9,-17 3-4-5,-9-2 8 0,-14 8-10 13,-14-1 8 2,2 3-7-15,-2 3 7 0,4-2-5 12,0 2 2-12,3-1 0 14,9-1 0-14,15-1 3 13,12 1-6-13,14 0 8 14,9 1-10-8,4 0 5-6,11-2-1 13,5-2 0-13,9 0 1 14,13-4 0-14,10-2 2 13,13-3-6-13,4 0 10 14,2 0-12-14,0 0-4 14,0 0-2-14,11 0-11 13,29 0 11-7,27 0 12-6,33 0 5 0,20 0 4 12,19-5-7 3,5-7-2-15,-1 0 4 0,-6 1-5 13,-18-3 3-13,-7-2-2 13,-7 2 2-13,4-4-2 14,5-1 3-14,0-1-3 14,-4 3 0-9,0 1 5-5,0 3-9 14,-2 5 9-14,-4 4-9 13,-11 3 4-13,-13-2-1 14,-16 3 0-14,-10 0 1 14,-16 0 0-14,-9 0 2 13,-11 0-5-13,-7 0 7 14,-2 0-8-9,-4 0 6-5,3 0-3 14,3 0 2-14,7 0-1 14,5 0 0-14,-2 0 4 13,4 0-8-13,0 0 9 14,-7 0-9-14,-1 0 10 14,1 0-8-14,-9 0 3 13,0 0-2-7,-2 0 1-6,0 0-3 0,1 0 1 12,8 4 4-12,2 0-6 14,4 4 10-14,5 0-10 14,2 1 8-14,-2-4-6 13,-2 2 4-13,-8-4-2 14,-5-1 0-14,-8 1 1 13,-2-2-5-7,-2-1 10-6,0 3-12 14,0-2 5-14,0 6-3 13,0 5-10-13,0 7 12 14,0 18 2-14,0 9 3 14,0 10-1-14,0 4 1 13,0 5-6-13,0-3 10 14,2-1-10-9,7 0 6-5,-3-5-3 14,2-8 0-14,-4-5 1 14,-2-2-2-14,-2-1 2 13,0 8-5-13,0-2 8 0,0 3-6 13,0-2 7-13,-6-2-7 13,1-3 3-13,0 0-2 14,1 0 1-8,-3-2 0-6,5-6-1 13,-2-5 4-13,2-12-6 14,-3-8 6-14,2-3-7 13,1-2 4-13,2-4 0 14,-2 0 0-14,2 0 2 14,-2 0 4-14,0 0-5 13,0 0 10-7,-1 0-11-6,-1 0 3 13,0-7 2-13,2 0-8 14,-2-7 3-14,0 2 0 14,0-6-2-14,0-10-1 13,-3-2-1-13,1-7-2 14,-2-3 4-14,2 1 4 0,-3-7-4 19,3 5 4-19,-2-3-2 14,2 0 0-14,-1-6 3 0,5-3-3 12,-2-5 1 3,2 2-6-15,2 2 10 0,0 8-10 13,0 1 11-13,-3 10-8 13,1-4 3-13,-3 7-1 14,-4-1 1-9,1 5 0-5,-8-1-1 14,3 7 4-14,-1 4-6 14,1 6 5-14,2 1-1 13,-1 4 3-13,-1 2-7 14,-1-4 2-14,1 3 0 14,-3 4-1-14,-1-1-4 13,-5 3 5-7,-3 0 0-6,-8 0-2 13,-7 0 4-13,-10 0-6 14,-10 0 4-14,-11 0 0 14,-10 0 0-14,-12-14 2 13,-7 2-1-13,-8-1 1 14,2 3-3-14,-4 1 7 0,0 8-11 19,-2 1 9-19,-2 0-8 14,2 0 4-14,6 13-1 0,0 10 0 12,0 0-5-12,-6 6 3 14,3-5 0-14,2-2 0 13,7-6 5-13,9-6-5 14,3 0 4-14,4 0-2 14,-1 5 1-9,5-1 0-5,-1 3-1 14,10 1 0-14,9 0-4 13,13-4 10-13,11-6-10 14,15-1 10-14,13-7-5 14,5 0 2-14,5 0 4 13,-2 0-3-13,-1 0-3 14,1-7 0-8,0-1-2-6,2 1 0 13,0 3 4-13,-2 1 2 14,2 1-3-14,0 2-2 13,0 0 0-13,0 0-6 0,0 0 7 13,0 0-9-13,0 0 8 14,0 5-7-14,0 17 7 13,13 14-3-7,5 14 1 8,4 8 4-14,1 4-2 0,2 4-2 13,-6-2-4-13,-3-3 6 14,-7 3-5-14,-5 3 6 13,-4 12-6-13,0 7 5 14,0 7 2-14,-6-8-1 14,1-16 0-9,1-11 0-5,4-16 0 14,-2-14 5-14,2-14-9 13,0-5 10-13,0-9-2 14,0 0 0-14,0 0 14 14,0 0-4-14,0 0 4 13,0 0 2-13,-6 0-8 14,2-11 1-9,0-1-10-5,-3 2-5 14,3 2 7-14,0 3-7 0,2 5 3 13,2-3-2-13,0 3 1 13,0 0-4-13,0 0 3 14,0 0-7-14,0 0 7 13,0 0 2-13,0-2-8 14,0 2 8-8,0 0-2-6,0-2-2 13,0-3-7-13,0-7-10 14,0-9-48-14</inkml:trace>
    </iact:actionData>
  </iact:action>
  <iact:action type="add" startTime="368912">
    <iact:property name="dataType"/>
    <iact:actionData xml:id="d54">
      <inkml:trace xmlns:inkml="http://www.w3.org/2003/InkML" xml:id="stk54" contextRef="#ctx0" brushRef="#br0">8767 15790 0 0,'-7'0'1'15,"-4"-6"-2"-8,-2 6 2-6,-3 0-2 13,-6 0 1-13,0 0 0 14,-3 0 0-14,-2 9 0 14,2 0 0-14,1 0 0 13,0-1 0-13,6 2 0 14,3-6 0-14,1 0 0 13,9-2 1-7,1 0 8-6,4-2 4 14,0 0 0-14,0 0-6 13,0 0 1-13,0 0-7 14,0 0 4-14,0 0-1 14,0 0-5-14,0 0 2 0,0 0-1 12,0 0 0-12,0 0 0 14,0 0-1-9,0 0 3-5,0 0-6 14,0 0 4-14,0 0-1 14,0 0-6-14,0 0 7 13,0 0-3-13,0 0 1 14,0 0 1-14,0 0-1 13,0 0 1-13,0 0-7 14,2 0 6-8,0 0-6-6,3 0 8 13,1 0 0-13,2 0 1 14,0 0-1-14,3 2 0 14,5 3 1-14,3-5 0 13,6 0 4-13,2 3-3 14,0-3 1-14,4 0-1 13,-2 0 1-7,2 0 0-6,0 0 0 14,1 0-2-14,1 0 1 13,2 0-3-13,4 0 3 0,1 0-3 13,0 0 5 1,3 0-2-14,1 0-2 0,1 0 2 13,3 0 0-13,4 0 0 14,4 0 5-9,4-8-7-5,2 1 6 14,3 0-6-14,6-3 4 13,5 2-1 2,2-1 0-15,-2 0-2 0,-3-1 0 13,-1 2-1-13,-3 0 1 13,6-1-1-13,8 0 2 14,6-2-3-9,3 8 5-5,-1-5-7 14,-6 4 5-14,-6 2-2 14,-2 0 0-14,-6 0 0 13,1-3 0-13,-1 2 2 14,2 3-3-14,3-4 3 14,2 4-3-14,-4 0 3 13,1 0-4-7,-3 0 3-6,-1 0-1 13,5 0 0-13,-3 0 0 14,1 0-1-14,2 0 6 0,-3 0-9 13,1 0 9-13,4 0-6 13,-2 0 1-13,1 0 0 14,0 0 0-14,-4 0 0 14,1 0-3-9,-1 0 6-5,-1 0-9 14,1 0 12-14,0 0-11 13,-1 0 10-13,-3 0-8 14,-2 0 3-14,2 0 0 14,5 0 0-14,6-5 3 13,4-9-6-13,8 1 7 14,1 1-8-9,4 2 8-5,-4 4-8 14,-1 3 3-14,-1 3 1 14,-7 0-3-14,1 9-1 13,-4 9 3-13,-4-7-3 14,-3 9 2-14,-5-8 4 0,0 3-5 13,-6-5 5-13,-4 2-3 20,-3-3 2-20,-6-4-1 0,-8 2 0 12,-9-2 0-12,-10-1-3 14,-7 0 6-14,-10-3-6 14,-6 5-5-14,0-6 5 13,0 0-5-13,0 0 8 14,0 0 2-14,0 0 2 13,-6 0 6-7,-10 0-3-6,-9 0 4 14,-4 0-6-14,-7 0 2 13,-6 0-6-13,-5 0 1 14,-9 0-2-14,-4 7 0 13,-4 3-1-13,-5-1 5 14,-4 8-7-14,-4-2 7 14,-6-1-3-9,2 1 3-5,-4 3-3 14,-4-4 0-14,-1-3 2 13,-3 1-1-13,-3-7-1 0,0 3 0 13,-2-8 4-13,6 0-5 14,1 0 2-14,-1 0 3 13,1 0-3-13,-5-4 0 20,3-5-1-20,-3-3 0 0,5 1-1 13,4 3 2-13,0 2 0 14,-5-2 0-14,3 2-3 13,-5 4 4-13,3 2-6 14,-3 0 3-14,-3 2 0 14,-3 12-3-14,-4 4 3 13,9-4-1-7,1-1 5-6,11 1-8 13,2-5 8-13,2-1-7 14,3-8 7-14,1 2-4 14,4-2 0-14,1 0 0 13,3 0 1-13,-2-5 0 14,3-9-1-14,-2-3 4 13,1 0-8-7,1 3 9-6,-1-1-7 14,2-1 2-14,3 10-1 13,6-1-1-13,2 2 2 0,5 5-1 13,3 0 1-13,-1 0-2 13,0 0 3-13,-2 0-5 14,5 8 6-14,-1 2-4 14,3-2 4-9,4 0-2-5,1-2 0 14,4 3 1-14,6-6-2 14,8-3 3-14,5 4 0 13,3-4 0-13,7 0 5 14,2 0-6-14,2 0 2 13,0 0 1-13,-2 0-2 14,2 0 1-8,0 0 1-6,0 0-4 13,0 0 3-13,0 0-3 14,0 0 0-14,0 0-1 13,0 0-8-13,0 0 0 14,4 0-1-14,16 0 6 14,16 0 4-14,12 0 2 0,17 0 3 19,11 0-3-19,7-14 2 13,6-2-1-13,5-2-3 0,6 1 0 13,7-2 0-13,2 1 0 14,0 6 4-14,-2 6-8 13,-6 3 5-13,-1 3-5 14,2-6 7-14,3 3-3 20,0-1 0-20,2 2 0 0,-3-3 0 13,6 5 1-13,3 0-2 13,1 0 4-13,0 0-6 14,4 0 6-14,2 0-6 14,5 0 4-14,4 0-2 13,-2-12 1-13,-2-2 0 14,-3-3 0-9,4-1 4-5,-5 4-8 14,-6 5 9-14,1 3-10 14,-5 6 9-14,-2 0-7 13,-6 6 3-13,-13 8-1 0,-13 3 1 13,-17-3-2 2,-8 0-2-15,-5-1 4 0,-9-1-3 19,-3 1 5-19,-6-6-5 13,-8-4 4-13,-6 1-1 0,-9-4 0 13,-2 0 1-13,0 2 1 14,-4-2 1-14,0 0 0 13,0 3 0-13,0-3 7 14,0 0-3-14,0 0 10 13,0 0-5-7,-6 0-2-6,4 0-10 14,0 0 4-14,2 0-8 13,0 0 7-13,0 0-8 14,0 0 5-14,0 0-4 14,0 0 3-14,0 0 1 13,0 0-1-13,0 0 1 0,0 0-2 19,0 0 3-19,0 0-6 14,0 0 10-14,0 0-9 0,0 0 7 13,0 0-6 1,0 0 2-14,0 0-1 0,0 0-3 13,0 0-9-13,0 0-2 13,0 0-32-13,0 0-47 14</inkml:trace>
    </iact:actionData>
  </iact:action>
  <iact:action type="add" startTime="376082">
    <iact:property name="dataType"/>
    <iact:actionData xml:id="d55">
      <inkml:trace xmlns:inkml="http://www.w3.org/2003/InkML" xml:id="stk55" contextRef="#ctx0" brushRef="#br0">21939 15887 6 0,'0'0'4'1,"0"0"10"13,0 0-14-13,0 0 0 14,0 0 0-14,0 0-2 13,-2 0-6-13,2 0 3 14,0 0 1-8,0 0 0-6,0 0 3 13,0 0 1-13,0 0 0 14,0 4 0-14,11 4 0 13,9 6 0-13,4 0 0 14,3-1 0-14,9 2 0 14,2-2 1-14,8-1 1 13,10-2 5-7,4-6-6-6,7 0 7 13,5-4-7-13,8 0 8 14,9 0-5-14,14 0-1 14,6-8 2-14,9-2-4 13,-2 1 4-13,-2-3-3 0,-10 7 1 13,-4-4-1-13,-8 1 1 20,-3 7-2-20,-4-3 1 14,-7 4-1-14,7 0-1 0,-1 0 2 12,5 0 2-12,5 8-7 14,-5 6 8-14,2-5-6 14,-6 4 1-14,0 1 0 13,0-6 0-13,-3 2 1 20,5-5-2-20,-4-1 6 0,-1 1-5 13,-4-5 3-13,0 0-3 14,-5 0 3-14,2 0-5 13,0 0 5-13,1 0-3 14,0 0 0-14,-8 0 1 14,-2 0-3-14,-4 7 5 13,1 4-5-7,3 1 5-6,7 2-3 13,4-5 2-13,2 3-2 14,0 3 2-14,1-5-2 0,-4 2 0 13,4-3 2-13,0 3-6 13,3-5 8-13,-5 1-7 14,-3-8 5-14,0 5-3 13,-5-5 1-7,-1 0 0-6,-1 0-1 14,-3 0 4-14,-1-9-6 13,-2-2 6-13,-1-1-6 14,-6-8 9-14,4 5-9 13,-11 1 4-13,-1 0-1 14,-9 6 0-14,-11 0 0 14,-5 6 0-9,-11-2 3-5,-4 4-6 14,-5 0 3-14,-2 0-2 14,0 0-1-14,0 0 1 13,0 0 4-13,0 0-2 14,0 0 5-14,0 0 0 0,0 0 11 12,0 0-6-12,0 0 12 14,0-4-13-8,0 4 17-6,0-4-8 13,0-2 3-13,0 1-5 14,0-2-9-14,-2 1 0 13,-3 2-7-13,3 4 8 14,-2 0-6-14,4 0 2 14,0 0-1-14,0 0-2 13,0 0-1-7,0 0 0-6,0 0 0 13,0 0 2-13,0 0-5 14,0 0 7-14,0 0-4 14,0 0 4-14,0 0 0 13,0 0-3-13,0 0 2 14,0 0-3-14,0 0 2 14,0 0-1-9,0 0 3-5,0 0-2 14,0 0 1-14,0 0-3 13,0 0 5-13,0 0-5 0,0 0 1 13,0 0 3-13,0 0-4 14,0 0 2-14,-2 0-4 13,2 0 8-13,0 0-11 14,0 0 7-9,0 0-4-5,0 0 2 14,0 0 0-14,0 0-4 14,0 0 4-14,0 0-4 13,0 0 6-13,0 0-8 14,0 0 9-14,0 0-7 13,0 0 8-13,0 0-6 14,0 0 2-8,-3 0-1-6,3 0-5 13,-9 0-23-13,-4 0-41 14,-8-4-66-14</inkml:trace>
    </iact:actionData>
  </iact:action>
  <iact:action type="add" startTime="378971">
    <iact:property name="dataType"/>
    <iact:actionData xml:id="d56">
      <inkml:trace xmlns:inkml="http://www.w3.org/2003/InkML" xml:id="stk56" contextRef="#ctx0" brushRef="#br0">5142 16740 9 0,'-2'0'9'1,"-1"4"1"0,3-4-7 12,0 0 5-12,-2 0-8 14,2 0 9-14,0 0-9 13,0 0 3-13,0 0-3 14,0 0 0-14,0 0-2 14,0 0-3-9,0 0 3-5,0 0-7 14,0 1 6-14,2 7-1 14,8 2 4-14,3 6 0 13,0-5 2-13,1 3-2 14,3 2-2-14,-1-6 1 13,5 2 1-13,0-2-1 14,6 4 3-8,6-6 3-6,4 1-3 13,3 3 0-13,2-1-2 14,1-2 2-14,5 0-2 13,1-4-1-13,3 2 1 0,1-2 1 13,5 4 3-13,2-1-2 14,5-2-2-14,9 6 2 13,3-1-2-7,8-4 2-6,2 3-2 13,-2-2 1 2,-3 0 2-15,1-2-6 0,4-6 6 13,2 0-5-13,9 0 4 13,5 0 1-13,-3-6-1 14,-2-6 2-14,-3 3-4 14,-3 4 2-9,-7 1-4-5,-5 4 5 14,-2 0-6-14,-4 0 6 13,-5 0-4-13,2 0 2 14,3 0-1-14,3-3 0 14,8-4 0-14,4 0-1 13,1-2 3-13,1 3-4 14,0 2 4-9,3 0-4-5,0 0 4 14,-5-1-3-14,-4 0 2 0,-5-2-1 13,-9 7 0 1,-4-5 0-14,-5 5-1 0,-1 0 5 13,1-6-8-13,0 3 9 14,6-2-7-14,-4 1 3 13,-3-7-1-7,-9 4 0-6,-2 2 0 13,-10-4 0-13,-7 4 1 14,-8 2-3-14,-11-3 4 14,-8 6-7-14,-6 0 10 13,0 0-4-13,0 0 0 14,0 0 0-14,0 0-1 13,0 0 2-7,-4 0 5-6,-10 0-6 14,-1 0 1-14,-10 0 2 13,-4 2-8-13,-9 10 4 14,-9 2-2-14,-4 4 0 0,-9 5 2 12,-2-6 1 3,-8 1 1-15,-1-2-1 14,-5-6 3-9,-2-1-2-5,0 0 1 14,-4-1 1-14,4-4-1 0,-5-2-3 13,1 2 1-13,-3-4 1 13,0 0-4-13,-2 0 4 14,2 0-4-14,-6 0 6 13,4 0-4-13,-2 0 0 14,5-4 1-8,5-6 0-6,4 2-1 13,-1 3 0-13,0 5 3 14,-2-5-6-14,-5 5 3 13,-4 0-5-13,-1 0 6 14,-1 0-2-14,-5 0 1 14,3 0 0-14,-2 0 0 13,5 0 1-7,3-4-1-6,5-4 3 13,6 2-4-13,10-2 3 14,8 4 1-14,9-6-1 14,1 6 6-14,5 0-6 13,1 4 1-13,0 0-6 0,5 0 5 13,0 0-8-13,6-5 12 20,0 5-8-20,3-9 5 0,-3 1-3 13,0-1 3-13,2-6 2 13,-2-2 2-13,3 3-7 14,-1 1 8-14,2 1-8 14,3 2 10-14,2 1-8 13,2 6 5-13,5 1-5 14,2 2 1-9,4 0-3-5,0 0 1 14,5 0 0-14,0 0 4 14,2 0-8-14,0 0 9 13,0 0-10-13,0 0 6 14,0-4-4-14,0 4 2 14,0 0-2-14,0 0-1 13,0 0-7-7,0 0 10-6,0 0-11 13,0 0 7-13,4 0-7 14,3 0 7-14,4 0 0 0,2 4 4 13,1 6 0 1,-5-3-3-14,4 0 3 0,1 1 0 13,1 2 0-13,5 2 3 20,3-3-4-20,-2 3 4 0,2-1-5 13,2-2 2-13,-1 0-1 13,3 3 0-13,2-2 1 14,2 2 0-14,5 3 2 13,2 2-3-13,6-3 6 14,-1-2-7-14,-4 3 2 14,-1-8 0-9,-4 0-4-5,0 0-1 14,-3-2 4-14,0 0 2 14,-2-1-1-14,0 0 4 13,-5 0-6-13,1 1 4 14,1 5-3-14,-1-3 1 0,4 3-4 12,0 4-4 3,2 3-18-9,-6-7-46-6</inkml:trace>
    </iact:actionData>
  </iact:action>
  <iact:action type="add" startTime="391278">
    <iact:property name="dataType"/>
    <iact:actionData xml:id="d57">
      <inkml:trace xmlns:inkml="http://www.w3.org/2003/InkML" xml:id="stk57" contextRef="#ctx0" brushRef="#br0">14551 15097 9 0,'0'0'7'1,"0"4"-6"13,0-4 1-7,0 0 2-6,0 0-1 13,0 0 0-13,0 0 1 14,0 0 0-14,0 0-2 14,0 0 2-14,0 0-3 13,0 0 3-13,0 0-1 14,0 0-2-14,0 0-1 13,0 0-1-7,0 0 0-6,0 0 1 14,0 0 0-14,0 0 2 13,0 0-3-13,0 0 6 14,0 0-9-14,0 4 9 14,0-4-8-14,0 0 3 13,0 2-2-13,0-2-1 14,0 0-1-9,0 2 2-5,0-2 4 14,0 3-6-14,0-2 7 14,0 1-3-14,0 2 0 13,-2-4 4-13,2 0-2 14,-2 5 0-14,-3 0 3 0,-1 3-4 13,0 2-2-13,-4-2 5 13,3 0-7-7,1-1 7-6,2-5-4 13,4-2 0-13,0 0 5 14,0 0-1-14,0 0-4 14,0 0 10-14,0 0-9 13,0 0 7-13,0 0-4 14,0 0-6-14,0 0 3 14,0 0-2-9,0 0-1-5,0 0 2 14,0 0 3-14,10 0-3 13,9-9 2-13,8-9-1 14,8-8 11-14,7-10-12 14,3-4 9-14,4 0-7 0,2-6 3 12,-1 5-2 3,-6 6-3-10,-7 7 5-5,-8 8-4 14,-6 8-2-14,-12 6 3 14,-2 3-4-14,-7 2 2 0,-2 1 0 12,0 0-5-12,0 0 3 14,0 0-6-14,-9 5-4 14,-11 16 12-14,-9 11 6 13,-4 8-4-7,-6 1 3 8,0 0-4-14,-1 1-1 14,-3-4 2-14,-1 0 0 0,2-2 0 13,-6 1-2-13,7-10 2 13,4-3-3-13,8-5 7 14,10-9-4-14,9-9 0 14,8-1 5-9,2 0 1-5,0 0-1 14,0 0-5-14,5-5 3 13,21-23 1-13,15-11-6 14,17-15 6-14,11-10-4 14,4-6 0-14,10-6-1 13,2 0 0-13,-5 5-1 0,-13 17 2 19,-13 12-4-19,-23 16 5 0,-16 13-5 13,-11 10 7 2,-4 3-10-15,0 0 5 0,-2 0-9 12,-21 0 9-12,-12 8-3 14,-11 14 2-14,-6 6 1 13,-8 11 4-13,0 5 2 14,2 7-9-8,0 3 7 8,7-1-5-14,4-3 2 0,7-8 0 13,7-6-1-13,6-8 0 13,11-10-4-13,7-8 9 14,5-6-11-14,4-4 9 14,0 0-7-14,0 0-4 13,0 0-2-7,15-10 10-6,14-14 0 14,12-10 9-14,9-12-8 13,6-10 1-13,6-4 4 14,1 4-8-14,-7 6 6 13,-9 15-5-13,-16 14 2 0,-16 10-1 13,-8 7 0-13,-7 4-4 20,0 0 2-20,0 4-13 0,-20 14 15 13,-9 18 0 1,-12 13 7-14,-5 3-6 0,-5 3 1 13,1-6-1-13,2-5 0 14,3-2 1-14,3 2 1 13,0 0-6-13,3-8 8 14,10-3-10-9,10-13 8-5,7-10-5 14,10-6 4-14,2-4-4 14,0 0 0-14,0 0-17 13,24-10 11-13,14-16 8 14,9-10 13-14,11-13-10 14,3-3-1-14,-1-3 1 0,0 6-3 19,-9 3 0-19,-11 18 0 13,-17 12 0-13,-14 12-3 14,-9 4 1-14,0 0-19 0,0 13 6 13,-23 13 15 1,-12 13 6-14,-11 7-4 14,0 0-1-14,-1-2 2 0,3-4-2 12,1-3 6-6,7-10-7-6,5-3 6 14,6-5-3-14,10-4 0 13,7-6-2-13,2-6 4 14,6-3-4-14,0 0 2 14,0 0 6-14,0 0-6 13,0 0 9-13,0 0-12 14,0 0 14-9,0 0-11-5,0 0 6 14,0 0-3-14,0 0-1 14,0 0-1-14,0 0-4 13,0 0 3-13,0 0 0 0,0 0-5 13,0 0 7 1,0 0-10-14,0 0 4 0,0 0 1 20,0 0-3-20,0 0-3 0,0 0 5 12,0 0 0-12,0 0-1 14,0 0-3-14,0 0 4 13,0 0-5-13,0 0 2 14,0 0-7-14,0 0-11 14,0 5-42-14</inkml:trace>
    </iact:actionData>
  </iact:action>
  <iact:action type="add" startTime="403858">
    <iact:property name="dataType"/>
    <iact:actionData xml:id="d58">
      <inkml:trace xmlns:inkml="http://www.w3.org/2003/InkML" xml:id="stk58" contextRef="#ctx0" brushRef="#br0">18934 10193 3 0,'-31'-34'19'1,"4"7"3"13,15 8-14-13,10 0 0 14,2-3-4-14,0-10-8 13,16-11 2-13,18-15-2 14,13-13 7-14,8-8-3 14,5-3 0-9,2-6 0-5,1-13 1 14,-5-6 3-14,-9-14-8 13,-11-1 12-13,-13-5-10 14,-11-3 4-14,-10 0 1 14,-4-2 3-14,0-6 2 13,-21 3-3-13,1-1-3 0,-4 7 1 19,-3 8 3-19,-6 9 0 0,-3 2-3 13,-4 2-6-13,-4 5 3 14,-6 3 0-14,-3 4-5 13,-12-2 4-13,-6 1-3 14,-14 3 8-14,-11-4-9 14,-5 2 12-14,1-4-9 13,5-5 7-7,-1 7-5-6,-2 6 1 13,-3 12 2-13,-5 5 3 14,0 5-3-14,0 6-2 14,-8 2 2-14,-6 8-6 13,-9 5 4-13,-12 10-3 14,-11 8-2-14,-8 7 3 14,0 5 1-9,-4 10 0-5,0 7-5 14,-6 2 7-14,-9 0-5 13,-12 0 6-13,-5 0-7 0,-5 0 10 13,0 4-6-13,1 12 0 14,6 3 1-14,2 8-1 13,-1 6 1-13,-2 6-6 20,-5 8 10-20,-3 3-10 0,10 6 10 13,8 6-9-13,8 4 7 14,18 9-3-14,15 11 0 13,14 12 0-13,13 8-4 14,5 5 5-14,7 1-6 13,0 7 8-13,8 7-8 14,5 4 7-8,5 4-4-6,9-5 2 13,7-5 0-13,6-3 0 14,9-2-1-14,5 12-1 14,7 9 4-14,6 8-7 13,5 9 5-13,6 3-1 14,6-1 1-14,8-3-1 13,10-6 0-7,3-4 1-6,0-7-5 14,21 0 10-14,8 7-10 13,11 4 9-13,11 0-11 14,11 3 9-14,9-2-3 13,12-8 1-13,9 3-3 0,9-6 3 13,7-7 0-13,10-3-2 20,7-1 6-20,6-1-7 0,8 10 8 13,10 4-9-13,7 4 6 13,10 1-2-13,11-5 0 14,4-8 1-14,9-3-5 14,4-12 9-14,-1-15-12 13,2-12 14-13,14-8-9 14,14-8 3-8,14-6-2-6,16-8 2 13,4-8 0-13,-1-10-1 14,-9-5 0-14,5-11 1 13,5-9 3-13,11-4-7 14,12-10 8-14,-3-5-7 14,-10 0 2-14,-13-3 0 13,-5-19 2-7,0-8-1-6,0-10-1 0,5-4 5 12,-15-11-10-12,-14-7 10 14,-18-8-4-14,-19-11 0 14,-9-3 2-14,0-10-2 13,-3-6 4-13,1-9 1 14,-3-14-3-14,-12-8 1 14,-8-16-2-9,-9-14 4-5,-16-1-5 14,-11-6 0-14,-13 5 2 13,-16 1-3-13,-15 0 0 14,-16-5 1-14,-14-9 1 14,-11-9 2-14,-10-11-4 13,-14 3 5-13,-9-1-2 14,0 8-2-9,-5 12 3-5,-22-1-3 14,-6-1-1-14,-11 2 0 14,-16-5 2-14,-14-3-7 13,-13 5 8-13,-16 8-9 0,-11 6 10 13,-12 9-8 2,-14 0 8-15,-12 1-5 13,-9-1 1-13,-4 0 0 5,-7 3 4-5,4-5-1 13,-2-1 0-13,-4 11 0 14,-3 7-6-14,-12 16 4 14,-11 10-1-14,-7 7 0 13,-10 8 2-13,-4 5-4 14,5 8 6-14,0 13-8 13,-2 9 10-7,-12 7-12-6,-13 6 9 14,-7 6-7-14,-8 3 4 13,5 7 0-13,4 7 0 14,-3 6 0-14,-5 11-3 13,-11 6 6-13,-10 4-8 14,-4 4 10-14,10 22-10 14,8 6 5-9,6 8 0-5,4 4 0 14,-7 7 0-14,0 2 0 13,7 8 3-13,13 5-7 14,14 6 10-14,10 5-9 0,9 6 7 13,0 12-5-13,1 5 1 13,12 9 0-13,10 13 0 14,12 12 0-9,17 10-3-5,18 11 6 14,19 5-6-14,15 4 4 14,5 3-8-14,6 2 8 13,3-5-2-13,9-3 0 14,13 5 1-14,11 11-2 14,12 2 4-14,16 12-8 13,12 4 12-7,9-5-14-6,8 1 13 13,0-2-8-13,29-1 4 14,12 13-1-14,9 5 0 14,15 9 0-14,11 3-4 13,11-13 7-13,13-5-8 14,12-13 8-14,13-9-5 0,16 7 4 19,12-2 0-19,14-4-2 14,9 0 0-14,5-18-3 0,6-8 6 12,7-12-7-12,2-15 8 14,12-13-3-14,23-11 2 14,22-8 2-14,29-4-4 13,13-1 0-13,-1-2-1 14,-2-2 2-9,5-5-6-5,10-8 11 14,16-13-15-14,12-14 16 14,-6-8-11-14,1-11 6 13,0-8-3-13,9-7 0 14,11-6 0-14,-7-5 0 13,-8 0 5-13,-10 0-9 14,-2-14 9-8,7-14-10-6,-6-16 9 13,-10-18-6-13,5-24 2 14,11-21 0-14,29-24 0 13,13-39-36-13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42:13.8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390">
    <iact:property name="dataType"/>
    <iact:actionData xml:id="d0">
      <inkml:trace xmlns:inkml="http://www.w3.org/2003/InkML" xml:id="stk0" contextRef="#ctx0" brushRef="#br0">8406 4032 5 0,'27'-18'1'15,"6"-3"0"-14,-2 7 3 14,-4-1-4-9,-10 4 3-5,-5 4 1 14,-10 5 6-14,-2 2 14 14,0 0 7-14,0 0-8 0,0 0-4 12,0 0-18-12,0 0-2 14,0 0-3-14,0 0 2 13,0 0 4-13,0 0 0 14,0 0-2-8,0 0-2-6,0 0 1 13,0 0 2-13,0 0-2 14,0 0 6-14,0 0-7 14,0 0 4-14,0 0-4 13,0 0-3-13,0 0-8 14,0 6 3-14,0 4 10 13,-4 6 1-7,-6 4-1-6,2 2 0 14,-3 1 6-14,-1 0-7 13,3 1 2-13,-4 2-2 14,2 5 1-14,0-1 0 13,0 4 0-13,4 0 4 14,-2 4-8-14,3 0 9 14,-4 6-9-9,4 2 7-5,1 4-3 14,-1 8 0-14,-1 5 1 13,0-1-1-13,2 2 1 0,-1-2-4 13,4 1 7-13,0-3-8 14,2 2 6-14,0-2-4 13,0-6 3-13,0-4-2 14,0-8 1-8,0-7-2-6,0-5 2 13,2-9-7-13,6-5 6 14,-3-6 2-14,2-3-6 13,-2-3 10-13,-3-2-5 14,-2-2 0-14,0 0 4 14,0 0-4-14,0 0 1 13,0 0-1-7,0 0 4-6,0 0-4 13,0 0 3-13,2 0 2 14,0 0-4-14,0 0-2 0,9 0 0 13,9 0-1-13,14 0 0 13,13 0 4-13,1-5 0 14,4 5 4-14,2 0-12 20,-1 0 9-20,8 0-3 0,8 0 0 13,6 7 3-13,5 0-3 13,5 2 1-13,0-1-2 14,-7 2 4-14,-4-2-6 14,-5 0 6-14,-7 0-5 13,5-3 3-13,2 4-1 14,7-4 0-9,7 2 1-5,8-3-2 14,7 0 6-14,14-2-10 14,8-2 10-14,7 0-9 13,0 0 8-13,-7 0-5 14,-11 0 1-14,-10 0 0 0,-12 0-2 13,-3 0 6 1,-8 0-8-8,-1 0 9-6,-1 0-7 13,-5 0 8-13,0 0-8 14,1 0 2-14,1 0 0 0,0 0 0 13,5 0 0-13,-1-2 0 13,6 2 4-13,2 0-10 14,1 0 12-14,7 0-11 20,0 0 8-20,1 0-5 0,-3 0 2 13,-4 0 0-13,-4 0 0 13,-4 0 2-13,1 0-6 14,-2-3 8-14,0 3-9 14,-3 0 12-14,1 0-12 13,2 0 6-13,4 0-1 14,1 0 0-9,3 0 2-5,5 0-4 14,-6 5 7-14,4-3-11 14,-4 2 13-14,1-4-13 13,14 0 10-13,9 0-4 14,11-8 1-14,0-4-1 13,-8 2 0-13,-8 2 1 0,-8 0-5 20,-12 2 8-20,-11 4-6 13,-13 2 7-13,-10 0-10 14,-11 0 5-14,-8 0 0 0,-9 0-2 13,-4 0 2-13,-5 0-4 13,-2 0 10-13,-2 0-10 14,4 0 9-14,0 0-1 13,4-7-3-7,4-6 5-6,-4-3-6 14,-1 2 3-14,-6-2 1 13,-1-1-3-13,-3 3 10 14,0-1-9-14,6-4 1 13,1 2 2-13,0-1-9 14,3 2 5-14,-6 2-1 14,4 2 0-9,-6 1 0-5,1-1-2 14,1 0 6-14,2-2-8 14,-3-8 9-14,-1-6-7 13,-2-9 4-13,5-9-2 0,-2-1 0 13,2-2 0-13,-2 1 6 13,-3 4-6-13,-4 2 12 21,0 1-8-21,0 0 6 13,0-2-5-13,-4-2-7 14,-7-4 4-14,-3-5-2 0,1 3 0 12,-1-4 1-12,-1 1-4 14,-3 4 7-14,3-2-8 14,-4 2 7-14,2 1-10 20,-1 5 14-20,1 3-9 0,-4 10 2 12,3 3-4-12,1 6 4 14,1 5 0-14,0 0-4 14,0 7 11-14,1 0-13 13,1 3 11-13,-1 2-10 14,-1 2 4-14,-4 3-2 0,-4 0 1 19,-1 0 1-19,1 0-3 14,1 0 8-14,2 0-10 13,-4 0 12-13,0 3-10 14,-8-1 11-14,-1-2-7 0,-6 0 1 13,-9 0 1-13,-7 0-2 13,-8-5 4-13,-12 0-7 20,-4-2 8-20,-9 0-10 14,-1 3 12-14,-1 0-11 14,-5 2 6-14,3 0-2 0,-8 0 0 12,1-1 0-12,0-2-3 14,-3 1 10-14,5-5-14 14,0 2 13-14,2-1-12 20,3 0 10-20,6-1-5 0,4 1 2 12,8 2-1-12,5 1 0 14,3 1 0-14,3 0-5 14,1-1 10-14,-1 0-9 13,-10 1 10-13,-10 1-11 14,-11 3 5-14,-9 0 0 0,-6 0-1 19,1 3 1-19,4 6-2 14,12 1 7-14,8 2-10 13,12-2 7-13,2 3-8 14,-1-3 7-14,1-2-2 0,-8-3 1 13,-3 0 0-13,-11 2 0 13,-8 2-8-13,-3-3 7 14,6-1-5-9,6-2 1 10,12-1 9-15,11-1-7 14,1 2 3-14,13 3 0 0,-3 2-1 12,2 2 1-12,0 0-3 14,-8 2 9-14,-3-3-14 13,-5 2 17-13,-1-2-14 14,4 3 7-8,5-7-3-6,10 1 1 13,9-4 0-13,7-2 0 14,9 0 4-14,2 0-5 13,3 0 5-13,0 0-4 14,-1-2 6-14,-4-2-7 14,-2 4 1-14,-7 0 0 0,-2 0 0 19,-2 0-1-19,2 0-5 14,6 2 12-14,0 3-13 13,-1 4 9-13,-3 3-7 14,0-1 7-14,5 1-4 0,4-4 2 12,11-5 0-12,3 0 0 14,5 0 2-14,1 1-6 14,3-2 6-9,2 2-9-5,-2-4 10 14,6 0-5 0,0 0 2-14,0 0 0 0,-2 2 0 13,-2 3 0-13,-7 0-4 14,-3 2 10-14,-5 6-12 13,1-3 12-13,-3 1-12 14,4-4 9-9,3 0-3-5,8-4 0 14,1-3 0-14,5 0-1 0,0 0 2 13,0 0-4-13,0 0 3 13,0 0-4-13,0 0-6 14,0 0 6-14,0 0-8 14,0 0 5-14,0 0 1 13,0 0 3-7,0 0-2-6,0 0 10 13,0 0-10-13,2 2 11 14,1 1-10-14,-3-3 5 14,0 0-1-14,2 0 2 13,-2 0-1-13,0 0 0 14,0 0 2-14,0 0-3 13,0 0 4-7,0 0-6-6,0 0 8 14,0 0-9-14,0 0 3 13,0 0 0-13,0 0 0 14,0 0-1-14,0 2-3 14,0-1 8-14,0 3-11 13,0-1 12-13,2-3-9 14,-2 0 5-9,0 0-1-5,0 1 0 14,2 3 0-14,1 6-2 14,-1 8-4-14,-2 4-28 0</inkml:trace>
    </iact:actionData>
  </iact:action>
  <iact:action type="add" startTime="20118">
    <iact:property name="dataType"/>
    <iact:actionData xml:id="d1">
      <inkml:trace xmlns:inkml="http://www.w3.org/2003/InkML" xml:id="stk1" contextRef="#ctx0" brushRef="#br0">29168 5721 5 0,'-4'-9'15'15,"-4"0"-15"-14,2 3 3 14,2-2-1-14,-5-1-2 13,2 0 1-7,2 1 1-6,-1-1 1 14,4 8-1-14,2-2 6 13,0 3-7-13,0 0-2 14,0 0-2-14,0 0-9 14,11-4 5-14,27 0 6 13,24-2 1-13,34-1 4 14,24 0 0-9,19 2-2-5,10 1-2 14,0 1 1-14,0 3 1 14,-6 0-2-14,-11 0-1 13,-8 0 0-13,-10 0 2 14,-14 0-2-14,-15 5 3 13,-15 0-4-13,-13 2 3 0,-10-3-1 20,-7-3 1-20,-1-1-1 13,-6 0 6-13,-6 0-5 0,-12 0 3 13,-6 0-4-13,-9 0 14 13,0 0-3-13,0 0 17 14,0 0 7-14,-2-14-28 14,-16-5-7-14,-15-2-5 13,-23 3 3-7,-20 4 2-6,-20 5-2 13,-16-3 7 2,-10 3-6-15,-7-1 2 0,-3 0-2 13,0 0 1-13,5 3 0 13,5 2 0-13,9 1 2 14,10 1-4-14,7 3 4 0,9-7-4 19,12-3 4-19,12 2-2 14,16 0 0-14,20 0 0 13,16 3 3-13,7 2-3 0,4 1 0 13,0 2-20-13,11 0 9 14,36 0-3 0,37 0 14-14,36 0 1 0,34 0 1 13,23 0-2-8,-6 0-1-5,-15 0 0 14,-27 0 1-14,-29 0-3 14,-25 0 6-14,-22-7-2 13,-22-4-1-13,-15 1 10 14,-14 0 5-14,-2-2 4 13,-7-8-19-13,-30-4-1 14,-24-2 1-8,-19 1 0-6,-20 6 3 13,-8 2-2-13,0 13-1 14,0 4 0-14,8 0 0 14,5 21-3-14,1 9-2 0,9 4 4 12,2-2-10 3,4 0 8-15,7-3-14 0,3-2 15 19,2 4-21-19,5 4-4 0,-3-3-19 13</inkml:trace>
    </iact:actionData>
  </iact:action>
  <iact:action type="add" startTime="22548">
    <iact:property name="dataType"/>
    <iact:actionData xml:id="d2">
      <inkml:trace xmlns:inkml="http://www.w3.org/2003/InkML" xml:id="stk2" contextRef="#ctx0" brushRef="#br0">2875 6287 10 0,'0'0'6'1,"0"0"3"13,0 0-9-7,0 0 0-6,0 0-6 13,15 0-9-13,31 0 11 14,20 0 4-14,23 0 0 14,14 1 1-14,4 6-1 13,-3-2 4-13,0 4-6 0,-7-4 3 13,-5 0-1 1,-3-2 0-8,-4-3 1-6,-5 0 0 14,2 0-1-14,-1 0 3 13,5 0-1-13,9 0-1 14,-4-6 1-14,-3 0 1 13,-3-2-2-13,-13-3-1 0,-5-5 0 13,-9-3 1-13,-10 1 2 14,-9 0-2-9,-18 6 0-5,-7 7 0 14,-11-2 7-14,-3 2-2 14,0 5 12-14,0-5-2 13,0 3-6-13,-14-4 1 14,-13-1-4-14,-11 2-6 13,-6 1 1-13,-1-2-2 14,-4 4 3-8,-2-2-5-6,-5-1 4 13,-6 0-2-13,-9-3 1 14,-8 1 0-14,-6 2-2 13,6 1 2-13,-2 1-4 14,-2 3 5-14,-3-2-5 14,-5 1 5-14,-6-1-3 13,-5-2 2-7,0 1-1-6,-4 1 0 0,2 2 0 12,-3 0-2 3,2 0 4-15,4 9-4 0,10 5 4 13,11-3-3-13,14 1 1 13,12-1 0-13,18-8 1 14,12 2 0-14,10-5-1 14,5 2 3-9,3-2-6-5,4 0 1 14,2 0 1-14,0 0-9 13,0 2-4-13,0 4-13 14,15 8 6-14,12 4 17 14,12 5 0-14,15 0 1 13,18 0 6-13,12 0-4 14,17 0 2-9,10-3 0-5,3-1 1 14,2-5-2-14,-7-4 0 14,-4-5 2-14,-5-5-4 13,-1 0 4-13,-6 0-3 14,-1 0 3-14,1 0 0 0,7 0-2 13,8 0 0-13,2 0 0 20,4 10 2-20,-12 2-2 0,-10 2 0 12,-14-2-2-12,-13-2 2 14,-9-3-2-14,-12 1 4 14,-6-1-2-14,-4-4 0 13,-5 4 0-13,-8-7 0 14,-7 2 0-14,-5 0 0 13,-9-2 0-7,0 0 9-6,0 0-1 14,0 0 13-14,-15 0-9 13,-16 0-2-13,-17-9-9 14,-12 4-1-14,-11 3 0 14,-14 2 2-14,-10 0-4 13,-11 16 4-13,-12 12-5 14,-2 10 2-9,5 3-1-5,7 2 1 14,14-5 0-14,12-4 1 14,9-8 0-14,15-5 0 0,8-2 0 12,15-6 0-12,15-4-1 14,8-2-1-14,12-7-3 13,0 0-5-13,0 0-18 14,12 2-2-8,14-1 27-6,15 1 3 13,7-2 7-13,6 0-6 14,-2 0 5-14,-6-7-5 13,-13-2 4-13,-8 2-4 14,-11 0 4-14,-10 6-3 14,-4 1-1-14,0 0 9 13,0 0-1-7,0 0 4-6,0 0-4 14,0 0 1-14,0 0-5 13,0 0 2-13,0 0-2 14,0 0-2-14,0 0-3 13,0 0-1-13,0 0-1 14,0 0-12-14,0 0 8 0,0 0-9 19,0 0-12-19</inkml:trace>
    </iact:actionData>
  </iact:action>
  <iact:action type="add" startTime="24920">
    <iact:property name="dataType"/>
    <iact:actionData xml:id="d3">
      <inkml:trace xmlns:inkml="http://www.w3.org/2003/InkML" xml:id="stk3" contextRef="#ctx0" brushRef="#br0">22008 5828 3 0,'0'0'10'1,"0"0"2"0,0 0-12 12,0 0 8-12,0 0-5 14,0 0 5-14,0 0-8 13,0 0 1-7,0 0-1-6,0 0 2 14,0-3 1-14,-2-3-2 13,2-2 0-13,-5-2 3 14,3-2 0-14,-2 0-1 13,-3-2 0-13,0-2-1 14,-2 2 0-14,-2-4-1 14,0 0 2-9,-4-1-3-5,-1 0 1 14,-3-1-2-14,0-2 0 0,-3 4-1 12,-1-3 2 3,-1 2 0-15,-3-2-1 14,-2-1 1-14,-6-2-1 0,-2-1 2 12,-5 2-3 3,-3-3 7-9,-3 3-8-6,-4-4 3 13,-4 3 0-13,4 0 0 14,-4-3 0-14,2 4-1 13,2-4 5-13,0 1-7 0,0 3 7 13,-4 0-8-13,-2 2 5 14,2 4-2-14,-2 1 1 13,3 6 0-7,2 2 0 8,-5 1-1-14,-5 2-1 0,-3-1 4 13,-9 3-4-13,4-2 4 14,3-1-4-14,-2 2 2 13,3 2 0-13,-6 2 0 14,-8 0 0-14,-4 0-3 14,-8 0 6-9,-5 0-8-5,-7 2 10 14,0 8-8-14,5 2 3 13,-1 0-2-13,8-2 2 14,4 0 0-14,5-2 0 0,5 3 2 13,3 0-4-13,3 5 4 13,-6 5-5-13,0 3 9 14,0 1-10-9,4 1 4 10,10-3 0-15,12-3 0 0,5 0 0 13,11-5-2-13,1 4 4 13,1 0-4-13,-1 1 4 14,-4 3-5-14,2 0 4 14,0 0-2-14,5 3 1 13,4 2-2-7,-2 6 0-6,4 0-2 13,-2 2 2-13,2 1 4 14,2-4-6-14,3-3 4 14,4-2-1-14,10 1-3 13,0-3 0-13,6 0 1 0,2 0 0 13,0 3 1-13,0 1 2 13,0 1-3-7,2 1 6 9,12 3-5-15,4 1 2 13,0-2-1-13,7 2 1 14,-1-2 0-14,2 3 0 0,3-4 2 12,0 1-3-12,0-1 3 14,4 0-2-14,6 1 2 14,-1 4-2-9,4 7 2-5,5 2-2 14,5 10 0-14,5-5 2 13,3 0-2-13,10-4 1 14,1-7 0-14,2-4 2 14,5-5-1-14,1-3-2 13,-6-5 5-13,3-4-4 14,-3 0-1-9,6-4 0-5,5 0 2 14,5-2 0-14,7-4 2 14,7-1-6-14,-1-4 4 0,3-5 1 12,-5 0-3 3,-8 0 0-15,-3 0 0 0,-6-10 2 13,-4-4-2-13,4 0 4 13,2 0-4-7,4-2 4-6,2 0-6 13,3-2 3-13,2-1-1 14,6 2 0 1,8-5 0-15,1 0-1 13,4-5 2-13,-5 1-3 0,-10-1 4 13,-11-2-1-13,-15 3 2 13,-11 0-3-7,-15 3 0-6,-3-3 1 14,-9-1 4-14,-5 3-4 13,0-4 8 2,-6 3-3-15,-6-2 6 0,-3 1-8 12,-3-3 8-12,-3 2-6 14,-6-2 2-14,-2 0-6 14,-2-3 1-9,0 1-3-5,0-3 4 14,0 2-6-14,-8-1 6 14,-4 4-7-14,-1-3 4 0,-5 1-2 12,1 3-1 3,-8 0 2-15,-2 1-1 0,-2-2-2 12,-2 0 2-12,-7-2 2 14,-7 1-7-8,-3 0 9-6,-13-2-6 13,-5 1 6-13,-6-1-6 14,-4 5 3-14,0 1 0 13,1-1 2 2,1 1-1-15,5 1 0 0,4 3 2 13,3-5-5-13,2 6 6 13,8-5-4-7,3-1 2-6,7-1 0 14,0 2 2-14,3 3-3 13,4-2 2-13,1 4 0 14,8 4-4-14,-3-1 4 13,2 4 0-13,5 0-1 14,0 2-2-14,5 4 0 14,7 1 1-9,3 5-1-5,5 1 4 14,2 1-6-14,0-2 6 0,0 2-7 12,0 0 3-12,0 0 0 14,0-2-3-14,0 2 2 14,0 0-2-14,0 0-12 13,-2 0-2-13,-14 22-53 14,-7 11 43-9</inkml:trace>
    </iact:actionData>
  </iact:action>
  <iact:action type="add" startTime="27946">
    <iact:property name="dataType"/>
    <iact:actionData xml:id="d4">
      <inkml:trace xmlns:inkml="http://www.w3.org/2003/InkML" xml:id="stk4" contextRef="#ctx0" brushRef="#br0">27210 5663 16 0,'-10'-18'14'1,"1"0"-8"13,-1 1 7-13,2-1-11 14,-3 2 7-9,-3 2-8-5,-1-2 5 0,-3 4-6 13,0 0 0 2,-2-4 0-15,0 0 3 0,-7-2-3 12,-4-4 0-12,-5 0-2 14,-8 0 4-14,-5-2-4 13,-9 0 4-13,-3 0-3 14,-1 2 1-8,-7-1 0-6,0 4 0 13,-7-2 0-13,-4 1-3 14,2 0 6-14,2 0-6 14,3 2 6-14,4 0-6 13,2 1 6-13,-1 2-5 14,2 1 2-14,3 2 0 13,1 2 0-7,6 0 2-6,8 4-5 14,-4 3 5-14,3 3-6 13,-2 0 6-13,-5 0-4 14,-4 0 2-14,-2 0 0 14,-3 0-1-14,-5 1 1 13,-1 3-2-13,-9 3 5 0,-7 0-7 19,-9 0 7-19,-2-2-4 14,-2 2 1-14,4 2 0 0,3-1-1 13,4-2 1-13,-3 3 0 13,1-4 2-13,-6 1-4 14,1 0 7-14,1 3-9 13,3-4 6-13,5 5-3 14,-8 2 1-8,-8 5 0-6,-13 5-1 13,-6 2 1-13,1-1-2 14,5 4 5-14,2 0-6 13,12 0 6-13,9 0-5 14,10 2 2-14,16 0 0 14,9-3 0-14,4-1 0 13,6 3-1-7,5-2 2-6,5 2-4 13,9 1-1-13,2-3 2 14,5 2-2-14,-2-3 3 14,6 2-1-14,-2-3 0 0,2 0 1 12,2-4 2 3,3-1-3-15,1-6 5 0,2 3-5 19,1-2 4-19,3 4-4 0,0 2-4 13,6 3 0-13,0 0 0 13,0 5 1-13,10 4 5 14,11 2 0-14,6 4 4 14,7 4-4-14,4 3 1 13,4-1 1-13,3 4-2 14,4 5 0-9,9 2 0-5,4 3 0 14,7 3 2-14,5-2-4 14,4-4 6-14,0-3-4 13,1-4 1-13,-6-3-1 14,-4-4 2-14,-5-4-2 14,1-7 0-14,0-4 0 13,4-5 3-7,8-6-2-6,8-5 4 13,7-6-4-13,3-4 1 14,4 0-2-14,1 0 5 14,2 0-5-14,4 0 1 0,-6-2-1 12,-7 0 5-12,-6 0-10 14,-4 2 10-14,4-3-10 13,2 3 10-7,5-3-5-6,-1-6 1 14,1 1 2-14,-3-2 0 13,-11-1-3-13,-4 1 4 14,-3-5-2-14,-5 1-2 13,-1-1 2-13,-11-3 0 14,-10 0-1-14,-6-3-1 14,-8-5 2-9,-6-6-1-5,-4-4 4 14,-6-9-5-14,-3-8 7 14,-2-1-4-14,-3 2 4 13,-4-1-7-13,0 10 2 14,1 3-1-14,-3 6 2 13,0-1-2-13,0 3 0 0,0 2 3 20,-2-3-3-20,0 6 8 13,0-1-9-13,0 0 5 0,0 0-5 13,0 1 4-13,0-1-2 13,0 2-2-13,0 2 0 14,0 0 2-14,0 0-4 14,-4-3 2-14,-7 1-4 13,-5-3 3-7,-1 0 1-6,-4-3 1 13,-1 5 5-13,-2 1-6 14,2 2-1-14,1 4 0 14,4 1-1-14,-4 1-1 13,1 5-1-13,-1-2 2 14,-6 1 0-14,-2 2 2 14,2 0 1-9,-2 2-1-5,4 2 1 14,5 1 2-14,-2 0-6 13,6 3 8-13,3 1-7 14,1-2 4-14,8 3-2 0,0 0 6 13,-1-2-2-13,3 2 1 13,0 0-3 2,-2-1 7-10,-2-2-8-5,0 1 6 14,-1-2-2-14,1 2-4 0,0 0-1 13,0 1 0 1,2 3 0-14,4-3 2 0,0 3-4 13,0 0 5-13,0 0-6 14,0 0 2-14,0 0-1 13,0 0-3-7,0 0 3-6,0 0 1 13,0 0 1-13,0 0 0 14,0 0 1-14,0 0-1 14,0 0 3-14,0 0 0 13,0 0-2-13,0 0 4 14,0 0-3-14,0 0 0 14,0 0 1-9,-2 0 0-5,2 0 3 14,0 0-6-14,0 0 2 0,0 0 2 12,0 0-5 3,-2-2 1-15,-3 0 0 0,3 2-3 13,-2 0 0-13,2-2-1 13,2 2-9-13,0 0 7 14,-3 0-15-9,-8 0-9-5,-9 12-4 14,-11 11 2-14</inkml:trace>
    </iact:actionData>
  </iact:action>
  <iact:action type="add" startTime="31065">
    <iact:property name="dataType"/>
    <iact:actionData xml:id="d5">
      <inkml:trace xmlns:inkml="http://www.w3.org/2003/InkML" xml:id="stk5" contextRef="#ctx0" brushRef="#br0">31305 5104 11 0,'-6'0'22'15,"-3"-3"-11"-14,-5-6-8 14,-3 0 1-9,-3 1-7-5,-5-1 7 14,-4 0-7-14,-6-2 5 14,-3 2-3-14,0 1 2 13,-3-4-1-13,4 0 0 14,-5-2 1-14,-1-4-1 14,-1-2 4-14,-1-3-6 13,-2 2 8-7,-6-2-8-6,-5 5 4 13,-11 3-2-13,-7 3 0 14,-6 4 0-14,-5-1-2 14,-5 6 4-14,3-2-6 13,0 1 8-13,0 2-8 0,2 2 6 13,4 0-3-13,3 0 2 20,2 0-1-20,5 6 0 0,1 4 0 13,5 0-2-13,5 3 4 13,1 3-4-13,-1 0 4 14,6 3-4-14,-4-1 3 13,0-1-1-13,-3-2 0 14,-1-3 0-14,-1 1-3 14,3-3 7-9,6-2-8-5,-2-2 8 14,4 3-6-14,2 3 4 14,-2-3-3-14,4 3 1 13,0 2 0-13,0 2 0 14,1 5 0-14,1-4-3 13,2 3 6-13,2-2-8 14,3-2 11-8,2 0-8-6,7 1 2 13,3 0 0-13,3 5-4 0,8 2 0 13,-2 5 3-13,2 3-3 13,0-1 2 2,2 1 4-15,1-3-4 14,1 0 4-14,4-3-2 13,-1 1 0-7,1 4-1-6,2 3 0 0,1 2-3 12,5 3 2-12,-2 2 4 14,1-1-3-14,0 0 4 14,-1-2-5-14,4-3 4 13,0 0-2-13,0-1 0 14,0-2 0-14,0 2-1 14,0 0 2-9,12 5-2-5,-1-3 4 14,-1 2-6-14,6 0 4 13,-1 2-1-13,6-2 0 14,-1 0 0-14,0 0 0 14,9 2 0-14,7-1-2 13,6-6 4-13,8 2 0 14,2-8-1-9,9 0 2-5,-3-5-1 14,4-6 0-14,0-2 1 0,-1-3-1 13,-3 1 1-13,0 2-2 13,0 3-2-13,2-1 1 14,4 0-1 1,5 0 2-15,1 0 3 0,-5-4-3 12,-1 0 0-6,-2-1-1-6,-4-6 3 13,-2-3 0-13,-5-2-3 14,1 0 5-14,6 0-5 14,2 0 6-14,2 0-5 13,5-4 0-13,5-4-1 14,1 0 1-14,5-2-2 13,-9 2 4-7,0 1-5-6,3-6 6 14,1 1-5-14,10-6 2 13,6-5-1-13,3 0 1 14,-1-7-1-14,-9-1 2 0,-10-6 0 12,-8 1-1 3,-10 2 0-15,-10 3 4 14,-13 7-4-14,-13 4 0 4,-7 3 0-4,-4-2 2 14,0 1 0-14,-3-2-2 14,5-2 8-14,2-3-9 13,1-1 3-13,3-3 2 14,-3 0-5-14,0 2 1 13,1 0-1 2,1 3 0-15,-1 3 0 5,1-2 0-5,-1 5 5 13,-3-1-9-13,-2 0 8 14,1 3-8-14,-3 0 6 13,2 5-2-13,-6-1 2 14,0-2-2-14,0-1 0 14,1-2 0-14,-3 0 0 13,0-3 5-7,0-4-10-6,0-6 9 13,-5-2-6-13,-7-4 2 14,0-2 0-14,-7-4 0 14,2-2 2-14,-1-2-4 0,-5 3 5 12,2 2-8 3,-4 2 7-15,-2 0-4 0,0 4 2 13,0 3 0-8,1 2 0-5,-4-1 0 14,5 5 4-14,2-1-3 13,-2 0-1-13,5 1 2 14,-2 1-3-14,-2-1 6 14,3-3-7-14,-3 3 4 13,4 0-1-13,2 5 2 14,3 2-1-9,-1 4-1-5,3 3 0 14,-1-2-2-14,1 7 0 14,-1-2-2-14,3 4 6 13,5 1-1-13,-2-1 0 14,4 3 2-14,2 0-2 14,2 1 1-14,-2-1 1 0,2 2-2 19,-2-2 3-19,2 2 0 13,0 0-10-13,0 0 5 0,-3 0-1 13,3 0-1-13,0 0-3 14,0 0 3-14,0 0-9 13,0 0 10-13,0 0-7 14,0 0 4-14,0 0 4 13,0 0-1-7,-2 0 0-6,0 0 0 14,-2 0-1-14,-1 0 2 13,0-3-2-13,1 1 7 14,-1 1-10-14,-1 1 7 13,0-3-4-13,-2 2 2 14,2-1 0-14,-1 0 0 14,-1-1 0-9,3 1 0-5,-4 0 2 14,2 1-4-14,3-1 7 14,2-1-3-14,2 3-2 13,0 0 6-13,0 0-6 0,0 0 0 13,0 0-1 1,0 0-5-14,0 0 5 0,0 0-10 13,0 0 10-7,0 0-11-6,0 0 12 13,0 0-6-13,0 0 1 14,0 0-9-14,0 0-16 13,-5 18 5-13</inkml:trace>
    </iact:actionData>
  </iact:action>
  <iact:action type="add" startTime="36204">
    <iact:property name="dataType"/>
    <iact:actionData xml:id="d6">
      <inkml:trace xmlns:inkml="http://www.w3.org/2003/InkML" xml:id="stk6" contextRef="#ctx0" brushRef="#br0">3553 7567 6 0,'-2'0'4'6,"-1"0"2"-5,1 0 1 14,-2-2 3-14,2 1 5 13,0 1-6-13,2 0 0 14,0 0-9-14,0 0 0 14,0 0-5-14,0 0 2 0,0 0-4 12,0 0 0 3,0 0 1-15,0 0-2 4,2 0 2 11,13 0 5-15,7 0 1 0,10 0 1 13,5 3-1-13,6 2 6 13,1 1-5-13,4-1-1 14,-4-1 2-14,3-1-2 13,-3-1 3-13,-2-2-2 14,3 0 0-8,4 0 3-6,0 0-4 13,9-6 5-13,0-2-4 14,4 0 0-14,3 2-1 14,-3 2 3-14,3 0-6 13,-1 1 6-13,-1 2-6 14,4-1 5-14,0-5-4 13,4 2 3-7,3-1-1-6,2 2 0 14,0 4 0-14,-3 0-1 13,0 0 3-13,-3 0-4 14,-8 0 4-14,-2 0-3 13,-4 0 1-13,-3 5 0 14,1 1 0-14,-5 1 1 14,0 0-1-9,-6 0 1-5,-4-2-3 14,-1 0 4-14,-1 0-2 0,-2-2 2 13,3-2-4-13,2-1 2 13,7 0 0-13,4 0 0 14,10 0 4-14,-2 0-4 13,4 0 2-13,-3-1-4 14,-3-7 4-8,-1-2-2-6,-2 0 2 13,0-2-4-13,0 2 2 14,-2-5 0-14,4 1 0 13,2 5 2-13,2 0-5 14,9 7 6-14,3 2-7 14,-1 0 5-14,0 0-2 13,-5 6 2-7,-9 2-2-6,-4 1 1 13,-1-1 0-13,2-2 0 14,1-2 1-14,1 0-2 14,-1 0 2-14,1 0-2 13,0-3 2-13,0 2-1 14,2-3 0-14,7 0 0 14,4 0 1-9,4 0 2-5,-1 0-6 0,-1 0 6 13,-9 0-6-13,-2 0 5 13,-4 0-4-13,0 0 2 14,6-3 0-14,5-5 0 14,9-1 2 0,6 4-5-14,1 0 6 0,0 1-7 13,-6 1 8-8,-3-1-6-5,-7 4 4 14,-5 0-2-14,-8 0 0 14,-3 0 0-14,-4 0-3 13,-3 0 6-13,1 0-6 14,-3 4 6-14,1 4-7 14,1 2 6-14,1 1-3 13,-1-3 2-7,4-3-1-6,-4 0 0 13,1-5 2-13,-3 2-5 14,0-2 7-14,-6 0-5 0,-8 0 4 13,-5 0-5-13,-5 0 2 13,-5 0 0-13,-1 0 0 14,3 0 0-14,3 0-1 13,2 0 3-7,-2 0-3-6,0 0 4 14,-3 0-5-14,-2 0 3 13,1 0-1-13,-5 0 0 14,2 0 0-14,-2 0 0 13,6 0 1-13,5 2-4 14,3 0 6 1,6 2-7-15,7-4 7 4,6 0-5-4,9 0 2 14,5-3 0-14,2-2 0 14,0 0 0-14,-5 1 1 13,-4 3 1-13,-4-1-3 14,-9-1 5-14,-5 3-7 13,0 0 5-13,0 0-2 14,5 0 0-8,4 0 0-6,5 0-2 0,1 0 2 12,3 6-2 3,3 3 4-15,-1 0-5 0,0-2 8 12,-3-4-8-12,-2 2 6 14,-4-5-3-14,-1 0 2 14,-4 0-2 0,1 0 1-14,-3 0 1 5,6 0-4-5,1 0 6 13,1 0-8-13,8 0 5 14,2 2-1-14,5-1 0 14,11-1 0-14,0 0 0 13,5 0 3-13,4 0-6 14,-4-14 7-14,3 1-8 14,2-2 7-9,-1 10-5-5,-9 2 2 14,-5 3 0-14,-10 0 0 13,-5 0 0-13,-4 0-2 14,-1 11 3-14,3-1-4 14,5-3 6-14,-2 1-4 0,0-2 2 12,-4-3 0-12,-1-3-1 20,-3 0 0-20,1 0 3 0,-10 0-2 13,-4 0-1 2,0 0 2-15,-5 0-4 0,5 0 2 12,8 0 0-12,-2 8-2 14,7 4 0-14,5 0 1 14,2 0 1-14,2-4-1 13,1 1 3-7,-6-4-4-6,-3-3 4 13,-3 0-3-13,-2-2 2 14,-3 0 1-14,-2 0-2 14,-3 0 0-14,-1 0 0 13,0 0 2-13,4 0-4 14,6-12 4-14,5-5-1 13,1 0 2-7,3 1-5-6,-1 3 2 0,-2 4 0 13,-2 3 0 1,-4 4 0-14,-1 0-2 0,5 2 4 13,-3 0-4-13,-3 0 6 13,4 0-4-13,-5 0 0 14,-1 0 2-14,1 0-1 14,-5 0-1-9,-2 0 0-5,-4 2 1 14,-6 2-3-14,1 1 4 14,-1-1-5-14,0 0 5 13,4 1-3-13,1-3 2 14,3 1-1-14,0 1 0 13,-5 0 1-13,0-1-3 14,-6 1 4-8,-5-4-4-6,-5 2 6 13,-1-2-4-13,-5 0 1 14,0 0 1-14,0 0 0 13,0 0 0-13,0 0-2 14,0 0 2-14,0 2-4 14,0-2 4-14,0 0 0 0,0 0 1 19,0 0 2-19,0 0-3 0,0 0 3 12,0 0-2-12,0 0 1 14,0 0 4-14,0 0-6 14,0 0 11-14,0 0-9 13,0 0 7-13,0 0-9 14,0 0 2-14,0 2-4 14,0-2 1-9,0 1-2-5,0-1-1 14,0 0 0-14,0 0 3 13,0 2-4-13,0-2 6 14,0 0-3-14,0 0 0 14,0 0 1-14,0 0 5 13,0 0-4-13,0 0 7 14,0 0-9-9,0 0 5-5,0 0-3 14,0 0-1-14,0 0 0 14,0 0 2-14,0 0-1 13,0 0 1-13,0 0 1 0,0 0-3 13,0 0 1 1,0 0-1-14,0 0-1 0,0 0 2 13,0 0-3-7,0 0 1-6,0 0 0 13,0 0 0-13,0 0-1 14,0 0-3-14,0 0 8 14,0 0-8-14,0 0 7 13,0 0-6-13,0 0 0 14,0 0-6-14,-2 3-25 13,-16-3-85-7</inkml:trace>
    </iact:actionData>
  </iact:action>
  <iact:action type="add" startTime="47184">
    <iact:property name="dataType"/>
    <iact:actionData xml:id="d7">
      <inkml:trace xmlns:inkml="http://www.w3.org/2003/InkML" xml:id="stk7" contextRef="#ctx0" brushRef="#br0">13816 4121 5 0,'-11'-8'7'1,"1"-2"-5"13,-1-1-2-13,3 2 10 14,-1-1-6-14,0-4 3 13,0-3-5-13,-5 0 9 14,1-4-11-8,-5-4 3-6,1-6 8 13,-6-3-11-13,-6-5 14 14,-2 2-11-14,-5 1 1 13,1 1-2-13,-6 6 9 14,-5 0-8-14,-10 5-3 14,-11 2 0-14,-4 4 1 13,4 4-2-7,9 1 2-6,7 7-5 14,6-1 7-14,-1 1-7 13,0-1 5-13,-4 2-2 0,-10-5 2 13,-8-4-1-13,-7-3 3 13,-8-4-3-13,-6-4 6 14,-7 1-6-14,-4 3 7 20,6 1-2-20,1 3-1 0,8 4 0 13,2 3-6-13,3 4 2 13,7-2 0-13,2 1 1 14,8-3 1-14,-1 1-2 14,-6 1 2-14,-5-1-4 13,-6-1 8-13,2 1-8 14,4-1 4-9,4-5-2-5,-1 8 0 14,-3-2 0-14,-1 6-2 14,-4 3 4-14,-3 0-6 13,3 0 8-13,0 0-9 14,-1 9 6-14,-3 5-1 14,-8 2 0-14,-1 4 0 13,1 1-1-7,5 3 2-6,5 4-4 0,0 4 5 12,-8 4-5 3,3 0 4-15,5-1-3 0,8-4 2 13,16-3 0-13,9-4 0 13,7-3 0-13,6-4-3 14,5 0 7-14,2 0-9 13,-6 6 9-7,-8 5-7-6,-3 5 4 14,-12 10-2-14,-1 1 0 13,-3 5 1-13,0 2 0 14,-3-3 1-14,3-4-4 13,10-8 6-13,15-4-6 14,8-7 0-14,10-2 1 14,2-4 2-9,1 0-1-5,3 1-1 14,1 1 0-14,4 1 1 14,1 4 2-14,3 4-6 13,1 0 2-13,3 3 3 14,0 2-6-14,0 1 5 13,0 0-2-13,3-1 3 0,3-3-2 20,3-2 2-20,-3-4-2 13,4-2 4-13,-3-2-4 0,-1-2 2 13,3 1-2-13,0-2-1 13,2 1 3 2,2-1-4-15,3 4 2 0,-1 2-1 13,6-3 6-13,-1 5-6 20,3 0 7-20,0 1-5 0,2-2 2 12,2 0-1-12,2-5 0 14,2 2 0-14,0 0-1 14,3 2 4-14,3 1-5 13,4 2 6-13,1-3-6 14,7-2 4-14,0-2-2 14,5-6 0-9,1-3 0-5,8-2 0 14,6-1 3-14,7 3-4 13,11-3 3-13,7 8-3 14,-1-2 4-14,3 6-6 14,-1-3 3-14,5-2 0 13,8-1 0-13,4-4 1 14,-4 1-2-14,-4 2 5 4,-11-2-8 11,-4 0 8-15,-7 0-7 0,-1 0 5 13,-1 0-4-13,-4-5 2 13,2 0 0-13,2-7 0 14,0 0 2-14,5 0-4 14,9 0 6-14,1 0-5 13,1 0 5-7,0-2-8-6,-5 0 6 13,1-1-2-13,-1 3 0 14,-2-3 0-14,-2 3-3 14,2-2 5-14,3-4-3 13,6 0 2-13,1-3 0 14,-2-6 1-14,-3 3-2 13,-9 0 0-7,-8-4 0-6,0-2 0 14,0-4 2-14,10-2 1 13,0-2-3-13,0 4 5 14,-6 4-3-14,-4-3 0 0,0 2-1 12,-2-3-1-12,6-2 0 14,0-1 1-14,-2 4 1 14,-8-6-1-9,-9 3 8-5,-15 2-9 14,-5 0 9-14,-3 0-8 14,-8-2 4-14,5-2-2 13,-1-1 1-13,-4 1 0 14,3 1-2-14,-3-1 3 13,0-1-5-13,0 1 11 14,-4 1-8-8,-7 4 5-6,-2-1 0 13,-7 2 3-13,-4-1-1 14,-3-8-5-14,-4-5 10 13,0-8-13-13,0-8 2 14,-4-5-1-14,-10-1-5 14,1 5 4-14,-3-2 2 13,3 5-2-7,0 1 1-6,-3 1-3 13,1 3-3-13,-3-2 0 0,-3 1 4 13,0 0-5-13,-6 4 2 14,-2-3 0-14,-7 2 2 13,-7-1-3-13,-3 0 2 14,-8 3 0-14,1 6-3 14,-1 5 8-9,1 3-6-5,2 4 6 14,1 4-6-14,4 1 2 13,-1 4 0-13,-2 2-1 14,-5 4 1-14,-1 4 0 14,-3 2 0-14,-5 0-4 13,1 0 8-13,-1 0-8 14,1 2 7-9,8 13-6-5,3-1 3 14,9 7-2-14,4-3-1 14,5 2 2-14,10-4-1 13,5-1 2-13,9-6-4 0,7-5 0 13,2-1 4-13,0-3-6 14,0 0 2-14,0 0-2 13,0 0 0-7,0 0 6-6,0 0 0 13,0 0-1-13,0 0 5 14,0 0-8-14,0 0 4 14,0 0 0-14,0 0-5 13,0 0 2-13,0 6-4 14,0 10-11-14,0 16 10 13,-8 0-59-7</inkml:trace>
    </iact:actionData>
  </iact:action>
  <iact:action type="add" startTime="50384">
    <iact:property name="dataType"/>
    <iact:actionData xml:id="d8">
      <inkml:trace xmlns:inkml="http://www.w3.org/2003/InkML" xml:id="stk8" contextRef="#ctx0" brushRef="#br0">16685 7386 3 0,'-2'-3'7'15,"2"3"13"-14,0 0-15 14,0-2-5-14,0 2-5 13,11 0 1-13,11 0 4 14,22 0 3-14,19 0 5 14,17 8-4-9,10 2-4-5,7 0 4 14,11 1-6-14,9-4 4 13,11-1-2-13,14 0 2 14,3 2-2-14,5 0 1 14,1 2 0-14,1 3-1 13,6-6 5-13,7 0-8 14,8-2 6-9,8-5-3-5,0 0 3 14,-5-4-3-14,-8-8 3 14,-8 6-3-14,-9 6 0 13,-8 0 2-13,-11 6-3 14,-12 15 2-14,-16 1-2 0,-5 2 3 13,-5 2-4-13,-5-3 4 13,-3 0-2-7,-3-5 0-6,-7-2 0 13,-11-4 0-13,-5-7 3 14,-6-5-6 1,0 0 8-15,5-11 0 0,5-13-2 12,10-1 7-12,1 0-6 14,2 0 1-14,-15 5 0 13,-10 4-3-7,-19 11 1-6,-18 1-1 14,-8 4 0-14,-7 0-2 13,0 0 0-13,0 0-9 0,-11 0 2 13,-7 0 7 1,-11 5 1-14,-9 3 5 14,-11 4-6-14,-4-1 2 14,-1-3 1-9,2-1-2-5,0 0 1 0,-2-3-2 13,-6-3 1-13,-9 2 2 14,-5-3-2 0,-11 0 0-14,-9 0 4 14,-10 0-4-14,-19-4 0 0,-13-2 3 12,-20 6-8-12,-20 0 4 14,-18 0 0-8,-13 11-1-6,-5-2 1 13,12-4-1-13,5-3 2 14,15 1-7-14,13-3 10 13,11 2-9-13,2-2 5 14,-5 6-1-14,-7 6 1 14,-19 2-1-14,-8 2-1 13,4 0 0-7,8-2-1-6,15-2 6 13,21-3-4-13,22-6 3 14,27-3-3-14,24 0 2 14,18 0-1-14,8 0 0 13,9 0 1-13,8 0-3 14,8 0 7-14,6 0-5 0,6 0 1 13,6 0 7-8,3 0-8-5,0 0 4 14,0 0-4-14,0 0-5 13,5 0 4-13,11 0 2 14,4 0-3-14,7 0 5 14,7 0-6-14,1 4 4 13,9 4-3-13,6 2 2 14,5 2-4-9,16-3 4-5,19-2 0 14,24-2 0-14,23-5 5 14,27 0-9-14,14 0 11 13,5-7-11-13,-8 2 6 14,-14-2-2-14,-13 3 0 14,-13-2 1-14,-2 2-1 0,2 4 3 19,14 0-6-19,16 0 6 0,18 0-6 12,11 16 6-12,2 4-5 14,-1 2 2-14,-11 2 0 14,-15-4-1 0,-7-4 4-14,4-6-7 14,-1-8 9-14,11-2-5 0,15 0 3 12,4-4 2-6,0-6-5-6,-2 2 0 14,-16 4 0-14,-15 0 1 13,-15 4-1-13,-12 0 3 14,-4 0-6 0,0 0 7-14,-9 0-5 0,-4 0 4 13,-5 0-3-13,-1-4 0 14,-2-4 1-9,-6 2-1-5,-13 3 3 14,-12-4-6-14,-21 3 7 13,-23 3-8-13,-15-4 8 14,-11 3-7-14,-6 0 6 14,-3 0-2-14,0-1 3 0,0 0-1 12,0 0 3-12,0 3-5 14,0 0 5-9,-3-1-5-5,-1-1 5 14,-10-6-5-14,-8 0 8 14,-14-6-9-14,-22-2 0 13,-15 4 0-13,-16 1-4 14,-13 2-1 1,-6 5 10-15,2 0-11 0,-2 1 12 12,-4 2-7-6,-6-1 2-6,-2 2-2 13,-5-2 1-13,-4 2 0 14,-7-1 0-14,-13-5 5 14,-17 5-10-14,-10-3 11 13,-11-2-11-13,2-2 6 14,5 1-1-14,3 0 0 14,15 2 2-9,10 3-2-5,3 2 1 14,9 0-6-14,-3 0 10 13,0 0-9-13,5 0 8 14,0 0-7-14,-1-7 6 14,1-7-3-14,0 1 0 13,2 3 0-13,12 2-1 14,8 3 5-14,20 3-8 4,11 2 7-4,14 0-9 14,6 0 6-14,5 0 0 14,2 6 1-14,-2 2-1 13,0-2 0-13,-8-4 2 14,-5-2-4-14,-6 0 5 13,-4 0-6-13,-7-2 7 14,-3-4-6-8,-6 3 2-6,-5 3-2 13,-8 0-2-13,-1 0-1 14,-5 11 3-14,4 5 2 13,8-2-5-13,15-2 8 14,20-3-6-14,19 0 3 14,21-3-1-14,16-4 1 13,13-2 0-7,2 0 0-6,0 0-17 14,0 4-17-14,15 1 0 0,8 4 32 12,6 0 4-12,8-4-2 14,11-3 2-14,10 0 0 13,13-2 0-13,3 0 0 14,8 0 0 1,0 0 1-15,5 0-5 4,7 0 9-4,2 0-7 14,6 0 0-14,1 0 0 13,-1 0 0-13,3 0 0 14,6 0 0-14,7-2 4 14,9 2-9-14,8-2 11 13,-2-1-7-13,3 3 2 14,-2 0-2-9,-9 0 2-5,-11 0-1 14,-10 5 0-14,-5 2 0 14,-4-2-1-14,3 1 3 13,4 0-4-13,8 3 3 14,8 6-2-14,11-1 2 14,2-2-2-14,-3 0 1 0,-9-4-3 12,-4-2 2-6,-6-4 1-6,1-2 5 13,-1 0-4 2,-4 0 2-15,1 0-3 0,10 0 4 13,9 0-4-13,16 0 0 13,13 0 0-13,8 0 0 14,-2 6-1-14,-8 2 3 14,-16-1-5-9,-15 1 8-5,-15-5-8 14,-7-3 4-14,-3 0-1 13,0 0 3-13,1-6 2 14,11-6-3-14,-4 0 0 14,4 0-3-14,-13 5 5 13,-15-2-8-13,-20 5 8 14,-19 0-7-9,-19 1 3-5,-13 3 0 14,-7-3-1-14,-2 3 1 0,0 0 3 13,0-2-3 1,0 2 2-14,0-2 3 0,0 0-1 13,0 2-2-13,0 0 1 13,0 0-2-13,0 0 4 14,0-3 5-8,0 3-6-6,0 0 9 13,-2 0-8-13,0 0 8 14,2-3-9-14,-2 1 4 13,2 2-6-13,-2-2-1 14,2 2-1-14,0 0 4 14,0 0-5-14,0 0 5 13,0 0-7-7,0 0 8-6,0 0-9 14,0 0 4-14,0 0 0 13,0 0 0-13,0 0 1 14,0 0-1-14,0-2 4 13,-6 2-5-13,4-2 4 14,0 0-6-14,-2-2 6 14,2 1-4-9,-1 0 1-5,-3-3 0 14,2 4 0-14,-2-2 2 0,2 2-3 12,4 0 5-12,0 0-7 14,0 0 9-14,0-1-8 14,0 3 2-14,0 0 0 13,0 0-1-13,0 0 1 14,0 0-4-9,0 0 7-5,0 0-8 14,0 0 5-14,0 0-4 14,0 0-5-14,0 0-2 13,0 0-22-13,0 12-31 14,-15 2-1-14</inkml:trace>
    </iact:actionData>
  </iact:action>
  <iact:action type="add" startTime="62170">
    <iact:property name="dataType"/>
    <iact:actionData xml:id="d9">
      <inkml:trace xmlns:inkml="http://www.w3.org/2003/InkML" xml:id="stk9" contextRef="#ctx0" brushRef="#br0">15327 8719 0 0,'-8'-4'5'1,"2"4"0"0,6 0 7 12,0 0-11-6,0 0-1-6,14-3-7 13,36 3 7-13,41 0 4 14,38 0-2-14,33 0-2 14,19 0-2-14,2 0 2 13,-15 5-3-13,-19 4 3 14,-11 0-8-14,0-9 8 13,12 0 0-7,16-9 8-6,26-19-3 14,15-2 2-14,7 4-1 13,-2 6-6-13,-17 8 1 14,-27 6 1-14,-20 6-3 13,-15 0 1-13,-13 6 0 14,-10 12-1 1,-14 4 1-15,-20 3-3 4,-20 3-1-4,-21-2 0 0,-10-2-3 13,-14-7 7 2,-7-6-1-15,-2-5 1 0,-2-4 0 12,0-2 5-12,-17 0 8 14,-28 0 0-14,-17 0-1 13,-23 0-11-13,-13 0 6 14,-14-7-7-8,-10 4 2-6,-12-1 1 13,-15 4-5-13,-21-2 2 14,-17-1 0-14,-23 3 0 13,-10 0 3-13,-10 0-3 14,1 0 2-14,10 11-4 14,6 5 2-14,3 1 0 13,5-3-1-7,1-3 1-6,17-7 0 13,23-4 0-13,32 0 0 14,29 0 1-14,30 0-1 14,24-3 3-14,18 2-3 13,15-1 3-13,13 2-3 0,3-2 0 13,10 2-10-13,36 0-9 20,35-7 19-20,41-5 15 0,39-3-12 13,24-7-1-13,13-1 1 13,-4 3-6-13,-16 5 1 14,-15 5 1-14,-4 2 1 14,-1 1 0-14,2 4 2 13,0 3-1-13,-3 0-1 14,-13 3 2-9,-7 20-4-5,-12 7-1 14,-14 6 3-14,-15 2-1 14,-11-1 0-14,-16 2-1 13,-15-6-2-13,-17-8 4 14,-10-6-2-14,-16-10 0 14,-7-4 0-14,-4-5 2 13,0 0 0-7,-13 0 3-6,-30 0 7 13,-21-2-9-13,-23-8 0 14,-15-4 1-14,-21-6-2 0,-22 1 4 13,-11 1-5 1,-9 0 1-14,-4 6 0 0,2 4 2 13,8 6-2-13,7 2 0 20,8 2 1-20,1 18-3 0,-2 4 3 13,4-5-4-13,12-10 5 13,17-9-2-13,22 0 2 14,18 0-2-14,18-6 2 13,17-2-2-13,12 0 2 14,14 7-1-14,9-4-2 14,2 3-1-9,4 2-3-5,46-2-19 14,37-1 22-14,48-6 2 13,42-7 6-13,25-2 0 14,13 2-4-14,3 4-1 14,-8 10 0-14,-8 2-2 13,-15 0 2-13,-26 0-3 14,-28 0 4-9,-27 0-2-5,-31 0 3 0,-28-2-1 13,-20-1 6 2,-18 3-5-15,-7 0 9 0,-2 0-5 12,0 0 6-12,0 0-1 14,0 0-3-14,0 0-4 14,0 0-5-14,0 0 0 13,0 0-4-7,-2 3 3-6,-2-1 1 13,4 0-1-13,-3-2 2 14,3 0-2-14,0 0 1 14,0 0-2-14,0 0-3 13,0 2-11-13,0 8-20 14</inkml:trace>
    </iact:actionData>
  </iact:action>
  <iact:action type="add" startTime="64211">
    <iact:property name="dataType"/>
    <iact:actionData xml:id="d10">
      <inkml:trace xmlns:inkml="http://www.w3.org/2003/InkML" xml:id="stk10" contextRef="#ctx0" brushRef="#br0">19676 8456 5 0,'-22'-6'2'15,"-8"2"-4"-14,2 4 3 14,-3 0-1-14,-3 0 0 13,5 0 0-13,7 0 3 0,6-2-3 13,10-2 13-13,4 3-10 14,2 1 9-14,0 0-5 13,0 0-2-7,0 0-5 8,0-6 1-14,0 6-1 0,0 0 0 13,0 0 1-13,10 0 2 14,9 0-1-14,8 0 0 13,10 0 1-13,10 0 2 14,16 0-1-14,19-3 2 20,19-5-2-20,17 2 4 0,13 0-8 13,12 2 4-13,5 2-1 13,7 0 1-13,-1 2-4 14,-5 0 0-14,-9 0 0 14,-3 0 1-14,-13 0 4 13,-8 0-5-13,-9 0 2 14,-9 0-1-9,-9 0 2-5,-13 0-1 14,-11-7 3-14,-19 2-5 14,-15 1 3-14,-15 4-3 13,-11 0-3-13,-5 0-1 0,0 0-3 13,0 0 7-13,-7 0 5 14,-1 0 10-14,-4 0-10 13,3 0-3-7,9 0 1-6,0 0 0 13,0 0 2-13,0 0-4 14,0 0-2-14,0 0 1 14,0 0-2-14,0 0-1 13,0 0 2-13,0 0 2 14,0 0-1-14,0 0 0 14,0 0 3-9,0 0-3-5,0 0 1 14,0 0 5-14,0-5-5 13,0-15 5-13,0-11-6 14,2-13-4-14,7-11 4 14,1-3 0-14,0 0 6 13,1 0-3-13,-1 1 0 14,1 2 0-9,-5 2-1-5,4 5 0 14,-2 8-2-14,-1 10 1 14,-3 5-1-14,-2 8 0 0,3 5-3 12,-3 0 2-12,1 4 1 14,-3 2-3-14,0 2 6 13,0 3-1-13,0 1-2 14,0 0-1-8,0 0 0-6,0 0 0 13,0 0-2-13,0 0 1 14,0 0 1-14,0 0-5 14,0 0 3-14,-3 0 2 13,-4 0 0-13,3 9 0 14,-3 7 1-14,1 2-1 13,-1-4-5-7,4-2-1-6,3-4-23 14,0-6-18-14</inkml:trace>
    </iact:actionData>
  </iact:action>
  <iact:action type="add" startTime="65274">
    <iact:property name="dataType"/>
    <iact:actionData xml:id="d11">
      <inkml:trace xmlns:inkml="http://www.w3.org/2003/InkML" xml:id="stk11" contextRef="#ctx0" brushRef="#br0">21676 7761 20 0,'0'0'18'15,"0"0"-2"-14,0 0-3 14,0-7-5-9,0-1 3-5,0-2-9 14,18-6 9-14,4-4-11 14,7-3 6-14,4-6-4 0,3 1 2 12,-2 0-1 3,1 0-3-15,3 0 4 0,2 3-2 12,-2 6-1-12,-4 5 2 14,-3 3-3-8,-2 8 0-6,-2 3-3 13,0 0-1 2,-4 0-5-15,2 10 2 0,-2 6-2 13,-6 1 5-13,-1 4 1 13,-3-3 0-13,-4 0 4 14,2 0-1-14,-4-1 2 20,-3-1 1-20,1-3-3 14,-5-3 2-14,0-3-3 0,0-4 5 12,0-1-5-12,0-2 3 14,0 0 3-14,0 0 1 13,0 0 7-13,0 0-3 0,0 0-1 13,3 0 5 2,-1 0-10-10,-2 0 4-5,2 0-6 14,0 0-4-14,-2 0 4 13,0 0-4-13,0 0-1 0,0 0-8 13,0 0-13-13,0 0-92 14</inkml:trace>
    </iact:actionData>
  </iact:action>
  <iact:action type="add" startTime="66188">
    <iact:property name="dataType"/>
    <iact:actionData xml:id="d12">
      <inkml:trace xmlns:inkml="http://www.w3.org/2003/InkML" xml:id="stk12" contextRef="#ctx0" brushRef="#br0">19871 8053 11 0,'0'-6'26'1,"-12"0"-19"13,-5 0 6-7,-6 2-12-6,-4 4 9 13,-4 0-9-13,-5 0-1 14,-4 0 1-14,-2 4-1 14,-8 10 0-14,2 2 1 13,1 0-2-13,3 4 2 14,6-2-1-14,5 2 3 13,0-2-4-7,10-2 2-6,0 2-1 14,5-6 1-14,3 0 0 13,1 4-2-13,-3 5 2 14,0 1-4-14,0 2 5 14,-1-2-2-14,7 0 0 13,5-6-1-13,0-2 0 14,6-4-3-9,0-2 4-5,0-3-6 0,0 2 5 13,0 3-4 2,10 2 4-15,9 5-6 0,8 4 7 12,2 3 3-12,5 6 1 14,-1 2-2-14,0 4 0 13,2 4 0-13,-6 4 0 14,-3 3 0-8,0 1 0-6,1-2 0 13,2-4-1-13,-2-7 1 14,-2-2 0-14,0-5-1 13,-4-6 3-13,-3-3-4 14,-5-5 10-14,-1-6-8 14,-10-3 5-14,-2-3-2 13,0 0 8-7,0 1 3-6,0-3 1 14,0 0 5-14,0 0-9 13,0 0 1-13,0 0-14 14,0 0 0-14,0 5-15 13,2 7-16-13,16 0-45 14</inkml:trace>
    </iact:actionData>
  </iact:action>
  <iact:action type="add" startTime="71179">
    <iact:property name="dataType"/>
    <iact:actionData xml:id="d13">
      <inkml:trace xmlns:inkml="http://www.w3.org/2003/InkML" xml:id="stk13" contextRef="#ctx0" brushRef="#br0">8562 6288 1 0,'-9'-1'4'15,"-3"-2"1"-14,-1 1-5 14,-3-2 1-14,3 1-1 13,2 3 2-7,2-3-2-6,7 1 0 14,2 0 5-14,0 2-3 13,0-2 0-13,0 2-2 14,0 0 1-14,0 0-2 13,0 0 3-13,-2 0-4 14,-1 0 0-14,1 0 0 14,0 0-3-9,2 0 3-5,-2 0 2 14,0 0-1-14,2 0 0 14,-2 0-1-14,-3 4 1 13,-4 14-4-13,0 10 4 14,-2 9 1-14,2 9 0 0,0 4 0 12,0 9 0 3,-2 11 0-9,-2 1 0-6,-10 9 0 13,-2 3 0-13,-6 3 0 14,-2-2 0-14,2-2 0 13,6-4 0-13,1-9 0 0,4-10 0 13,7-10 0-13,3-8 0 14,10-15 0-14,0-3 0 13,0-7 0-7</inkml:trace>
    </iact:actionData>
  </iact:action>
  <iact:action type="add" startTime="71608">
    <iact:property name="dataType"/>
    <iact:actionData xml:id="d14">
      <inkml:trace xmlns:inkml="http://www.w3.org/2003/InkML" xml:id="stk14" contextRef="#ctx0" brushRef="#br0">8161 7497 3 0,'4'0'15'15,"2"0"8"-8,-1-16 12-6,-1-13-18 13,3-16-17-13,2-15-3 14,0-12 3-14,0-4 5 14,0-5-5-14,0 3 5 0,2 0-4 12,0 2-1-12,4 2 1 14,3 4-1-14,-1 12 0 13,-4 13 0-7,-5 17 6-6,-4 12-5 14,2 8 2-14,-6 6-2 13,0 2-2-13,0 0 0 14,0 0-2-14,0 0-4 14,0 0-4-14,0 4 4 13,-8 20-3-13,2 16 7 14,-3 18 3-9,-3 17 4-5,4 4-2 14,1 9-1-14,1 1-1 14,4-7 0-14,-4-7 0 13,6-13 3-13,-2-12-4 14,0-14 2-14,2-12-2 14,0-9 1-14,0-8-3 13,0-3 2-7,0-4-4-6,0 0 3 0,0 0 2 12,0 0 12 3,0-22 2-15,10-18-3 0,5-25-9 13,7-18-3 1,5-14 2-14,4-5 1 14,-2 0 0-14,0 5-1 14,-7 11 1-14,-4 19 1 4,-7 20-6-4,-6 24 6 14,-5 16-7-14,0 7-9 13,0 0-14-13,-9 14-5 14,-11 22 32 1,-11 12 0-15,0 6 0 0,0 1 2 12,8-6-1-12,5-4-2 14,5-5 3-9,3-6-2-5,2-6 2 14,3-6-2-14,3-7 0 14,2-10-4-14,0-3-6 13,0-2-18-13,0 0 23 14,5-2 5-14,9-20 0 0,3-10 0 12</inkml:trace>
    </iact:actionData>
  </iact:action>
  <iact:action type="add" startTime="72299">
    <iact:property name="dataType"/>
    <iact:actionData xml:id="d15">
      <inkml:trace xmlns:inkml="http://www.w3.org/2003/InkML" xml:id="stk15" contextRef="#ctx0" brushRef="#br0">8446 6450 0 0,'0'-9'7'15,"0"5"9"-14,0 2-1 14,0 2-12-9,0 0-3-5,4 0-10 14,14 0 2-14,18 0 1 14,28 7 7-14,23 1 9 13,23-5-3-13,10-3-4 14,11 0 6-14,3-18-7 13,0-8 1-13,-5-1 2 14,4 1-4-8,4 0 3-6,4 5-2 13,5-4 1-13,3 5 1 14,8 0-2-14,1 5 2 13,0 8-3-13,-8 7 0 0,-10 0 1 13,-8 7-3-13,-12 16-1 14,-6 0 3 0,-3-2 1-8,5-5 1-6,0-4-2 0,3-6 1 13,-7-3 1-13,-2-2-1 13,-5-1 2-13,-9 0-3 14,-12 2 1-14,-10 3-1 13,-16 3-1-13,-16-3-2 14,-11 4 0 1,-12-2-2-15,-11 0-6 4,-8-3 3-4,0-3-1 14,0-1 9-14,-13 0 2 13,-25 2 9-13,-23 0-4 14,-18 1-3-14,-22-3 1 14,-14 0-4-14,-13 0 2 13,-18 0-2-13,-6 0-1 14,-11 0 4-9,-6 0-7-5,-8 10 4 14,-14 2-2-14,-14 4 0 14,-11-1 1-14,6 2 1 0,11-4 3 12,16 0-3 3,23-3 0-15,15-2-2 0,18-3 2 13,7 0-2-13,2-1 2 13,-7 2-1-7,-4-2 0-6,-8 3 0 13,2 4-2-13,0-3 2 14,13 2 0-14,18 0 2 14,21-2-2-14,25 0 0 13,18-2 1-13,17-2-1 14,15-2 0-14,6-2-1 14,2 0-4-9,2 0-12-5,31 0-7 14,32 3 24-14,42-3 8 13,40 0 6-13,31 0-11 14,14-7 0-14,-3-1-3 14,-17 6 3-14,-7 0-3 13,-5 0 0-13,10-3 4 14,11 0-2-9,8-2 1-5,0 4-3 0,-1-1-1 13,-8 2 1-13,-2-2 1 14,-8 0 2-14,-5 1-1 13,4 3-2-13,-4 0 0 14,0 0 1-14,-4 0-1 13,-5-5 0-13,-3-7 0 14,1-2 2-8,-13-1 2-6,-10 1-4 13,-11 4 5-13,-6-1-5 14,-2 3 3-14,-3 0-1 14,5 0 0-14,4-1-2 13,2 4 0-13,-6 1 0 14,-9-3 0-14,-7 0 0 13,-2-2 0-7,4 0 3-6,-2-1-3 14,-4 6 4-14,-7 1-4 13,-7 3 0-13,-4 0-1 14,-4 0-2-14,-8 0 3 13,-9 7-2-13,-8 7 0 14,-9-2-2-14,-11-1 4 0,-9-1-5 13,-9-1-1-8,-5-5 2-5,-2-3 4 14,-2-1 4-14,0 0 0 13,0 0 1-13,2 0-4 14,0 0 0-14,-2 0 2 14,8 3-5-14,-6-1 2 13,2 0 0-13,-4-1-1 14,0-1-2-9,0 0 1-5,0 0 1 14,0 0 1-14,0 0 1 14,0 0 5-14,5 0-6 13,-3 0 0-13,2 7-2 14,5-2 2-14,0 9 0 14,4 5 0-14,-1 6-1 0,1 12 0 19,-2 7-2-19,1 5 2 13,-4 9 1-13,1 1 0 0,0-1 0 13,0 3 0 2,-5-7 1-15,3-4-1 0,-5-6 1 12,-2-4-2-12,2-6 2 14,-2-1-2-14,0-6-4 13,0-5 4-7,0-1 1-6,-6-8 5 14,1-1-3-14,1-3 0 13,2-5-2-13,0-3 1 14,0-1 5-14,2 0-3 14,-3 0 8-14,-2-1-4 13,1-21 0-13,-3-13 3 14,-1-4-10-9,3-10 0-5,3-5 0 14,0-4 3-14,2 2 0 14,0 2-3-14,-3 6 2 13,1 10 6-13,-5 1-4 0,-1 7-3 13,-3 4 0 1,-1 2 0-14,-1 7-1 0,1 0 4 20,2 3-2-20,3 7 0 13,3 2 1-13,4 5-2 0,-2 0-1 13,2 0-1-13,0 0-6 14,-3 12-3-14,-6 28-3 13,-4 17 12-13,-10 13 2 14,1 6-1-14,-1-2 0 13,4 0-1-7,1-6 1-6,5-8-2 14,4-7 2-14,4-16-2 13,3-12-1-13,2-13-8 14,0-8 2-14,0-4 4 13,0 0 5-13,0 0 7 14,0 0 3-14,0-2 2 14,0-16-8-9,0-8-2-5,0-6 0 14,0-7-4-14,0 2 4 13,0-2-2-13,0-1 0 14,0 6 0-14,0 2 0 0,0 8 4 13,0 7-1-13,0 10-1 13,0 3 0-13,-2 4-2 14,2 0-2-8,0 0-7-6,0 0-3 13,0 20 1-13,9 6 11 14,6 9 0-14,4 2 2 13,-4 3-4-13,1 3 1 14,-3 3 0-14,-3-2 0 14,0 0-1-14,-8-7 2 13,0-11-3-7,-2-5 1-6,0-10-1 13,0-6 3-13,0-5 0 14,0 0 3-14,0 0 0 14,0 0 4-14,0 0-4 13,0 0 3-13,0 0-4 14,0 0-2-14,0 0 0 14,-6 0 1-9,-12 0-2-5,3 0 2 14,-8 0-2-14,3 4 2 13,-5 2-2-13,-2 0 1 0,-6-1-1 13,-1 0 1-13,-1-1 0 14,-1-2 0-14,-3-2 1 13,-9 0-1-13,-3 0 1 14,-12 0-1-9,-6 0 2-5,-9 0-1 14,-6 0-1-14,-7 0 1 14,-3 0-1-14,-2 0 0 13,-2 0 0-13,-5 0 1 14,-4 0-1-14,3 0 0 14,6 0 1-14,9 9-1 13,4 2 0-7,0 5-1-6,-4 0 1 13,-7 2 0-13,-2-7 0 14,-9-6 1-14,0-3 0 14,-7-2-1-14,-4 0 0 0,0 0-1 12,-3 0 1 3,3 0 0-15,0 0 0 0,3 0 1 19,7 5-1-19,10 0 0 14,13 3-2-14,0 6 3 0,2 5-2 12,-10 2 1-12,0 4 0 14,-1-3-1-14,-4-6 1 13,-2-3 0-13,-1-4 0 14,-5-3 0-14,-6-2 2 14,-1-2-2-9,-5 1 0-5,-3 4 0 14,1 3 0-14,2 2 0 14,6 2-1-14,14 0-1 13,7 4 1-13,4-1 2 14,4 0-2-14,1-5 4 13,8-4-3-13,7-8 0 14,7 0 1-8,4 0 2-6,0-11-1 13,3-3-2-13,4-3 0 14,2-1 1-14,5 2 0 13,2 2-2-13,1 1 2 14,8 4-2-14,-2 1 1 0,-3 4-1 13,-3 2 1-13,-1 2-2 20,3 0 0-20,8 0 4 13,10 0-2-13,7 0 2 0,8 0-4 13,4 0 2-13,0 0-6 14,0 0-14-14,18 0-11 13,20 0 24-13,22 0 7 14,20 0 2-14,16 6 0 14,6-1-3-9,1 2 2-5,-9-2-1 14,-14 2 0-14,-14-1 0 13,-18 1-1-13,-15-2 2 14,-15 1-1-14,-11-5 1 14,-7 2 1-14,0 1 0 13,0-2 5-13,-5 0 3 14,-9-2 3-9,-5 0 8-5,-8 0-15 14,-8-11-6-14,-6 2 0 14,-5-3 0-14,-2 4 0 0,2 0-2 12,-1 1 4 3,3 2-2-15,5-1 0 0,6 2 2 13,9 0 0-13,10 2 0 20,8 0-2-20,6-1 1 0,0 3-2 12,0-3-3-12,0 1-2 14,2 2-8-14,8 0-7 14,9 12-3-14,8 16 21 13,4 6-15-13</inkml:trace>
    </iact:actionData>
  </iact:action>
  <iact:action type="add" startTime="75988">
    <iact:property name="dataType"/>
    <iact:actionData xml:id="d16">
      <inkml:trace xmlns:inkml="http://www.w3.org/2003/InkML" xml:id="stk16" contextRef="#ctx0" brushRef="#br0">14462 7574 22 0,'-2'-10'11'1,"0"-4"6"13,2 3-10-13,-3 1-2 14,3 5 2-14,0 1-5 13,0 1 3-7,0-1-5-6,0 1 5 14,0-1-5-14,0 0 1 13,0 1 0-13,0 3 2 14,0 0-3-14,0 0 0 14,0 0 0-14,0 0-4 13,0 0 3-13,0 0 0 14,0 0 0-9,0 0-11-5,0 8 1 14,5 17 4-14,11 10 5 14,4 9 0-14,2 11 2 13,-2 5 2-13,1 9 0 14,-2 1 0-14,-3 4-2 13,-1 2 1-13,-3 6 1 14,-1 4-2-8,-1-2 0-6,0 0 3 13,-1-9-3-13,-3-11 1 14,-2-6-1-14,1-3 3 14,-2-9-3-14,-3-6 0 13,0-5 0-13,0-3 1 14,2-6 0-14,-2-7 0 0,2-6-1 12,-2-8 3-6,2-3-2 9,1-2 11-15,-1 0 0 0,2-28 5 12,5-22-17 3,5-22-2-15,3-15 2 0,-1-12 0 12,-3-8 0-12,-6 1 0 14,-5 9 1-14,1 11-1 14,-3 12 0-9,0 8 3-5,0 3-5 14,0 10 2 0,0 10 0-14,0 14-1 0,0 8 1 13,0 7-1-13,-3 8-2 14,1 1 3-14,-3 4-8 13,5 1 5-13,-2 0-10 0,-5 0 1 19,-1 14 8-19,-8 19 4 0,-2 13 2 13,0 14 1 2,1 12-3-15,3 16 2 13,-1 21-2-13,-3 8 4 14,3 6-5-14,-6-7 2 0,3-18-1 13,1-17 1-13,3-21 0 13,3-18-2-7,5-16 4-6,3-11-6 13,0-10 6-13,3-5 6 14,0 0 14-14,0-30-6 14,0-16-17-14,0-16-8 13,12-9 1-13,11-3 5 14,-2-6 0-14,-1-2 2 13,1-3 0-7,-6 4 3-6,1 9-3 14,-3 9 0 0,-4 10 1-14,-4 12 0 0,-1 11 2 13,-4 9-3-13,0 11 2 13,0 5-4-13,0 5-1 0,0 0-4 13,0 5-14-13,-7 26 12 14,-10 10 8-9,-6 12 1 10,0 7 0-15,4 8 0 13,-1 4 0-13,1 0 3 14,4-5-5-14,2-10 4 0,-1-14-2 13,6-9 0-13,3-12 0 13,5-8-2-13,0-11-4 14,0-3-3-8,7-23 9-6,20-29-2 13,6-22-1 2,5-17-4-15,-5-1 7 0,-8 8 0 12,-7 10 4-12,-5 8-2 14,-2 3-4-14,-2 5 5 14,-4 8-6-14,-5 8 3 13,0 5-4-7,0 10-11-6,-11 5 0 13,-9 5 8-13,-5 5-2 14,0 5 5-14,4 3 4 14,2 1 0-14,9 3 0 0,4-1 0 12,4-1 0-12,2 2 0 14,0 0 0-14</inkml:trace>
    </iact:actionData>
  </iact:action>
  <iact:action type="add" startTime="77242">
    <iact:property name="dataType"/>
    <iact:actionData xml:id="d17">
      <inkml:trace xmlns:inkml="http://www.w3.org/2003/InkML" xml:id="stk17" contextRef="#ctx0" brushRef="#br0">14772 7691 3 0,'59'0'4'1,"7"0"2"13,7 0-3-13,10 0 3 14,8-2-4-14,12-5-1 13,13 2 2-13,20-4-3 0,16 3 1 13,6 0 0-13,-2 4-1 14,-13 2 1 0,-12 0-3-14,-11 0 4 5,-8 0-2 9,-3 0 2-14,13 0 1 0,19 0 0 13,19 0 1 2,25-9 2-15,10 2-5 13,-4 1 1-13,-10 2 0 14,-21 4-2-14,-21 0 0 0,-23 0 0 13,-21 8-2-8,-13 1 2-5,-16 3 0 14,-11-1 0-14,-12 1-1 13,-10-3-2-13,-8-2 3 14,-12 0-3 1,-7-4 0-15,-6 1-3 13,0-4 1-13,0 2 3 0,0 0 2 13,-17 2 4-8,-21 2-2-5,-16-1 8 14,-10 2-6-14,-10-3-2 14,-13-4-1-14,-15 0 7 13,-17 0-8-13,-18 0 0 0,-20 0 2 13,-16 0-1 1,-10 0-2-14,-12 0 3 14,2 2-2-14,10 5 0 5,5 2 0-5,10 3 0 13,1 2 0-13,-3-2-1 14,1 0 2-14,2-1-2 13,9-8 4-13,15-1-2 14,18-2-1 1,19 0 2-15,19-8-1 0,20-8 2 12,20 4 0-6,24 2 1-6,14 2 5 13,9 6-2-13,3-2-7 14,48-4-7-14,36-2 7 14,36-1 3-14,33-4-2 13,8 5-1-13,10 3-1 14,-2 0 1-14,-11 2-3 14,-12 3 2-9,-6-5 1-5,-8 3 2 14,8 0 0-14,7 4 0 13,4 0-1-13,8 0-1 0,3 0 0 13,-4 3-2-13,-8 10 1 14,-5 5 1 0,-15 2 0-14,-10 1-2 14,-16-4 1-14,-13 1 2 4,-12-2-2-4,-13-2 2 14,-4 0-1-14,-1-3 2 14,3-1-1-14,0-1-2 13,2 0 2-13,-4 1-2 14,-11-5 2-14,-10 1-1 13,-13-2 0-13,-11-4 0 14,-7 0 0-8,-8 0 0-6,-3 0 2 13,-2 0 2-13,0 0 2 14,0 0-5-14,0 0 6 13,0 0-2-13,0 0 0 0,0 0-2 13,0 0 1 2,0 0-4-15,0-7-3 13,0-1 3-13,0 1 0 5,0 2 7 9,-2 0-7-14,-3 1 6 0,-1 1-3 13,4 0 0-13,0 2-3 14,2 1 0-14,0 0 0 13,0 0 0-13,0 0-1 14,0 0-7-14,0 0 1 14,0 7-10-9,0 22 12-5,-3 14 4 14,-5 15 1-14,-6 20 0 13,-7 5 2-13,0 13-3 14,-8 1 4-14,-7-1-2 14,2 0 0-14,3-4 0 13,9 1-1-13,6-8 0 14,3-10 0-9,7-13 3-5,-2-18-6 14,8-14 1-14,0-11 2 14,0-10-5-14,0-7 5 13,0-2 4-13,0 0 11 14,0-16 0-14,0-26-13 14,0-16-2-14,0-14-3 13,0-10 2-13,8-6 1 5,0-3 0-5,5-4-1 13,1 2 0-13,-1 1 2 14,-4 7-1-14,-2 15 0 14,-5 10 1-14,-2 16-1 13,0 9 2-13,0 12-3 14,0 5 2-14,0 6-2 13,-2 3 1-7,2 5 0-6,0 4 0 14,0 0-1-14,0 0-1 13,0 0-8-13,0 0 7 14,0 8-4-14,0 13 4 14,0 7-6-14,0 8 9 13,0 7 0-13,0 12 0 14,0 8 0-9,0 4 1-5,0 2-1 14,0-6 1-14,0-10-2 14,0-5 2-14,0-13-2 13,0-14 0-13,2-13 0 14,3-4-3-14,-3-4 4 0,0 0 4 12,0 0 1-12,7-10 9 14,7-18-10-8,6-11-4-6,4-10 0 21,-1 1 1-21,-5 2-1 0,-7 5 0 13,-3 8 4-13,-8 4 1 14,-2 11-3-14,0 11-1 13,0 2-1-13,0 5-2 14,0 0-4-14,0 0-5 12,0 24-4-12,0 18 14 13,-4 13 1-13,-12 7 1 14,5-3 0-14,-1 7-1 14,4-5 1-14,-1 1-1 13,-1 3 1-13,2-5-2 14,-1 0 0-14,0-8 1 14,-2-6-2-9,2-5 3-5,0-12-2 14,5-7 0-14,-1-10-1 0,3-5 4 12,0-7-2-12,-3 0 1 14,-1 0 7 1,-6 0 4-15,-7-9-11 0,-13-8 0 12,-5-3 2-12,-6-3-5 14,-3 3 2-9,-4 2 0-5,-6 0-2 14,-4 4 1-14,-5 4 0 14,-8 6 1-14,-9 4-1 13,-8 0 1-13,-7 0-3 14,1 0 6-14,1 0-6 14,0 0 7-14,3 0-4 13,-1 0 0-7,-1-4 1-6,1-8-1 13,1-2 1-13,-1-2-1 14,-3 2 1-14,-4 2 0 14,-3 0 1-14,3 2-4 13,4 3 2-13,3 6-1 0,-8 1 1 13,-6 0 0-13,-11 12 0 20,-9 6-1-20,-5 6-1 0,-4 3 2 13,-2-2 0-13,-2 1 0 13,-3-4 0-13,-2-2 0 14,3-8 0-14,1-8 0 13,14-4 3-13,4 0-3 14,5 0 1-14,0 0-2 14,0 2 2-9,4-2-2-5,14 0 4 14,11 0-5-14,13-9 4 13,11-3-2-13,12-3 2 14,6 3-2-14,9 0 0 14,5 5 2-14,6-2-4 13,9 3 4-13,5 4-4 14,1-2 2-8,8 4-2-6,4-2 2 13,0 2 0-13,0 0 0 14,0 0-10-14,4 0-10 0,37 2 1 12,21 16 19 3,29 6 0-15,21 4 1 14,13 4 3-14,4 3-3 0,2-1-1 19,4-5 1-19,0-8-2 0,6-11 3 12,13-7-3-12,10-3 6 14,10-5-5-14,13-17 1 14,-2-2-1-14,-8 4 0 13,-15 8 1-13,-21 7-2 14,-21 5 2-14,-22 0-2 14,-17 0 2-9,-17 8-2-5,-12 1 2 14,-10-5-1-14,-9 0 1 13,-10-1-1-13,-11-1 0 14,-4-2-2-14,-8 2 1 14,0-2-4-14,0 0 5 0,-3 0 0 12,-23 0 17 3,-11 0-14-10,-15-11-2-5,-20-2-1 14,-15 0-1-14,-20-3 1 14,-18 1 1-14,-13 3-1 0,-18 2 0 12,-6 8-2-12,0 2 1 14,18 0 1-14,30 5 1 14,36 4-1-14,32 0 0 13,27-2-2-7,19 5-7-6,12 2-8 13,36 4 6-13,31-2 6 14,35-7 5-14,37-9 3 14,32 0 0-14,15-4 1 13,1-14-2-13,-16-3-2 14,-14-3 1-14,-8-1 3 13,-7-4-3-7,-8 5 4-6,-10 5-2 14,-15 0 1-14,-19 6-3 13,-19 6-1-13,-19 5 0 14,-21-1-4-14,-17 3 4 13,-12 0-4-13,-10 0 4 0,-4 0 0 13,0 0 1-13,0 0 1 20,0 0 4-20,0 0 1 0,0 0-4 13,0 0 4-13,0-2-7 13,0-1 6-13,0 1-6 14,0 0 6-14,0-3-3 14,0 5 2-14,0-3-1 13,0-1 0-13,0 4 5 14,0-2-5-9,0 2 6-5,0 0-10 14,2 0 2-14,-2 0-2 14,0 0 0-14,3 0-3 13,-3 0 0-13,0 0 2 14,2 0-2-14,-2 0 1 14,0 0 4-14,0 0-5 13,0 0 6-7,0 0-5-6,0 0 4 13,0 0-1-13,0 0-1 14,0 0 0-14,0 0 0 14,0 0-1-14,0 0 1 0,0 0-6 12,0 0 6 3,0 0-4-15,0 0 4 0,0 0 0 13,0 0 2-8,0-2 4-5,0 2-3 14,0-4 4-14,0-4-7 13,-20 2 0-13,-23 3-20 14,-17 3-43-14</inkml:trace>
    </iact:actionData>
  </iact:action>
  <iact:action type="add" startTime="81960">
    <iact:property name="dataType"/>
    <iact:actionData xml:id="d18">
      <inkml:trace xmlns:inkml="http://www.w3.org/2003/InkML" xml:id="stk18" contextRef="#ctx0" brushRef="#br0">21230 5875 20 0,'0'-1'17'15,"0"1"2"-14,0 0-11 14,0 0-8-14,0 0-8 13,0 0-1-13,-7 0-5 14,-10 12 3-14,-14 14 11 0,-25 13 1 13,-16 14 2-13,-15 9 2 13,-18 5-1-7,-11 10 2-6,-15 8-4 14,-14 12 3 0,-7 8-3-14,-12 2 2 0,-12-2-1 13,-9-7-2 1,-8-3-1-14,16-9 3 0,20-10-2 13,30-9-2-13,25-13 3 14,21-10-2-9,15-10 1-5,16-10 1 14,15-9-1-14,15-9-1 13,11-3 7-13,7-1 2 14,2-2 4-14,0 0-4 14,0 0 7-14,0 0-10 13,0 0-1-13,0 0-5 14,0 0 0-9,0 0 0-5,0 0 1 14,0 0-2-14,0 0 2 14,0 0-2-14,0 0-3 0,0 0 4 12,0 0-10-12,0 3-13 14,0 2-46-14</inkml:trace>
    </iact:actionData>
  </iact:action>
  <iact:action type="add" startTime="82637">
    <iact:property name="dataType"/>
    <iact:actionData xml:id="d19">
      <inkml:trace xmlns:inkml="http://www.w3.org/2003/InkML" xml:id="stk19" contextRef="#ctx0" brushRef="#br0">19855 7064 0 0,'91'109'5'1,"-2"-5"-4"13,0-6 2-7,-2-12-1-6,-2-11 3 13,-5-17-3-13,-6-10 3 14,-12-13-5-14,-11-9 2 13,-14-7 1-13,-18-9-2 14,-7-4-1-14,-10-4 1 14,-2 0 6-14,0-2 3 13,0 0 6-7,0 0 2-6,0 0-4 14,0 0-2-14,-2 0-11 13,-14 0-1-13,-7-10-9 14,-1-8-27-14</inkml:trace>
    </iact:actionData>
  </iact:action>
  <iact:action type="add" startTime="83019">
    <iact:property name="dataType"/>
    <iact:actionData xml:id="d20">
      <inkml:trace xmlns:inkml="http://www.w3.org/2003/InkML" xml:id="stk20" contextRef="#ctx0" brushRef="#br0">20826 6060 0 0,'-111'48'3'1,"-12"15"-2"13,-6 10 7-13,2 9-8 14,7 13 7-9,-1 4-3-5,-8 6 1 14,-16-1-2-14,-13-4-1 14,-12 3 2 0,-1-3-4-14,4-5 5 0,13-13-5 13,25-14 3-13,21-17 0 13,23-16-2-13,25-12 0 14,25-10 3-14,15-5 0 5,11-8-2-5,9 0 2 13,0 0 1-13,0 0 7 14,0 0-5-14,0 0 1 13,0 0-8-13,0 0-1 14,0 0-2-14,2 0-4 14,0 0-1-14,3 0-3 13,2 0-3-8,1 0-5-5,11-14 4 14</inkml:trace>
    </iact:actionData>
  </iact:action>
  <iact:action type="add" startTime="83439">
    <iact:property name="dataType"/>
    <iact:actionData xml:id="d21">
      <inkml:trace xmlns:inkml="http://www.w3.org/2003/InkML" xml:id="stk21" contextRef="#ctx0" brushRef="#br0">19373 6014 29 0,'12'-8'50'1,"17"8"-50"13,11 3-12-7,20 27 11-6,11 18-2 13,-2 13-2-13,-2 13 4 14,-7 16 1-14,1 12 1 14,-1 7 2-14,2 4 2 13,5-4-3-13,-3-5-2 14,3 3 3-14,0-1-1 13,0 3 1-7,0-3-3-6,0-8 3 14,-5-12-3-14,-4-9 3 13,-8-13-3-13,-8-9 3 14,-9-2-3-14,-11-9 0 13,-4-8 3-13,-7-6-1 14,-6-8 1-14,-1-11-2 14,-2-6 4-9,0-5-5-5,3 0 3 0,-3 0 1 13,1 0-2-13,3 0-2 13,-1 0-2-13,6-9-5 14,2-20-19-14</inkml:trace>
    </iact:actionData>
  </iact:action>
  <iact:action type="add" startTime="83874">
    <iact:property name="dataType"/>
    <iact:actionData xml:id="d22">
      <inkml:trace xmlns:inkml="http://www.w3.org/2003/InkML" xml:id="stk22" contextRef="#ctx0" brushRef="#br0">21185 6111 1 0,'-66'-19'16'1,"-28"14"-16"13,-30 5 2-13,-24 33-1 14,-15 21 4-14,-4 12-5 0,6 10 4 12,5 8-3-12,0 13 0 14,-4 3 1 1,-6 2 4-10,2-1-4-5,6-6 0 0,13 6-1 13,18-2-1-13,15-5 1 13,10-8-1-13,6-12 5 14,11-12-4-14,17-16 2 14,16-11-3-14,21-17 2 13,13-11 2 2,9-4-3-15,9-3 2 4,0 0 2-4,0 0 8 14,0 0 0-14,0 0 15 14,0-4-6-14,0-5-12 13,0-1-10-13,0-6-11 14,0-4-7-14,13-6-31 14</inkml:trace>
    </iact:actionData>
  </iact:action>
  <iact:action type="add" startTime="84310">
    <iact:property name="dataType"/>
    <iact:actionData xml:id="d23">
      <inkml:trace xmlns:inkml="http://www.w3.org/2003/InkML" xml:id="stk23" contextRef="#ctx0" brushRef="#br0">19418 6154 37 0,'38'0'0'1,"26"17"-9"13,23 15 9-13,13 15 0 14,-2 7-3-14,-11 10 0 13,-6 13 3-7,-12 1 1-6,-7 3 0 14,-2-3 0-14,-4-3 2 13,4 2-2-13,3 5 0 14,3 8 2-14,6 8-1 0,1 5-1 12,-2-2 0 3,-5-6 1-15,-6-10 0 14,-7-16-1-9,-8-12-1-5,-5-17 1 14,-11-12 0-14,-7-12 0 0,-11-11-1 12,-4-5 2-12,0 0 1 14,0 0 10-14,3 0 11 14,0 0 2-14,-6-12 7 13,-4 1-22-13,0-1-11 14,0 0 0-9,0 1-5-5,-7-1-8 14,-4 4-14-14,0-3-33 14</inkml:trace>
    </iact:actionData>
  </iact:action>
  <iact:action type="add" startTime="84766">
    <iact:property name="dataType"/>
    <iact:actionData xml:id="d24">
      <inkml:trace xmlns:inkml="http://www.w3.org/2003/InkML" xml:id="stk24" contextRef="#ctx0" brushRef="#br0">21232 6086 19 0,'-34'-24'31'1,"-10"12"-19"13,-16 12-12-13,-23 0-4 14,-19 36 3-14,-20 18 0 13,-15 14 2-13,-1 12-2 14,2 9 3-14,7 6-2 14,2 4 0-14,0-8 0 20,-5-8 2-20,-10-8-1 0,-1-5 1 12,2 0 1-12,6-6 0 14,12-2-3-14,14-6 4 14,11-6-4-14,11-2 1 13,8-6-1-13,10-9 1 14,21-9-1-14,21-12 1 14,15-10 0-9,12-2 1-5,0 0 7 14,0 0-9-14,21-6-3 0,23-22-6 12,16-16-13 3,14-10-13-15</inkml:trace>
    </iact:actionData>
  </iact:action>
  <iact:action type="add" startTime="85360">
    <iact:property name="dataType"/>
    <iact:actionData xml:id="d25">
      <inkml:trace xmlns:inkml="http://www.w3.org/2003/InkML" xml:id="stk25" contextRef="#ctx0" brushRef="#br0">20642 7677 6 0,'24'31'1'1,"-7"-7"1"0,-3-7-1 12,-7-5 0-12,-3-7-1 14,-2-1 2-14,-2-4 7 13,0 0 0-13,0 0 9 14,0 0 2-14,0 0 6 14,0 0-2-14,0 0-2 13,0 0-1-7,0 0-8-6,0-2 0 14,0-5-11-14,0 4-2 13,-2-1-1-13,-9 4-3 14,-7 0-16-14,-9 7-31 13,-6 16-28-13</inkml:trace>
    </iact:actionData>
  </iact:action>
  <iact:action type="add" startTime="96224">
    <iact:property name="dataType"/>
    <iact:actionData xml:id="d26">
      <inkml:trace xmlns:inkml="http://www.w3.org/2003/InkML" xml:id="stk26" contextRef="#ctx0" brushRef="#br0">5293 10698 0 0,'0'0'3'15,"0"0"-3"-14,0 0 4 0,0 0-4 13,0 0 0-13,0 0-3 20,0 0 2-20,10 0 1 0,7 0 4 13,8-6 7-13,8 0-7 13,3 4-2-13,11 2-2 14,5 0 0-14,0 0-2 13,9 2 2-13,1 4 0 14,0 2 1-14,4-5 1 14,9-3-2-9,14 0 3-5,9 0-3 14,12 0 7-14,4-2-5 13,-1-10 2-13,5-3-3 14,2 1-2 1,-1-1 2-15,-5 6-2 0,-8 2 1 12,-7 6 0-12,-3 1-3 14,-5 0 7-8,-2 0-8-6,-2 5 5 13,-3 0-2-13,3-1 2 14,11-3-2-14,7 1 4 13,9-2-3-13,7 0 1 14,3 0 0-14,3 0-2 14,2 0 0-14,-2-5 1 13,-6-4 0-7,-10-3 0-6,-8-1 0 14,-8-1 1-14,-5-5-1 0,-8 3 0 12,-5 5 1-12,-13 2 0 14,-8 6-1 0,-8 3 0-14,-2 0 0 0,-11 0-3 13,-8 1-2-13,-12 7 0 14,-9-1-3-9,-6-2 2-5,0 4 0 14,-15-2 6-14,-20 5 7 13,-15 1 3-13,-5-3-7 14,-6-5 2-14,-3 2-4 14,-7-6 1-14,-8 2-2 13,-8-3 0-13,-8 0 2 14,-12 0-1-9,-11 0-2-5,-11 0 3 14,-3-4-3-14,-4 0 2 14,0 4-1-14,0 0 1 0,7 0-1 12,9 0 0 3,12 0 0-15,10 0 0 14,5 0 0-14,-3 0 0 13,-5 0 3-13,-3-6-2 5,-4-6-1-5,0-2 3 13,-2 0-2-13,-2-4 4 14,4 3-2-14,-2 2-1 14,-1 2-2-14,-3 3 1 13,0 2-2-13,3 2 3 14,8 1-2-14,12 3 2 13,10 0-2-7,10 0 0-6,3 0-2 14,5 7 0-14,5 3 3 13,7-2-2-13,11-4 2 14,7 2 2-14,10 0-3 13,7-2-2-13,9 0 1 14,5 0-4-14,2 3 3 0,0 3-23 19,34 8 12-19,26 3 9 0,23 2 4 13,24-7 8-13,26-6-4 14,23-4 3-14,18-6-2 13,16 0-4-13,5 0 1 14,2-6 0-14,-3-14-2 13,-4-4 6 2,-7-2-4-15,-10-2 3 5,-3 5-4-5,-4 7 3 13,-12 8-4-13,-15 8 0 14,-21 0 0-14,-22 0 1 13,-20 4-3-13,-16 4-1 14,-22 4 0-14,-16-4-6 14,-13-1 6-14,-7-3-2 13,-2-4 5-7,0 2 6-6,-22 0 0 13,-10-1 11-13,-10 1-15 14,5-2 5-14,2 2-7 14,4 4 0-14,2 2 0 13,8 5-7-13,-2 4-5 14,10-1-25-14</inkml:trace>
    </iact:actionData>
  </iact:action>
  <iact:action type="add" startTime="100482">
    <iact:property name="dataType"/>
    <iact:actionData xml:id="d27">
      <inkml:trace xmlns:inkml="http://www.w3.org/2003/InkML" xml:id="stk27" contextRef="#ctx0" brushRef="#br0">10385 13122 1 0,'45'8'2'1,"1"-2"1"0,4 3-2 12,4-2-1-12,8 0 4 14,2-4-3-14,5 1 3 13,2 1-4-13,3-2 4 14,-3 2-4-8,0 0 8-6,1 4-7 13,-1 1 3-13,3 1 0 14,10 4-2-14,8-2 3 13,7 1-5-13,3 2 3 14,4 0-2-14,4-4-1 14,10 0 3-14,7-3-2 13,2-4 3-7,1-2 0-6,-9 1-3 13,-8 0 1-13,-6 0 6 0,-7 1-8 13,-6 4 8 2,-1 1-8-15,2 2 4 0,3 2-2 12,4-1-1 3,3 1 1-15,-1 1-2 14,4-3 0-14,7 2 1 4,3-2-2-4,7 0 3 14,-3 1-3-14,-3-4 5 13,-5-1-5-13,-3 1 1 14,-6-2 0-14,-4-2 1 14,-6 2 0-14,3 1 5 13,2 0-6-13,8 1 4 14,0-2-4-9,2 3 2-5,4-1-2 14,4 0 0-14,5-1 1 14,6 0 0-14,0-1 0 13,-4-4 1-13,-1 1-4 14,-1-2 5-14,-9 3-6 0,-2 0 6 13,-8 3-3 1,-1-1 0-14,4-3 0 5,2 2 0 9,-4-4 1-14,-2 1-3 0,-1-1 4 13,4 0-3-13,8-2 3 14,5 0-2-14,-3 0 4 13,2 0-5-13,-4 0 2 14,-1 0-1 0,-4 0 0-14,-2 0 2 5,0 0-5-5,1 0 6 14,3 0-5-14,3 0 4 13,4 0-4-13,0-2 2 14,0-3 0-14,5 3 0 13,-1-7 1-13,-3 5-3 14,-9 0 4-14,-4 3-3 14,-11 1 3-9,-1 0-4-5,-7 0 3 14,-2 0-1-14,-3 5 0 14,1 3 0-14,-1-1-1 13,10-4 2-13,6-1-3 14,-1-2 4-14,4 0-3 0,-5 0 3 12,-2-2-2 3,1-3 0-15,1-4 1 5,0 5-1-5,-5 4 0 13,-2 0-1-13,-4 0 4 14,-2 0-7-14,-3 0 8 13,-4 0-8-13,-1 7 5 14,-3-1-1-14,-3-4 1 14,-9-2-1 0,-4 2 0-14,-7 1 3 5,-4 2-7-5,-6 1 8 13,-1-1-8-13,-1 4 5 14,-4-1-2-14,0 2 2 14,-2-2-1-14,1 1 0 13,-6 0 0-13,-1 1-2 14,3-5 4-14,-1 3-3 14,4-1 5-9,-2-2-5-5,0 2 2 14,-2-3-1-14,0-1 0 13,-2 4 0-13,-3-2-3 14,-2 0 6-14,-2-1-6 0,-1 0 6 13,1 3-4-13,1-4 3 13,0-1-2-13,2-2 0 14,-1 0 0-9,4 0-1-5,0 0 2 14,3 0-3-14,0 0 5 14,6 0-8-14,3 0 9 13,5 2-5-13,3 3 2 14,3 0 0-14,4-3-1 14,5 2 0-14,6-1 2 13,5 2 2-7,9-1-8-6,5 0 8 13,0-2-8-13,2 0 8 14,-2 1-6-14,-4-3 4 14,6 0-2-14,4 0 0 13,6 0 0-13,5 0 0 0,0-11 2 13,-2 2-4 1,1-2 6-8,5-1-7-6,7 0 3 0,6 1 0 13,4-1-1-13,-3 5 1 13,-4 0 0 2,-4 0 1-15,0-3-4 0,-4 0 6 12,1-2-4-12,0-2 2 14,0-3-1-14,4 2 0 14,0-2 1-9,3 3-1-5,-1 2 3 14,1 1-6-14,2-2 6 13,-2 3-7-13,2 2 8 14,-8 3-9-14,-11 1 6 14,-5 1-2-14,-9-1 1 13,0 0 0-13,-5 0 0 14,-5-1 1-9,-2-2-2-5,-2 0 5 14,-5 0-7-14,-2 2 6 14,6-3-3-14,1-1 0 0,1 1 0 12,9 1 0 3,0-2 2-15,-1 1-6 0,6-1 8 13,3 1-8-13,6 1 7 20,5 2-6-20,3 0 5 0,-1 1-4 12,0-1 2-12,0 5 0 14,-1 0-1-14,4-3 2 14,-9 3-3-14,-1 0 4 13,-4 0-4-13,-5-2 4 14,3 0-2-14,4-3 0 14,5 2 2-9,1-1-2-5,1-2 2 14,1-1-4-14,1-2 4 13,4 3-6-13,5 2 7 14,0 4-4-14,-2 0 1 14,-11 0-3-14,-7 0 2 13,-12 0 1-13,-10 0 0 14,-10 7 1-9,-12-2-4-5,-7-1 6 14,-9-1-4-14,-8 4 1 14,-5-7 0-14,-5 4 1 0,-5-4 0 12,-4 0-1-12,0 2 3 14,0-2 3-14,0 0-5 13,0 0 10-13,0 0-10 14,0 2 9-8,0-2 1-6,-2 2 2 13,-5-2-2-13,1 0-3 14,-2 0 1-14,2 0-4 14,2 0 3-14,4 0-6 13,0 0 0-13,0 0-2 14,0 0-1-14,0 0-4 13,0 0-3-7,0 0-3-6,0 0-17 14,-9 0-33-14,-20 0-49 13</inkml:trace>
    </iact:actionData>
  </iact:action>
  <iact:action type="add" startTime="103330">
    <iact:property name="dataType"/>
    <iact:actionData xml:id="d28">
      <inkml:trace xmlns:inkml="http://www.w3.org/2003/InkML" xml:id="stk28" contextRef="#ctx0" brushRef="#br0">2859 14388 5 0,'-13'-6'1'15,"-1"1"-1"-14,-3 2 0 0,-1 3-2 19,-5 0-2-19</inkml:trace>
    </iact:actionData>
  </iact:action>
  <iact:action type="add" startTime="103532">
    <iact:property name="dataType"/>
    <iact:actionData xml:id="d29">
      <inkml:trace xmlns:inkml="http://www.w3.org/2003/InkML" xml:id="stk29" contextRef="#ctx0" brushRef="#br0">3042 14437 1 0,'76'4'2'15,"2"1"1"-14,5-5 2 14,8 0 0-9,2 0 1-5,5 0 2 14,6-16-2-14,0-5-3 14,-1 3 5-14,1 1-6 13,4 0 6-13,5 3-5 0,9 0 1 13,5 1 0-13,5 2-2 13,2 3 1-13,4-2-3 21,7 4 0-21,0 4 3 13,0-2-5-13,-2 4 4 0,-4-5-2 13,2 5 1-13,4-3-1 14,3-1 2-14,3 2-2 13,3-1 0-13,0 3 2 14,-3 0-4-14,-3 0 4 13,-9 0-3-7,-9 0 1-6,-12 5 0 14,-9 7 0-14,-6 0 0 13,-7-2 0-13,-4 0 0 14,-1-1 1-14,9-4 1 14,2-1-2-14,6 3 2 13,-2-2-4-13,-7-5 4 14,-5 6-2-9,-3-4 0-5,-9 3 0 14,-6 0-2-14,-9-1 4 14,-9 1-5-14,-7-2 6 0,-7 4-6 12,-6-2 4-12,-5 4-2 14,-6 0 1-14,0-1-1 13,-6 0 0-13,-6 1-2 21,-6-4 2-21,-4 4-2 13,-3-8 3-13,-2 1-7 0,0 0 7 13,0 1 0-13,0-3 1 13,0 2 5-13,-21 0 6 14,-14 4 3-14,-5-1-11 14,-9 0 3-14,-5 2-6 13,1-7 1-7,-9 5 2-6,-6-1-4 14,-7 1 0-14,-10 7 0 13,-2 3-1-13,-9-3 2 14,-4 2-5-14,-5 0 8 13,-4 0-8-13,2 0 8 0,0 0-8 13,0 2 7 2,-2-4-3-10,-3-1 0-5,-4-2 0 14,-2-1-3-14,0-6 7 13,-3 0-5-13,3-2 3 0,1 0-4 13,-1 0 3-13,-3 2-5 14,-1 4 8-14,1 0-4 13,3 0 0-13,6 4-4 20,8 4 4-20,-4 0-2 14,2 0 2-14,-4 2-4 0,1-1 3 13,4-2 0-13,3-4 1 13,-1 0-1-13,5-4 1 14,0-1 0-14,5-4 2 14,3 0-3-14,-1 0 2 13,-2 0-2-7,1-7 4-6,-1-3-4 13,6 2 1-13,6-2 0 14,2 0-1-14,4 2 2 14,-3-2-3-14,-2 6 5 13,2-6-5-13,0 4 4 0,2 4-2 13,1-2 2-13,0 0-2 20,7 4 1-20,-1-4 0 14,3 4 0-14,-3-2-1 13,5 2 4-13,-1 0-1 0,5 0-1 13,6 0-1-13,6 0 1 14,3 0-1-14,7 0-1 13,7 0 0-13,6 2 3 20,9 1-6-20,8-2 6 0,6 3-6 13,2-4 8-13,0 0-7 14,0 0 4-14,0 0-4 13,0 0 2-13,0 0-3 14,0 0 2-14,0 0-5 13,0 0 6-13,0 0-7 14,0 0 6-8,0 0 2-6,0 0-2 13,0 0 1-13,0 0 0 14,0 0-1-14,0 0-9 0,8 0-8 12,8 0-7-12,7 0-15 14</inkml:trace>
    </iact:actionData>
  </iact:action>
  <iact:action type="add" startTime="109382">
    <iact:property name="dataType"/>
    <iact:actionData xml:id="d30">
      <inkml:trace xmlns:inkml="http://www.w3.org/2003/InkML" xml:id="stk30" contextRef="#ctx0" brushRef="#br0">24720 12189 1 0,'0'46'4'1,"0"9"1"13,0 3-1-13,0 12-2 14,3 6 2-14,0 9 6 13,-1 4-2-13,0 4-3 0,-2 8 4 13,2 1-3-13,3 4 0 14,1-2 0 0,5-12-6-8,3-7 1-6,1-6 4 13,5-1-6-13,3-1 2 14,4-7-1-14,0-4 3 14,2-11-3-14,0-11 0 13,-4-8 0-13,2-9 2 14,-6-10-1-14,-8-5 0 0,-4-8 2 13,-2 2 1-8,-5-6-1-5,-2 0 11 14,2 0 0-14,-2 0-2 13,0 0-1-13,0 0-5 14,0 0 4-14,0 0-8 14,7 0 2-14,17 0 0 13,18 0-4-13,26-13 1 20,16-4 0-20,5-1-1 0,5 2 0 13,9-2 0-13,13 3 3 14,13 4-6-14,9 2 8 13,7 0-9-13,4-1 6 0,5 0-2 13,7 0 0-13,1 2 0 14,1 6-2-14,-5 2 4 20,-3 0-6-20,-7 0 8 13,-1 10-8-13,-2-2 8 0,-2 4-7 13,2-7 3 2,2-5 0-15,0 0-1 0,7 0 1 12,-11 2-1-12,-10 5 0 14,-10 3-2-14,-14-2 6 13,-15-1-6-7,-11-4 6 9,-17-3-3-15,-12 0 1 0,-6 0 0 12,-5-3 6-12,-3-10-6 14,3-3 6-14,-7-1-4 13,1 4-4-13,5 1 3 14,1-4-4-14,3-1 3 14,0 1-1-9,0-2 0-5,-1-1 0 14,-1-3-1-14,-1 0 5 13,-3 2-8-13,-3 1 8 14,-5 3-7-14,-8 1 6 0,-11-2-3 13,-1-7 2-13,-10-4-2 13,-2-4-2-13,0-3 0 20,0-6 1-20,-6-3 2 14,-10-5 1-14,3-5 1 14,3-2 4-14,4-2-7 0,-1-6 7 12,3 0-7-12,0-2 1 14,1 2-1-14,3-1 2 14,0-2-4-14,0-2 7 13,0-5-9-7,0-1 8-6,0 3-4 13,0 4 0-13,0 0 0 14,-2-6 0-14,-12-9 0 14,-1-9-3-14,-1-6 7 13,-1 2-5-13,-3 7 4 14,-1 17-3-14,2 14 0 14,0 12-2-14,-1 9 2 4,3 12-4 11,-4 5 2-15,-3 7-1 13,-5 8-2-13,-5 5 1 14,-3 0 2-14,-1 0 0 0,-1 10 2 13,-3 2 1-13,-5-3 0 13,-1 2-1-13,-2-2 2 14,2-2-5-9,-2-2 7-5,-3-5-5 14,-3 3 5 1,-7-3-5-15,-1 0 2 0,-9 0-1 12,-16 0 0-12,-15-3 0 14,-13-2-4-14,-13 1 9 13,-8-4-10-13,2 0 10 14,3-4-7-8,-4 2 4-6,-1 2-2 13,-4 0 0-13,-10 1 0 14,-4 7-1-14,-4 0 0 13,-6 0-2-13,-3 0 6 14,0 0-8-14,-6 12 8 14,7 11-4-14,0 3 1 0,14 0 0 12,19 0 0-6,14-2 0 9,26-6-3-15,14-2 6 0,16-4-10 12,14-4 12 3,9 0-10-15,11-3 6 13,6 0-2-13,7-1-1 0,7 5-2 13,-4 1 3-13,-1 3-6 14,-2 4 5-9,0-1 0-5,7-4-2 14,2-4 3-14,5 0 1 13,-1-2-5-13,1 6 4 14,0 4-1-14,-2 6 1 14,0 10-2-14,2 7 6 13,-3 10-9-13,1 6 11 14,0 3-7-9,-2 2 3-5,-3 1-1 14,-1 2 0-14,-3-1 0 14,4-2-1-14,-3-2 4 13,1-1-5-13,0-1 5 14,2 0-6-14,0-4 6 14,1 0-5-14,6-6 2 0,4 2 0 12,0 5-2-6,0 5-1-6,0 14 1 13,14 9 4-13,-1 6-4 14,7 0 4-14,-2-5-4 14,2-4 2 0,3-4 0-14,-2-8-2 0,4-3-3 13,2-7 0-13,2-10 5 13,2-2-3-7,-2-4 6-6,4-8-5 14,-4-4 4-14,2-8-3 13,-4-3 1-13,0-6 0 14,4 1 0-14,5-4 2 14,4 0-1-14,9-1 3 13,9-2-6-13,11 2 6 14,5-3-2-9,6 1-2-5,2-3 0 14,3-2 0-14,9 0 1 14,8-2-1-14,14-16 1 13,15 0-1-13,8 8 2 14,4 6-4-14,-1 4 2 13,-1 0 0-13,-4 0 2 0,6 4-2 13,-2-4 2-7,4 0-2-6,2 0 0 13,0 0 3-13,0-21-4 14,7-2 2-14,-3-1-2 13,-3 8 1-13,-10 9 0 14,-15 7 0-14,-12 0 1 14,-13 0-2-14,-16 0 1 13,-10 0-2-7,-11 0 4-6,-17 0-3 14,-9 0 3-14,-6 0-2 13,-2 0 1-13,-4 0 0 14,-4 0 4-14,-5-5-5 13,-8 1 7-13,-1 2-7 0,-5 2 5 13,0 0-4-13,0 0-2 14,0 0-1-9,0-2 2-5,8 0 0 14,6-3 0 0,11-7-3-14,6 1 6 0,5-4-7 13,3-2 6-13,4-3-5 14,4-5 4-14,-2-7-1 13,-3-10 2 2,-9-4-2-15,-8-5 0 4,-7-4 5-4,-14-3-11 14,-4-6 5-14,0-9 0 14,0-4 2-14,-2-8 0 13,-7-1 0-13,2 0-1 14,3-5 4-14,4 2-3 14,0-6 3-14,0-1-4 13,0 7 4-7,0 8 0-6,0 9-4 13,0 7 2-13,0 5-4 14,0 3 2-14,0 7 0 14,-7 2-1-14,1 6 4 13,1 3-4-13,2-4 4 0,3 5-5 13,0 3 6-13,-2 1-2 20,-2 9-2-20,-3 3-3 0,-3 4-2 13,-4 1-3-13,-1 3 8 13,-6 2-9-13,-3 2 7 14,-8 2 3-14,-3 1-7 13,-5 4 10-13,-7 3-4 14,-3 0 0-14,-5 0 0 14,2 0 0-9,-3 0 2-5,4 0-3 14,-4 0 3-14,-1-17 0 14,-8-4 4-14,-10-7-8 13,-6 0 2-13,-6-2 0 14,-5 0 0-14,1 2 0 13,-5 0-4-13,1 4 7 14,-1 5-9-8,-4 5 11-6,-3 7-9 13,1 3 4-13,-6 4 0 14,0 0-1-14,-6 0 1 0,-5 11 0 12,5 2 3-12,6 2-7 14,0 5 8-14,2-3-10 14,-8 3 8 0,-13 2-4-14,-7 3 2 5,-8 0-1-5,-6-1 1 13,3-4 0-13,8-2-3 14,7-6 7-14,17-4-4 14,16-2 3-14,22-3 2 13,23-3-4-13,17 0 5 14,14 0-1-14,6 0-4 14,3 0-1-9,6 0 0-5,4 0-2 14,2 0-1-14,0 0 1 13,0 0-4-13,0 0 6 14,0 0-2-14,0 0 2 14,0 0 0-14,0 0 2 13,0 0 0-13,0 0 0 0,0 0 2 19,0 0 0-19,0 0-3 0,0 0 0 13,0 0-2-13,0 0 1 14,0 0-2-14,0 0 0 13,0 0-3-13,0 0 3 14,0 0 0-14,0 0-3 13,0 0 4-13,0 0 0 14,0 0 1-8,0 0 0-6,0 0 0 13,0 0 0-13,0 0-1 14,0 0 4-14,0 0-4 14,2 0 7-14,-2 0-10 13,0 0 8-13,0 0-4 14,0 0 0-14,0 0 0 13,0 0 2-7,0 0 1-6,0 0-2 14,0 0 2-14,0 0 0 13,0 0-1-13,0 0 1 0,0 0-3 13,0 0 1 1,0 0-1-14,0 0 0 14,0 0-5-14,0 0 10 0,0 0-9 13,0 0 11-8,0 0-9-5,0 0 4 14,0 0-4-14,0 0-2 13,-2 5-9-13,-23 22-7 14,-17 9-5-14,-14-12-67 14</inkml:trace>
    </iact:actionData>
  </iact:action>
  <iact:action type="add" startTime="113456">
    <iact:property name="dataType"/>
    <iact:actionData xml:id="d31">
      <inkml:trace xmlns:inkml="http://www.w3.org/2003/InkML" xml:id="stk31" contextRef="#ctx0" brushRef="#br0">2587 11953 17 0,'0'-2'6'1,"0"2"1"13,0 0-4-13,0 0 1 14,0-1-2-9,0-5 4-5,0 1 3 14,0-1 0-14,0-2 1 14,0 1-1-14,-4 0 11 13,-2 1-5-13,-1 2 8 0,5 1-16 13,2 2 3-13,0-1-9 13,0 2-1-13,0 0 0 14,0 0-1-8,0 0 0-6,0 0-4 13,0 0 5-13,0 0-11 14,0 0 8-14,0 0-13 14,0 20 1-14,0 16 15 13,9 16 3-13,6 11-1 14,-1 2-1 0,-2 5 0-14,-2-4 3 5,-3-3-4-5,-3-5 2 14,0-3-3-14,0-4 3 13,1 0-2-13,-5 0 0 14,2-5 1-14,-2 7-2 13,0 1 5-13,0 1-9 14,0 3 10-14,0-2-6 14,0-3 2-9,0-4-2-5,0-3 1 14,5-8 0-14,0-6 0 13,-1-9 2-13,0-8-6 14,1-5 8-14,-5-8-8 0,2-2 4 13,0 3-1-13,2-3-1 13,1 4-3-13,2 1 3 14,2 2 2-8,1 0-4-6,4-1 6 13,5 1-4-13,2-6 1 14,6 2 1-14,2-3 0 13,2 0 7-13,2 0-2 14,-1 0-4-14,3 0 0 14,4 0 3-14,-4 0-3 13,9 0 0-7,6 0-2-6,10-4 3 14,13 1-1-14,8-1 1 13,10 4-2-13,3 0 0 14,4 0 0-14,-3 0-2 13,0 0 6-13,-7 0-8 14,-7 3 8-14,-5 1-6 0,-9 0 4 19,1-1-2-19,7-1 0 14,8 1 1-14,18-3 0 0,10 0 1 12,10 0-2-12,6 0 2 14,-2 0-4-14,-2 0 4 14,-12 0-4-14,-8 0 2 13,-8 0 0-13,-1-3 0 20,2-1 1-20,6 0-1 14,3 3 2-14,9 1-4 0,9 0 4 13,10 0-3-13,6 0 1 13,3 5 0-13,-6 2-1 14,-5-5 1-14,-6-2 0 14,-9 0 0-14,-4 0-3 13,-8 0 6-7,2-7-4-6,-2-7 2 13,-6 1-1-13,-3-1 1 14,-3 3 1-14,-3 5-2 14,2 4 0-14,6 2-3 13,-1 0 6-13,-3 0-6 0,-8 0 6 13,-7 0-5 2,-6-4 3-10,-6-5-1-5,-3 4 0 14,-1-4 0-14,-2-3 0 13,-4 5 4-13,-7 2-8 0,-6 2 5 13,-8 3-3-13,-6 0-2 14,-6 0 3-14,-6 0-6 13,-5 6-5-13,-6-2 3 20,-1-2 3-20,-3-2 6 0,0 0 0 13,4 0 2-13,6 0-1 14,3 0 5-14,3-2-5 13,-3 0-1-13,-1 2-1 14,-3 0-1-14,2 0 1 13,3 0 0-13,-3 0-1 14,-1 2 4-8,-6 0-6-6,-1-2 6 13,-1 0-2-13,0 0 0 0,4 0 4 13,7 0 3 1,7-16-2-14,1-4 5 14,4-2-8-14,-10-2 7 0,-1 0-9 13,-3-3 10-13,-6 1-8 20,-3-9 5-20,-4-1 0 14,0-6-2-14,0-2 3 0,0-7-5 12,0 2 0-12,0-4 2 14,0 5-8-14,7 4 7 13,2 1-6-13,0 6 3 14,0 1-1-14,-2 1 0 20,-7 2 1-20,0-6-6 14,0-2 10-14,-5 2-11 13,-9-1 12-13,-1 1-1 0,-3 10-4 13,3 0-1-13,1 8 5 14,-1 2-4-14,3 5 0 13,-1 5 3-13,-1 0-7 14,1 3 6-9,1 1-3-5,-5-2 2 14,1 2-2-14,-1 0 0 14,-3 1 0-14,-3 2 0 0,2 2-4 12,-6 0 3 3,-7 0 2-15,-1 0-5 0,-10 0 8 13,-2 0-4-13,-6-6 0 20,-7-6 5-20,-12-2-5 13,-10 2 1-13,-14 2-3 0,-5 5 4 13,-12 3-4-13,-5 2 2 14,-5 0-2-14,5 0 4 13,11 0-3-13,9 5 1 14,-2 4 0-14,-3 4 0 14,-4-1 0-9,-11 0-4 10,-7 0 8-15,-7-2-7 0,-10-4 8 12,3-4-5-12,4-2 0 14,5 0 2-14,7 0-2 14,6-2 0-14,5-4 0 13,7 2 4-13,7 2-8 0,4 0 7 19,-3 2-8-19,-9 0 7 14,0 0-2-14,-8 4 0 14,0 8 0-14,7-1-1 13,0-1 2-13,5-5-4 14,10-1 6-14,10-4-3 0,9 0 5 12,6 0-4-12,-1-9 1 14,-1-4-2-8,-2 1 0 8,5 2 1-14,-2 0-2 0,1 1 3 13,1 0-7-13,-3 4 8 14,-3-3-7-14,1-1 6 13,0-3-2-13,3 0 2 14,6-2-2-14,0 0 0 13,4 2 2-7,-3 2-6-6,4 3 8 14,-1 4-9-14,-2 1 4 13,2 2-1-13,0 0 2 14,-7 0 0-14,-2 0-3 13,-6 12 2-13,-8 8-1 0,-1 2 3 13,-3 2-5-13,5 1 8 14,11-8-4-9,9-3 1-5,16-4-1 14,5-4 0 0,8-1 1-14,4 2-1 0,0-5 1 13,1 2-3-13,6-1 6 14,7-1-8-14,3 0 6 13,8-2-5-13,2 1 2 14,-2 5-5-8,0 4-5-6,0 6 8 13,-3 2 0 2,3 1 6-15,0-6-8 0,-3-1 6 12,5 1-4-12,0 0 4 14,-3 6-2-14,3 3 1 14,0 6-2-14,0 4 1 13,0 4 0-7,6 9-5-6,5-2 12 13,1 7-11-13,2 2 10 14,-1 3-7-14,1 1 2 14,-3-3 0-14,-2 5 0 13,2-9 2-13,-2-1-6 14,4-2 9-14,1-2-10 0,1 2 4 13,1 3-1-8,1 3 2-5,4-2 0 14,-3 0 0-14,1-4 0 13,4-8-1 2,-3-1 0-15,-2-9-1 0,-2-6-6 13,-6-7 6-13,0-1-2 13,1-2 3-13,0-1 1 14,3 1-2-9,10-1-3-5,4 4-2 14,15-1 4-14,9-2 1 14,15 0-3-14,12-2 10 13,10-3-4-13,12-2 2 14,4-2-3-14,4-3 0 14,0 0 1-14,1 0 0 13,-1-15 2-7,-4-1-4-6,-3 1 5 0,-3 4-5 12,-2-3 3 3,10 7-2-15,9 2 0 14,7 3 0-14,6 2 0 0,5 0 1 12,1 4-4 3,4 8 6-15,-3-2-9 0,-12-2 11 12,-10-3-7-6,-6-2 4-6,-10-3-3 14,-7 0 2-14,-2 0-1 13,0 0 0-13,7 0 1 14,20 0-2-14,13 0 3 13,10 0-3-13,7 0 4 14,-3 0-5-14,2 0 2 14,-2-3 0-9,-9-8 0-5,-5-1 0 14,-9 0-1-14,-4-2 5 13,-4 0-8-13,-1-2 8 14,3 0-5-14,2 2 2 14,0 4-1-14,-4 2 0 13,-8 4 0-13,-6 1-1 14,0 1 2-8,3 2-5-6,-8 0 8 0,-6 0-8 12,-16 0 5-12,-8 0-2 14,-10 0 2-14,-6 0-1 13,-7-5 0 2,-6 1 3-15,-7-3-2 0,-12 4 0 13,-4 1 0-13,-8 0 3 13,-3 2-5-7,0 0 3-6,0 0-3 14,0 0 1-14,0 0 0 13,0 0 0-13,0 0 1 14,0 0-3-14,0 0 4 13,0 0-4-13,0 0 4 14,0 0-1-14,0 0 0 0,0 0 1 19,0 0-2-19,0 0 3 14,0 0-6-14,0 0 6 13,0 0-6-13,0 0 7 0,0 0-5 13,0 0 2-13,0 0 1 14,0 0 1-14,0 0-2 13,0 0 8-13,0 0-9 14,0 0 2-9,0 0 1-5,0 0-3 14,0 0 4-14,0 0-4 14,0 0 0-14,0 0 2 13,0 0-2-13,0 0 3 14,0 0-3-14,0 0 3 14,0 0-5-14,0 0 7 13,0 0-7-7,0 0 2-6,0 0 0 13,0 0 0-13,0 0 0 14,0 0-1-14,0 0 4 14,0 0-6-14,0 0 7 13,0 0-8-13,0 0 7 14,0 0-6-14,0 0 3 0,0 0 0 19,0 0 0-19,0 0 1 14,0 0-2-14,0 0 4 0,0 0-6 12,0 0 4-12,0 0-2 14,0 0 1-14,0 0 0 14,0 0 0-14,0 0 0 13,0 0 0-13,0 0 5 14,0 0-10-9,0 0 10-5,0 0-7 14,0 0 3-14,0 0-1 14,0 0 0-14,0 0 1 13,0 0-1-13,0 0 2 14,0 0-4-14,0 0 6 13,0 0-8-13,0 0 9 14,0-3-6-8,0 3 1-6,0 0 0 13,0 0 0-13,0 0 0 14,0 0-4-14,0 0 3 13,0 0-2-13,0-1 5 0,0 1-5 13,0 0 3 2,0-3 0-15,0 3-2 0,0 0 2 12,0 0-1-6,0 0 4-6,0 0-6 14,0-1 3-14,2-2-1 13,0 2-12-13,7-6 9 14,9-2-13-14,3-1-11 13,8-6-47-13</inkml:trace>
    </iact:actionData>
  </iact:action>
  <iact:action type="add" startTime="118740">
    <iact:property name="dataType"/>
    <iact:actionData xml:id="d32">
      <inkml:trace xmlns:inkml="http://www.w3.org/2003/InkML" xml:id="stk32" contextRef="#ctx0" brushRef="#br0">25588 13541 9 0,'-18'-10'4'1,"5"1"5"13,2-2-5-13,8 5 15 14,3 2 5-14,0 4-1 13,0-2-14-13,0 2-9 14,0 0 0-8,14 0-11-6,13 0 6 13,26 0 5-13,31 0 2 14,28 9 1-14,22-2-4 13,17 0 1-13,21-6-1 14,13-1 0-14,14 0 1 0,1 0 2 13,-6-8-1-13,-6 4-2 20,-1 4 5-20,-9 0-4 0,5 0 0 12,0 0 0-12,-7 0-1 14,-9 0 1-14,-14 6-2 14,-18 0 2-14,-22 2 0 13,-10 2 0-13,-20 0 0 14,-17 5 2-14,-8-3-4 14,-20-3 2-9,-7 1 0-5,-11-2-2 14,-13-1-3-14,-5-4 3 13,-2-1-9-13,0-2 11 14,0 0-3-14,-14 0 3 14,-7 0 1-14,-13-13 4 13,-13-4-3-13,-9-1 0 0,-13 6-2 19,-9 2-3-19,-6 2 3 14,-7 3-4-14,-3 5 2 14,-3 0 1-14,-3 0 1 0,-6 0 0 12,-6 0-1-12,-8 5-1 14,-9 3 1-14,-8-4 0 13,-6-1 1-13,-11-3-2 14,-12 0-2-8,-21-8 2-6,-14-11-3 13,-5-3 3-13,13-4 2 14,30 2 3-14,31 2 11 14,26 4-10-14,21 7 3 13,12 6-3-13,9-2-6 14,12 6 5-14,9-1-3 13,11-3 0-7,11 4 0-6,9-1 0 14,8-2 0-14,4 2 5 13,0 2-5-13,0-3 0 14,16 2-4-14,22-3 4 13,24-3 1-13,31 0 4 14,26 0-3-14,24 4-1 0,17 3-1 19,11 0 3-19,13 0-6 14,5 3 6-14,0-3-4 0,-2 0 3 12,0 0-2-12,-6 0 0 14,4 3 0-14,7-1 0 14,8 0 0-14,8-2 0 13,-3 0 1-13,-16 0-3 14,-19 0 2-9,-26 0-1-5,-23 0 2 14,-23 0 0-14,-20 2-1 14,-22 1 0-14,-19 4 0 13,-18-1-4-13,-11 0 3 14,-8-2-13-14,0-1-3 14,-13 4 10-14,-22-3 7 13,-12 2 5-7,-7-6 2-6,-4 0 0 13,5 0 0-13,-3 0 3 14,-4 0-9-14,-9 0-2 14,-11 0 3-14,-12 0-4 0,-11 0 0 12,-14 6 2-12,-20 5-2 14,-10 4 1-14,-11-3 1 20,-4-2 0-20,-4 2-1 14,6-3 2-14,4-4 0 0,11-1 2 12,11-1-3-12,10-3 1 14,-2 0 0-14,3 0 0 14,3 0-1-14,9 1 1 13,16-1 2-13,18 0-6 14,21 0 8-9,21 0-1-5,18 0-2 14,9 0 8-14,8 0 2 14,0 0 1-14,0 0 1 13,8 0-6-13,-2 0 6 14,-2-1-9-14,-1 1 0 13,-3 0-4-13,0 0-2 0,0 0-2 20,0 0 2-20,0 0-5 13,0 0-7-13,10 1-10 0,2 18-20 13,-1 4-26 2</inkml:trace>
    </iact:actionData>
  </iact:action>
  <iact:action type="add" startTime="120790">
    <iact:property name="dataType"/>
    <iact:actionData xml:id="d33">
      <inkml:trace xmlns:inkml="http://www.w3.org/2003/InkML" xml:id="stk33" contextRef="#ctx0" brushRef="#br0">4500 14478 3 0,'-7'-2'7'1,"1"2"11"0,0 0-5 12,3 0 4-6,3-5 1-6,0 2-5 13,0-1-1-13,7 2-12 14,41-2-14-14,49-8 12 14,55-9 0-14,50-4 4 13,14 2-1-13,-4 8-1 14,-18 10 0-14,-21 5-5 13,-5 0-2-7,-12 8 6-6,-9 1 2 14,-6-6-4-14,-6-3 6 13,1 0-4-13,7 0 1 14,2-3 0-14,0-7 0 14,-3 3 1-14,-8 5-2 13,-13 2 3-13,-19 0-4 14,-21 0 4-9,-19 0-6-5,-22 7 4 14,-18-2 0-14,-15 2-4 0,-7-4-6 13,0-3 10 1,-13 2 4-14,-18-2 17 14,-17 0-10-14,-12 0 0 0,-11 0-11 12,-18 0 4-12,-23 0-3 14,-19 11 1-8,-27 7-2-6,-25 10 0 13,-20 2-3 2,-17 6 7-15,-10 3-7 13,9 0 7-13,9-3-5 0,9-7 1 13,10-6 0-13,-4-11 0 14,3-6 0-14,12-1 1 13,14-5 3-7,22 0-3-6,20 0 0 14,28 0 1-14,23 0 1 13,19 0-4-13,20 0 1 14,14 3 0-14,9-3 0 13,8 0 0-13,5 0-3 0,0 0-3 13,0 0-3-13,0 0-17 14,9 0 14-9,6 0 12-5,6 9 0 14,12 2 2-14,13 7-2 13,20 2 0 2,21 0 0-15,17 5 2 14,15 3-2-14,10 2 0 0,7 2 2 12,0-4-4-12,2-7-2 14,-4-12 0-9,-3-9 4-5,-1 0 0 14,-8-18-2-14,-1-5 5 14,-3 0-4 0,5 0 4-14,6-1 0 0,0 1-3 13,-2 5 1-13,-5 5-1 14,-6 9 0-14,-8 4-1 13,-17 0-1-7,-16 14 2-6,-14 3 0 13,-14-8-4-13,-14 0 4 14,-16-4-1-14,-7-2 2 14,-8-2-1-14,-2-1 4 13,0 0 2-13,0 0 10 0,-12 0 2 13,-19-5 5-13,-13-26-21 14,-23-5-4-9,-17-4 4-5,-24 0-4 14,-17 3 4-14,-10 2-2 13,-15 7 1 2,-3 1 0-15,-1 6 3 14,2 3-2-14,7-1-3 0,-2 5 2 12,-5 2-2-12,-4 5 0 14,-2 1 0-9,-5 6-3-5,5 0 1 14,2 0 1-14,7 0 0 14,17 4 0-14,14 5 4 13,27 0-3-13,24-4 2 14,24 0 1-14,26-1 2 13,9-4-4-13,8 0-2 0,12 3-28 20,37 6-9-20,23 2 39 13,25-2 9-13,20-6-8 14,5-3 2-14,5 0-2 0,0-13-1 13,0-9 0 1,-2-4 0-14,2-6 1 0,2-4 2 13,10-5-1-13,3-2-1 13,5 6-1-7,7 5 0-6,12 10 0 14,2 9 0-14,4 6 0 13,-7 5 0-13,-14 2-3 14,-14 0 3-14,-24 0 0 13,-22 0-4-13,-17 9 6 14,-15 2-3-14,-15-1 2 14,-6 0-1-9,-7 0 0-5,-7-2 0 14,-1 1 0-14,-7 0 2 13,-3-4-5-13,-5 0 3 14,-5-1-2-14,0 0-2 14,-3-2 4-14,0 0 3 0,0-2 5 12,0 0 7-12,0 3-2 21,0-3 10-21,0 0-10 0,-3 0 5 12,0 0-12-12,3 0 6 14,0 1-12-14,0-1 1 13,0 0-1-13,0 0-4 14,0 0 3-14,0 0-5 14,0 0 4-14,0 2 3 13,0-2-3-7,0 0 3-6,-2 0-2 13,2 0-1-13,0 0 2 14,0 0 0-14,0 0 4 14,-2 0-4-14,2 0 1 13,0 0-2-13,0 0-1 14,0 0 2-14,0 4-9 14,0 10-11-9,0 12-32-5,0 9 8 14</inkml:trace>
    </iact:actionData>
  </iact:action>
  <iact:action type="add" startTime="135390">
    <iact:property name="dataType"/>
    <iact:actionData xml:id="d34">
      <inkml:trace xmlns:inkml="http://www.w3.org/2003/InkML" xml:id="stk34" contextRef="#ctx0" brushRef="#br0">14090 10493 0 0,'197'-12'5'1,"-8"-8"6"0,-2-2-10 12,0 4 4-12,-11 4-5 14,-4 4 1-14,-14 2-1 13,-22 2 0-13,-16 2-3 14,-19-1 6-8,-19 3-4-6,-22 2 3 13,-17 0-3-13,-18-3 1 14,-21 3 0-14,-4 0 0 13,0 0 1-13,-7 0 11 14,-17 0-1-14,-15-2 9 14,-16-2-17-14,-10 1-4 13,-13 0 3-7,-4 1-2-6,-5 0 0 13,-3-2 2-13,1 0 2 14,-9-1-4-14,-6 4 3 14,-8 1-2-14,-2 0-2 13,3 0 0-13,-2 0 1 0,-8 8 1 13,-4 5-1-13,-7 1 0 14,-1 3 1-9,-5-1-2-5,2 0 2 14,2 0-1 0,7-4 5-14,4-2-5 14,0 0 0-14,10-2 0 0,4-2 0 13,15-2 0-13,12 0 0 13,8 0 2-13,8 1-1 14,5-2 0-9,6 3 1-5,7 0 0 14,9-1-2-14,9-3 0 14,10-1 5-14,11 1-4 13,7-2 3-13,2 0 4 14,0 0-8-14,0 2-1 0,29 0-15 13,27-2 16 1,26 0 0-8,28 0 7-6,14 0-7 13,15 0 4-13,10 0-4 14,12 0 2-14,11-4-4 14,5-1 4-14,6 0-3 13,3-1 5-13,-13 6-6 0,-10 0 2 13,-5 0 0-13,3 0 0 13,4 2 2-7,-3 4-2-6,-8-1 2 14,-13-5-4 0,-23 0 5-14,-18 0-5 14,-24 0 4-14,-23 0-3 0,-19-2 2 12,-16-1-1-12,-14 3 0 14,-4-2 3-14,0 0 5 14,0 0-5-9,0 2 12-5,0 0-9 14,0-2 8-14,0 2-6 13,0-1 2-13,0-2-5 0,0 3-2 13,0 0 2 2,0 0-4-15,0 0 2 0,0 0 2 12,0 0-7-12,0 0 3 21,0 0-2-21,0 0 1 13,0 0 0-13,0 0-2 14,0 0 4-14,0 0-5 0,0 0 7 12,0 0-8-12,0 0 9 14,0 0-5-14,0 0 1 14,0 0 3-14,0 0-1 13,0-2-2-7,0 2 7-6,0 0-8 13,0-2 4-13,0 2 0 14,0 0-8-14,0 0 3 14,0 0 1-14,0 0-7 13,0 0-2-13,0 0-9 14,0 0-25-14,0 7-59 14</inkml:trace>
    </iact:actionData>
  </iact:action>
  <iact:action type="add" startTime="137438">
    <iact:property name="dataType"/>
    <iact:actionData xml:id="d35">
      <inkml:trace xmlns:inkml="http://www.w3.org/2003/InkML" xml:id="stk35" contextRef="#ctx0" brushRef="#br0">19288 10529 10 0,'-11'-4'2'15,"0"3"3"-14,-3-1-5 0,2-1 1 19,0 1-2-19,-1 2 3 14,0 0-3-14,-5 0 5 0,2 0-7 13,3-2 4-13,0 2-1 13,3 0 2-13,4-2 1 14,1 2 5-14,3 0-4 13,2 0 7-13,0 0-7 14,0 0 8-8,0 0-10-6,0-2 2 13,0 2-4-13,0-1 0 14,7-2 0-14,-1 3 0 13,2 0-2-13,0 0-3 14,3 0 3-14,9 0 2 14,5 0 3-14,4 0-3 13,2 6 3-7,3 3-1-6,-3-4-1 14,4 2 2-14,3-4 0 13,-3 3-4-13,6-1 3 14,3-2-4-14,6 3 6 13,6-3-4-13,4 1 1 14,7-3 1 1,6 2-2-15,3-3 0 4,1 0 4-4,2 0-3 14,-2 0 0-14,0 0 1 13,-2 0 0-13,1 0 0 14,-5 0-3-14,-1 0 1 0,-5 0 0 13,-3 0 0-13,2 0 1 13,10 3-5-13,4-1 9 14,7 0-10-9,4-2 8-5,-3 3-3 14,-5 1 0-14,-8-3 0 14,-5 3 0-14,-10 3 0 13,-6-2-1-13,-4 2 4 14,-2-2-6-14,-1 3 6 14,-1 1-4-14,8 1 2 13,6-3-1-7,4 0 1-6,9-2 2 13,1 0-3-13,1-3 3 14,1 2-5-14,4-3 4 14,0-1-3-14,0 0 5 13,-2 0-5-13,-9 0 1 0,-3 0 0 13,-4 0 0-13,-2 0 0 14,7-5-3-9,2-5 7-5,7 4-8 14,-1 3 8-14,1 3-7 13,-3 0 5-13,-4 0-4 14,-3 0 4-14,-4 3-2 14,1 3 0-14,-5 0 2 13,-1-2-6-13,1 0 8 14,-5 0-5-9,-2-2 2-5,1-2-1 14,-4 0 0-14,1 0 0 14,-3 0 0-14,2 0 0 13,-2 0 1-13,3 0 1 14,4 0-2-14,4 0 4 13,-1 0-8-13,2 0 7 14,-2 0-4-8,-6 0 1-6,-1 0 0 13,-2 0-2-13,-2 0 4 0,5-5-5 13,4-7 6-13,3-3-3 13,-1-5 3-13,-1 6-4 14,-6 5 2-14,-5 4-1 14,3 1 0-14,-1 4 0 13,6 0-3-7,0 0 9-6,2 0-12 14,0 0 12-14,3 0-10 13,6 0 8-13,-3 0-4 14,2 2 0-14,0 0 0 13,-3 1 0-13,3-1 3 14,1 0-9-14,-1 1 12 14,2-1-12-9,4 2 11-5,-2-3-6 14,1-1 1-14,-3 3 0 13,-6-3 0-13,-2 0 1 14,-8 1-2-14,-2-1 4 14,5 0-4-14,-1 0 6 0,2 0-6 12,8-5 1 3,12-9 0-15,8-4-3 4,9 5 3 11,2 5 0-15,-4 2 3 0,-6 5-6 13,-4-1 6-13,-7 2-2 13,-7 0 1-13,-3 0 1 14,2 0-3-14,0-2 3 14,2 2-2-14,1-3 2 13,-7 2-6-7,-3-2 7-6,2 1-8 13,1-1 9-13,2 3-7 14,9-3 4-14,-2 3-3 14,2 0 1-14,-2 0 0 13,-7 0 0-13,0 0 2 14,-2 0-5-14,6-6 6 14,0-2-6-9,5-2 5-5,2-2-4 14,-9 2 3-14,2 1-1 13,-6 0 0-13,0 3 0 14,2 0 1-14,0-2 0 14,-5 2 5-14,1 0-5 0,-5 1 2 12,-2 0-2 3,4 3-1-15,1-3 0 4,-4 2 1-4,2-1-2 14,-4 0 5-14,5 0-6 14,1 0 6-14,0 0-5 13,0 0 4-13,0 2-5 14,2 2 2-14,1 0 0 13,-2 0 0-13,1 0 1 14,2 0-4-8,0 0 7-6,0 0-8 13,-6 6 6-13,2 0-4 14,-1-2 3-14,5 0-1 13,-1-2 0-13,-1-2 0 14,-7 2 0-14,-7-2 3 14,-9 2-6-14,0 1 5 13,3 0-4-7,-3 1 2-6,0 1-3 14,-2-3 5-14,7 3-2 13,11-1 0-13,11-1 0 0,4 2 3 13,3-3-1-13,-7 2-4 13,-2 0 6-13,-4-2-8 14,2 1 5-14,-2-2-1 14,-8 1 1-9,1 0-1-5,-10 0 0 14,-5-2 3-14,-6 2-7 13,-4-2 8-13,-9 0-8 14,-4 0 7-14,-5 0-3 14,-2 0 0-14,0 0 3 13,0 0 7-13,-6 0 1 14,-3-9 13-9,-5-14-20-5,1-5 2 14,-1 1-3-14,-3 4-3 14,-1-3 0-14,0 0 0 13,-2 0 1-13,2-1 0 14,-2 0 1-14,0-1 2 0,2 1-8 13,0-5 8 1,2 1-6-8,3-6 10-6,-1 1-8 0,2-2 0 12,-5 1 4 3,2-1-1-15,-1 3-2 0,-1-1-2 13,-8-1 2-13,1 2-4 13,-8 0-2-13,1 1 5 14,-2 1-6-14,0 2 6 14,-3 2 0-9,3 2 2-5,2 1 2 14,4-8-3-14,2-2 6 13,2-8-5-13,1-7 2 14,-2 3 0-14,2-1-4 14,-5 0 0-14,0 6 0 13,0 5-4-13,-2 3 2 14,2 4-2-9,1 5 8-5,-1 5-9 14,5 0 5-14,1 3-3 14,4 4 5-14,1 2-3 0,1 1 1 12,-1 2-1 3,1 1 1-15,-3 2-6 0,-1 0 2 12,0 2 8-12,-4-2-8 21,-4 1 8-21,-4 2-6 0,-4-3 2 12,-7 1 0-12,-14 0 0 14,-14-1 0-14,-14 2-5 14,-17 2 10-14,1 0-13 13,-4 0 10-13,1 0-6 14,-4 1 5-14,-13-6-2 13,-9 1 0-7,-14-1 1-6,-9-2-1 14,-6-1 2-14,-1 3-6 13,1-2 5-13,4 1-2 14,7-2 2-14,12 2-3 13,8-2 5-13,15 6-2 14,7 4 0-14,0 0 1 14,-4 0-5-9,-9 0 8-5,-7 0-9 14,-9 0 7-14,-11 0-5 13,0 0 3-13,-3 0-1 0,-9 0 0 13,5 0-5-13,1 0-7 14,9 0 7-14,12 0-1 13,12 3 14-13,11 2-11 20,11-5 8-20,9 0-5 0,4 0 2 13,2 0-1-13,-2 0 0 14,-4 0 1-14,2 0-5 13,5 0 9-13,8 0-10 14,14 0 10-14,16 0-10 14,13 0 5-14,11 0-1 13,3 12-6-7,1 6-4-6,3 5 8 13,5 0-5-13,1 0 6 14,5 0-2-14,-2 3 1 14,2-1 3-14,0-2-1 13,0-2 2-13,0-1-1 14,0-5 0-14,0 8-7 0,0 1 7 19,15 8-1-19,6 9-1 14,1 15 4-14,2 2-2 13,1 4 0-13,-3 2 0 0,-5 4 0 13,-3 6 0-13,-5 0 0 14,-3 0 1-14,4-4-2 13,-3-3 5-13,6-6-8 20,5-2 6-20,4 6-4 0,9 5 2 13,7 2 0-13,2 4 0 14,1-4 1-14,-4-2-2 13,-3-9 3-13,-3-12-4 14,-6-9 6-14,-3-10-8 13,-5-7 5-13,-3-5-2 14,1-4 1-8,2 0 0-6,2 2-2 13,10-2 5-13,12-2-4 14,7 2 2-14,15-4 2 13,3 2 1-13,8-2-4 14,2-1 0-14,2 0 0 14,3-3 0-14,-4-2 3 0,8 0-6 19,13-4 8-19,12 0-6 14,19 0 4-14,11-2 0 0,16-21-2 12,9 2-1-12,7-4 1 14,-6 10-1-14,-10 9 1 13,-8 3 3-13,-12 3-8 14,-2 0 9-14,-2 0-6 20,-1 7 2-20,0-2-1 0,-2 0 0 13,8-5 1-13,3 0-1 13,12-17 0-13,8-3-1 14,-4 8 5-14,-9 5-8 14,-11 5 8-14,-11-1-4 13,-5-1 0-13,0-1 3 14,1-4-3-9,-1 0 0-5,-8-1 0 14,-12 1 6-14,-4 2-12 14,-13 2 12-14,-9 3-12 13,-14 0 9-13,-16 2-5 0,-9 0 4 13,-10 0-2-13,-4 0 0 14,-11 0 1-14,-5 0-1 13,-5 0 2-7,0 0-2-6,0 0 4 13,0 0-1-13,0 0-2 14,0 0 3-14,0 0-2 14,0 0 1-14,0 0-1 13,0 0 2-13,0 0-8 14,0 0 6-14,0 0-6 14,0 0 7-9,2-3-3-5,10-4 4 14,1-3-1-14,-5-4 1 13,0-6-3-13,-4-8 5 14,2-10-4-14,3-6-1 14,-3-3 5-14,0-4-7 13,-2-2 1-13,-2 4 0 0,-2-2 0 19,0 3-1-19,0-3-3 14,-12 0 8-14,-3-7-8 14,-3-9 9-14,3-3-1 13,1-1-3-13,3 2 4 0,5 11-5 13,-3 6 4-13,2 6-4 13,0 2 0-13,-1 4-2 21,-4-1 7-21,-1 5-10 13,0 1 9-13,-3 6-6 0,3 3 2 13,-1 2 0-13,1 2-2 13,-3 0 2-13,1 0 2 14,-1-2 1-14,1 5 0 14,-1-4 0-14,1 0 4 13,-1 3-5-7,-2 1-1-6,0 0-1 14,2 2 0-14,-1 2 0 13,-2-1-2-13,0 4-2 14,1 0 7-14,-3 1-9 13,4 6 10-13,1-2-7 14,1 5 4-14,1-3-2 0,-1 3 1 19,-1 0 0-19,-1 0-1 14,-4 1 3-14,-6 1-7 0,-10 0 9 12,-8 0-11 3,-12 0 10-15,-13 0-6 0,-1 1 3 13,0 3 0-13,15-2-1 13,15-2 2-13,8 0-2 14,8 0 5-9,1 0-1-5,0 0 0 14,1 0-3-14,3-2 0 14,-2-2 0-14,0 0-2 13,1 0 2-13,4 0-2 14,5 0 3-14,3 2-5 14,5 2 7-14,2 0-9 13,0-2 5-7,-2 2 1-6,-4-2-8 13,-3 2-1-13,0 0-3 14,-2 0-6-14,2 2 3 14,-10 18-18-14,-16 5 7 13,-17-5-73-13</inkml:trace>
    </iact:actionData>
  </iact:action>
  <iact:action type="add" startTime="142438">
    <iact:property name="dataType"/>
    <iact:actionData xml:id="d36">
      <inkml:trace xmlns:inkml="http://www.w3.org/2003/InkML" xml:id="stk36" contextRef="#ctx0" brushRef="#br0">2445 11335 0 0,'0'0'1'15,"0"0"-1"-14,0 0 0 14,0 0 0-14,0 0-1 13</inkml:trace>
    </iact:actionData>
  </iact:action>
  <iact:action type="add" startTime="142574">
    <iact:property name="dataType"/>
    <iact:actionData xml:id="d37">
      <inkml:trace xmlns:inkml="http://www.w3.org/2003/InkML" xml:id="stk37" contextRef="#ctx0" brushRef="#br0">2926 11419 3 0,'89'0'2'6,"0"0"-4"-5,5 0 5 14,5-7-3-14,-1-1 1 13,6-3-1-13,10-1 3 0,8 3-2 13,8-2-1-13,10 1 3 14,18 2-4-14,12 0 4 13,9 1-3 2,3-3 2-15,-13-1-3 4,-7 5 2-4,-18 1-1 14,-12 1 0-14,-3 1 1 14,0 1 0-14,10 0 1 13,19 2-1-13,18 0 2 14,15 0-3-14,17 2 0 13,-8 3 0 2,-17-1-1-15,-18-4 1 5,-27 0 0-5,-18 0 3 13,-10-7-1-13,-12-7 1 14,-3 0-1-14,-3 4 0 13,-1 2-3-13,10 0 2 14,1-1-1-14,0 0 0 14,-3-1 1-14,-14 0-3 13,-12 0 4-7,-15 0-1-6,-20 4 2 0,-18 3-1 13,-13 3-2-13,-7 0 10 13,0 0 11-13,-21 0 11 14,-16-7-2-14,-7-1-28 13,-10 2 0-13,0 1 2 14,1-1-3 1,0 3 2-15,-7 1-3 4,-8 2 0-4,-7 0 2 14,-6 0-2-14,-2 0 1 13,-1 0-4-13,-11 2 6 14,-19 8-6-14,-25 4 3 14,-28 4-3-14,-27 1 2 13,-8 1 1-13,-4-5 0 14,5 2 0-9,14-3 0-5,13 3 2 14,10 2-5-14,1 3 4 14,-5-1-5-14,-8 0 3 13,-2-2 0-13,0-2 2 14,4-1-2-14,6-2 1 14,15-1 0-14,19-2-1 13,18-1 4-7,23-2-6-6,20-2 8 13,7 0-10-13,11-4 7 14,8 1-2-14,7-3 0 0,11 0 0 13,11 0-1 1,9 0 5-14,7 0-8 0,2 0-1 13,0 0-1-13,0 0-21 13,15 0-5-7,21 0 29-6,15 0 3 14,23 0 5-14,22 0-3 13,22 0 1-13,22 0-3 14,12 0 1-14,11 7 3 14,4 5-6-14,3 2 3 13,6 2-1-13,-1-4 0 14,-1-3 0-9,0-9 1-5,3 0 0 14,10 0 0-14,2-17 4 14,5 2-6-14,0 3 4 13,-15 7-5-13,-15 3 2 14,-21 2 0-14,-25 0 0 13,-15 10 1-13,-19 6-4 14,-8 2 6-8,-14-2-6-6,-6 2 6 13,-7 1-6-13,-7-6 5 0,-6 1-2 13,-7-2 0-13,-9-4 0 13,-9-4-2-13,-6-2 5 14,-5 0-4-14,0-2 2 14,0 3 9-14,0-3-8 13,0 1 9-7,0-1-3-6,0 0 0 14,0 0 3-14,0 0-10 13,0 0 5-13,0 0-2 14,0 0-8-14,0 0 7 13,0 0-7-13,0 0 3 14,0 0-4-14,0 0-1 14,0 0 6-9,0 0-1-5,0 0 2 0,0 2 0 13,0-2 2 1,0 0 3-14,0 0-5 0,0 0 5 13,0 0-4-13,0 0 1 14,0 0-3-14,0 0 2 13,0 0 0-13,0 0-1 14,0 0 5-9,0 0-3-5,0 0 7 14,0 0-4-14,0 0 7 14,5 0-3-14,-5 0-1 13,0 0 5-13,0 0-12 14,0 0 12-14,0 0-14 14,0 0 4-14,0 0-4 13,0 0 0-7,0 0-10-6,0 0-20 13,-10 0-72-13</inkml:trace>
    </iact:actionData>
  </iact:action>
  <iact:action type="add" startTime="144585">
    <iact:property name="dataType"/>
    <iact:actionData xml:id="d38">
      <inkml:trace xmlns:inkml="http://www.w3.org/2003/InkML" xml:id="stk38" contextRef="#ctx0" brushRef="#br0">13303 11694 4 0,'-23'-12'13'1,"6"2"-11"0,-1 0 10 12,5 4-8-12,6-2 5 14,-4 0-6-14,6 3-3 13,-3-4 0-13,-4 4 0 14,1-2 1-14,-2-3 1 14,-1 4 4-14,3 0-6 13,1 0 5-7,4 2-3-6,4 2 3 14,2-2-2-14,0 3 5 13,0-2-4-13,2 0 1 14,4 3-5-14,0 0-1 0,5 0-3 12,9 0 4-12,9 0 3 14,5 0-1-14,1 6 0 14,5 1-2-9,3 3 2 10,3-4-2-15,6 4 1 0,4-4-4 12,8 2 7-12,9 0-6 14,14-2 4-14,7 2-2 14,9-5 0-14,-1-2-1 13,3-1 1-13,-2 0 0 14,-5 0 1-9,-1 0 1-5,-1 0-4 14,-7 0 7-14,-2 0-9 14,3 0 5-14,5 0-1 13,11 0 3-13,10-1-2 14,4-2-1-14,3 3 0 14,2-4-1-14,1-1 3 13,3-2-4-7,-2 1 4-6,-8-1-3 13,-12 5 1-13,-5-1 0 14,-8 1 0-14,-3 0 0 0,-6-3-1 13,2 5 3-13,0-5-4 13,5 3 5-13,5 0-4 14,-1 0 2-14,2 1-2 20,3-2 2-20,1 1-1 0,10 0 0 13,4-2-1-13,-5 2-1 13,-2 2 4-13,-11-1-4 14,-4 1 4-14,-7 0-4 14,0 0 3-14,-2 0-1 13,-8 0 0-13,-3 0 0 14,-7 0 0-9,-13 0 2-5,-10 0-4 14,-13 0 6-14,-15 0-4 14,-7 0 2-14,-9 0-1 13,0 0 1-13,0 0 2 0,-4 0 4 13,-12-6-3 1,-2 1-4-14,0-4 4 0,1 4-5 20,-4-2 2-20,-1 7-4 13,-5-7 3-13,-2 5-1 14,-4-2 0-14,-9 3 1 0,-8-5-2 13,-10 6 5-13,-13 0-8 13,-8 0 8-13,-8 0-9 14,0 0 7-14,0 0-2 20,1 0 2-20,5 0-1 0,-2 0-1 13,-2 0 2-13,2-5-3 13,3-3 3-13,-3 0-3 14,-4 3 6-14,-9-4-6 13,-5-1 2-13,-4 0-2 14,4-2 1-14,1 4 0 14,-3-1-2-9,-6 2 6-5,-7 2-8 14,-1 4 7-14,-3 1-7 14,-5 0 7-14,2 0-5 13,-5 6 2-13,1 10-1 14,-4 7 1-14,-4-2 0 0,2 4-3 12,3-8 3-12,5-5-4 21,8-10 5-21,9-2-3 13,4 0 4-13,11-16-2 14,10 1 0-14,9-5 0 13,4 8 3-13,8-1 0 0,2 5-6 13,-3 6 6-13,1 2-6 14,-3 0 3-14,2 6-1 13,1 11-1-7,4 4 1-6,-1 3 1 13,6-4 0-13,3-1-1 14,12-6 2-14,5-1-4 14,8-5 9-14,6-4-9 13,5 1 3-13,8-4 0 14,3 2 0-14,1-2 0 14,4 0-1-9,0 0-1-5,0 3 0 14,0 2-17-14,11 7-3 13,14 2 14-13,8 6 6 0,12-2 4 13,6 0-1 2,7-4-1-15,8-2 1 0,13-3 3 12,8-7-2-12,11-2 4 20,5 0-5-20,3 0 4 14,2-11-4-14,0-1-1 0,4-2 0 13,-1 0 0-13,3 0-1 13,-2 2 4-13,0 0-6 14,-2 2 9-14,6 2-7 14,3 2 3-14,-1 0-4 13,4 2 2-7,5 4 0-6,8 0 0 13,2 0 1-13,-3 0-2 14,-9 0 3-14,-7 12-4 14,-4 2 5-14,-7 5-5 13,-5 1 3-13,4-5-1 0,2 1 0 13,10-5 0 1,7-3 0-8,2-2 3-6,5-2-6 14,-1 0 6-14,3 1-7 13,-4 0 5-13,-12 0-2 0,-9 2 1 13,-6-4-1-13,-12 0-1 13,-7-1 2-13,-8-2-2 14,-13 0 6-14,-9 0-8 20,-15 0 8-20,-7 0-7 0,-14 0 4 13,-12 0-1 1,-6 0 0-14,0 0-3 0,0 0-8 13,-12 0 11-13,-11 0 4 14,-8 0-3-14,-6 0 2 13,2 0 0-13,-3 2-1 14,-2-1-2-8,-5 2 0-6,1-2 0 13,-3-1 0-13,-2 0 1 14,2 0 1-14,-9 0-4 13,-6 0 6-13,-7-4-6 14,-16 3 3-14,-6 1-1 0,-3 0 0 13,0 0 0-13,7 0-1 20,5-2 3-20,4 0-2 13,2-1 2-13,-4 3-3 14,0-3 5-14,-3 3-6 0,-2 0 2 13,5 0 0-13,2 0 0 13,-4 0-1-13,-1 0-1 14,1 3 4-14,-5 2-5 14,2-3 7-9,3 2-7 10,-1-3 3-15,3 2 0 0,-4-3 0 12,-3 0 0-12,-7 0 0 14,-3 0 3-14,-1 0-5 14,-2 0 4-14,0 2-4 13,-3 0 6-13,1-2-6 14,4 0 4-9,11 0-2-5,7 0 2 14,11 0-2-14,2-7 1 14,-1 2 4-14,4 1-10 13,2 1 10-13,1 0-10 14,11 1 8-14,2-5-6 0,11 2 6 13,10-2-3-13,7 2 6 13,4 1-5-7,5-1 2 8,2 4-2-14,3-2 1 0,3 3 0 13,1 0-4-13,0 0 2 14,0 0-3-14,-3 0 1 13,-2 0 2-13,1 0-4 14,1 0 8-14,3 0-3 13,2 0 1-7,0 0 6-6,0 0-6 14,0 0 5-14,0 0 0 13,0 0-1-13,0 0 5 14,0 0-9-14,0 0 6 13,0 0-6-13,0 0-1 14,0 0 1-14,0 0-3 0,0 0 1 19,0 0 0-19,0 0 0 14,0 0 0-14,0 0-4 0,0 0 8 13,0 0-8-13,0 0 9 13,0 0-7-13,0 0 4 14,0 0-2-14,0 0 2 13,0 0-2-13,0 0 2 14,0 0 2-8,0 0-5-6,0 0 4 13,0 0-6-13,0 0 4 14,0 0-2-14,0 0 1 13,0 0 0-13,0 0-1 14,0 0 0-14,0 0-3 14,0 0 8-14,0 0-8 13,0 0 9-7,0 0-7-6,0 0 2 13,0 0-2-13,0 0 0 14,0 0-1-14,0 0 0 14,0 0 4-14,0 0-5 13,0 0 8-13,0 0-10 14,0 0 11-14,0 0-5 0,0 0 0 19,0 0 1-19,0 0-1 0,0 0 2 13,0 0-6-13,0 0 8 13,0 0-8-13,0 0 9 14,0 0-5-14,0 0 1 14,0 0 0-14,0 0-1 13,0 0 1-13,0 0-2 14,0 0 0-9,0 0 0-5,0 0-9 14,0 0 6-14,0 0-37 14,0 0-53-14</inkml:trace>
    </iact:actionData>
  </iact:action>
  <iact:action type="add" startTime="149667">
    <iact:property name="dataType"/>
    <iact:actionData xml:id="d39">
      <inkml:trace xmlns:inkml="http://www.w3.org/2003/InkML" xml:id="stk39" contextRef="#ctx0" brushRef="#br0">12632 14522 6 0,'-6'-18'17'1,"-1"8"-5"13,3-1 9-13,-2 8-10 14,2 1 4-9,2 2-5-5,-2 0-1 14,1 0-2-14,-1 0-2 14,2 0-5-14,-2 10-7 0,-4 31-5 12,-5 34 12-12,-3 24 5 14,1 14-4-14,-1 4 1 13,5-3 0-13,3-2 0 21,-2-8-2-21,1-1 1 0,1-11 0 12,1-12 0-12,-2-15-2 14,0-14 4-14,3-5-3 13,1-15 1-13,3-9-1 14,2-5 0-14,0-4 0 14,0-3-3-14,0-6 6 13,0-4-6-7,0 0 3-6,0 0-2 13,0 0 3-13,0 0-2 14,0 0 1-14,0 0-5 14,0 0-4-14,0-20-36 13</inkml:trace>
    </iact:actionData>
  </iact:action>
  <iact:action type="add" startTime="150216">
    <iact:property name="dataType"/>
    <iact:actionData xml:id="d40">
      <inkml:trace xmlns:inkml="http://www.w3.org/2003/InkML" xml:id="stk40" contextRef="#ctx0" brushRef="#br0">12549 14217 4 0,'0'-5'20'15,"0"5"-20"-14,0 0-5 14,25-3-8-14,13 3 13 13,22-2 0-13,20-2 3 14,14 1-2-14,11-2 0 0,8-1 1 13,10-4-1-13,9-1 3 20,-1 2 0-20,-2-8-2 0,-1 8-1 12,-15 1 2 3,-3 3-5-15,-17 5 5 0,-10 0-6 13,-12 0 7-13,-11 11-6 13,-6 0 4-13,-8 1-3 14,-5 0 2-14,-6 1 0 14,-1-1-1-9,-5 0 0-5,0-3-1 14,-2 4 4-14,-4-5-5 13,-2 0 6-13,-9-4-4 14,-4-4 0-14,-6 2 0 14,-2-2 3-14,0 0 3 13,0 0 11-13,0 0 1 14,0 0 10-9,0 0-3-5,0 0 2 14,0 0-13-14,-2 0-1 14,2 0-10-14,0 0-3 13,0 0 0-13,0 0-6 0,0 0 2 13,0 2-9-13,0 2 9 14,0 6-14-14,9 11 13 20,5 14 4-20,-3 10 0 13,1 11 0-13,2 12 1 14,-3 19 0-14,3 10 2 14,-1 14-3-14,3 1 3 0,-1-4-3 12,3-10 2-12,0-9-1 14,-2-7 0-14,-3-12 0 13,-4-8 0-7,-2-4-2-6,-7-8 1 14,0 0-1-14,0 3 0 13,-12-7 2-13,-7 2 0 14,-2-8 0-14,8-14 0 14,2-8 0-14,6-12 0 13,3-3 2-13,2-3 0 14,0 0 9-9,0 0-7-5,0 0 7 0,0 0-8 13,0 0 7-13,-2 0-4 14,0 0-3 0,-3 0-3-14,-6-5-1 0,-7-2 0 13,-6-4-11-13,-7 7 10 13,-7-4-6-13,-7 4 7 21,-6-1-3-21,-5 5 2 0,-2-5 2 12,-6 5 0-12,-10 0-1 14,-6-4 2-14,-9 4-3 13,-8 0 2-13,-3 0-1 14,0 0 2-14,-5 0-2 14,3 12 1-14,-3 2 0 13,-2-5 0-7,7 0 2-6,2-5-4 14,11-4 4-14,4 0-4 13,2 0 3-13,4 0-1 14,1-13 0-14,5-1 1 13,11 2 2-13,6 3-2 14,12-3 5-14,13 6-5 0,11-2 1 19,9 4 2-19,5 2-8 14,4 2 4-14,0 0-3 0,0 0-6 12,0-5 1-12,0 5 1 14,0 0 3-14,0 0 4 14,0 0 0-14,0 0 3 13,0 0-2-13,0 0-2 14,0 0 0-9,4 0-3-5,7 0-3 14,7 5-4-14,9 1-4 14,6-2-40-14</inkml:trace>
    </iact:actionData>
  </iact:action>
  <iact:action type="add" startTime="151834">
    <iact:property name="dataType"/>
    <iact:actionData xml:id="d41">
      <inkml:trace xmlns:inkml="http://www.w3.org/2003/InkML" xml:id="stk41" contextRef="#ctx0" brushRef="#br0">15842 14916 1 0,'-4'-3'12'15,"-4"3"-3"-14,2-2-6 14,-3 0 1-14,-1 2-7 0,-4 0 6 12,-4 0-2-12,0 0 2 14,0 0-1-14,1 0 4 14,-2 0-3-9,4 0 10 10,6-5-4-15,2 5 6 0,5 0-6 12,2 0 2-12,0 0-6 14,0 0-4-14,0 0-1 14,0 0 1-14,0 0-3 13,0 0 4-13,0 0-3 14,0 0 3-9,0 0 6-5,0-3-8 14,0 3 0-14,14 0-6 14,30 0-12-14,35 0 18 13,39 8 3-13,26 1 8 14,15 3-10-14,1 3 3 14,0-3-3-14,8-2 3 13,5-6-3-7,17-4-1-6,15 0 0 13,2 0 0-13,3 0-4 14,-7-9 9-14,-11 0-5 14,-8 1 4-14,4-4-6 13,-8 8 4-13,-6 4-2 0,-16 0 0 13,-21 0-2-13,-29 10 2 20,-20 6-4-20,-24 0 1 14,-23-2 0-14,-20-8 0 13,-11-2 3-13,-10-2 0 0,0-2 4 13,0 0 5-13,0 0 2 14,0 0-4-14,0 0 7 13,0 0-5-13,0 0 4 14,0 0-13-9,0 0 4-5,0 0-4 14,-7-6-2-14,0-3-15 14,-2 0 1-14,-4 3-27 13</inkml:trace>
    </iact:actionData>
  </iact:action>
  <iact:action type="add" startTime="152652">
    <iact:property name="dataType"/>
    <iact:actionData xml:id="d42">
      <inkml:trace xmlns:inkml="http://www.w3.org/2003/InkML" xml:id="stk42" contextRef="#ctx0" brushRef="#br0">18856 14337 19 0,'-5'-4'33'15,"3"4"-17"-14,2 0-2 14,0 0-14-14,0-1 0 0,2 1-3 12,9 0 1-12,7 0-1 14,16 0 3-8,22 0 9-6,19 11-2 13,16 5-3-13,13-1 1 14,2 2-9-14,4 5 9 13,-1-3-5-13,4 7 1 14,-1-1-1 1,-2 4 1-15,-8-5-1 13,-9-2 0-7,-8 0 4-6,-5-2-8 0,-2 0 10 12,-7 0-8-12,-8-4 4 14,-16 0-2-14,-14-6 0 14,-12-1-1-14,-13-4 0 13,-6-1-4-13,-2-4 4 14,0 3 0-14,0-3-2 14,0 1 6-9,0-1 2-5,0 0-3 14,0 0 5-14,0 0 0 13,0 0-2-13,0 0 3 14,0 0-7-14,-2 0 8 14,0 0-9-14,-6 4 3 0,-17 10-3 12,-13 8-2 3,-16 14 1-10,-12 13-1-5,-2 1 2 0,-5 12 0 13,2 5-2-13,-3 0 6 14,1 3-7-14,-4 6 6 13,-2-6-6-13,0 2 4 14,-1-3-1-14,9-7 0 13,13-8 0-13,11-6 0 14,11-7 3-8,10-9-6-6,4-1 6 13,3-8-6-13,6-5 5 14,7-1-2-14,-2-8 0 14,6-1 0-14,0-2 0 13,2-3 2-13,-2 3-3 14,2-6 2-14,-2 0 6 13,2 0-4-7,0 0 8-6,0 0-4 14,-2 0 4-14,-1 0-3 13,1 0-2-13,-2 0 4 0,0 0-10 13,-2 0 0 1,0-7-5-14,2 3 3 0,4 2-14 13,0 0-16-13,0-15-80 14</inkml:trace>
    </iact:actionData>
  </iact:action>
  <iact:action type="add" startTime="153985">
    <iact:property name="dataType"/>
    <iact:actionData xml:id="d43">
      <inkml:trace xmlns:inkml="http://www.w3.org/2003/InkML" xml:id="stk43" contextRef="#ctx0" brushRef="#br0">21520 14275 10 0,'-4'-5'9'15,"1"-2"-2"-14,1 2 10 14,2 5-3-9,0-5 6-5,0 5-5 0,0 0 0 13,0 0-15 2,0 0-1-15,0 0-3 0,0 0-3 12,0 0 0-12,0 26-10 14,0 24 17-14,0 25 2 13,0 25 1-13,-5 10-2 21,1 6-1-21,1-3 0 0,3-1 0 12,0 2-1-12,0-1 2 14,0-4 1-14,0-12 1 13,3-12-4-13,-3-20 3 14,4-15-3-14,-1-13 2 14,-1-11-1-14,0-16 0 13,-2-2 0-7,0-8 3-6,0 0 0 13,0 0 8-13,0 0-6 14,0 0 10-14,0-10-12 14,-14-12-3-14,-1-4-31 13,-5-15-42-13</inkml:trace>
    </iact:actionData>
  </iact:action>
  <iact:action type="add" startTime="154656">
    <iact:property name="dataType"/>
    <iact:actionData xml:id="d44">
      <inkml:trace xmlns:inkml="http://www.w3.org/2003/InkML" xml:id="stk44" contextRef="#ctx0" brushRef="#br0">24076 14325 6 0,'161'7'7'1,"2"3"2"13,-3 3-3-13,3 1-5 14,0 7 3-14,-11 4-4 13,-13 4 0-13,-11 3 0 14,-15-6 0-8,-5 1 0-6,-15-4 2 13,-6-5-2-13,-7-6 1 14,-2-7 2-14,3-5 0 13,-1 0 9-13,-4 0-8 14,-9 0 5-14,-12 0-9 14,-10 0 2-14,-14 0-2 13,-11 0-1-7,-7 0 0-6,-10 5-22 13,-3 13 12-13,0 5 11 14,-14 3 0-14,-23 9 0 14,-11-3 3-14,-10-1 2 0,-2-9-5 12,-2-11-5-12,-9-4-6 14,-10-6 11-14,-3-1-8 14,-5 0 5-9,0 0-11-5</inkml:trace>
    </iact:actionData>
  </iact:action>
  <iact:action type="add" startTime="155218">
    <iact:property name="dataType"/>
    <iact:actionData xml:id="d45">
      <inkml:trace xmlns:inkml="http://www.w3.org/2003/InkML" xml:id="stk45" contextRef="#ctx0" brushRef="#br0">20847 14476 13 0,'-18'-10'41'1,"11"3"-24"0,7 6-2 12,0-3-11-12,0 4 2 14,0-4 0-14,0 2 3 13,2 2-6-13,3 0-3 14,11 0-1-14,26 0-12 14,38 7 13-14,54 16 2 13,48 1 4-7,39 0-5-6,34-2 4 14,25-8-5-14,17-10 0 13,8-4 0-13,-2 0 5 14,-22-14-7-14,-27-9 4 0,-16 0-2 12,1 5 1-12,6 6 4 14,10 7-4-14,-6 5 1 20,-20 0 0-20,-21 7 0 14,-34 12-4-14,-29 4 4 0,-22-3-2 12,-23-5 1-12,-20-6-1 14,-22 2 1-14,-24-11 1 14,-19 3-2-14,-13-1 1 13,-2 0 3-13,0 0-1 14,0-2 5-9,0 3-1-5,-2-3 13 14,0 0-5-14,-3 0 1 14,3 0 1-14,0 0-1 13,2 0 1-13,0 0-12 14,0-3 12-14,0-11-8 14,-2-13-5-14,-2 0-4 13,1-4 0-7,1 0-1-6,2 2-3 13,0 4 2-13,0 2 4 0,2 1-7 13,9 4 10 2,2 0-10-15,-3 6 7 0,-6 6-5 12,-4 4 3-12,0 2 0 14,0 0-6-14,0 0-4 14,0 0 0-9,0 12-10-5,0 19 20 14,9 6-1-14,-1 16-3 13,6 15 6-13,-1 10-3 14,-3 8 1-14,-4 7 0 14,-6 1 0-14,0-4 3 13,-2 2-9-13,-18-6 12 14,-3-5-8-9,2-14 4-5,-2-9-4 14,5 0 4-14,1-9-5 14,0-1 3-14,2-6 0 13,1-3 0-13,10-13 4 14,0 2-8-14,4-6 7 13,0 0-7-13,0-4 5 14,0 0-4-8,0-4 3-6,0-6 0 13,0-2 0-13,0-2 2 0,0-4 2 13,0 0-4-13,0 0 11 13,0 0-10-13,0 0 10 14,-2 0-9-14,-9 0 4 14,-10 0-6-14,-8 0-4 13,-8 0 4-7,-10 0-7-6,-5 0 7 14,-8 0-6-14,-11 0 4 13,-14 4 1-13,-22-4-2 14,-17 0 3-14,-15 0 0 13,-10 0-10-13,-7-4 10 14,2-6 6-14,7 2-4 14,7 4-2-9,1 4 2-5,3 0-4 14,0 0 1-14,-2 0 1 13,-9 4-1-13,-6 4-2 14,-15 2 2-14,3-6 2 14,4-4-4-14,19 0 6 13,22-10 2-13,14-8-4 14,19 2 4-9,14 2-3-5,9 0 0 14,10 6-2-14,2-2-3 0,6 6 3 13,-5 4-6-13,-1-4 5 13,-1 4-5-13,-1 0 4 14,5-6 4-14,1 4-2 14,7 0 0-14,10-1 0 13,11 3-2-7,8 0 5-6,8 0-7 13,4 0 1-13,0 0-3 14,0 0-14-14,0 0-8 14,2 0-5-14,12 3 15 13,1 11 5-13,-3-9-20 14,-1-5-47-14</inkml:trace>
    </iact:actionData>
  </iact:action>
  <iact:action type="add" startTime="156579">
    <iact:property name="dataType"/>
    <iact:actionData xml:id="d46">
      <inkml:trace xmlns:inkml="http://www.w3.org/2003/InkML" xml:id="stk46" contextRef="#ctx0" brushRef="#br0">22474 14508 38 0,'0'-8'0'15,"0"8"-14"-14,0 22 0 14,-3 26 13-14,-5 20 1 13,-3 16 4-7,1 6 0-6,8 2-3 14,2-1 1-14,0-3 1 13,0-8-1-13,14-7 2 14,1-7-3-14,-1-8 2 14,-3-3-3-14,-5-8 0 0,-1-2 0 12,-5-5 2 3,0-8-4-10,0-15-1-5,-11-2-1 14,-16-15 3-14,-6 0 1 13,2-23-22-13</inkml:trace>
    </iact:actionData>
  </iact:action>
  <iact:action type="add" startTime="156909">
    <iact:property name="dataType"/>
    <iact:actionData xml:id="d47">
      <inkml:trace xmlns:inkml="http://www.w3.org/2003/InkML" xml:id="stk47" contextRef="#ctx0" brushRef="#br0">23107 14679 36 0,'-9'0'18'15,"-2"1"-18"-8,-3 27-6-6,-3 16 5 13,-5 23 2-13,1 11 1 14,8 13 0-14,6 0 2 13,7 2-3-13,0-7 0 14,0-7-2-14,0-12 4 0,5-9-6 13,2-18 4-13,-1-4-2 20,1-17-4-20,-1-6 4 0,-1-13-5 12,0 0 4-12,1-5-2 14,3-34 1-14</inkml:trace>
    </iact:actionData>
  </iact:action>
  <iact:action type="add" startTime="157536">
    <iact:property name="dataType"/>
    <iact:actionData xml:id="d48">
      <inkml:trace xmlns:inkml="http://www.w3.org/2003/InkML" xml:id="stk48" contextRef="#ctx0" brushRef="#br0">24226 14485 48 0,'-11'-9'39'1,"7"9"-27"13,1 0-12 2,-2 28-23-15,-1 23 15 0,-7 20 8 12,-3 15 0-12,-1-1 1 14,1 1 1-14,0-2-4 14,2-4 7-14,4-2-8 13,0-3 6-7,4-13-3-6,1-12 0 13,1-11 1-13,2-7-1 14,-2-11 2-14,-1-7-2 14,-2-3 3-14,-8 1 2 13,-1-9-5-13,-2 3 7 14,-2-2-7-14,0-4 0 14,4-8-5-9,-2-30-37-5</inkml:trace>
    </iact:actionData>
  </iact:action>
  <iact:action type="add" startTime="157871">
    <iact:property name="dataType"/>
    <iact:actionData xml:id="d49">
      <inkml:trace xmlns:inkml="http://www.w3.org/2003/InkML" xml:id="stk49" contextRef="#ctx0" brushRef="#br0">23381 14564 56 0,'-20'-16'40'1,"7"9"9"0,8 7-16 12,3 0-33-12,-2 0 0 14,-6 34-19-14,-3 17 11 13,-5 26 3-7,5 8 4-6,4 4-3 14,9 1 2-14,0-6-4 13,0 2 6-13,9-2 3 14,0-7-2-14,-5-12-1 13,-4-6 3-13,0-17-4 14,0-6 1-14,0-10 0 14,-11-5 0-9,-2-7 0-5,-1-9-2 14,1-5-12-14,11-19-16 13,2-38-60-13</inkml:trace>
    </iact:actionData>
  </iact:action>
  <iact:action type="add" startTime="158224">
    <iact:property name="dataType"/>
    <iact:actionData xml:id="d50">
      <inkml:trace xmlns:inkml="http://www.w3.org/2003/InkML" xml:id="stk50" contextRef="#ctx0" brushRef="#br0">23624 14483 33 0,'0'33'0'6,"9"21"-13"-5,15 16 13 14,5 20 5-14,0-1 1 13,-2-4-4-13,-4-4-4 14,-6-9 6-14,-1-5-4 14,-5-9 0-14,-2-8 2 13,0-6-1-13,-5-8-1 0,1-2 0 19,-1-2 1-19,0-10-3 14,2-4 1-14,0-7-2 0,3-11-30 13</inkml:trace>
    </iact:actionData>
  </iact:action>
  <iact:action type="add" startTime="158518">
    <iact:property name="dataType"/>
    <iact:actionData xml:id="d51">
      <inkml:trace xmlns:inkml="http://www.w3.org/2003/InkML" xml:id="stk51" contextRef="#ctx0" brushRef="#br0">25009 14241 133 0,'0'4'58'15,"-12"14"-58"-8,-10 23-19-6,-13 32 19 13,-17 26 0-13,-2 17 0 14,5 0 0-14,11-9-1 13,11-13 2-13,8-9-4 14,5-13 4-14,8-9-2 14,4-10 0-14,2-14 1 0,0-2-3 12,0-11-4-6,8 1 5 9,6-13-14-15,3-14-25 0</inkml:trace>
    </iact:actionData>
  </iact:action>
  <iact:action type="add" startTime="158831">
    <iact:property name="dataType"/>
    <iact:actionData xml:id="d52">
      <inkml:trace xmlns:inkml="http://www.w3.org/2003/InkML" xml:id="stk52" contextRef="#ctx0" brushRef="#br0">25463 14516 1 0,'-16'84'5'1,"-1"7"-4"13,1-6 2-13,1-6-2 14,3-7 1-14,3-11-4 13,7-6 3-13,0-7-6 0,2-7 9 13,0-3-6-13,0-4 4 14,0-2-2-14,0-2 0 13,0-5-6-7,0 0 2-6</inkml:trace>
    </iact:actionData>
  </iact:action>
  <iact:action type="add" startTime="159087">
    <iact:property name="dataType"/>
    <iact:actionData xml:id="d53">
      <inkml:trace xmlns:inkml="http://www.w3.org/2003/InkML" xml:id="stk53" contextRef="#ctx0" brushRef="#br0">25574 14772 28 0,'-6'25'0'15,"-5"17"0"-14,-10 20 0 14,-3 13 1-14,-2 10 6 13,3-5-5-7,5 0 1-6,7-13 1 13,3-9-4-13,0-9 9 0,4-15-7 13,0-5 10-13,-1-11-10 14,3-10 5-14,2 2-4 13,0-10 2-13,0 5-2 14,-2-5 1-14,2 0-3 14,0 0 0-9,0 0 0 10,0 0-1-15,-2 0 0 0,-10 0-19 12,-7-15-28-12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1023" units="deg"/>
          <inkml:channel name="T" type="integer" max="2.14748E9" units="dev"/>
        </inkml:traceFormat>
        <inkml:channelProperties>
          <inkml:channelProperty channel="X" name="resolution" value="2155.72363" units="1/cm"/>
          <inkml:channelProperty channel="Y" name="resolution" value="3449.15796" units="1/cm"/>
          <inkml:channelProperty channel="F" name="resolution" value="2.84167" units="1/deg"/>
          <inkml:channelProperty channel="T" name="resolution" value="1" units="1/dev"/>
        </inkml:channelProperties>
      </inkml:inkSource>
      <inkml:timestamp xml:id="ts0" timeString="2020-03-29T01:45:06.1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445">
    <iact:property name="dataType"/>
    <iact:actionData xml:id="d0">
      <inkml:trace xmlns:inkml="http://www.w3.org/2003/InkML" xml:id="stk0" contextRef="#ctx0" brushRef="#br0">12337 5560 30 0,'-2'0'27'1,"2"0"-7"13,0 0-11-13,0 0-5 14,0-1 1-14,0 1-4 13,0 0 3-7,0 0-3-6,0 0 11 14,0-2-1-14,0 2-2 13,0 0-2-13,0 0-3 14,0 0-3-14,0 0-1 13,0 0 0-13,0 0-6 0,0 0-1 13,0 0-5-13,8 0 9 20,5 0 3-20,0 0 0 14,5 0-3-14,9 0 3 13,8 2 4-13,8-2 1 0,3 1 0 13,2 1-5 2,-4 0 4-15,1 7-4 13,-3 1 0-13,0 2 0 14,-1-1 1-9,-2 0 0-5,-3-1 1 14,-3 2-4-14,1-2 5 14,-5 2-6-14,4-2 6 0,-2-1-3 12,8 2 0-12,1-3 1 14,2 2-1-14,5-2 0 14,-3-3 0-14,1 4 2 13,-7-2-3-7,-3 2 2-6,1-1-2 13,0 2 2-13,4 0-2 14,2-3 0-14,1 2 1 14,3-4 0-14,4-5 0 13,-1 0 0-13,4 0 0 14,3 0 0-14,-3 0 1 14,1 0 0-9,-3-3 0-5,-4-1-1 0,1-1 0 13,-2 3 0-13,5 1 0 13,-2 1 3-13,4 0-6 14,7-2 7-14,7-2-4 14,7-1 0-14,2 2 0 13,-2-3 1-13,-8 0-1 14,-8 0 0-9,-5 0 3-5,-3 1-3 14,-5 0 2-14,-5 3-4 14,-1 2 3-14,1 0-2 13,3 0 1-13,11 0-2 14,4 0 2-14,4 7 0 14,3 0-1-14,-3 1 2 13,-2-6-2-7,-2-2 4-6,0 0-6 13,-7 0 3-13,1 0 0 14,-8 0-1-14,-3 0 1 0,-6 0 1 13,-2 0 0-13,-1-2-2 13,-1 2 2-13,2-3-3 14,-4 3 4-14,-4 0-3 20,-5 0 2-20,-11 0 1 0,-5 0-1 13,-4-1-1-13,0 1 7 13,0 0 1-13,0 0 11 14,0-2-2-14,0 0 16 13,-4-2-3-13,-3-2-17 14,0 0-10-14,3 1-3 14,1 2 0-9,3 3 0-5,0 0 0 14,0 0-9-14,0 0 6 14,0 0-4-14,0 0 3 13,0 0-3-13,0 0 1 14,0 0 0-14,0 0-1 13,0 0 3-13,0 0-2 14,0 0 6-8,0 0 0-6,-2 0 0 0,2 0 0 12,0 0 2 3,0 0 2-15,0 0 0 0,0 0-2 12,0 0-1-12,0 0-2 14,0 0-1-14,0 0-1 14,0 0-7-14,0 0 1 13,0 0-2-7,0 0-4-6,0 1-2 14,0 18 2-14,-4 5 8 13,-5 7-31-13,-7-2-46 14</inkml:trace>
    </iact:actionData>
  </iact:action>
  <iact:action type="add" startTime="9950">
    <iact:property name="dataType"/>
    <iact:actionData xml:id="d1">
      <inkml:trace xmlns:inkml="http://www.w3.org/2003/InkML" xml:id="stk1" contextRef="#ctx0" brushRef="#br0">18214 5955 10 0,'0'0'15'1,"0"-9"1"13,-2-2-12-13,-3 1 8 14,3 2-5-14,-4 4 2 13,-2 3-3-7,4 1-4-6,0 0-2 13,4 0 2-13,0 0-3 0,0 0 1 13,0 0 0-13,0 0-6 14,0 0 5-14,0 0 1 13,0-7 5-13,0-1-5 14,-2 0 0-14,2 2 2 14,-3 0-1-9,1-2 3-5,-2 2-3 14,-4 0 3-14,6 3-2 13,0 3 3-13,2 0-2 14,0 0 1-14,0 0-4 14,0 0-1-14,0 0 0 13,0 0 2-13,0 0 1 14,-2 0-1-9,0 0 2-5,2-3-2 14,0 3 0-14,0-2-1 14,0 2 0-14,0 0-1 13,0 0 2-13,-2 0-5 0,2 0 7 13,0 0-4 2,0 0 2-15,0 0-2 13,0 0-1-7,0 0 0-6,0 0-1 13,0 0-9-13,2 0 0 0,23 0 9 13,12 0 3-13,13 0 2 14,6 0 1-14,4 0-2 13,4 0 2 2,-1 0-3-15,-1 0 1 0,-6 0-1 19,-8 0 1-19,-3 0-2 14,-7 0 2-14,2 10-3 0,3 2 3 12,1 0-1-12,10 2 0 14,10-4 0-14,9-5 0 14,8-5 0-14,2 0-2 13,-8 0 4-13,-5 0-2 14,-10 1 2-9,-12 3-3-5,-5-1 2 14,-7-3 0-14,-1 1-1 14,5-1 0-14,5 0 3 13,13 0-2-13,5 4 0 14,1-2 0-14,-1 3-1 13,-5-2 0-13,-2-1 0 14,-8 2 0-8,4-4 4-6,-3 0 2 0,-9 0-6 12,-7 0 6-12,-6 0-6 14,0 0 1 1,4 0 0-15,17 0 3 13,13 0-4-13,17 0 2 0,5 0-2 13,-4 0 0-13,4 0-1 13,0 0 2-7,-1-2-1-6,1-8 0 14,-3 2 1-14,-9 3-1 13,-6 2 0 2,-12 3 0-15,1 0 0 13,0 0-1-13,10 0 2 0,16 0-2 13,14 0 2-13,7 3 2 14,-6 1-3-9,-6-3 0-5,-11 3 2 14,-4-4-2-14,-3 0 0 13,-4 0 0-13,3 0 0 14,-4 0 2-14,1 0-5 14,4 0 6-14,3 0-5 13,3-2 3-13,4-12-2 14,-5 0 1-14,-3 8 0 4,-10 3-1-4,-9 3 1 14,-12 0-4-14,-7 0 6 14,-8 0-4-14,-2 0 4 13,4 7-2 2,4-3 0-15,12-1 0 0,8 0 1 13,17-1 0-13,5 2 1 13,6-4-2-7,-6 3 0-6,-7-2 1 13,-11-1-2-13,-8 0 2 14,0 0-1-14,0 0 2 14,7 0-2-14,13 0 0 13,3 0 2-13,5 0-6 0,1 0 8 13,-4 0-8 2,-5 0 6-10,-2-8-5-5,0-8 6 14,-3-6-3-14,1-3 0 13,-1 11 0-13,-1 3 0 14,-1 3 2-14,-2 8-4 14,4 0 2-14,-5 0-2 13,-1 0 2-13,2 8-1 14,-2 0 0-9,-2 0 1-5,-4-2 0 0,-6 0 1 13,-3-2-1-13,-3-2 1 14,-3 1-1-14,2-3 2 13,-1 0 0-13,1 0-2 14,6 0 0-14,0-3 0 13,2-1 1-13,-5-1-2 14,-2 5 2-8,-5-5-2-6,-1 3 2 13,-5 2-2-13,-5 0 1 14,-3 0-2-14,-5 0 0 14,-1 0 2-14,-4 0 0 13,-6 0 2-13,-1 0 0 0,-4 0-2 13,0 0 9-13,0 0 1 20,0 0 5-20,0 0 7 0,0 0 4 13,0 0-3-13,0 0-12 13,0 0-8-13,0 0 1 14,0 0-8-14,0 0 8 13,0 0-6-13,0 0 4 14,0 0-2-14,0 0 0 14,0 0 1-9,0 0 3-5,0 0-3 14,0 0 2-14,0 0-2 13,0 0 1-13,0 0-1 14,0 0-2-14,0 0 1 14,0 0 0-14,0 0-3 13,-2 0 0-13,2 0 2 14,0 0-10-8,-4 0 3-6,-10 4-22 13,-15 14-10-13,-27 11 20 14,-22 8-32-14,-20-9-34 0</inkml:trace>
    </iact:actionData>
  </iact:action>
  <iact:action type="add" startTime="12640">
    <iact:property name="dataType"/>
    <iact:actionData xml:id="d2">
      <inkml:trace xmlns:inkml="http://www.w3.org/2003/InkML" xml:id="stk2" contextRef="#ctx0" brushRef="#br0">6790 6513 1 0,'-8'-8'4'1,"0"-4"3"13,-1 2 9-13,0 1-11 0,-2 4-2 13,-2-2-3 1,-3 2-3-14,1-2-5 0,-1 4 7 20,-2 1-3-20,2-1 4 13,1 2 2-13,3 1-2 0,4-2 6 13,3 0 5-13,5 2 4 13,-2-2-7-13,2 2-3 14,0-3 2-14,0 1-2 14,0 2 3-14,0-2-8 13,0 2 0-7,0-1-6-6,0-1 2 14,0 2 0-14,7 0 1 13,6 0-3-13,16-2 0 14,22-3 6-14,22 0 0 13,17 1 4-13,11-1 0 14,-4 4-2-14,-3 1-1 14,-9-3-1-9,-14 2 0-5,-7-2 0 14,-10 2 1-14,-7 1-1 13,-9 0 0-13,-2 0 1 14,-5 0-2-14,2 0 2 0,0 5-1 13,3 4 0-13,0-2 0 13,2 2 2-13,2-2-2 20,-3 0 1-20,-2 1 0 14,-9-2-2-14,-8-5 3 0,-7 2-4 13,-9-3 4-13,-2 0-2 13,0 0 5-13,0 0 7 14,0 2 4-14,0-2 3 14,0 0 4-14,0 0-2 13,0 0 3-7,0 0-6-6,0 0 2 14,0 0-10-14,0 0-5 13,0 0-4-13,0 0 0 14,0 0-2-14,0 0 0 13,-2 0 1-13,2 2-6 14,0-2 4-14,-2 0-6 14,2 1 6-9,0 2-2-5,0-3 2 14,0 0 1-14,-3 0 1 13,3 0 1-13,0 0 2 14,0 0 0-14,0 0-3 0,0 0 6 13,0 0-5-13,0 0 1 13,0 0 1-13,0 0 1 14,0 0 2-9,0 0-3-5,0 0 3 14,-2 0-4-14,2 0-2 14,0 0 1-14,0 0-2 13,0 0 2-13,0 0-1 14,0 0 0-14,0 0 0 14,0 0-1-14,0 0 2 13,0 0-2-7,0 0 2-6,0 0-4 13,0 0 3-13,0 0-1 14,0 0 0-14,0 0 1 14,0 0-2-14,0 0 5 13,0 0-6-13,0 0 6 14,0 0-6-14,0 0 1 13,0 0 1-7,0 0-3-6,0 0 4 14,0 0 0-14,0 0 0 0,0 0-1 12,0 0 4-12,0 0-5 14,0 0 5-14,0 0-4 14,0 0 1-14,0 0-3 13,0 0-7-13,0 0-12 14,0 6-13-9,-4 11-31-5,-9 15-18 14</inkml:trace>
    </iact:actionData>
  </iact:action>
  <iact:action type="add" startTime="18297">
    <iact:property name="dataType"/>
    <iact:actionData xml:id="d3">
      <inkml:trace xmlns:inkml="http://www.w3.org/2003/InkML" xml:id="stk3" contextRef="#ctx0" brushRef="#br0">6186 11328 23 0,'0'-17'13'1,"-10"2"-2"13,4 0-4 2,3 9 1-15,-3 3 4 4,-1 0 2 11,1-1 0-15,1 0-5 0,3 0 3 13,-1 0-5-13,1 0 3 13,0 1-10-13,-2-3 6 14,2 1-1-14,-3 1 4 13,-2-1-1-13,2-4-3 14,1 6 5-8,0 0-7-6,0 3 7 13,-3 0-5-13,5 0 1 14,0 0-6-14,-1 0-3 13,0 0-3-13,3 0-3 14,0 0 2-14,0 0-4 14,0 3 5-14,0 4-1 14,0 5 6-10,0 8 2-4,0 6 3 14,0 6-3-14,0 4 1 14,0 3-2-14,0 2 0 13,0 8 1-13,0 5 1 14,0 0-4-14,0 0 4 0,0-3-2 13,0-5 1 1,0-1-1-8,0-2 0-6,0-3 2 0,6 1-2 12,0-6-1-12,1 2 0 14,1-2 0-14,2 0 1 14,-1-6-5-14,-1 1 5 13,1-2-1-13,3-3 1 14,-4-3-2-14,1-4 0 14,3-4 0-9,-6-4-3-5,1-4 5 14,-3 1-7-14,0-7 6 13,-1 5-2-13,2-3 3 14,-3 3 0-14,2-5 0 14,0 3 0-14,-1-1 1 13,3 0-2-13,-1 0-5 14,0 0 6-9,3 0-4-5,-1 0 2 14,7 0 2-14,5 0 0 14,8-1 2-14,8-1 1 13,11 0 2-13,4 0-3 14,6 0 1-14,4 0-3 0,3-3 1 13,-3-1 0-13,0 0-1 20,-6 0 0-20,-5-1 0 0,-3 5 1 12,-3-5 2-12,-1 5-6 14,-2-2 4-14,1 2-2 14,1 0 1-14,3 0-1 13,1 0 1-13,10 0 0 14,2 0 1-14,5-5-1 13,-1-4 3-7,-2-3-3-6,0-1 1 14,-2 1 1-14,1 3-3 13,-1-1 2-13,0 3-1 14,-8 4 0-14,0-2 1 14,-6 5-1-14,-1 0-1 13,5 0 1-13,6-1 0 14,4-2-1-9,9-1 3-5,7-2-4 14,3 1 2-14,8-8 0 14,-2 4 0-14,-10-1 0 0,-9 2 0 12,-12 1 1-12,-12 5-3 14,-1 0 4-14,-8 2-4 13,-5 0 3-13,5 0-2 21,3 0 1-21,-1 0 0 0,7 11-1 12,2-2 1-12,5 0-2 14,7-4 4-14,-1-2-5 14,1-3 6-14,-1 0-3 13,-3 0 0-13,-2 0 0 14,-5 0 1-14,-5-5 0 13,-3 2 0-7,1 1 0-6,-3 2-2 14,6 0 2-14,3 0-2 13,7 0 1-13,2 0 0 14,0 0 0-14,1 0 0 13,-1 0 0-13,-2 0 0 0,7 0-1 13,0 0 2-13,2 0-2 20,-3 0 2-20,-8 0-2 14,-7-4 2-14,-9 0-1 13,-6 0 0-13,-7 1 0 14,-1 2 0-14,-1-2 1 14,4 3-3-14,2-1 3 0,3-2-3 12,2 3 2-12,0 0 0 14,0 0-1-8,-4 0-1-6,-5 0 2 13,-5 0-1-13,-3 0 0 14,-6 0 2-14,-2 0 0 13,-2 0-1-13,0 0 4 14,0 0-3-14,0 0 3 14,0 0 2-14,0 0-3 13,0 0-3-7,0-2 1-6,0-2 10 13,-4-1-9-13,-2-5 2 14,-4-3-4-14,4 4 2 14,-3-3-2-14,-1 0 0 13,-3-2 0-13,3-3-1 0,-2 2 1 13,-1-4-1-13,1 1-1 20,-1-3 3-20,2-2-4 14,0-3 1-14,0-6-2 13,0-3 3-13,-1-2-2 0,4-2 3 13,-3-3-3-13,1-2 2 14,0 5-4-14,-1-4 3 13,-3 8 1-13,3 6-1 20,-3 3-1-20,1 4 2 0,-1 3-1 13,-1 2 0-13,4 0 0 14,-5 3 4-14,3-1 0 13,2 1-1-13,0-1 1 14,2 1-2-14,0 4 0 14,0 0 0-14,2 2 0 13,1 2 0-7,-4-2 1-6,6 4-3 13,2-4 4-13,0 2-3 14,2 2 2-14,0 0-1 0,-2 2 0 13,2 0-3-13,-3 0-1 13,-1-2 2-13,-3 0 1 14,0 0 1-14,-1-2 3 13,-6 0-3-7,3-2 3 9,0 2-3-15,-3 0 0 0,1 3-2 12,-3-4 2-12,-3 1-1 14,-2-1-1-14,-3 2 2 13,-3 1-3-13,-4-2 1 14,-3 4 3-14,1-2-2 20,-5 4 1-20,-5 0 0 0,-1 0 0 13,-5 0-1-13,-2 0 1 14,2 0 0-14,-1 6 0 13,2 2 1-13,1-1-1 14,2 2 0-14,0-4 0 13,1 2 0-13,-5-3 0 0,-7 2 1 20,-6 2-1-20,-9-1 0 13,-6 5-1-13,2-3 0 14,0-1 1-14,1 0-1 13,3-2 1-13,4-2 1 0,7-2-1 13,0 0 0-13,4-2 1 14,2 0 0-14,2 0 4 13,4 0-3-7,1 0-2 8,0-4 2-14,0 4-4 0,1 0 2 13,-6 0-2-13,1 0 1 14,-1 0 2-14,1 0-1 13,2 0 0-13,3 0 0 14,1-1 1-14,5 1-1 14,-1-3 0-9,6 1 0-5,3 0-1 14,6 0 3-14,0 2-3 13,1 0 2-13,0 0-2 14,-6 0-4-14,-7 0 3 0,-5 0 0 13,-1 9 2 1,-1-4 0-14,1-1 0 0,-3 0 1 19,3 0 0-19,-4-4 0 0,2 4-1 13,-1-4 1-13,3 3 1 14,1-3-2-14,1 0 1 13,2 0 0-13,-1 0-1 14,1 0 0-14,-2 0 0 14,0 0 1-14,-3 0-2 13,2 5-3-7,4 1 4-6,5-2 0 13,5-1 0-13,5-2 2 14,1 2-2-14,6-3 2 14,-1 1-1-14,2-1 0 13,5 0 1-13,0 0-2 14,2 0 1-14,-3 0 0 0,2 0 0 19,-6 0-1-19,1 2 0 14,1 0-1-14,-1 0 0 13,4 1 0-13,-1-1-1 14,-1 1 2-14,-1 1-1 13,-1 1 1-13,-1-4 0 14,3 3 0-14,-1-1 0 0,5 1 0 13,3-4 1-8,4 0 1-5,2 1-1 14,0-1-1-14,0 0 1 13,0 0 0-13,0 0 2 14,0 0-1-14,0 0 0 14,0 0-1-14,0 0 1 13,0 0-1-13,0 0-1 14,0 0 2-9,0 0-2-5,0 0 1 14,0 0-1-14,0 0 0 14,0 0 2-14,0 0 1 13,0 0-3-13,0 0 6 14,0 0-5-14,0 0 0 14,0 0-1-14,0 0-1 0,0 0-4 19,-2 0 2-19,2 0 2 13,0 0 0-13,0 0-2 14,0 0 6-14,0 0-3 0,0 0 2 13,0 0-4-13,0 0 2 13,0 0-6-13,0 0-5 14,0 0-2-14,0 0 3 14,0 0-4-9,0 0 5-5,13 6-9 14,1 9 6-14,-4-1-52 13</inkml:trace>
    </iact:actionData>
  </iact:action>
  <iact:action type="add" startTime="27523">
    <iact:property name="dataType"/>
    <iact:actionData xml:id="d4">
      <inkml:trace xmlns:inkml="http://www.w3.org/2003/InkML" xml:id="stk4" contextRef="#ctx0" brushRef="#br0">10811 12141 17 0,'-2'0'18'1,"2"0"-17"13,0 0-1-13,0 0 0 14,0 0 0-9,0 0-1-5,0 0 1 14,6 0 0-14,-2 0 1 14,0 0 1-14,-4 0-2 13,0 0 5-13,0 0-5 14,0 0 2-14,0 0-2 13,0 0 0-13,0 0 0 14,0 0 2-8,0 0-2-6,0 0 1 13,0 0-1-13,0 0 1 14,0 0-1-14,0 0 0 0,0 0 5 13,0 0-1 1,0 0 0-14,0 0 2 0,0 0-4 13,0 0 3-13,0 0-5 20,0 0 2-20,0 0 1 0,0 0-3 13,0 0 0-13,0 0 0 13,0 0 1-13,0 0 0 14,0 0 0-14,0 0 1 13,0 0 0-13,0 0 0 14,0 0-1-14,0 0 1 14,0 0-1-9,0 0 1-5,0 0 2 14,0 0-2-14,0 0-1 13,0 0-2-13,0 0 2 14,0 0-2-14,0 0-1 14,0 0-1-14,0 0 1 13,0 0 1-13,2 0-2 14,0 0-5-8,-2 0 7-6,2 0-5 13,4 0 6-13,1 0 0 14,5 0-1-14,1 0 2 13,5 5 1-13,3-1-2 14,8 0 3-14,1-3-3 0,1 2 1 13,4-1 0 1,2-2 0-8,-2 2 1-6,5-2-1 13,5 0 0-13,1 0 1 14,10 0 1-14,-2 0-2 0,6 0-1 13,-2 0 0-13,2 0 1 13,5 4-2-13,2 0 2 14,-3 2-2-14,7-2 2 14,1-2-1-9,3-2 0-5,8 0 0 14,2 0-2-14,0 0 4 13,-1-5-4-13,-3-2 3 14,-8 0-2-14,-4 2 2 14,-8 1-1-14,-6 1 1 13,-2 2-1-13,-3 1 0 14,1 0 0-9,-4 0-1-5,-2 0 2 0,-1 8-2 13,-4 0 1 2,3 2-1-15,-1-4 1 0,-3-1 0 12,4-3 0-12,-1 0 0 14,6-2 0-14,-2 0 1 14,1 0 0-14,-3 0 0 13,1-5-2-7,-3-4 3-6,-1 4-3 13,-8-1 1-13,-4 2 0 14,-5 0 0-14,-3 4-1 14,-9 0 0-14,-4 0-4 13,-4 0 4-13,-4 0-7 14,0 0 5-14,0 0 0 13,0 0 3-7,0 0 0-6,-4-3 7 14,-8-2 3-14,-5-2-10 13,-8 0 0-13,-6-1-1 14,-4 2-2-14,-11 1 6 14,0 5-6-14,-8 0 3 13,-4 0 0-13,-2 0 0 14,-2 0 0-9,4 2-3-5,4 7 6 0,3 1-6 13,-2-1 2-13,-5 4 0 14,-5 0-1-14,-6-2-1 13,-5 1 2-13,-1-4 1 14,-6-3 0-14,4 2 0 13,-6-5-2-13,-2 1 4 14,-4-2-2-8,-7 1 1-6,-1 2 0 13,-2-2-1-13,3 0 2 14,9-2-2-14,7 0 1 13,0 0 0-13,7 0 3 14,6 0-1-14,7-6-3 14,10 1 4-14,8-2-4 13,11-1 4-7,2 0-1-6,4-1-3 14,1 4 0-14,3-6 0 13,2 4 0-13,1-1 1 14,3 0 0-14,1 4 2 0,1 1-2 12,1 3-1-12,5 0 1 14,3 0-1-14,4 0-1 14,0 0 0-9,0 0-3-5,0 3-8 14,0 1-8-14,0 4 14 13,15 2 0-13,12-1 6 14,12 5 1-14,16-4 2 14,10 1-1-14,15-5 0 13,15-3 1-13,4-3-2 14,1 0-1-9,-2 0 3-5,-2 0-3 14,0 0 0-14,7-3 0 14,5-6 0-14,4 6 0 13,0-3-1-13,1 2 4 14,-1-3-6-14,-3 2 4 14,-7 3-3-14,-8-3 3 0,-9 4-1 19,-10 1 0-19,-3 0 0 13,-10 0 0-13,-1 0 1 0,-8 0-3 13,-4 0 4 2,-6 0-3-15,-8 0 4 0,-4 0-5 12,-8 0 2-12,-4 0 0 14,-5 0 0-14,-3 0-4 13,-7 0 4-7,-1 0-5-6,-1 0 5 14,-2 0-6-14,0 0 6 13,0 0-7-13,0 0 2 14,-15 0 5-14,-12 1 8 14,-11 2-3-14,-3 1-4 13,-1-4 3-13,3 2-3 14,-4-1 0-9,3 1 2-5,-2-2-4 14,1 0 1-14,3 2 0 14,1 1 0-14,-6 3 1 13,1 2-2-13,-5 6 2 14,-4-1-4-14,-1 2 6 13,-3 1-6-13,-6-2 3 0,1-1 0 20,-2-1 0-20,-3-3 0 13,-1-3 0-13,1-4 2 0,-3-2-2 13,6 0 1-13,-2 0 1 13,-3 0 0-13,0 0-2 14,1 0 0-14,1-2 0 14,3 0 0-14,6 2 3 13,2 0-6-7,5 0 6-6,4 0-6 13,0 0 5-13,6 0-4 14,-1 0 4-14,1-2-2 14,6 0 1-14,-1-2-1 13,8-1 2-13,2 2-1 14,6-1 1-14,-1 2-1 14,9-1 0-9,1 3 0-5,5 0 3 14,4 0 0-14,0 0 0 13,0 0-4-13,0-3 0 14,0 3-1-14,0 0 2 0,0-2-2 13,0 2 4-13,0 0-3 13,0-2 0-13,0 2 0 14,0 0 0-9,0 0 0-5,0 0 3 14,0 0-3-14,0 0 1 14,0 0 0-14,0 0 4 13,0 0-4-13,0 0 9 14,0 0-7-14,0 0 3 14,-4 0 0-14,4 0-6 13,0 0 0-7,0 0 2-6,0 0-4 13,0 0-2-13,0 0 3 14,0 0 0-14,0 0 1 14,0 0-1-14,0 0 1 13,0 0 0-13,0 0-2 14,0 0 0-14,0 0 4 14,0 0-5-9,0 0 1-5,0 0 1 14,0 0-7-14,0 0 1 0,0 0-9 12,4 7-4-12,2-2-46 14</inkml:trace>
    </iact:actionData>
  </iact:action>
  <iact:action type="add" startTime="34431">
    <iact:property name="dataType"/>
    <iact:actionData xml:id="d5">
      <inkml:trace xmlns:inkml="http://www.w3.org/2003/InkML" xml:id="stk5" contextRef="#ctx0" brushRef="#br0">6283 12851 0 0,'0'0'3'1,"-2"0"-3"13,2 0 1-13,0 0-1 14,0 0 1-14,0 0 1 20,0 0 5-20,0 0-1 0,0 0 3 13,0 0-9-13,0 0 0 13,0 0-9-13,0 0 3 14,5 7-7-14,15 2 12 13,11 3 1-13,9 2 0 14,5 1 0-14,8 2 0 20,5-3 0-20,6-3 0 0,11-5 0 13,-2-6 5-13,5 0-1 14,0 0-2-14,-2-6 0 13,-1-8 3-13,2-2-4 14,-7 0-1-14,5 2 3 13,-2-2-3-13,5 0 1 14,0 0-1-8,4-1 0-6,1 6 0 13,3 1 0-13,-5 3 0 14,-10 6-1-14,-13 1 2 0,-11 0-2 12,-9 0-2-12,-5 3 2 14,0 7 1-14,-1 2-1 14,-3 0 1-14,0-2 0 20,-2 1 0-20,2-1 1 0,2-5-2 13,2 0 2-13,6-3-2 13,-2-2 3-13,3 0-1 14,-2 0 2-14,-5 0-2 13,-2 0-1-13,-4 0 0 14,-6 0-1-14,-5 0-2 14,-5 0 3-9,-5 0-3-5,-4 0 3 14,0 0-5-14,-2 0 3 13,0 0 2-13,0 0 1 14,0 0 7-14,0 0-4 14,0 0 4-14,0 0-2 13,-8 0 14-13,-11 0-8 0,-2-7-7 19,-8-3-3-19,-8 1 2 14,-7-2-3-14,-7 2-1 0,-10-2 2 13,-1 3 1 1,-7 1-3-14,3-1 1 0,-6 3-2 13,1 3 1-13,-5 2 0 14,2 0 0-14,5 0-1 20,5 0 1-20,6 0 0 0,2 4-3 12,4 0 6-12,2 3-6 14,-6 0 2-14,-4 3 1 14,-7 2-1-14,-3 1 1 13,-1-1-1-13,2-3 2 14,7 2-2-14,8-8 3 14,12-3 2-9,6 0-4-5,9 0 4 14,5 0-4-14,2 0 3 13,7 0-1-13,1 0-2 14,6 0 5-14,-3 0-5 0,0 0 3 13,0 0-1 1,-2 0-4-14,-1-2 4 0,4 1-2 19,-3 1 0-19,4-2 1 0,0 0-1 13,3 2 1-13,4 0-2 14,0-2 1-14,0 2-3 13,0 0-6-13,0 0 1 14,0 0-6-14,8 0 3 14,11 0 8-14,7 2 3 20,8 7 0-20,1-1 1 0,6 2 1 12,3-3-1-12,3-6-1 14,4-1 1-14,7 0 1 14,7 0 1-14,-1-1-2 13,4-7-1-13,-2 4 2 14,-3-1-4-14,-1 5 4 13,-2 0-4-7,1 0 4-6,1 0-3 14,5 0 2-14,-5 6-1 13,0 5 0-13,-4-3 0 14,-6-1-1-14,-6-3 3 0,-5 1-4 12,1-3 4-12,1-2-4 14,1 0 3-14,0 0-1 20,3 0 0-20,-7 0 1 14,-1 0-1-14,-6 0-1 0,-6 0 0 12,-10 0 2-12,-1 0-3 14,-5 0 4-14,-4 0-3 14,-5 0 2-14,-2 0 0 13,0 0 2-13,0 0 0 14,0 0 7-9,0 0-9-5,0 0 5 14,-4 0-5-14,-12 0 0 14,-10 0-1-14,-10 0-1 13,-7 0 0-13,-5 0 1 14,-6 0 2-14,-6 0-2 14,-9 0 3-14,-9 0-1 0,-10 0-4 19,-1 0 5-19,2 0-4 13,5 0 1-13,10 0-1 0,4 0 1 13,3 5 0 2,3-3-1-15,1 1 3 0,1-3-4 12,0 0 5-12,4 0-6 14,2 0 5-14,4 0-2 20,-2 0 0-20,3 0-1 14,0 0 1-14,4 0-4 0,1 0 3 12,3 0 2-12,6 0-2 14,-3 0 2-14,3 2-2 14,-1 2 0-14,5-3 1 13,4-1 0-13,0 0 1 14,5 0 3-9,-3 0-4-5,0 0 1 14,4 0 1-14,-2-1-4 14,3-1 2-14,5 2 0 13,3 0 0-13,6 0 0 0,6 0 0 13,0-2-1-13,0 2 1 14,0-2-19-14,0 2 3 20,2 0-3-20,9-3 13 13,2 3 0-13,3 0 6 14,4 0 0-14,5 0 0 14,-1 0 5-14,3-4-5 0,0 1 0 12,4 1 3-12,0-3-3 14,7 3 1-14,4-3-1 13,10 1 0-7,8-3 0-6,4 2 0 14,8 1 1-14,-1-5-2 13,0 1 2-13,3-1-2 14,2-6 3-14,-2 2-2 13,-3-1 0-13,-5-2 0 14,-5-1 0-14,-3 5 0 14,-7 0 1-9,-2 2 1-5,-4 6-4 14,-5 2 4-14,-3 2-4 14,-3 0 0-14,0 0 2 13,-3 13 0-13,-2-4 0 14,-3 3 0-14,-1 2 0 0,-1 0-2 12,1 0 4-12,2 2-4 14,-5-2 4-8,0 2-3 8,1-1 1-14,-8-3 0 14,3 0 0-14,-2-5 0 13,-1 0-1-13,1-4 2 0,-5 1-2 13,2-1 2-13,-3-1-2 14,-4 2 1-14,-2-3 0 13,-4 2 0-7,0-1-2-6,0-2-4 13,0 2-15-13,0-2 19 14,-12 0 2-14,-9 1 8 14,-8 2-6-14,-6-1 2 13,-5-2-3-13,-7 0 3 14,-1 0 0-14,-9 2-4 14,-6 3 0-9,-8 4 2-5,0-1-4 14,1 0 4-14,6 0-2 13,3 0 1-13,3 2-2 14,3-3 2-14,0-4-1 14,3-3 1-14,2 0-1 0,6 0 7 12,0 0-7-12,3 0 4 14,2-6-3-9,1 0-1-5,2 0 1 14,4 0-2-14,1 4 1 14,0 0 0 0,2 0-1-14,3 0 3 0,1 2-4 13,7 0 4-13,1 0-4 14,5 0 2-14,-1 0 0 13,4 0 0-7,0 0 0-6,0 0 3 13,1 0-2-13,-2 0 7 14,1 0-8 1,5 0 2-15,-2 0-1 0,-2 0-1 12,0 0 1-12,-1 0 1 0,2 0 0 13,2 0-2-13,3 0 6 20,0 0-5-20,2 0 1 0,0 0 1 13,0 0-6-13,0 0 3 13,0 0 0-13,0-3-1 14,0 3 0-14,0-1-1 13,0 1 4-13,0-2-3 14,0 2 2-14,0 0-2 14,0 0 3-9,0 0-1-5,0 0 1 14,0 0 1-14,0 0 0 14,0 0-3-14,0 0 1 13,0 0 0-13,0-2-2 14,0 2 2-14,0 0-2 13,0 0 1-13,0 0 0 14,0 0-1-8,0 0-2-6,0 0 3 13,0 0 0-13,0 0-2 14,0 0 4-14,0 0-3 13,0 0 2-13,0 0-2 14,0 0 1-14,0 0 0 0,0 0-1 13,0 0-2-13,0 0 2 13,0 0-1-7,0 0 1-6,0 0-1 14,0 0 1-14,0 0-2 13,0 0 2-13,0 0 1 14,0 0 0-14,2 0-2 13,0 0 5-13,1 0-4 14,-3 0 3-14,0 0-3 14,0 2 3-9,0-2-3-5,0 0 1 14,2 3-2-14,3 6 0 13,6 5-4-13,2 9 2 14,3 6-14-14</inkml:trace>
    </iact:actionData>
  </iact:action>
  <iact:action type="add" startTime="41582">
    <iact:property name="dataType"/>
    <iact:actionData xml:id="d6">
      <inkml:trace xmlns:inkml="http://www.w3.org/2003/InkML" xml:id="stk6" contextRef="#ctx0" brushRef="#br0">9095 11215 11 0,'-5'-1'12'1,"2"-4"-2"13,-1 3-8-7,2 2 1-6,0 0-3 13,-3 0 1-13,-1 0-1 14,-4-2-1-14,0 0 0 14,-6 2 2-14,-4-2-2 13,-2 2 1-13,-10 0-2 14,-1 0 2-14,-11 0 0 13,-8-4 2-7,-8 0-2-6,-7-2 6 14,-5 1-6-14,-3 0 2 13,-5 1 0 2,-3 2-2-15,1-1 1 0,-1 3-1 12,-4 0 0-12,-2 0 0 14,-7 0-1-14,-4 0 2 14,7 0-4-9,4 9 5-5,8 1-5 14,6 0 4-14,-2 0-3 14,0 0 2-14,-6-1 0 13,-2 0 0-13,-4 2 0 14,0-4 0-14,-5 3 1 13,3 0-3-13,2-2 5 0,6 0-4 13,10-4 2-7,12 0 2-6,10-1 0 13,7-2-3-13,1 2 0 14,3-2 1-14,2-1-1 13,3 2 2 2,4 1-4-15,8 1 7 14,7-4-5-14,7 0 0 0,5 1 0 12,2-1 0-6,2 0-3-6,0 0 3 14,0 0-6-14,0 0 3 13,0 3-6-13,0 4 2 14,0 5-4-14,0 9 10 13,0 2 2-13,4 8 1 14,3 7-2-14,-3 4 2 14,-4 9-2-9,0 0 2-5,0 3-4 14,0-2 6-14,-4-1-4 13,-5-5 0-13,0-9 2 14,0-2-2-14,7-9 0 14,-3 0 1-14,3-3 0 0,0 2-2 12,2 2 2-12,-2-6-3 14,2 1 4-9,0-2-4-5,0-4 0 14,0-2 2-14,0-3 0 14,0-3-2-14,0-2 1 13,0-3 1-13,0-1 0 14,0 1 1-14,0-3-2 14,0 1 1-14,0 4-4 13,6-2-2-7,13 4 6-6,10-2 3 13,10 2-3-13,9-2 4 14,2 3-4-14,6 1 2 14,2-1 0-14,2 1-2 13,9 0 0-13,8-3 0 14,0-2 2-14,4 0 1 13,-3-2-3-7,0 0 2-6,0 0-4 14,-3 2 6-14,6-2-7 0,2 0 4 12,-6 0-1-12,-1 0 0 14,0-2 0-14,-5 0 2 14,5 0 0 0,5 0-4-14,10 0 4 0,5-6-4 13,6-4 5-8,1-6-3-5,3 0 0 14,4-3 1-14,-1 2-1 14,-2 0 1-14,-11 3-3 13,-9 3 3-13,-7 3-2 14,-8-3 2-14,-6 4-2 13,3-5 1-13,1 0 0 14,-3-3-1-8,-1 3 1-6,1 2 0 13,0 4 2-13,0 3-4 14,0 0 3-14,-3 3-2 13,1 0-1-13,-9 0 0 14,-10 0 0-14,-7 0 1 14,-8 0 1-14,-2 0 0 13,-2 0-3-7,1 5 6-6,3 0-6 13,6 2 4-13,0-2-3 0,5-1 4 13,3 0-3-13,-5-4 1 14,0 2 0-14,-4-2-1 13,-7 0 3 2,-5 0-4-15,-6 0 4 0,-7 0-3 13,-3 0 4-8,-6 0-3-5,2 0 1 14,-2 0-1-14,-2 0 0 13,2 0 1-13,1 0 0 14,-1 0-1-14,0 0 11 14,0 0-6-14,-2-2 10 13,0-8-4-13,0-4-8 14,0-4-3-9,0 1 1-5,0-2-2 14,0-1 4-14,0-4-5 14,0-4 4-14,-2 0-2 13,-2 0 1-13,-5-3-2 0,1 1-1 13,2 1 2-13,-3 0-1 14,1 1 1-14,-2 0-1 13,-1 0 2-7,1 3-2-6,-4-1 3 13,1 1 1-13,-3 4-3 14,0-2 3-14,-2 2 0 14,1 0-3-14,-1-4 2 13,-1 5-1-13,2-1-2 14,-1 2 3-14,3 5-4 13,-1 3 0-7,3 3 2-6,-1-1 0 14,3 2 2-14,-3 0 0 13,-1 2 0-13,-1-2-1 14,-1 0-1-14,-4 3 2 13,-1-3 2-13,-2 1-4 0,-5 0 0 13,-4 0 0 2,-10 0 0-15,-6-2 0 4,-2 2 1-4,4 0 0 14,7 0-2-14,9 1 5 13,10 2-8-13,8-1 4 14,5 4-1-14,0 0-12 14,0 30-34-14</inkml:trace>
    </iact:actionData>
  </iact:action>
  <iact:action type="add" startTime="48665">
    <iact:property name="dataType"/>
    <iact:actionData xml:id="d7">
      <inkml:trace xmlns:inkml="http://www.w3.org/2003/InkML" xml:id="stk7" contextRef="#ctx0" brushRef="#br0">6846 13898 3 0,'-8'-2'4'15,"2"2"0"-14,4-1 9 14,2-4 0-14,0 3 8 13,0-3-10-13,8 2-9 14,4 1-2-8,1 2-8-6,12 0-7 0,19-2 15 12,16 0 8-12,21-4-4 14,4 2-4-14,4-2 2 13,-2-1-2-13,2 0 1 14,2-5-1-14,7-2 0 14,11 1 4-14,13-2-4 13,9 1 1-7,0 0 1-6,2-1-1 13,1 3-2-13,-2 5 4 14,-8 0-5-14,-5 2 2 14,-10 1 0-14,-2-3 0 13,-6 2 0-13,-10 1 0 14,-11 4 2-14,-16 0-5 14,-12 0 7-9,-15 0-7-5,-8 0 5 14,-8 8-4-14,-15-3 1 13,-4 2-2-13,-2-5-1 14,0 1-1-14,0-3 5 14,0 0 0-14,0 0 2 13,0 0-1-13,0 0 7 0,-17 0 2 19,-14 5 5-19,-12 2-13 0,-15 4 1 13,-13 4-6-13,-10 5 6 14,-8-6-3-14,-6 5 1 13,-8-3-1-13,-2-2 1 14,-8-2-2-14,-5-2 2 14,-3-6-1-14,3-1 1 13,2-3 1-7,2 0-2-6,3 0 2 13,6 0-2-13,5 0 0 14,9-3 0-14,8-1 0 14,2-4 0-14,6 3 0 13,0 5 0-13,3 0 0 14,7-3 1-14,9 1-2 13,6 0 2-7,5 2-3-6,5 0 2 14,4 0 0-14,5 0-3 13,2 0 1-13,4 0 1 0,3 0 1 13,7 0-3-13,1 0 6 13,7 0-3-13,3 0 1 14,4 0-2-14,0 0 1 14,0 0-12-9,2 7-18-5,25 2 2 14,13 9 25-14,16 0 6 14,13 2-3-14,9-2 1 13,2-4 2-13,2-4-3 14,-1-4 0-14,-6-6 0 13,4 0 0-13,6 0 3 14,6-11-2-8,11-6 10-6,8 3-9 13,-2 1-2-13,6 2 2 14,0 1-2-14,7-2 0 13,6 0 0-13,-5-1-1 14,-4-1 4-14,-13 5-6 14,-14 1 6-14,-15 6-6 0,-13 2 3 19,-15 0-1-19,-12 0-1 13,-12 0 1-13,-7 7-1 0,-9-4-1 13,-6 1 2 2,-2-4-5-15,0 2 4 0,0 1-3 12,0-3 2-12,0 3 3 14,0 1 0-14,-15 0 8 14,-12-1 0-9,-6 2-7-5,-8-1-1 14,-7 0 5-14,-4-2-5 13,-4 0 2-13,-8 1-1 14,-5 0 1-14,-9-1 0 14,-10 5 0-14,-5-2-2 13,-7 3 0-13,-10 2 0 14,-3 6 0-9,-3-4-2-5,-2 0 4 14,6-5-4-14,12-5 5 14,15-2-3-14,16 0 0 13,7 0 3-13,4 0-3 14,6 0 1-14,4 0 2 14,5-5-1-14,1 1 2 13,4-1-1-7,2-2 3-6,7 3-5 13,7-2 2-13,2 4 1 0,7-4-1 13,3 4 0-13,6 0-2 14,4-1-2-14,0 3 3 13,0 0-4-13,0 0 3 14,0 0-2-14,0 0-3 13,0 0 1-7,16-3-9-6,18-3 12 14,12 2-1-14,21-4 2 13,9 3 2-13,9 2-1 14,6 3-4-14,7 0 2 14,9 0 0-14,6 0 0 13,6-2 2-13,-8-4-4 14,-2 0 5-9,-4-4-6-5,-3 2 6 14,2-3-6-14,-4 4 6 14,0 2-3-14,-7 5 0 13,-4-5 0-13,-8 5 0 0,-8 0 0 13,-3 0-3-13,-10 0 6 13,-5 0-6-13,-5-2 5 21,-9 2-4-21,-4 0 2 0,-8 0 0 12,-7 0 0-12,-9 0-3 14,-2 0 3-14,-9 0-3 14,-2 0 2-14,0 0 2 13,0 0 3-13,0 0-3 14,-13 0 8-14,-5 0-6 13,-4 0-3-7,-6 0 0-6,-11 0-2 14,-3 2 2-14,-12 8 0 13,-6 2-4-13,-4-3 5 14,-7 0-2-14,-6-1 2 13,-5-4-1-13,-8 2 0 14,-8-1 0-14,-8 2 0 14,-8 3 3-9,-4-1-6-5,0 0 6 14,-1-3-4-14,-1 0 2 0,9-4-1 12,8 0 1-12,14-2 0 14,18 0 0-14,8 0 0 14,7 0 3-14,10 0-3 13,3 0 3-13,8 0-3 21,6 0 1-21,6 0 1 0,8 0 4 12,1 0-6-12,10 0 0 14,0 0 4-14,1 0-5 13,3 0 0-13,0 0-7 14,-2 0 4-14,2 0-2 14,0 0 5-14,0 0-3 13,0 0 1-7,0 0 2-6,-2 0-4 13,2 0 3-13,0 0-4 14,0 0 3-14,0 10-5 14,0 4 6-14,7 7-3 13,9 2-3-13,3-4-31 14</inkml:trace>
    </iact:actionData>
  </iact:action>
  <iact:action type="add" startTime="56992">
    <iact:property name="dataType"/>
    <iact:actionData xml:id="d8">
      <inkml:trace xmlns:inkml="http://www.w3.org/2003/InkML" xml:id="stk8" contextRef="#ctx0" brushRef="#br0">6213 7979 1 0,'-6'-5'11'1,"0"2"-3"13,1-3 3-13,1-1-3 0,2 3 1 13,0-1-3-13,-3 1 0 13,1-1 0-7,-1 5-5-6,1-1-2 14,1 1-1-14,-1 0 2 13,0-3 3-13,-1 2-3 14,-1 1 0-14,3-3 0 14,1 3 0-14,0 0 1 13,-1 0 0-13,1 0-1 14,-2 0 2-9,2 0-2-5,0 0 0 14,2 0 0-14,-3 0-3 14,3 0-2-14,0 0 5 13,-2 0 0-13,2 0 1 14,0 0 1-14,0 0-1 14,0 0-2-14,0 0 1 13,0 0-2-7,0 0 2-6,0 0-3 13,0 0 3-13,0 0-5 14,0 0 3-14,0 0-4 14,0 0 5-14,0 0-2 13,0 0 3-13,0 0-1 0,0 0 1 13,0 7 0-13,0 3 0 13,0 2 0-7,0 1 0-6,0 6 1 14,0 1-1-14,0 2 0 13,0 0 3-13,0 6-3 14,0-2 0-14,0 6-3 14,0 7 3-14,5 8 0 13,1 12-2-13,1 4 4 14,2 8-2-9,-5-5 1-5,3-4-1 14,-1-6 0-14,1-1 0 14,2-5-1-14,-2 2 4 13,-1-1-1-13,1-5-2 14,-3 0 2-14,2-5-1 13,-4-3-1-13,2-1 0 14,0-3 2-8,1 0-2-6,-1 0 2 13,-2-2 0-13,6-2-2 14,-6-1 2-14,0-4-1 13,0-1-2-13,-2-4 2 14,4-2-1-14,-2-1 2 0,-2-2-1 13,3-3-2-13,-3-4 4 13,0-2-5-7,2-1 6-6,-2-5-4 14,2 0 1-14,-2 0 1 13,0 0 1-13,0 0 0 14,0 0 3-14,0 0-3 13,0 0 0-13,0 0-3 14,0 0 1-14,0 0 2 14,0 0-4-9,0 0 1-5,0 0-2 14,0 0 2-14,0 0 0 13,0 0-1-13,0 0 2 14,0 0-2-14,0 0-3 14,0 0 2-14,0 0-1 0,0 0 2 12,0 0 1-12,0 0 1 20,0 0 0-20,0 0 0 0,0 0 0 13,0 0 1-13,0 0-1 14,0 0 1-14,0 0-2 13,0 0 0-13,0 0-1 14,0 0-3-14,4 0-2 14,6 0-1-14,7 7 7 13,10 2 5-7,6-2-1-6,8 2-1 13,3-6-2-13,10-1 1 14,4-2-1-14,4 0-1 14,5 0 3-14,0 0-3 13,-1 0 0-13,2-3 1 14,-8 1-1-14,5-1 2 14,-5 3-4-9,7 0 2-5,6 0 0 14,3 0 0-14,4 0 2 13,-4 3-4-13,-5-1 4 14,-7-1-2-14,-8-1 1 14,0 0 1-14,-6 0-1 13,-4-1 3-13,3-8-3 14,3 0 0-9,3 2-1-5,5 0 0 14,0 5-1-14,-2 0 1 0,0 2-2 13,-2 0 2-13,2 0 0 13,7 0 1-13,2-3-1 14,-1-1 0-14,4 1 0 13,-3 1-1-13,-5 2 2 14,3-3-2-8,-5 3 2-6,0 0-1 13,2-4 0-13,1 2 0 14,-1-4 1-14,5 2-1 13,0 0 0-13,-4 0 1 14,-1-1-1-14,-2 2 2 14,3-1-1-14,8 2 1 13,-3 2 0-7,13-3-2-6,-2 3 2 14,2 0-2-14,6 0 0 13,0 0 1-13,1-5-1 0,-1-4 1 13,0 0 3 1,-8-3-7-14,2 1 6 14,-6 4-3-14,-1 2 0 14,-1 0 0-14,-3 3 0 4,-5 0 2-4,-3 2-4 14,-4 0 4-14,-2 0-4 13,-3 0 3-13,-2 0-1 14,1 4 0-14,-6-4 1 14,2 0 0-14,-6 0 0 13,-5 0 2-13,4 0-3 14,-1 0 2-9,2 0 2-5,1 0-7 14,-6 0 3-14,-3 0 0 14,-14 5-3-14,-7-2 0 13,-9-1 1-13,-4 0-5 14,0-2 4-14,0 0 3 14,0 0 4-14,0 0-3 0,0 0 5 19,0 0-2-19,0 0-2 0,0 0 2 12,0 0-2 3,3 0 6-15,0 0-2 0,-3 0 3 13,2 0-6-13,-2 0 11 13,0 0-1-13,4-12 3 14,3-6-16-14,-1-5 0 13,4 4 0-7,-2-3 2-6,1-2-4 14,0-6 4-14,2-7-4 13,0-7 2-13,-2-4 0 14,0-1-2-14,-2-7 2 14,-3 1 0-14,0 3 2 13,-1 4-2-13,-3 4 2 14,2 1 0-9,-2 7-2-5,0 0 4 14,0 4-4-14,0 8 2 14,0 0-2-14,0 8 1 13,0 2 2-13,0 4-1 0,-5 2 1 13,1 0-2 1,2 4 1-14,2-2-2 14,-7-1 4-14,5-2-4 5,-4 1 0-5,-2-1 0 13,0-4 0-13,-1 3-3 14,3-2 6-14,-8-2-3 13,5 4 0-13,3-2 0 14,-8 3-3-14,5 4 2 14,-3-2 1-14,-5 1-1 13,-1 0 1-7,-2-1-1-6,-2-2-2 14,1 1 6-14,-3 0-3 13,-5-4 1-13,1 2 0 14,-1 2-1-14,-4-4 0 13,0 3 0-13,-4-2-5 14,-5-1 5-14,-8-2 0 14,-4 2 2-9,-8-2-1-5,-7 2-1 14,-4 4 0-14,-5 1-1 13,-5 6-2-13,1 1 1 14,-1 0 1-14,-4 0-3 14,0 4 3-14,-6 8-7 0,1 2 5 12,3 2 1-12,0-4 0 14,0 4-1-9,-11 1 2-5,0-4 1 14,4 1-1-14,7-4 0 14,14-3 2-14,13-3-4 13,0-4 6-13,-1 1-4 14,-1-1 1-14,-3 0 0 14,-3 0-2-14,-1 0 2 13,5 0 3-7,-8-3-3-6,0-6 0 13,-2-1 0-13,-3 4 0 14,-4-1 1-14,-2 6-2 14,1 1 0-14,-3 0-1 13,-5 0 2-13,-1 12-1 14,-10 11 0-14,-2-2 1 0,10 7-1 19,3 1-1-19,18-7 0 14,5-4 2-14,9-10 0 0,4-4 0 12,3-4 3-12,0 0 0 14,1-12-2 1,-1-11 1-15,1 1-1 0,1 3-2 12,4-2 1-12,1 6 0 14,3 0 0-9,-1 5 0-5,-8 3-4 14,1 5 4-14,-4 2-1 14,-1 0 2-14,4 0-3 13,8 0 4-13,5 0-4 14,8 0 4-14,4 3-2 13,-2 1 0-13,4 1 0 14,-4-1-1-8,-3 1 2-6,5-5-1 13,1 5 2-13,5-4-2 14,4 2 0-14,1 1 2 14,7-4-2-14,3 1 1 0,0-1-1 12,6 0 1 3,0 0-3-15,0 0 3 0,0 0-2 19,0 0 2-19,0 0-2 14,0 0 2-14,0 0 0 0,0 0-1 12,0 0 1 3,0 0 4-15,0 0-5 0,-4 0 0 12,0 2 3-12,0-2-4 14,1 0 1-14,1 2 0 14,0-2 0-9,2 0 1-5,0 0-1 14,0 0 2-14,0 0-5 13,0 0 4-13,0 0-2 14,0 2 1-14,0-2-2 14,0 0 2-14,0 0 0 13,0 0-2-13,0 0-2 14,0 0 4-9,0 0-5-5,0 0 3 14,0 0-8-14,0 0 9 0,0 0-5 13,0 0 6-13,0 0-1 13,0 0 1-13,0 0 0 14,0 0 0-14,0 0 0 14,0 0 3-14,0 0-3 13,0 0 2-7,0 0-3-6,0 0 1 13,0 0 0-13,0 0 0 14,0 0 0-14,0 0 1 14,0 0 0-14,0 0 0 13,0 0-1-13,0 0 3 14,0 0-1-14,0 0-4 14,0 0 2-9,0 0 0-5,0 0-2 14,0 0 2-14,0 0-1 13,0 0 2-13,0 0-2 14,0 0 2-14,0 0 3 14,0 0-4-14,0 0 0 13,0 0-4-13,7 21-10 14,-3 16-24-9,-4 10-39-5</inkml:trace>
    </iact:actionData>
  </iact:action>
  <iact:action type="add" startTime="78784">
    <iact:property name="dataType"/>
    <iact:actionData xml:id="d9">
      <inkml:trace xmlns:inkml="http://www.w3.org/2003/InkML" xml:id="stk9" contextRef="#ctx0" brushRef="#br0">16100 7907 10 0,'0'0'9'15,"0"0"-6"-14,0 0 0 14,0 0-2-9,0 0 4-5,0 0-3 14,0 0 1-14,0 0-3 14,0 0 2-14,0 0 1 0,0 0-2 12,0 0 4-12,0 0-4 14,0 0 2-14,0 0-2 13,0 0 1-13,0 0 0 14,0 0-4-8,0 0 2-6,0 0-3 13,0 0 1-13,0 0-5 14,2 0 2-14,10 0 1 14,1 0 2-14,10 0 4 13,4 0 1-13,8 0-2 14,7 0-1-14,1 0 4 13,1-4-3-7,-1-2 0-6,-1-1 1 14,1 2-3-14,1-3 2 13,0 1 1-13,3 2-1 14,1-2-1-14,2 2 0 14,6-2 1-14,-2 0-1 13,4 0 2-13,0-1-4 14,2 3 4-9,0-4-3-5,1 6 2 14,-3-4-2-14,4 2 1 14,0-2 0-14,1 0 0 0,-1-2 0 12,-6 3 0 3,-5 1 2-15,-8 0-4 0,-1 5 4 12,-3 0-4 3,2 0 3-15,-1 0-2 5,2 0 2-5,3 5-1 13,1 2 0-13,4-7 0 14,-1 0 0-14,2 0 1 14,-2 0 4-14,-3 0-4 13,4-4 2-13,-7-4-3 14,-3 4 1-14,-7 1-1 13,-6 3 0-7,-2 0-2-6,-4 0 3 14,4 0-4-14,4 0 6 13,2 0-6-13,7 0 6 14,2 0-3-14,2 0 0 13,6 0 1-13,-4 0-1 14,5 0 1-14,-5-7-1 14,-3 5 1-9,-5 2-2-5,-13 0 0 14,-2 0 0-14,-3 0 0 13,-1 0 1-13,4 0 0 0,8 0 0 13,0 4 0-13,6 4 0 14,1 1-3-14,4-6 6 13,5 1-6-13,0-4 6 14,-1 2-5-9,-2-2 2-5,-1 0 0 14,-6 0 0-14,1 0 0 14,-5 0 0-14,2 0 3 13,-6 0-4-13,2 0 2 14,4 0-2-14,1 0 3 14,9 0-2-14,1-4 0 13,1-1 0-7,-3 2-1-6,0-3 2 13,-6 3-2-13,0 0 3 14,-3 1-4-14,-2 2 2 14,3 0 0-14,-3 0 0 0,-2 0-1 12,0 0 1-12,0 0 0 14,2 8-2-14,5 1 4 14,5 2-4-9,11-1 5-5,8 3-3 14,5-6 0-14,1-2 0 13,0-5 2-13,-2 0-1 14,-5 0 2-14,-11-5-3 14,-3-7 6-14,-9 4-6 13,-12 0 3-13,-9 4 0 14,-8 2-2-9,-2 2 0-5,-1 0 3 14,-1 0-4-14,-3 0 0 14,0 0-2-14,0 0 1 13,0 0 1-13,0 0-3 14,0 0 1-14,0 0 1 0,0 0 1 12,0 0 3-12,0 0-3 21,-3 0 4-21,1 0-4 0,-5 0 6 12,3 0-1-12,-5 0 12 14,0-4-5-14,-2 1-3 13,-2-4-7-13,1 2-2 14,-3-2 0-14,4 3-4 14,-5 1 0-14,-5 0-14 13,-10 3-14-7,-15 0-31-6</inkml:trace>
    </iact:actionData>
  </iact:action>
  <iact:action type="add" startTime="80556">
    <iact:property name="dataType"/>
    <iact:actionData xml:id="d10">
      <inkml:trace xmlns:inkml="http://www.w3.org/2003/InkML" xml:id="stk10" contextRef="#ctx0" brushRef="#br0">18004 8770 1 0,'0'0'6'1,"0"3"3"13,0-1-6-13,0 0 0 14,2-2-3-14,3 0 0 13,2 0 0-13,2 0-3 14,-1 0 2-8,3-4 2-6,-1 1-3 13,1 0-1-13,3 1 3 14,3 0 0-14,5-3 0 13,7 3-1-13,7-5 1 0,6-2 0 13,7-2 1 2,7-1-1-15,2-2 3 0,5 4-4 19,1-1 1-19,7 2 0 13,1 0 0-13,-3 2 0 0,0 0 0 13,-7-1 2-13,-4 4-4 14,-2-2 4-14,-2 2-4 13,2 0 2-13,6 0 0 14,3 1-3-14,-1-4 6 14,1 3-5-9,-10 1 4-5,-3 1-4 14,-4-1 4-14,-5 1-2 13,-5 2 0-13,-5 0 0 14,-6 0 0-14,0 0-2 14,-2 0 2-14,4 0 0 13,2 0-1-13,7 0 2 14,2 0-1-9,7 0 4-5,-1 0-2 14,3 0 0-14,-4 0 0 14,-2-4 0-14,-1-2 2 13,-1 0-4-13,0 4 3 0,-3-2-5 13,2 2 4-13,-9 0-4 14,5 2 6-14,-4 0-6 20,-1 0 2-20,2 0 0 0,0 0 0 12,3 0 2-12,-3 0-4 14,-6 0 4-14,-4 0-2 14,-10 0 2-14,1 0-2 13,-2 0 0-13,-1 0 5 14,3 0-4-14,-7 0-1 14,-3 0 0-9,-4 0 2-5,0 0 2 14,0 0-1-14,0 0 9 13,0 0-6-13,-2 0 7 14,0 0-3-14,2 0 3 14,0 0 0-14,0 0-6 13,0 0 3-13,0 0-9 14,0 0 3-9,0 0-2-5,0 0-4 14,0 0 5-14,0 0-6 14,0 0 3-14,0 0 0 13,0 0 0-13,-2 0 0 0,-1 0-1 13,1 0 2 1,2 0 1-14,0 0-2 0,0 0 7 20,0 0-6-20,0 0 4 13,-2 0-2-13,2 0 0 0,0 0 0 13,0 0-2-13,-2 0-2 14,2 0 4-14,-2 0-6 13,2 0 6-13,0 0-2 14,0 0-1-14,0 0 1 13,0 0-1-7,0 0 1-6,0 0 5 14,0 0-6-14,0 0 4 13,0 0-3-13,0 0 3 14,-2 0-4-14,2 0 4 13,-4 0-2-13,4 0 2 14,0 0-1-14,0 0-3 14,0 0 8-14,-2 0-6 4,2 0 5 11,0 0-6-15,0 0 5 0,0 0-6 12,0 0 2-12,0 0-2 14,0 0 2-14,0 0 0 14,0 0 0-14,0 0-2 13,0 0 2-13,0 0-1 14,0 0 0-8,0 0 1-6,0 0-2 13,0 0 0-13,-2 0 0 14,2 0 1-14,0 0-2 13,0 0 4-13,0 0-5 14,0 0 6-14,0 0-3 14,0 0-1-14,0 0 1 13,0 0-1-7,0 0 1-6,0 0-1 13,0 0 2-13,0 0-2 14,0 0 3-14,0 0-4 14,0 0 3-14,0 0-2 13,0 0 0-13,0 0 2 0,0 0-2 13,0 0 1-13,0 0-5 14,0 0 7-9,0 0-7-5,0 0 5 14,0 0-1-14,0 0 0 13,0 0 3-13,0 0-3 14,0 0 0-14,0 0-2 14,0 0 5-14,0 0-6 13,0 0 8-13,0 0-7 14,0 0 4-9,0 0-3-5,0 0 2 14,0 0-1-14,0 0 0 14,0 0 2-14,0 0-4 13,0 0 6-13,0 0-8 14,0 0 6-14,0 0-4 14,0 0 2-14,0 0 0 13,0 0 0-7,0 0-1-6,0 0 0 13,0 0 0-13,0 0-3 14,0 0 6-14,0 0-6 0,0 0 2 13,0 0 2-13,0 0-2 13,0 0 2-13,0 0 0 14,0 0 1-14,0 0-3 13,0 0 4-7,0 0-3-6,0 0 3 14,0 0 0-14,0 0-2 13,0 0 0-13,0 0 0 14,0 0 0-14,0 0-2 13,0 0 4-13,0 0-5 14,0 0 4-14,0 0-3 14,0 0 3-9,0 0-2-5,0 0 2 14,0 0-1-14,0 0 0 14,0 0 1-14,0 0-3 13,0 0 6-13,0 0-7 14,0 0 6-14,0 0-6 0,0 0 3 12,0 0 0 3,0 0 0-9,0 0 0-6,0 0 0 0,-2 0 1 12,0 0-1 3,0 0 2-15,-3 0-4 0,1 0 5 12,2 0-6-12,-5 0 3 14,2 0-1-14,1 0-2 14,2 0-4-14,-3 0 7 13,3 0-6-7,0 0 5-6,-4 0-2 13,3 0 1-13,3 0 4 14,-3 0-1-14,3 0 1 14,0 0-1-14,0 0 2 13,0 0-3-13,0 0 2 14,0 0 0-14,0 0-3 14,0 0 2-9,0 0-2-5,0 0 0 14,-2 0-1-14,-4-1-4 13,-7-2-7-13,-6 3-7 14,-10 0-42-14,-10 10-38 14</inkml:trace>
    </iact:actionData>
  </iact:action>
  <iact:action type="add" startTime="84636">
    <iact:property name="dataType"/>
    <iact:actionData xml:id="d11">
      <inkml:trace xmlns:inkml="http://www.w3.org/2003/InkML" xml:id="stk11" contextRef="#ctx0" brushRef="#br0">25515 7624 0 0,'0'0'10'1,"0"-2"2"13,-3-2-1-13,-2 0-7 14,-3 0 7-14,4-2-7 13,-3 1 5-13,0 0-6 0,0-2 3 13,-2 2-5 2,-1-3 5-15,0-1-3 0,-1 1 0 12,1-1 1-6,-4 0-2 8,1-1 1-14,-1 2-2 0,-1 3 2 13,-1-1-3-13,0 2 5 14,-2-3-5-14,0 1 1 13,1 1-1-13,1-2 3 14,-2 0-1-14,0-2-2 14,-1 1 1-9,-4 3 3-5,3-2-5 14,-5-1 3-14,4 0-1 13,-2 0-1-13,-6 0 0 14,0-2 0-14,-4-2 3 14,-3 0-3-14,1 2 1 13,-4-5-2-13,-1 3 4 14,-7 3-5-8,-6-5 3-6,-7 2-1 13,-6-2 0-13,0 0 0 14,-3 2 0-14,2 1 2 13,3-2-4-13,1 1 4 14,1 2-3-14,0-2 5 14,-2 0-4-14,2-3 0 0,2-3 2 12,-3 0-2-6,5 0 0-6,1 0-1 13,-5 4 2-13,-1 4-2 14,-8 4-1-14,-10 6 0 14,-3 0 1-14,-5 2 1 13,-5 12-1-13,3 3 1 14,-1-2-2-14,1-1 4 14,4 1-4-9,6-6 5-5,6 2-6 14,5-3 6-14,4-3-5 13,-1 2 3-13,5-1-1 14,-3 2 0-14,3-2 1 14,-1-1-2-14,-4 4 3 13,0 0-4-13,5 4 3 14,1-1-3-9,6 0 2-5,6-2 0 14,2-1-1-14,-2 6 1 14,0 2 0-14,-5 6 1 13,-2 3-2-13,-2 0 2 14,-2-6-5-14,3 1 7 0,5-7-3 13,7-1 0-13,12-1-3 13,6-2 3-7,10 3-6-6,1-3 6 13,1 3-3-13,-1 6 2 14,1-2-2-14,1 4 2 14,3-1-4-14,4-1 4 13,-2 4 0-13,0 3 1 14,-4 0 0-14,-1 2 1 13,-1 2-2-7,-1 0 2-6,-3 2-2 14,-2 2 4-14,-1 0-4 13,2 1 2-13,4-1-1 14,5-5 0-14,4 0-3 13,5-1 0-13,2 0 0 14,0 2 3-14,0 8-1 14,0 2 0-9,0 2 2-5,0 2-1 14,2 1 0-14,5-6 0 13,-4 2 1-13,1-4 0 14,0 0-2-14,1-2 3 14,-1 0-4-14,-2 0 4 13,5-1-3-13,0 3 1 0,2 4 0 20,-1-1-1-20,2 0 0 0,1-2 0 12,-3 2 2-12,2 0-2 14,-2-1 4-14,-1 0-4 13,5 1 2-13,-4-3-2 14,5 0 2-14,1 0-1 14,-3-5 0-14,3 2 0 13,-1-2-1-7,-2-3 2-6,3 0-1 13,-4 0 1-13,4 2-2 14,6-2 1-14,2 3-2 14,5-3-2-14,0 1 4 13,0 0 3-13,2-1-3 0,2 0 0 13,0-2 1-13,5 1-1 20,-5 0 0-20,4-2 0 0,3 1 0 13,3-4 2-13,3 0-2 13,5-2 1-13,4 1 3 14,7-2-3-14,6 1 4 14,1-8-4-14,6-1 1 13,3-2-2-13,6-3 2 14,-2-1-2-9,-1-1 0-5,-4 0 0 14,-4 0 1-14,3 2-2 14,-1-3 2-14,4 0-1 13,-2 1 0-13,-1 0 0 14,1 2 0-14,-3 0 0 14,1 0 0-14,-2 5 1 13,-3-4-3-7,-1 1 4-6,-5-4-2 13,3-5 0-13,-3 0 1 14,-2 0-1-14,0-2 5 0,1-10-4 13,5 1 0-13,8-3 3 13,6-2-3-13,7-2 0 14,7-3 0-14,-5-3 1 20,-2 2-2-20,0 2 1 0,-4-1-1 13,1-1 1-13,1-2-1 13,2-3 2-13,-7 1-1 14,-2 1-1-14,-4-1 2 14,-3-1 0-14,0-1-1 13,5-7 2-13,-5-2-2 14,-6-3 0-9,-5-1-1-5,-9 2 3 14,-6-2-1-14,0 0 4 14,-1-5-5-14,3 0 2 13,-3-1-1-13,-5 2 2 14,-6 5-1-14,-6-2 0 13,-5-8-3-13,4-4 0 0,-5-4-5 20,-6-1 5-20,-1 5 5 0,-10 3-4 12,-2 2 3 3,-2 1-3-15,0 4-2 0,0 4 2 12,-2 2 0-12,-14 0 4 14,-3-4-4-14,0-4 2 14,-3-7-2-14,-2 0 2 20,-1-2-3-20,5 3 1 0,-5 4-1 13,2 6 0-13,-2 1 0 13,-4 6 0-13,0 1-2 14,-7 2 1-14,1 1-3 13,-8 2 4-13,-5-2-2 14,-6 4 2-14,-4 0 0 14,-2 5 0-9,1 0 1-5,-1 3-2 14,2 5 1-14,-2-3 0 13,0-1 0-13,-5 0 0 14,-4-4 1-14,-2-2 2 14,-7-2-2-14,-3-5-1 13,-6 2 0-13,-6-2 0 0,-3 5 0 19,-4 4 0-19,-1 2-3 14,8 4 8-14,11 0-6 0,8 0 2 13,16-1-1-13,0 0 0 13,5-3 0-13,-1-1 1 14,-4 1 2-14,-2 1-5 14,-3 0 5-14,-1 4-4 13,4-1 2-7,-3 1-2-6,-1 3-2 13,-4 3 2-13,-7 3 0 14,-10 1-3-14,-11 2 4 14,-4 0 0-14,1-3-2 13,8 2 4-13,9-1 0 14,10 2-2-14,6 3 0 14,5 0 0-9,6 0 0-5,6 0-2 14,6 0 2-14,8 10-1 13,6 1 0-13,0 0-3 14,4 4 2-14,1 1 2 0,-1 0 0 13,5 2 0-13,0-3-1 13,2 1-3-13,0 2 3 20,3-1 2-20,-3-3-2 14,1 1 2-14,1-4-2 0,-3 1 1 13,2 5 0-13,-6 8 0 13,-1 3 0-13,-3 2 0 14,-4 2 0-14,-3-4 0 14,-1 3 3-14,-1-4-6 20,1 4 3-20,2 1 0 0,4 2-3 12,0 0 3-12,6 2-3 14,3-2 3-14,2 3-1 14,0-2 3-14,5-2-5 13,-1-4 4-13,3-3-2 14,3 1 0-14,-2 0-3 0,4 4 4 19,1 3-1-19,1 1 1 14,2 6-5-14,0 3 5 0,2 10 0 12,0 2-1-12,0 2 2 14,0 0-1-14,0-1 0 13,0-1 0-13,0-2 0 14,0 2 1-14,4-1-4 20,0 1 4-20,3-3-3 0,2 2 2 13,-2-6-2-13,4 0 2 14,1-3-1-14,-2-2-1 13,5 0 2-13,-1 0 0 14,4 0 2-14,0-3-4 13,2-1 3-13,2-3-3 14,0-2 3-8,1 0-1-6,-1 0 0 13,0-1-2-13,3 1 2 14,2-5-3-14,4 0 2 13,0-5-1-13,2-1 2 0,3 1 0 13,2-1 2 2,7 0-2-15,0-2 0 0,3-2 1 19,12 1 0-19,0-2 2 13,11-3-3-13,4-2 0 0,-2-5 2 13,5-2-3 2,3-2 2-15,5-3-1 13,7-2 1-13,13 0 0 0,6 0-1 13,0 0 2-13,-2-5-4 20,-10 3 4-20,-6 0-5 0,-7 2 7 13,-9 0-5-13,-5 0 1 13,-10 0 0-13,-7 0 0 14,-3 4 0-14,1 3 0 14,6 3 2-14,0-1-3 13,3 2 2-13,-3-2-2 20,-5-1 2-20,-4 3-2 0,-1-4 1 13,-2 0 0-13,0-3 0 14,5-3 0-14,10-1-1 13,6 0 2-13,13 0-2 14,5-4 3-14,5-8-3 0,1 0 1 12,-1-4 0-12,1-2 0 21,1-6 0-21,-1 0 2 13,-3-5-1-13,-8-2-1 0,-9-1 2 13,-6-2 0 2,-2-2-2-15,-5 0 1 0,-2 4 0 12,-7 1-1-12,-9 8 0 14,-8 0 3-14,-7 6-3 20,-5 0 1-20,3 0 2 0,2-6-1 13,-3-5 1-13,4-4-3 13,-1-1 3-13,-2-2-1 14,0-3-1-14,-5-2 5 13,-3-2-2-13,0-2-4 14,-7-2 2-14,-5 0-1 20,-5-5-1-20,0 1-1 14,0-2-1-14,-13 1 2 0,-10 6-2 12,1 0 4-12,-2 1 0 14,-3 2 1-14,-4-2-6 14,0 0 2-14,-8 0 1 0,-3-5-3 12,0 2 2-12,-7-3 1 14,1-1-1-8,2 1 1 8,-6 4-2-14,4 4 2 0,-1 0 0 13,-3 4 2 1,1 4-1-14,0 1-2 0,-3 6-1 13,0 1 2-13,6-1 0 14,1 6 3-14,5-1-6 13,-1-3 5-7,3 5-4-6,0-1 4 13,-1 0-2-13,4-1 2 14,-7-2 0-14,-1-2 0 14,-2-2 0-14,-2-1-1 13,-3-3 2-13,-8 3-4 14,0-1 2-14,-3 2-2 0,1 3-1 19,0 5 1-19,-1 2 0 14,-1 4 1-14,-1 6 0 13,1 1 0-13,-1 4 0 14,9 1 1-14,5 0-2 0,5 0 3 13,3 2-4-13,1-2 4 13,2-1-2-13,-1 3 0 14,1 0 0-9,0 0 0-5,0 5 2 14,4 11-4-14,7-3 4 14,4-8 1-14,8 2-2 13,3-4 1-13,3-1-2 14,5 0-2-14,2 0 2 14,1 1 0-14,0 0-2 13,1-1 3-7,2-2-3-6,-2 3 2 13,2-3-3-13,-2 0 2 14,2 0 0-14,0 0 1 14,0 0 0-14,0 0-2 0,0 0 4 12,0 0-3-12,0 0 3 14,0 0-4-14,0 0 3 13,0 0-1-7,0 1 0 9,0-1-1-15,0 0 0 0,0 0-3 12,0 0 4-12,0 0-3 14,0 0 1-14,0 0 2 13,0 0-2-13,0 0 2 14,0 0-1-14,0 0-1 14,0 0-1-9,0 0 1-5,0 0-5 14,0 0 7-14,0 0-3 13,0 0 1-13,0 0 4 14,0 0-3-14,0 0 2 14,0 0-1-14,0 0 0 13,0 0 2-13,0 0-5 14,0 0 4-9,0 2-3-5,0-2 3 14,0 0-3-14,0 0 3 0,0 2-1 13,0-2 0-13,0 0 1 13,0 0-1-13,0 0 1 14,0 0-2-14,0 0 4 14,0 0-6-14,0 0 6 13,0 0-3-7,0 0 0-6,0 0 0 13,0 0 0-13,0 0 1 14,0 0-4-14,0 0 1 14,0 0 2-14,0 0-7 13,0 7 2-13,0 4-7 14,0 7-19-14,-15-1-46 14</inkml:trace>
    </iact:actionData>
  </iact:action>
  <iact:action type="add" startTime="98560">
    <iact:property name="dataType"/>
    <iact:actionData xml:id="d12">
      <inkml:trace xmlns:inkml="http://www.w3.org/2003/InkML" xml:id="stk12" contextRef="#ctx0" brushRef="#br0">12079 10243 4 0,'0'-7'7'1,"0"2"6"13,0 5-1-7,0 0-3-6,0 0-5 13,0 0 1-13,-2 0-3 14,2 0 3-14,0 0 1 14,0 0 3-14,0 0-4 13,0 0 1-13,0 0-4 14,0 0-2-14,0 0-3 13,0 0-4-7,0 4-1-6,0 14-3 14,0 14 9-14,5 14 2 13,1 14 0-13,6 4 2 14,-6 5 0-14,1-3-2 13,-1-8 1-13,-4-6-1 14,0-8 1-14,1-4-1 14,0-5 2-9,-1 0-1-5,-2-3 0 14,0-1 0-14,0-4-1 13,0 1 2-13,0 3-2 14,0 3 3-14,0 7-4 14,2 8 2-14,2 4 0 0,1 6 1 12,-1 6 0-12,5 4-2 14,-4 12 0-8,1 3 0-6,-1 2 0 13,-5-3 0 2,0-3 0-15,0-7 0 0,0 0 0 12,0-3 0-12,0-5 0 14,0-4 0-14,0-6 0 14,0-4 1-14,0-2-1 13,4-5 1-7,3-1-1-6,2-4 2 13,-2-1-2-13,1-1 2 14,1-4-2-14,-2-4 0 14,-2-5 0-14,-3-6 0 13,0 0 0-13,-2-4-2 14,2-2 5-14,-2-3-6 0,0 3 6 13,0-3-4-8,0 5 1-5,2 4 0 14,-2 4 0 0,0 2 0-14,0-2 0 14,0-4 0-14,2-2-2 0,-2-6 5 13,0-3-6-13,0-5 6 13,0-2-1-13,0 0 3 14,0 0 1-9,0 0-3-5,0 0 0 14,0 0-2-14,0 0 0 14,0 0-2-14,0 0 1 13,0 0-1-13,0 0-2 14,0 0 1-14,0 0 1 0,0 0 1 13,0 0 2 1,0 0 1-8,0 0 5-6,0 0-1 13,0 0 4-13,0 0 0 14,-13 0 6-14,-5 0-10 0,-9-11-7 13,-4 2 0 1,-6-3 1-14,-5-5-1 14,-8-1 2-14,-4-2-1 13,-4-2 0-13,-2 2 1 5,0 1-2-5,0 5 0 14,-3-1-1-14,3 3 1 13,-4 2-1 2,3 0 2-15,1 2-2 0,2 2 2 13,8-3-2-13,-2 1 2 13,3-2-1-13,2 1 0 14,0-1 0-9,-1 1 0-5,-6 4-1 14,-6 1 1-14,-5 4-1 14,-5 0 0-14,-1 0 1 13,-4-3-3-13,-3 2 3 14,-3-2 0-14,-1 2 0 13,-9-2 0-13,-6 1 0 14,4 2 1-8,3 0-2-6,7 0 2 0,6 0-2 12,2 0 1 3,1 0 0-15,3 6 0 0,0-2 0 12,1 0 0 3,8-1 0-15,1-3 0 0,6 4 0 13,-4 0 0-13,2 3 0 13,-3 6 0-7,-5-1 0-6,-4-1 0 13,-4 4-2-13,-6 1 1 14,0 0 1-14,-4-2 0 14,2-2-2-14,-4-1 5 13,-4-6-1-13,1-1-2 14,-1-4 1-14,2 0 1 14,4 0 0-9,0 0 0-5,4 0-2 14,2 0 0-14,4 3 3 13,3 8-6-13,8-2 3 14,4 8-1-14,3-1 0 14,1-3 1-14,0-6 1 13,3-1 0-13,5-6 4 14,1 0-5-9,5 0 7-5,2 0-3 0,3-8 4 13,1-2-6-13,10 2 2 14,5 1-1-14,9 7 2 13,3-3-1 2,5 3-4-15,2 0 0 0,0 0-5 13,0 0 5-13,0 0-6 13,0 0 5-7,0-2-3-6,0 2 2 13,0-2 1-13,0 2 0 14,0 0-1-14,0 0 1 14,0 0 0-14,0 0-5 13,0 0 5-13,0 0-7 14,0-2 3-14,0 2 0 13,0 0-2-7,0-2-2-6,0 2 0 14,0 0 3-14,0 0-4 13,2 0 10-13,-2 0-4 0,2 0 4 13,0 0 1 2,1 0 2-15,-3 0-1 0,4 0-2 12,0 0 0 3,0 0-1-10,6 0 1-5,-1 0-1 0,1 0 1 13,7 0-1-13,-5 0-1 14,7 0 2-14,-2 8 0 13,3 0-2-13,3 7-5 14,-2 2 2-14,2 7-8 13,-3 5 5-13,1 5 1 14,-6 4 4-8,-2 8 3-6,-1 12 1 13,-2 14-1-13,0 6 2 14,-3 9-1-14,1-4 0 13,-1-3 1-13,-1 4-2 14,4-5 0-14,-2 6 0 14,-1 1 0-14,-3 0 0 0,1-2 2 19,0-4-2-19,-3-6 0 13,0-5 0-13,0-8 0 14,0-2 2-14,-2-5 0 0,3 3-3 13,-1-6 2 1,-2 2-1-14,4-1 0 0,3-3 0 13,0 6 0 2,2-3 0-15,-1 0-1 4,2 0 2-4,1-6 0 14,-3-3-1-14,2-6 2 13,-2-2-2-13,1-9 0 14,-2-3 0-14,-2-2 1 14,-1-5-2-14,-2-4 1 13,3-6 0-13,-3-3 0 14,-2 0 1-9,0-3 0-5,0 0 1 14,0 0 7-14,2 0-1 14,-2 0 4-14,0 0-5 13,2 0-1-13,-2 0-4 0,0 0 2 13,0 0-4 2,0 0 1-15,2 0 1 0,-2 0 0 19,0 0 1-19,0 0-2 0,0 0 4 12,0 0-4-12,0 0 6 14,0 0-4-14,0 0 1 14,0 0-2-14,0 0-2 13,0 0-3-13,0 0 3 14,0 0-1-14,0 0 2 13,0 0 4-7,0 0-4-6,0 0 5 14,0 0-2-14,0 0 2 13,0 0-2-13,0 0 1 14,0 0-3-14,0 0 0 13,0 0-1-13,0 0 0 14,0 0-2-14,0 0 3 14,0 0-3-9,0 0 2-5,0 0 0 14,0 0 2-14,0 0-1 14,0 0 3-14,0 0-2 13,0 0 6-13,0 0-5 0,0 0 7 13,0 0-4-13,2 0 5 13,-2 0-2-13,3 0 1 14,-3-3-1-8,0 3-5-6,0 0-5 13,0 0 1-13,0 0-2 14,2 0-3-14,-2-1 4 13,0 1-1-13,0 0 1 14,0-2-3-14,0 2 0 14,0 0 2-14,0 0-7 13,2 0-6-7,5-4-31-6,2-6-47 13</inkml:trace>
    </iact:actionData>
  </iact:action>
  <iact:action type="add" startTime="103297">
    <iact:property name="dataType"/>
    <iact:actionData xml:id="d13">
      <inkml:trace xmlns:inkml="http://www.w3.org/2003/InkML" xml:id="stk13" contextRef="#ctx0" brushRef="#br0">16243 11315 10 0,'-15'-15'16'1,"10"8"-4"13,3 3 0-13,0 4-11 14,-1 0-1-14,1 0-7 13,0 30-13-13,-4 27 18 14,-1 25 2-14,0 22 4 14,0 14-4-14,5 11 5 13,-2 13-5-7,-1 4 6-6,1 4-4 13,-6-5 2-13,0-11-2 14,-1-5 2-14,-3-11-2 14,1-12-2-14,-1-14 3 13,1-20-1-13,2-28 2 14,6-21-4-14,1-15 2 0,4-8 9 19,-5 0 9-19,-1-14 17 14,-6-22-7-14,-1-15-30 13,3 2 0-13,0-1-1 14,3 8-11-14,3 8-7 0,2 10-17 13,0 5-28-13</inkml:trace>
    </iact:actionData>
  </iact:action>
  <iact:action type="add" startTime="103824">
    <iact:property name="dataType"/>
    <iact:actionData xml:id="d14">
      <inkml:trace xmlns:inkml="http://www.w3.org/2003/InkML" xml:id="stk14" contextRef="#ctx0" brushRef="#br0">16235 11006 6 0,'56'-35'8'1,"12"7"-3"0,22 10-4 12,30 10 1-12,34 8-2 14,35 0 2-14,29 1-2 13,10 16 1-13,-5-4-1 14,-18 1 0-8,-22 0 0 8,-21-5 3-14,6-9-3 14,15 0 2-14,12-4 1 0,29-20 0 12,9-5 0-12,-9 5 0 14,-12 10-2-14,-32 14-1 14,-26 0 1-14,-23 24-2 13,-13 12 0-7,-9 4 0-6,-8 0 2 13,-12-3-1-13,-16-5 0 14,-15-9 0-14,-12-2-1 14,-11-7 2-14,1-3-2 13,1 3 3-13,3-2-3 14,3 1 3-14,-3-1-3 0,-11-2 1 19,-7-4 0-19,-9-2-1 14,-8-4 2-14,-2 0 3 0,-3 0 5 12,0 0 8-12,0 0-3 14,0 0 16-14,0 0-7 14,0 0-8-14,-10-4-11 13,-3-5 0-13,-5 2-4 14,-1 2 2-9,-2-2-4-5,3 5-1 14,5 0 1 1,-1 2-4-15,-1 0-1 0,-3 12 1 12,-4 22 0-12,-3 14 3 14,-1 13 3-14,1 11 0 14,4 6-3-14,2 6 2 13,1 4 1-7,-2 7 0-6,-2 7 0 13,-3 4 1-13,-4 0-1 14,2-4 1-14,-6-9 1 14,-3-6 0-14,-1-3-4 13,-6-2-1-13,-3 2 2 14,-4 0 1-14,-1-2 4 0,0-4-4 12,4-11 0-6,9-7 0-6,5-9 0 14,1-10-2 0,8-4 4-14,1-8-4 0,4-3 4 13,5 1-5-13,3-8 4 13,1-2-2-13,4-7 0 14,2-6-2-14,2-3 0 14,-1 1 1-9,3-2-2-5,-2 0 8 14,0 0-4-14,0 0 1 13,-2 0-1-13,0 0 0 14,0 2 2-14,-9-2-2 0,-9 0 0 13,-16 3 4 1,-14-1-3-14,-12-2 0 14,-5 0 2-8,-7 0-3-6,-6 0 0 13,-12 0 0-13,-11 0 2 14,-11 0-2-14,-9 0 2 13,-4-2 1-13,-5-8-3 14,-2-1 1-14,5 5-2 0,11 2 1 13,4 4 0-13,2 0 0 13,-2 0 0-7,-7 0 0-6,1-4 1 13,-1-4-1-13,-2-5 0 14,3-8 2 1,1-4-1-15,1-6 3 0,2 1-3 12,-3 4-1-12,5 6 0 14,8 14 1-14,8 6-2 14,15 0 0-9,4 22 0-5,6 11 1 14,1 8-3-14,7 1 5 13,0 4-4-13,11-4 2 14,9-5 0-14,5-7 0 14,13-11 0-14,7-5 3 13,9-7-3-13,6-3 6 14,7-4-6-14,0 0 8 4,0 0-1-4,0 0-2 14,0 0 2-14,0 0-1 14,0 0 2-14,0 0-7 13,0 0-1-13,0 0 0 14,0 0-1-14,0 0-2 14,0 0 3-14,0 0-2 13,0 0 2-7,0 0 2-6,0 0-1 13,0 0-1-13,0 0 1 14,0 0-2-14,0 0-2 14,0 0-1-14,0 0-13 13,9 0 7-13,11 0-4 14,9 1-14-14,7-1-61 13</inkml:trace>
    </iact:actionData>
  </iact:action>
  <iact:action type="add" startTime="105892">
    <iact:property name="dataType"/>
    <iact:actionData xml:id="d15">
      <inkml:trace xmlns:inkml="http://www.w3.org/2003/InkML" xml:id="stk15" contextRef="#ctx0" brushRef="#br0">21528 12793 14 0,'0'0'22'6,"0"0"-15"-5,0 0-6 13,0 0-1-13,0 0-5 14,0 0 1-14,0 0-1 13,0 3 5-13,0-3 0 14,0 0 3-14,0 0-3 14,0 0 5-14,0 0-2 13,0 0-3-7,0 0 3-6,0 0-3 13,0 0 0-13,0 0 0 14,0 0 0-14,7 0-11 0,9 3 11 13,7 5 0-13,6-1 3 13,2-2-3-13,6 1 0 14,8-1 3-14,6-2-3 20,12 1 6-20,7 1-6 0,13-1 5 13,13-3-5-13,9-1 1 13,4 0 2-13,5 0-1 14,6 0 0-14,7-8 1 14,14-6-2-14,4 0 3 13,-3 2-2-13,-3 2-1 14,-10 5-1-9,-7 0 1-5,-1 5 0 14,-1 0-1-14,3 0 0 14,4 0 0-14,3 10 2 13,3 2-4-13,-4-4 5 14,7 2-3-14,6-1 0 14,1-2 2 0,-2 0-2-14,-5-3 0 5,-8-4 0-5,-9 0 0 0,-14 0 1 12,-7-3-1 3,-11-8 5-15,5-2-4 0,-5-1 5 13,0 0-6-13,-5 2 3 13,-11 3-2-13,-10 2-1 14,-13 3 0-14,-15 4-3 13,-12 0 2-7,-15 0-2-6,-6 0 0 14,0 0-4-14,0 0 5 13,-8 0 2-13,-5 0 5 14,-8 0 6-14,-6 0-1 13,-10 0-5-13,-10-1-4 14,-11 1 0-14,-9 0 0 14,-11 0-2-9,-9 0 2-5,-6 0-2 14,-8 0 1-14,-6 3 0 14,-9 3-1-14,-13 0 3 13,-18 0-4-13,-11 2 5 14,-14-2-4-14,-7 2 2 13,-1-2-2-13,-1-2 2 0,10-1-1 20,12-3 0-20,13 0 2 0,5 0-4 12,8 0 4-12,-6-5-2 14,-4-3 2-14,1 6-4 13,1 2 3-13,8 0-1 14,13 0 0-14,10 0 0 14,14 0-1-14,11 0 2 13,10 0-2-7,7 0 3-6,16 0-4 13,11 0 4-13,7 0-2 14,12-6 1-14,5 0 5 14,5 0-1-14,10 2-3 13,2 2 1-13,0 2-3 14,7 0-10-14,33 0-16 14,38 0 26-9,31 6 5-5,30 6 0 14,14 0-5-14,-1-1 0 13,-3-2 0-13,-9-2 2 14,-15-2-4-14,-11 0 4 14,-11 0-4-14,-9 2 2 13,-13 1 0-13,-13 2 0 14,-13-3 1-9,-12 0-1-5,-14-3 1 14,-12-1-2-14,-12-3 3 0,-2 3-1 13,-3-2 0-13,0 2 10 13,0-3-3-13,0 1 2 14,0-1-3-14,0 0-2 13,0 0-4-13,0 0-1 14,0 0-6-8,0 11-27-6,-6 9-46 13</inkml:trace>
    </iact:actionData>
  </iact:action>
  <iact:action type="add" startTime="107455">
    <iact:property name="dataType"/>
    <iact:actionData xml:id="d16">
      <inkml:trace xmlns:inkml="http://www.w3.org/2003/InkML" xml:id="stk16" contextRef="#ctx0" brushRef="#br0">21366 14066 7 0,'-4'-4'2'1,"4"3"-2"13,-2 1 1-13,2-4 1 14,0-1-1-14,0 1 4 13,0 1-1-7,2 1-2-6,9-7 0 14,11 0 1-14,14-3-1 13,8-2-2-13,12 2 0 14,10 1-2-14,6-1-1 13,11 3 2-13,11-5 1 14,6 3 4-14,16 3-4 14,8-2 0-9,5 4 0-5,3-2 0 14,0 2 0-14,5 0 0 14,4 3 0-14,2 0 0 13,-3 3-1-13,-1 0 2 0,-6 0-1 13,-3 0 1-13,-1 12-1 13,0 0 0-13,8 2 1 14,2-2-1-8,7-6 0-6,-3-3 0 13,-1-3 0-13,-10 0 0 14,-17 0 0-14,-16 2 0 14,-22 7 0-14,-17 3-1 13,-19-3-1-13,-15 0 0 14,-12 0-2-14,-12-4-5 13,-2-2 1-7,0-3 3-6,-9 0 5 14,-22 0 16-14,-7 0-7 13,-9-17-1-13,0-1 2 14,-3 0-5-14,-6 3-1 13,-9 0-4-13,-7 5-3 14,-10-2 3-14,-7 6-2 14,-4 3 2-9,-6 3 0-5,-6 0-2 14,-9 0 4-14,-4 0-2 0,0 0 0 12,5 0 0-12,-3 0 0 14,-7 0 0-14,-13 0-2 14,-16 12 2-14,-12-3-1 13,-13-9 2-13,1 0-1 14,0 0 2-8,5 0-1-6,13-9 0 13,15 2 0-13,22 5-1 14,19 2 1-14,17 0-3 13,13 0 4-13,12 0-2 14,16 0 1-14,13 0 3 14,8 0-4-14,10 0 0 13,9 0 2-7,4 0-2-6,0 2 0 13,0-2-2-13,2 0 2 14,27 0-14-14,20 0 14 14,27 0 5-14,24-10-3 13,20-2 1-13,19 0-3 14,5 4 5-14,1-1-5 14,-2 0 0-9,-7-1-5-5,-2-3 5 14,-1-1 2-14,-1 5 0 0,-5 6-2 12,-4 3 1-12,-3 0-1 14,3 0 3-14,0 0-3 14,-5 17 0-14,4 1-2 13,1 0 6-13,-8 1-5 14,-5 1 1-9,-10-8 0-5,-4-7-3 14,-2-3 6-14,-3-2-4 14,-7 0 2-14,-3 0-2 13,-14 0 2-13,-9 0-1 14,-9 0 0-14,-16 0 0 13,-8 8-1-13,-12 0-7 14,-9 0 1-8,-4 0-10-6,0-6 5 13,-23 0 12-13,-16-2 14 14,-7 0-11-14,-10 0 3 14,-9 0 2-14,-7 0 1 13,-9-4-8-13,-9 4 0 0,-5 0-2 13,0 0 1-13,7 0-1 20,3 0 2-20,6 0 0 0,8-8-1 13,9-2 2-13,6-2-2 13,9-4 3-13,9 0 1 14,11 2 0-14,8 2-1 13,7 3-3-13,6 2-3 14,1 5-14-14,5-2-13 14</inkml:trace>
    </iact:actionData>
  </iact:action>
  <iact:action type="add" startTime="109643">
    <iact:property name="dataType"/>
    <iact:actionData xml:id="d17">
      <inkml:trace xmlns:inkml="http://www.w3.org/2003/InkML" xml:id="stk17" contextRef="#ctx0" brushRef="#br0">21462 14936 1 0,'96'0'16'1,"17"-6"0"13,16-6-8-13,14 3-4 14,11-1-1-14,2-1 0 13,4 4-3-13,2-4 3 14,0-2 0-8,6-7-2-6,7-5 2 13,3 1 3 2,3 2-5-15,0 5-1 0,10 7 6 12,8 1-3-12,4 1 2 14,1 0-4-14,-11-3 2 14,-13-6-1-14,-17-1 2 13,-12 0 0-7,-15-4-1-6,-13 8 2 14,-8-2-5-14,-3 5 5 0,-2 4-3 12,-4 2 0 3,-10 5-1-15,-18 0-2 13,-19 0 1-13,-26 0 0 14,-16 0 0-14,-9 0 0 0,-8 0 6 13,0 0 1-8,0-5 7-5,0 1 4 14,0-10 13-14,0-12-8 14,0-10-21 0,2-13-2-14,6-6 0 0,3-6-3 13,1-6 3-13,-1-4-2 13,5-8 5-13,1 0-1 14,6-9-1-8,1-2 1-6,3-3-2 13,-3-7 0-13,-4-3 0 14,1-2 0-14,-6-11-1 13,-1-11 3-13,-1-14-4 14,3-5 3-14,-3-9-2 14,7 7 2-14,-7 6 0 13,-1 7 1-7,-6 17-1-6,-6 18-1 0,0 19 2 12,0 19-3-12,-12 16 4 14,-3 11-4-14,-1 14 4 14,1 4-5 0,-1 8 2-14,1 1-2 0,-1 4-1 13,1 2 3-13,-3 2-3 14,-2 0 1-9,-5 0 2-5,-1 0 0 14,-10 0 0-14,-5 0 1 13,-5 0 0-13,-8 0 2 14,-12-8-1-14,-13-5 0 14,-10 2-2-14,-11-3 0 13,-2-1 3-13,-8 4-6 14,-17 2 3-9,-20 6-1-5,-18 3 2 14,-17 0-2-14,-6 0 1 14,3 0 0-14,4 10 0 13,10 2 1-13,13-4-1 14,11 0 3-14,2-1-6 14,-3 2 3-14,-10-2 0 0,-12-2 0 12,-10-1 1-6,-3-4-2-6,8 0 2 13,5 0-1-13,20 0 2 14,21 0 0-14,20 0 0 14,20-4-2 0,18-3 0-14,10 2 0 14,10 0 0-14,-3 0 0 0,1 1-3 12,0-4 6-6,-3-2-6-6,4-2 6 14,4 0-3-14,7-2 0 13,8 2 3-13,4-3-3 14,7 3 3-14,4-2-3 13,3 3 1-13,-1 5-1 14,3-1 0-14,1 3-1 14,1 0-3-9,2 0 2-5,2 3 2 14,3 1 0-14,-1 0 0 13,5 0-7-13,-4 0 3 0,-5 24-11 13,-7 17 15-13,1 15-4 14,-1 9 2 0,5 7 1-14,2 4-2 14,4 7 0-14,1 0 3 5,-2 5-1-5,1 2 2 13,-1-3-2-13,-2 4 4 14,0 2-6-14,-1 4 4 13,3 9-1-13,-2 15 0 14,4 11 0 1,4 9 0-15,0 3 2 0,0-5-4 12,6 0 1-6,8-7-1-6,1-8 4 13,4-13-4-13,-4-13 3 14,3-7-2-14,0-11 1 14,-5-12 0-14,3-8 0 13,-3-14-1-13,-2-12-1 14,1-3 4-14,-4-5-5 14,1 1 4-9,3 5-1-5,-1 3 0 14,3 5 2-14,-2 1-2 0,1-6 0 12,-1 1 0-12,-1-5 2 14,-2-8-4-14,0 0 2 14,-2-4-2 0,1-2 4-14,-1-1-4 0,-2-3 2 13,-3-1 0-8,0-1 0-5,1-1 2 14,1-2-4-14,-2 0 4 14,0-2-2-14,0-3 1 13,-2 2 0-13,2-5-1 14,-2 0 4-14,0 0 1 14,0 0-1-14,0 0 3 13,0 0-3-7,0 0 3-6,0 0-7 13,0 0 1-13,0 0-1 14,0 0-1-14,0 0-3 14,0 0-1-14,0 0 3 0,0 0-5 12,3 0 5-12,-3 2-1 14,2 0 3-14,0 0-4 13,-2 0 2-7,3 2 2-6,1 2 0 14,-1 6 0-14,1 6-3 13,-2 10-2-13,-2 0-24 14,-16-16-120-14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25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006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683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53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477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617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982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4958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398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5269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478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365F3-CE86-4EA9-A2AF-699B8B2448ED}" type="datetimeFigureOut">
              <a:rPr lang="pt-BR" smtClean="0"/>
              <a:t>28/03/2020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A8D2A-8672-485D-A000-6F62931811B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4075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1/relationships/inkAction" Target="../ink/inkAction1.xml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microsoft.com/office/2011/relationships/inkAction" Target="../ink/inkAction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microsoft.com/office/2011/relationships/inkAction" Target="../ink/inkAction3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microsoft.com/office/2011/relationships/inkAction" Target="../ink/inkAction4.x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microsoft.com/office/2011/relationships/inkAction" Target="../ink/inkAction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38" y="334852"/>
            <a:ext cx="8345510" cy="627962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52880" y="300960"/>
              <a:ext cx="9118080" cy="64123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50000" y="297720"/>
                <a:ext cx="9124560" cy="6419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9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59"/>
    </mc:Choice>
    <mc:Fallback>
      <p:transition spd="slow" advTm="295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246" y="1326524"/>
            <a:ext cx="8630602" cy="43401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55680" y="1130040"/>
              <a:ext cx="8742960" cy="441720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50280" y="1125000"/>
                <a:ext cx="8752680" cy="44258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19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074"/>
    </mc:Choice>
    <mc:Fallback>
      <p:transition spd="slow" advTm="17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025" y="850007"/>
            <a:ext cx="8079684" cy="538336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27000" y="587520"/>
              <a:ext cx="8425800" cy="558576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23760" y="583560"/>
                <a:ext cx="8434080" cy="55922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4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268"/>
    </mc:Choice>
    <mc:Fallback>
      <p:transition spd="slow" advTm="410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350" y="1481070"/>
            <a:ext cx="10210918" cy="391517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23680" y="1179000"/>
              <a:ext cx="10446480" cy="451008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8640" y="1174680"/>
                <a:ext cx="10454040" cy="45194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39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305"/>
    </mc:Choice>
    <mc:Fallback>
      <p:transition spd="slow" advTm="171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615" y="1687132"/>
            <a:ext cx="7831651" cy="338714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3" name="Tinta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89520" y="2000520"/>
              <a:ext cx="7327440" cy="3429720"/>
            </p14:xfrm>
          </p:contentPart>
        </mc:Choice>
        <mc:Fallback>
          <p:pic>
            <p:nvPicPr>
              <p:cNvPr id="3" name="Tinta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84480" y="1996200"/>
                <a:ext cx="7337880" cy="34365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8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65"/>
    </mc:Choice>
    <mc:Fallback>
      <p:transition spd="slow" advTm="12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0</Words>
  <Application>Microsoft Office PowerPoint</Application>
  <PresentationFormat>Widescreen</PresentationFormat>
  <Paragraphs>0</Paragraphs>
  <Slides>5</Slides>
  <Notes>0</Notes>
  <HiddenSlides>0</HiddenSlides>
  <MMClips>5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Lélio Luiz de Oliveira</dc:creator>
  <cp:lastModifiedBy>Lélio Luiz de Oliveira</cp:lastModifiedBy>
  <cp:revision>18</cp:revision>
  <dcterms:created xsi:type="dcterms:W3CDTF">2020-03-26T02:14:09Z</dcterms:created>
  <dcterms:modified xsi:type="dcterms:W3CDTF">2020-03-29T01:47:16Z</dcterms:modified>
</cp:coreProperties>
</file>