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2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26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33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5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82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7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1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64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19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90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42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3E87-D22B-4D97-A38C-6B94AB2826FA}" type="datetimeFigureOut">
              <a:rPr lang="pt-BR" smtClean="0"/>
              <a:t>28/03/2020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23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WgB2sulSuo&amp;t=1796s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6829" y="140896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u="sng" dirty="0"/>
              <a:t>Autoritarismo, totalitarismo </a:t>
            </a: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b="1" u="sng" dirty="0" smtClean="0"/>
              <a:t>e </a:t>
            </a:r>
            <a:r>
              <a:rPr lang="pt-BR" b="1" u="sng" dirty="0"/>
              <a:t>fascismo </a:t>
            </a: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sz="4000" b="1" i="1" dirty="0" smtClean="0"/>
              <a:t>o </a:t>
            </a:r>
            <a:r>
              <a:rPr lang="pt-BR" sz="4000" b="1" i="1" dirty="0"/>
              <a:t>poder e suas modalidades de suprimir a cultura e a liberdade de opinião</a:t>
            </a:r>
            <a:r>
              <a:rPr lang="pt-BR" sz="3100" dirty="0" smtClean="0"/>
              <a:t>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829" y="435266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da disciplina Biblioteca, informação e Sociedade</a:t>
            </a:r>
          </a:p>
          <a:p>
            <a:r>
              <a:rPr lang="pt-BR" b="1" i="1" dirty="0" smtClean="0"/>
              <a:t>Eugênio </a:t>
            </a:r>
            <a:r>
              <a:rPr lang="pt-BR" b="1" i="1" dirty="0" err="1" smtClean="0"/>
              <a:t>Bucci</a:t>
            </a:r>
            <a:endParaRPr lang="pt-BR" b="1" i="1" dirty="0" smtClean="0"/>
          </a:p>
          <a:p>
            <a:r>
              <a:rPr lang="pt-BR" dirty="0" smtClean="0"/>
              <a:t>CBD ECA USP</a:t>
            </a:r>
          </a:p>
          <a:p>
            <a:r>
              <a:rPr lang="pt-BR" dirty="0" smtClean="0"/>
              <a:t>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24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325560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“Toda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propaganda deve ser popular e estabelecer o seu nível espiritual de acordo com a capacidade de compreensão do mais ignorante dentre aqueles a quem ela pretende se dirigir. Assim a sua elevação espiritual deverá ser mantida tanto mais baixa quanto maior for a massa humana que ela deverá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abranger.”</a:t>
            </a:r>
          </a:p>
          <a:p>
            <a:endParaRPr lang="pt-BR" sz="28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386554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16684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prova do conhecimento que tinham os ingleses do primitivismo do sentimento da grande massa foi as divulgações das crueldades do nosso exército, campanha que se adaptava a esse estado de espírito do povo. Essa tática serviu para assegurar, de maneira absoluta, a resistência no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front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mesmo na ocasião das maiores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derrotas.”</a:t>
            </a:r>
          </a:p>
          <a:p>
            <a:endParaRPr lang="pt-BR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581987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941731"/>
            <a:ext cx="6096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essa mentira repetida e repisada constantemente, propositadamente, com o fito de influir na grande massa do povo, sempre propensa a extremos. O </a:t>
            </a:r>
            <a:r>
              <a:rPr lang="pt-BR" sz="2800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desideratum</a:t>
            </a:r>
            <a:r>
              <a:rPr lang="pt-BR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foi atingido. Todos acreditaram nesse embuste.”</a:t>
            </a:r>
          </a:p>
          <a:p>
            <a:endParaRPr lang="pt-BR" u="sng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357162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84477" y="677349"/>
            <a:ext cx="6096000" cy="55033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Goebbels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na linha do chefe. Aprendia cinema até com Eisenstein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 com todas as reservas.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“Podemos aprender muito com esses bolchevistas”,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escreveu sobre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dez dias que abalaram o mundo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Então isso é que é uma revolução!”. Fora isso, achou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dez dias que abalaram o mundo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exageradamente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propagandístico. Preferia melodramas para educar as massas –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mais fáceis, mais envolventes,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afetivos. 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5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57182" y="139767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filmes de Leni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Riefenstahl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sua cineasta predileta, celebraram a eugenia ariana em uma plasticidade magistral.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triunfo da vontade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de1935, ganharia o estatuto de clássico pouco depois da derrocada do nazismo, com o final da Segunda Guerra. 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Olympia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documentário sobre os Jogos Olímpicos de 1936, em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Belim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lançado em 1938,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premiado pessoalmente pelo próprio Goebbels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0590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ni Riefenstahl Portfolio - Auktionshaus Lempert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981" y="1219944"/>
            <a:ext cx="5528038" cy="44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4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lympia Blu-ray - Leni Riefensta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02" y="2019869"/>
            <a:ext cx="5675396" cy="317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00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tler's Filmmaker: Leni Riefenstahl by Howie Movshovitz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369624"/>
            <a:ext cx="7725682" cy="431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323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2674" y="2951946"/>
            <a:ext cx="6293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há diferenças entre fascismo e nazismo?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9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28866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 nazismo e fascismo são sinônimos? Não. O fascismo italiano (segundo Hannah Arendt, em Origens do Totalitarismo, de 1951), ao menos até 1938, era uma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“ditadura nacionalista comum” (“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ordinary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nationalist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dictatorship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”). Exemplo: La </a:t>
            </a:r>
            <a:r>
              <a:rPr lang="pt-B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portiera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pt-BR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pt-BR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Giornata</a:t>
            </a:r>
            <a:r>
              <a:rPr lang="pt-BR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Particolare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280134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230561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Abertura do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filme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pt-BR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Giornata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Particolare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Ettore Scola, com produção de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Carlo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Ponti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1977.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Documentário fascista, em preto e branco.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58341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949364"/>
            <a:ext cx="6096000" cy="3521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Nos regimes autoritários,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máquina de propaganda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depende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desses bedéis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leões de chácara das trevas,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espiões da vida alheia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serviço do Estado policial.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guarda da esquina completa e prolonga os efeitos da propaganda na Itália de Mussolini. </a:t>
            </a:r>
          </a:p>
        </p:txBody>
      </p:sp>
    </p:spTree>
    <p:extLst>
      <p:ext uri="{BB962C8B-B14F-4D97-AF65-F5344CB8AC3E}">
        <p14:creationId xmlns:p14="http://schemas.microsoft.com/office/powerpoint/2010/main" val="1366105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007668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nazismo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 diferente. O Terceiro Reich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tinha seus agentes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capilarizados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além: impôs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cada cidadão os deveres de agente a serviço da polícia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política, forjando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uma sociedade em que filhos denunciavam pais e irmãos entregavam irmãos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guarda da esquina não foi descartado ou aposentado, mas a totalidade dos cidadãos-soldados funciona como polícia. </a:t>
            </a:r>
          </a:p>
        </p:txBody>
      </p:sp>
    </p:spTree>
    <p:extLst>
      <p:ext uri="{BB962C8B-B14F-4D97-AF65-F5344CB8AC3E}">
        <p14:creationId xmlns:p14="http://schemas.microsoft.com/office/powerpoint/2010/main" val="3580258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405095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suspeita mútua (...) permeia todas as relações sociais e cria uma atmosfera onipresente, mesmo fora do âmbito especial da polícia secreta, (...) torna-se um método de lidar com o vizinho que todos, voluntariamente ou não, são forçados a seguir. (...) A colaboração da população na denúncia de opositores políticos e no serviço voluntário como informantes certamente não é inédita, mas em países totalitários ela é tão bem organizada que o trabalho de especialistas é quase supérfluo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Hannah Arendt, </a:t>
            </a:r>
            <a:r>
              <a:rPr lang="pt-BR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Origens do Totalitarismo</a:t>
            </a:r>
            <a:r>
              <a:rPr lang="pt-BR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, 1951.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42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01295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Quanto à hierarquia, Hannah Arendt observou que, no Estado autoritário, fascista, há uma linha de comando definida e visível atravessando camadas de chefias intermediárias. Já na ordem totalitária, o vínculo das massas se dá mais diretamente com o chefe supremo, de forma que os níveis intermediários se diluem, com exceção daqueles diretamente instituídos por determinação pessoal do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Führer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0684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30989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Outra diferença é que, em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contraste com os nazistas e bolcheviques, que destruíram o espírito do exército subordinando-o aos comissários políticos ou a formações totalitárias de elite, os fascistas podiam usar o exército, esse instrumento de carga nacionalista tão intensa, com o qual se identificaram como se identificaram com o próprio Estado.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6797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789153"/>
            <a:ext cx="6096000" cy="55430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uso da Justiça e da polícia secreta para perseguir adversários dentro do próprio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partido e do Estado tiranizado pelo partido único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pode ser tomado como outro aspecto distintivo.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 nazismo,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polícia secreta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trabalhavam para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eliminar os possíveis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rivais do </a:t>
            </a:r>
            <a:r>
              <a:rPr lang="pt-B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Führer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mesma deformação foi observada, nos anos 20, 30 e 40, no totalitarismo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soviético.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Fascismo não chegou a esse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grau de eliminação sistemática interna.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86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70365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Mais uma distinção, esta crucial. O nazismo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implementou o Holocausto, que foi o genocídio traduzido em procedimento burocrático-administrativo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Estado.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ditadura de Mussolini, em que pese sua subserviência diante de Hitler, não aderiu a essa meta.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28784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680402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 fim, há a distinção (esta sou eu que observo) de que 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nazismo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longe na ruptura com a Igreja Católica e com o cristianismo. Para o nazismo, o Terceiro Reich era a religião. Goebbels diz isso em seus diários. O fascismo italiano não seguiu essa receita, nem de longe.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3394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3105835"/>
            <a:ext cx="55332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Filme: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Fascismo de todos os dias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Mikhail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</a:t>
            </a:r>
          </a:p>
        </p:txBody>
      </p:sp>
    </p:spTree>
    <p:extLst>
      <p:ext uri="{BB962C8B-B14F-4D97-AF65-F5344CB8AC3E}">
        <p14:creationId xmlns:p14="http://schemas.microsoft.com/office/powerpoint/2010/main" val="2586823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587806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Atenção para o título. Ele chama o nazismo de “fascismo alemão”. Será um erro de interpretação histórica? Penso que não. Há semelhanças.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Não custa registrar que Theodor Adorno, num ensaio definitivo, de 1951, “A teoria freudiana e o padrão da propaganda fascista”, também se referiu ao nazismo como “fascismo alemão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”,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1757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68490" y="162139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introdução do velho documentário fascista, dura seis minutos. Depois, começa o filme propriamente dito.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dona de casa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Antonietta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(Sofia Loren) está no batente. Passa uma camisa branca na mesa da cozinha. A agitação começa. Seu marido e seus seis filhos acordam e se paramentam, tomados por um civismo eufórico.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12670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21105" y="2951946"/>
            <a:ext cx="5902706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Passemos à abertura do capítulo V de</a:t>
            </a:r>
          </a:p>
          <a:p>
            <a:r>
              <a:rPr lang="pt-BR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fascismo de todos os dias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>
                <a:hlinkClick r:id="rId2"/>
              </a:rPr>
              <a:t>https://</a:t>
            </a:r>
            <a:r>
              <a:rPr lang="pt-BR" smtClean="0">
                <a:hlinkClick r:id="rId2"/>
              </a:rPr>
              <a:t>www.youtube.com/watch?v=7WgB2sulSuo&amp;t=1796s</a:t>
            </a:r>
            <a:r>
              <a:rPr lang="pt-BR" smtClean="0"/>
              <a:t> </a:t>
            </a:r>
          </a:p>
          <a:p>
            <a:r>
              <a:rPr lang="pt-BR" smtClean="0"/>
              <a:t>(29 minutos)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009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22839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Lugares do totalitarismo hoje.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Transparência e opacidade nos conglomerados digitais.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Trabalho escravo nas redes.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Identidades libidinais entre a dinâmica das redes – essa nova forma de gozo das sociedades de massas em tempos de bolhas – e as pregações autoritárias, intolerantes e adeptas dos discursos de ódio.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5580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69440" y="3066913"/>
            <a:ext cx="853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Fim.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6763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84478" y="115167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 lado de fora do apartamento, começa o pandemônio. Os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moradores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correm para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ver de perto Hitler e Mussolini.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escadarias se congestionam de garotos, garotas, mães e pais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família.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Vestem suas melhores roupas. Os mais moços envergam fardas, outros levam quepe e camisas pretas, os senhores vão de </a:t>
            </a:r>
            <a:r>
              <a:rPr lang="pt-BR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impermeabile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por cima do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terno.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as massas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desejantes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sequiosas, apaixonadas por seus comandantes.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134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871635"/>
            <a:ext cx="6096000" cy="55199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extravasamento sensual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 parte do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estado natural das massas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modernas.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Freud as compara à “horda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primeva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”, e afirma que “o líder da massa continua a ser o temido pai primordial”. A massa não se sente contrariada com a opressão e a repressão movida pela figura do líder. Ao contrário,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“quer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ainda ser dominada com força irrestrita, tem ânsia extrema de autoridade, ou (...) sede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submissão”.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Freud,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Psicologia das massas e análise do eu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1921. </a:t>
            </a: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6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57182" y="1874728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política fascista inclui muitas estratégias diferentes: o passado mítico, propaganda,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anti-intelectualismo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irrealidade, hierarquia, vitimização, lei e ordem, ansiedade sexual, apelos à noção de pátria e desarticulação da união e do bem-estar público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Jason Stanley,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Como funciona o fascismo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2018. </a:t>
            </a:r>
          </a:p>
        </p:txBody>
      </p:sp>
    </p:spTree>
    <p:extLst>
      <p:ext uri="{BB962C8B-B14F-4D97-AF65-F5344CB8AC3E}">
        <p14:creationId xmlns:p14="http://schemas.microsoft.com/office/powerpoint/2010/main" val="1402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guindo os passos da História: O que é o Fascism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1262062"/>
            <a:ext cx="29527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456031" y="5732059"/>
            <a:ext cx="313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L’uomo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padre,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soldato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6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21233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propaganda é a arma do negócio fascista, a voz preferencial do Estado, a fisionomia e o fundamento da verdade. O que o Estado quer banir, a propaganda antes achincalha, ofende, vilipendia. O fascismo não pensa – faz propaganda. As massas não pensam: acreditam na propaganda. A propaganda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fornece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laço libidinal que transforma os indivíduos dispersos em massas coesas.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8451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735955"/>
            <a:ext cx="60960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fim da propaganda não é a educação científica de cada um, e sim chamar a atenção da massa sobre determinados fatos, necessidades, etc.(...) Como (...) a sua finalidade (...) é a de despertar a atenção da massa e não ensinar aos cultos ou àqueles que procuram cultivar seu espírito, a sua ação deve ser cada vez mais dirigida para o sentimento e só muito condicionalmente para a chamada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razão.”</a:t>
            </a:r>
          </a:p>
          <a:p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990671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1480</Words>
  <Application>Microsoft Office PowerPoint</Application>
  <PresentationFormat>Widescreen</PresentationFormat>
  <Paragraphs>55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Tema do Office</vt:lpstr>
      <vt:lpstr>Autoritarismo, totalitarismo  e fascismo   o poder e suas modalidades de suprimir a cultura e a liberdade de opinião.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Autoritarismo, totalitarismo  e fascismo  o poder e suas modalidades de suprimir a cultura e a liberdade de opinião.</dc:title>
  <dc:creator>ECA-USP Eugênio</dc:creator>
  <cp:lastModifiedBy>ECA-USP Eugênio</cp:lastModifiedBy>
  <cp:revision>54</cp:revision>
  <dcterms:created xsi:type="dcterms:W3CDTF">2020-03-28T19:28:48Z</dcterms:created>
  <dcterms:modified xsi:type="dcterms:W3CDTF">2020-03-28T21:34:14Z</dcterms:modified>
</cp:coreProperties>
</file>