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86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53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430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44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560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225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389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55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53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380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215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5502-2426-4CB4-9777-A372030F4853}" type="datetimeFigureOut">
              <a:rPr lang="pt-BR" smtClean="0"/>
              <a:pPr/>
              <a:t>15/09/2019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29E3-7CE8-4841-AEF3-38029700AD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13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83812" y="-7026555"/>
            <a:ext cx="5926836" cy="1803340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pic>
        <p:nvPicPr>
          <p:cNvPr id="1026" name="Picture 2" descr="Resultado de imagen para comunas de santia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4" b="3979"/>
          <a:stretch/>
        </p:blipFill>
        <p:spPr bwMode="auto">
          <a:xfrm>
            <a:off x="2767624" y="40340"/>
            <a:ext cx="7398352" cy="68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2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costanera santia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299" y="94243"/>
            <a:ext cx="8938312" cy="66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7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kOlPoJKcYM0Z3M2cCoCzp_7_of7KUorai0y51XItndowTJ8cB-4YtT_DqLZwhKjyxVEcETVa8uJzgaj63lgVYxwLKfyp4BLPorSH6XUDgoLUYfZExN-Bp--lAlBHZv27Mo68SU1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371" y="-10491"/>
            <a:ext cx="7380513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257109" y="2259874"/>
            <a:ext cx="1293222" cy="4963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95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Personalizar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kkk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</dc:title>
  <dc:creator>José André Teodoro Torres</dc:creator>
  <cp:lastModifiedBy>Maite</cp:lastModifiedBy>
  <cp:revision>2</cp:revision>
  <dcterms:created xsi:type="dcterms:W3CDTF">2019-09-11T17:37:59Z</dcterms:created>
  <dcterms:modified xsi:type="dcterms:W3CDTF">2019-09-15T20:07:02Z</dcterms:modified>
</cp:coreProperties>
</file>