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ld Standard TT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ldStandardTT-bold.fntdata"/><Relationship Id="rId16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ldStandardT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0a17a73f4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0a17a73f4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0a17a73f4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0a17a73f4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0a17a73f4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0a17a73f4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0a17a73f4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0a17a73f4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0a17a73f4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0a17a73f4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c44c763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c44c763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1b8d102aa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1b8d102aa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Observações: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Um sistema não precisa apresentar todas essas características. Um carro, por exemplo, possui medidas de rendimento (quilometragem, velocidade, etc), mas um animal não.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No primeiro capítulo, o autor ressalta a importância de se tomar um certo tempo para compreender e definir. Muitas vezes, as pessoas assumem os problemas logo de início e partem para a solução. Como exemplo, o autor cita os grandes problemas mundiais: de forma geral, as pessoas nem pensam antes de dizer que a fome é um dos maiores problemas do mundo. (não que a fome não seja um grande problema, mas do ponto de vista da teorema de sistemas, seria preciso analisar diversos fatores antes de se chegar à conclusão de que a fome é o problema a ser resolvido)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Para explicar a contradição da eficiência, o autor dá o exemplo de um aeroporto. Em um aeroporto com apenas uma pista, se os aviões chegam com exatamente 1 minuto de intervalo e demoram exatamente 1 minuto para aterrissar e deixar a pista livre, o sistema é eficiente. Entretanto, se os aviões chegam com 1 minuto de intervalo em média e se demoram em média 1 minuto para deixar a pista livre, a fila de espera da pista tenderá ao infinito. Logo, o ideal seria a adição de uma nova pista, mesmo que ela fique ociosa na maior parte do tempo (o que contraria a ideia clássica de eficiência - de não desperdiçar nenhum recurso).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0a17a73f4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0a17a73f4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c3854b5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c3854b5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unicamp.br/fea/ortega/temas530/melissa.htm" TargetMode="External"/><Relationship Id="rId4" Type="http://schemas.openxmlformats.org/officeDocument/2006/relationships/hyperlink" Target="https://www.youtube.com/watch?v=Z9bEvdEdWJ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96600" y="1893300"/>
            <a:ext cx="82347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800">
                <a:solidFill>
                  <a:schemeClr val="lt2"/>
                </a:solidFill>
              </a:rPr>
              <a:t>Teoria dos sistemas em projetos e gestão</a:t>
            </a:r>
            <a:endParaRPr b="1" sz="2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59975" y="2813450"/>
            <a:ext cx="8148000" cy="16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EFEFEF"/>
                </a:solidFill>
              </a:rPr>
              <a:t>PRO 3330 – Engenharia e Sociedade </a:t>
            </a:r>
            <a:endParaRPr b="1"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EFEFEF"/>
                </a:solidFill>
              </a:rPr>
              <a:t>Aula 8 - 15/10/2020</a:t>
            </a:r>
            <a:endParaRPr b="1" sz="16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>
                <a:solidFill>
                  <a:srgbClr val="EFEFEF"/>
                </a:solidFill>
              </a:rPr>
              <a:t>Prof.: Laerte Idal Sznelwar     Monitor: Tiago Sigahi</a:t>
            </a:r>
            <a:endParaRPr sz="14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0875" y="201100"/>
            <a:ext cx="1241124" cy="141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/>
          <p:nvPr/>
        </p:nvCxnSpPr>
        <p:spPr>
          <a:xfrm>
            <a:off x="557725" y="2652300"/>
            <a:ext cx="6296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>
            <a:off x="557725" y="2739025"/>
            <a:ext cx="6308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Bibliográficas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736600" marR="139700" rtl="0" algn="l"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400"/>
              <a:buFont typeface="Old Standard TT"/>
              <a:buChar char="●"/>
            </a:pPr>
            <a:r>
              <a:rPr lang="pt-BR" sz="1400">
                <a:solidFill>
                  <a:srgbClr val="343A40"/>
                </a:solidFill>
              </a:rPr>
              <a:t>BERTALANFFY, L. v. Teoria Geral dos Sistemas: fundamentos, desenvolvimento e aplicações. Petrópolis: Vozes, 2015. [</a:t>
            </a:r>
            <a:r>
              <a:rPr i="1" lang="pt-BR" sz="1400">
                <a:solidFill>
                  <a:srgbClr val="343A40"/>
                </a:solidFill>
              </a:rPr>
              <a:t>Cap. 1</a:t>
            </a:r>
            <a:r>
              <a:rPr lang="pt-BR" sz="1400">
                <a:solidFill>
                  <a:srgbClr val="343A40"/>
                </a:solidFill>
              </a:rPr>
              <a:t>].</a:t>
            </a:r>
            <a:endParaRPr sz="1400">
              <a:solidFill>
                <a:srgbClr val="343A40"/>
              </a:solidFill>
            </a:endParaRPr>
          </a:p>
          <a:p>
            <a:pPr indent="-317500" lvl="0" marL="736600" marR="139700" rtl="0" algn="l"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400"/>
              <a:buFont typeface="Old Standard TT"/>
              <a:buChar char="●"/>
            </a:pPr>
            <a:r>
              <a:rPr lang="pt-BR" sz="1400">
                <a:solidFill>
                  <a:srgbClr val="343A40"/>
                </a:solidFill>
              </a:rPr>
              <a:t>CHURCHMAN, W. Introdução à teoria dos sistemas. Petrópolis: Vozes, 1972.</a:t>
            </a:r>
            <a:endParaRPr sz="1400">
              <a:solidFill>
                <a:srgbClr val="343A40"/>
              </a:solidFill>
            </a:endParaRPr>
          </a:p>
          <a:p>
            <a:pPr indent="-317500" lvl="0" marL="736600" marR="139700" rtl="0" algn="l"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400"/>
              <a:buFont typeface="Old Standard TT"/>
              <a:buChar char="●"/>
            </a:pPr>
            <a:r>
              <a:rPr lang="pt-BR" sz="1400">
                <a:solidFill>
                  <a:srgbClr val="343A40"/>
                </a:solidFill>
              </a:rPr>
              <a:t>Teoria Geral dos Sistemas. Disponível em: </a:t>
            </a:r>
            <a:r>
              <a:rPr lang="pt-BR" sz="14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https://www.unicamp.br/fea/ortega/temas530/melissa.htm</a:t>
            </a:r>
            <a:r>
              <a:rPr lang="pt-BR" sz="1400">
                <a:solidFill>
                  <a:srgbClr val="000000"/>
                </a:solidFill>
              </a:rPr>
              <a:t>. Acesso</a:t>
            </a:r>
            <a:r>
              <a:rPr lang="pt-BR" sz="1400">
                <a:solidFill>
                  <a:srgbClr val="343A40"/>
                </a:solidFill>
              </a:rPr>
              <a:t> em: 13/10/2020</a:t>
            </a:r>
            <a:endParaRPr sz="1400">
              <a:solidFill>
                <a:srgbClr val="343A40"/>
              </a:solidFill>
            </a:endParaRPr>
          </a:p>
          <a:p>
            <a:pPr indent="-317500" lvl="0" marL="736600" marR="139700" rtl="0" algn="l">
              <a:spcBef>
                <a:spcPts val="0"/>
              </a:spcBef>
              <a:spcAft>
                <a:spcPts val="0"/>
              </a:spcAft>
              <a:buClr>
                <a:srgbClr val="343A40"/>
              </a:buClr>
              <a:buSzPts val="1400"/>
              <a:buFont typeface="Roboto"/>
              <a:buChar char="●"/>
            </a:pPr>
            <a:r>
              <a:rPr lang="pt-BR" sz="1400">
                <a:solidFill>
                  <a:srgbClr val="343A40"/>
                </a:solidFill>
              </a:rPr>
              <a:t>Ep: Teoria geral dos sistemas. Disponível em: </a:t>
            </a:r>
            <a:r>
              <a:rPr lang="pt-BR" sz="140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https://www.youtube.com/watch?v=Z9bEvdEdWJo</a:t>
            </a:r>
            <a:r>
              <a:rPr lang="pt-BR" sz="1400">
                <a:solidFill>
                  <a:srgbClr val="343A40"/>
                </a:solidFill>
              </a:rPr>
              <a:t>. Acesso em: 12/10/2020</a:t>
            </a:r>
            <a:endParaRPr sz="1400">
              <a:solidFill>
                <a:srgbClr val="343A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GRUPO D: 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058225"/>
            <a:ext cx="8520600" cy="3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000000"/>
                </a:solidFill>
              </a:rPr>
              <a:t>André Fontanez Bravo - 11260593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000000"/>
                </a:solidFill>
              </a:rPr>
              <a:t>Felipe de Camargo Dias Vieira - 11804247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Gustavo Allegrini Kairalla  - 11803740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000000"/>
                </a:solidFill>
              </a:rPr>
              <a:t>Isabella Aparecida Messias - 11804118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000000"/>
                </a:solidFill>
              </a:rPr>
              <a:t>Joseh Benjamin de Souza Machado Gonçalves - 11803761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000000"/>
                </a:solidFill>
              </a:rPr>
              <a:t>João Lucas Paro Silva- 11803823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000000"/>
                </a:solidFill>
              </a:rPr>
              <a:t>Kimberly Tenan Ribeiro - 11804185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000000"/>
                </a:solidFill>
              </a:rPr>
              <a:t>Nivaldo Mendonça Júnior - 11803980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INTEGRANTES APRESENTANDO:</a:t>
            </a:r>
            <a:endParaRPr b="1"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Eduardo Thomaz do Amaral Mangini - 11803695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Gabriel Luc Cruvinel Pin - </a:t>
            </a:r>
            <a:r>
              <a:rPr lang="pt-BR" sz="1600">
                <a:solidFill>
                  <a:srgbClr val="202124"/>
                </a:solidFill>
                <a:highlight>
                  <a:srgbClr val="FFFFFF"/>
                </a:highlight>
              </a:rPr>
              <a:t>11803757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Renato Gottardi Aguiar Ferreira - 11803973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1898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/>
              <a:t>História da Teoria dos Sistemas</a:t>
            </a:r>
            <a:endParaRPr u="sng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803075"/>
            <a:ext cx="8520600" cy="4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ideia de “teoria geral dos sistemas” foi introduzida por Ludwig von Bertalanffy, porém, houve conceitos preliminares de “sistema” em áreas da ciência, como biologia e psicologia;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Lotka e Kohler foram cientistas que influenciaram nessa teoria</a:t>
            </a:r>
            <a:r>
              <a:rPr lang="pt-BR"/>
              <a:t>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Durante sua formulação, foi difícil encontrar uma teoria científica de sistema que abrangesse todas as ciências especiais;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Em 1954, foi criado pela Associação Americana para Progresso da Ciência o projeto de uma Sociedade da Teoria Geral dos Sistemas;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Rumo da teoria dos sistemas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teoria dos sistemas abrange um certo número de enfoques diferentes quanto ao estilo e às finalidades;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progresso da ciência mostrou que essas teorias têm grande sucesso em um amplo domínio de fenômenos;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Desde a teoria “clássica”, utilizada na matemática, o conceito de sistema se desenvolveu até em áreas mais complexas como a informática e computação, onde sistemas são criados para realizar transferências de dados e automações, mostrando-se um avanço expressivo da teoria geral de sistemas nos dias atuais.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532950" y="520550"/>
            <a:ext cx="73371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Old Standard TT"/>
                <a:ea typeface="Old Standard TT"/>
                <a:cs typeface="Old Standard TT"/>
                <a:sym typeface="Old Standard TT"/>
              </a:rPr>
              <a:t>Teoria Geral dos Sistemas</a:t>
            </a:r>
            <a:endParaRPr sz="3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950" y="1848725"/>
            <a:ext cx="3294049" cy="19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0" l="0" r="0" t="12633"/>
          <a:stretch/>
        </p:blipFill>
        <p:spPr>
          <a:xfrm>
            <a:off x="378825" y="1404550"/>
            <a:ext cx="4913400" cy="32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1898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/>
              <a:t>Ideia Geral</a:t>
            </a:r>
            <a:endParaRPr u="sng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803075"/>
            <a:ext cx="8520600" cy="4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concepção de engenharia de sistemas inicialmente concebida no texto é de um campo estudo de utopistas, por outro lado, ressalta-se sua importância no campo de todas as ciências, por sua visão do todo e não de casos isolados.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Também é ressaltada a concepção da inevitabilidade dos sistemas (forças históricas), em que as pessoas pouco conseguem mudar esses conjuntos.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Apesar de ser interessante formular uma teoria sobre um sistema como um todo para depois partir para casos particulares, é difícil fazer essa análise.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Os sistemas são essencialmente modelos de organizações de informações de forma a permitir a compreensão do todo.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Churchman - Introdução à teoria dos sistemas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“Sistema é um conjunto de partes coordenadas para realizar um conjunto de finalidades”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Possui objetivo, ambiente, recursos, componentes, medidas de rendimento e administração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Ressalta a importância de se definir o problema a ser desenvolvido antes de se pensar o sistema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ideia de eficiência se baseia no “melhor modo” de se realizar uma tarefa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Nem sempre o “melhor modo” é o “modo ótimo”, certas reduções de custo podem levar a um aumento do custo total do sistema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265500" y="1567500"/>
            <a:ext cx="4045200" cy="20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000000"/>
                </a:solidFill>
              </a:rPr>
              <a:t>Objetivo: analisar a natureza dos sistemas e a interrelação entre suas partes, assim como a interrelação entre eles em diferentes espaços, e ainda, as suas leis fundamentais.</a:t>
            </a:r>
            <a:endParaRPr sz="4600">
              <a:solidFill>
                <a:srgbClr val="000000"/>
              </a:solidFill>
            </a:endParaRPr>
          </a:p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accent4"/>
                </a:solidFill>
              </a:rPr>
              <a:t>- Um sistema é formado de componentes ou elementos. Quando existe apenas um componente individual ele é chamado de elemento único, quando estes elementos únicos se interrelacionam, eles são chamados de componentes, e quando estes componentes se interrelacionam com elementos únicos, eles são chamados de componentes gerais. </a:t>
            </a:r>
            <a:endParaRPr sz="1300">
              <a:solidFill>
                <a:schemeClr val="accent4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accent4"/>
                </a:solidFill>
              </a:rPr>
              <a:t>-   Um sistema não vive isolado, ele é sempre parte de um todo. Ele é geral para as partes que o compõe e é parte da composição de outro sistema mais geral de um todo.</a:t>
            </a:r>
            <a:endParaRPr sz="20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Discussões 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69595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500"/>
              <a:t>Qual a importância de um enfoque sistêmico para a engenharia?</a:t>
            </a:r>
            <a:endParaRPr b="1" sz="1500"/>
          </a:p>
          <a:p>
            <a:pPr indent="0" lvl="0" marL="2286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Eficiência em questões financeiras, qualitativas e temporais, 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ou seja, um sistema auxilia o engenheiro a efetivar seus trabalhos.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-Sistemas industriais fordistas/tayloristas → enraizados, poucas alterações ao longo dos anos → 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pessoas pararam de questioná-los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-Se alterou na década de 80, com o método chamado de toyotismo 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empresas ocidentais perceberam que precisavam tentar melhorar seus métodos constantemente </a:t>
            </a:r>
            <a:endParaRPr b="1" sz="1500"/>
          </a:p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721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500"/>
              <a:t>O engenheiro de produção é um engenheiro de sistemas?</a:t>
            </a:r>
            <a:endParaRPr b="1" sz="1500"/>
          </a:p>
          <a:p>
            <a:pPr indent="0" lvl="0" marL="2286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-Organiza um processo  produtivo, garante sua eficiência e sua continuidade da forma mais vantajosa possível, a profissão tem forte relação com sistemas.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-Tem a função de gerar sistemas de produção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-Grande responsável por modificar as estruturas organizacionais da sociedade.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- T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êm papel essencial na gestão e administração de uma sociedade, de um conjunto industrial ou de um conjunto de pessoas.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