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BBF0C-255C-43B5-A8FC-DDA059B2FBA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13C6C-CA27-45E5-AE4C-D11BCF1A8E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30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59748" name="Espaço Reservado para Número de Slid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F59EBD-B2F0-496D-8C81-08712E028363}" type="slidenum">
              <a:rPr lang="pt-BR" altLang="pt-BR" sz="130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21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25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76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26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10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32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0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79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85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98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36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3F8A7-9609-4FA2-828D-4A9252A8A8C1}" type="datetimeFigureOut">
              <a:rPr lang="pt-BR" smtClean="0"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63915-3A86-4E26-9A42-3BC6AF6FC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70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Plano de Aulas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4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812925" y="1196752"/>
            <a:ext cx="8642350" cy="4495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BR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Aulas Convencionais</a:t>
            </a:r>
          </a:p>
          <a:p>
            <a:pPr lvl="1" eaLnBrk="1" hangingPunct="1">
              <a:defRPr/>
            </a:pPr>
            <a:r>
              <a:rPr lang="pt-B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Módulo 1 (~ </a:t>
            </a:r>
            <a:r>
              <a:rPr lang="pt-B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1h) </a:t>
            </a:r>
            <a:endParaRPr lang="pt-BR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lvl="2">
              <a:defRPr/>
            </a:pPr>
            <a:r>
              <a:rPr lang="pt-B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Aulas </a:t>
            </a:r>
            <a:r>
              <a:rPr lang="pt-B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Expositivas (Participativas)</a:t>
            </a:r>
            <a:endParaRPr lang="pt-BR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lvl="3">
              <a:defRPr/>
            </a:pPr>
            <a:r>
              <a:rPr lang="pt-B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das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13h45min 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até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14h45min</a:t>
            </a:r>
          </a:p>
          <a:p>
            <a:pPr lvl="1" eaLnBrk="1" hangingPunct="1">
              <a:defRPr/>
            </a:pPr>
            <a:r>
              <a:rPr lang="pt-B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Módulo 2 (~ 1h) </a:t>
            </a:r>
          </a:p>
          <a:p>
            <a:pPr lvl="2">
              <a:defRPr/>
            </a:pPr>
            <a:r>
              <a:rPr lang="pt-B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Exemplos </a:t>
            </a:r>
            <a:r>
              <a:rPr lang="pt-B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de </a:t>
            </a:r>
            <a:r>
              <a:rPr lang="pt-B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Aplicações / Apresentações </a:t>
            </a:r>
            <a:endParaRPr lang="pt-BR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lvl="3">
              <a:defRPr/>
            </a:pPr>
            <a:r>
              <a:rPr lang="pt-BR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das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14h45min 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até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15h45min</a:t>
            </a:r>
            <a:endParaRPr lang="pt-BR" sz="24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pt-B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Intervalo para </a:t>
            </a:r>
            <a:r>
              <a:rPr lang="pt-B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Café </a:t>
            </a:r>
            <a:r>
              <a:rPr lang="pt-BR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(~ 30min</a:t>
            </a:r>
            <a:r>
              <a:rPr lang="pt-B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)</a:t>
            </a:r>
          </a:p>
          <a:p>
            <a:pPr lvl="3">
              <a:defRPr/>
            </a:pP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das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15h45min 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até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16h15min </a:t>
            </a:r>
            <a:endParaRPr lang="pt-BR" sz="24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pt-B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Módulo 3 </a:t>
            </a:r>
            <a:r>
              <a:rPr lang="pt-B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(~ </a:t>
            </a:r>
            <a:r>
              <a:rPr lang="pt-B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1h15min)</a:t>
            </a:r>
            <a:endParaRPr lang="pt-BR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lvl="2">
              <a:defRPr/>
            </a:pPr>
            <a:r>
              <a:rPr lang="pt-B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pt-B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Aulas Práticas c/ Roteiros de Laboratórios de ITS</a:t>
            </a:r>
          </a:p>
          <a:p>
            <a:pPr lvl="4">
              <a:defRPr/>
            </a:pP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das </a:t>
            </a:r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16h15min 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até 17h30min </a:t>
            </a: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3048000" y="1295400"/>
            <a:ext cx="6172200" cy="0"/>
          </a:xfrm>
          <a:prstGeom prst="line">
            <a:avLst/>
          </a:prstGeom>
          <a:noFill/>
          <a:ln w="38100">
            <a:pattFill prst="pct50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1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Plano de Aulas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Aulas</dc:title>
  <dc:creator>User</dc:creator>
  <cp:lastModifiedBy>User</cp:lastModifiedBy>
  <cp:revision>2</cp:revision>
  <dcterms:created xsi:type="dcterms:W3CDTF">2017-09-18T18:04:26Z</dcterms:created>
  <dcterms:modified xsi:type="dcterms:W3CDTF">2017-09-18T18:07:39Z</dcterms:modified>
</cp:coreProperties>
</file>