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1118C-2BE3-4389-ADD1-2EB468949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897D77-1E6A-4B1A-B142-E2FF53B40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24C300-F0E7-433C-B9C0-9297FF00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75D668-381C-41CC-8CB7-040FB5E5D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FF3776-AC31-4A67-B34D-46D22B6F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0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A2510-C976-4CF4-B06A-B7C37E1D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5ADC3-5FC0-4532-97F8-ED28F3619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E88466-D4B5-443F-8E6D-35BB94AE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20ACF3-769D-4FDB-9AF0-3D1BB9B2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323DA-E1BD-49C4-A0C9-37FE9F32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8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06418E-4279-4E52-884D-8D2C2B994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DCC5B9-55EC-473E-9364-F0506842F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33E9B5-C225-455D-B4C8-886CD2D7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A1C885-3132-470E-98B7-0A41D0EB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F29D22-AF33-42A4-94FE-E7D5D09D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63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24768-AE4E-4971-9528-FE48F1FB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A4840A-3691-4BCC-BF57-F25C1D36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41F1B0-7983-43B2-856E-8EC3BDDD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B1C19A-146F-4082-8C80-07EC906F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50499A-4D4F-40C3-BBC3-7E16DB84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24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86A9A-5A6C-4C10-8B00-14F651B84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E83977-7358-4AF7-89A3-4315588E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9E1969-05BE-4F0E-9563-F009C14B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C9AB23-9CE0-4BAE-A352-49D67E11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D5DAF2-C8D9-45CB-ADF2-9BDFDD21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26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01960-2048-4C6B-ABF4-ACC11B2B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006CBC-3F3F-42C8-97F7-4F84F8F87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48AB05-DB96-44C0-A408-C2DEB7283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863621-D206-46FF-B76F-76D77A54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2404A5-3765-410D-9407-4E5F1039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D43F10-F9C9-4792-93A9-56F1852C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32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35C9AD-DC6F-42DA-A52D-418EC69A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AD7780-0AA7-47C1-9907-BB92D2AF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02AA59-1143-4A8A-B43C-2BC0EE072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CCB287E-D1A2-4011-A9F6-851EA5CAC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B154B4C-C73F-41F1-9BFB-B6C292406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9D0189D-4B9D-43EA-9DB5-3CC06D12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414EC4-FCC0-426F-A26D-38E60184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4A8AFF7-30D4-4E39-8164-BCDE3949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78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8F09C-A593-484F-AEA2-C1D396D9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94B6D4-05B7-42F0-B9D3-19384128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94F1BEB-F67B-4F6F-8A83-BCF704D4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BEA6B48-52C0-4138-BE3E-01226BF0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90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23A0D8C-06D4-43EF-8819-74A77098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98B3B7-7B4F-4B1C-ABE7-B31C776E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85EB31-64E4-499F-BF57-FF30E1B7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D5942-25A8-469F-AE58-DE7B86930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D8F97A-B408-436F-B83B-BE0F7F8EF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C33713-5F1C-4778-82EF-F5E1863C5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529CE5-B48B-4778-9CF3-6592C3BB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DC60D2-AC4F-4B06-8B37-FB117A87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C11EE0-7390-4E96-931B-7F07FFD5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05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F5D38-B254-40B9-882B-5B49F3B67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6F3E9F6-82D4-4004-8E48-377B78399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FA19A4-1357-4BDD-A810-601CDC9FD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BDF43-7F60-4FB5-8FCB-55D3E1E4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237039-E406-4871-90F9-BEB51CB6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E0647B-75F9-4958-808F-078E799C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40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FBE2E58-67E6-468D-90E1-B3236F97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5CB2DE-D480-4D26-BF0A-F7233267E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71719C-FE32-4038-B2A3-D7D0FADE3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78F6-A0FA-4D47-84F6-430C03135130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C87CA5-C35F-4378-B3B8-D8EB33BC3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821421-37D3-4AE8-95ED-0F7A549AD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0E58B-A1B7-4782-A9EC-510169AB7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39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c&#237;pio.ef.gov.br/" TargetMode="External"/><Relationship Id="rId2" Type="http://schemas.openxmlformats.org/officeDocument/2006/relationships/hyperlink" Target="https://pt.wikipedia.org/wiki/Lista_de_munic&#237;pios_do_Bras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0D7463AB-0D72-4F7D-9E2B-414EE75C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Atividade de avaliação heurística</a:t>
            </a:r>
          </a:p>
        </p:txBody>
      </p:sp>
    </p:spTree>
    <p:extLst>
      <p:ext uri="{BB962C8B-B14F-4D97-AF65-F5344CB8AC3E}">
        <p14:creationId xmlns:p14="http://schemas.microsoft.com/office/powerpoint/2010/main" val="56563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F1427-978F-43F5-9B9A-8EB85510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C3BD90-7D35-4ED3-806F-3550ED29B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Reunir grupos de 5 alunos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Escolher um município brasileiro de qualquer estado (de preferência um município pequeno – evite capitais). Use </a:t>
            </a:r>
            <a:r>
              <a:rPr lang="pt-BR" dirty="0">
                <a:hlinkClick r:id="rId2"/>
              </a:rPr>
              <a:t>https://pt.wikipedia.org/wiki/</a:t>
            </a:r>
            <a:r>
              <a:rPr lang="pt-BR" dirty="0" err="1">
                <a:hlinkClick r:id="rId2"/>
              </a:rPr>
              <a:t>Lista_de_municípios_do_Brasil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Acessar o site do município com </a:t>
            </a:r>
            <a:r>
              <a:rPr lang="pt-BR" dirty="0">
                <a:hlinkClick r:id="rId3"/>
              </a:rPr>
              <a:t>www.município.EF.gov.br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Realizar avaliação heurística do website, nas tarefas propostas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Entregar relatório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Discutir achados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808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54E7E-4561-46B5-8925-D42C822F2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CB7493-41CB-4085-BD88-CE122CD33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Obter o salário de um professor do município</a:t>
            </a:r>
          </a:p>
          <a:p>
            <a:r>
              <a:rPr lang="pt-BR" dirty="0"/>
              <a:t>Emitir 2ª via de parcela de IPTU</a:t>
            </a:r>
          </a:p>
          <a:p>
            <a:r>
              <a:rPr lang="pt-BR" dirty="0"/>
              <a:t>Encontrar posto de saúde mais próximo de uma dada localidade</a:t>
            </a:r>
          </a:p>
          <a:p>
            <a:r>
              <a:rPr lang="pt-BR" dirty="0"/>
              <a:t>Encontrar linhas de ônibus municipais</a:t>
            </a:r>
          </a:p>
          <a:p>
            <a:r>
              <a:rPr lang="pt-BR" dirty="0"/>
              <a:t>Obter endereço dos hotéis do município</a:t>
            </a:r>
          </a:p>
          <a:p>
            <a:r>
              <a:rPr lang="pt-BR" dirty="0"/>
              <a:t>Obter o valor do contrato mais recente firmado pela prefeitura</a:t>
            </a:r>
          </a:p>
        </p:txBody>
      </p:sp>
    </p:spTree>
    <p:extLst>
      <p:ext uri="{BB962C8B-B14F-4D97-AF65-F5344CB8AC3E}">
        <p14:creationId xmlns:p14="http://schemas.microsoft.com/office/powerpoint/2010/main" val="416169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8334C-24C5-4418-8E1E-57830698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do relatório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8D28BFB-0244-4625-ABFE-A7A8F6B9D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2130591"/>
            <a:ext cx="6879102" cy="3867606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B48DDE7D-B236-4F41-9A1C-26D1FC703C7A}"/>
              </a:ext>
            </a:extLst>
          </p:cNvPr>
          <p:cNvSpPr/>
          <p:nvPr/>
        </p:nvSpPr>
        <p:spPr>
          <a:xfrm>
            <a:off x="2611494" y="3429000"/>
            <a:ext cx="1336430" cy="763172"/>
          </a:xfrm>
          <a:prstGeom prst="ellipse">
            <a:avLst/>
          </a:prstGeom>
          <a:solidFill>
            <a:schemeClr val="bg1">
              <a:lumMod val="75000"/>
              <a:alpha val="2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: Linha Dobrada 9">
            <a:extLst>
              <a:ext uri="{FF2B5EF4-FFF2-40B4-BE49-F238E27FC236}">
                <a16:creationId xmlns:a16="http://schemas.microsoft.com/office/drawing/2014/main" id="{71DA063D-05F3-4A7A-8265-7B6D90E94577}"/>
              </a:ext>
            </a:extLst>
          </p:cNvPr>
          <p:cNvSpPr/>
          <p:nvPr/>
        </p:nvSpPr>
        <p:spPr>
          <a:xfrm>
            <a:off x="7990449" y="1814732"/>
            <a:ext cx="534572" cy="66755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1196"/>
              <a:gd name="adj6" fmla="val -740186"/>
            </a:avLst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61072EA-D275-4BCD-8E5E-5C9D0EA9ACA6}"/>
              </a:ext>
            </a:extLst>
          </p:cNvPr>
          <p:cNvSpPr txBox="1"/>
          <p:nvPr/>
        </p:nvSpPr>
        <p:spPr>
          <a:xfrm>
            <a:off x="8820442" y="2910232"/>
            <a:ext cx="30960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Problema encontrado</a:t>
            </a:r>
          </a:p>
          <a:p>
            <a:r>
              <a:rPr lang="pt-BR" dirty="0" err="1"/>
              <a:t>Bla</a:t>
            </a:r>
            <a:endParaRPr lang="pt-BR" dirty="0"/>
          </a:p>
          <a:p>
            <a:endParaRPr lang="pt-BR" dirty="0"/>
          </a:p>
          <a:p>
            <a:r>
              <a:rPr lang="pt-BR" dirty="0"/>
              <a:t>Heurística violada:</a:t>
            </a:r>
          </a:p>
          <a:p>
            <a:r>
              <a:rPr lang="pt-BR" dirty="0"/>
              <a:t>Ajuda e documentação</a:t>
            </a:r>
          </a:p>
          <a:p>
            <a:endParaRPr lang="pt-BR" dirty="0"/>
          </a:p>
          <a:p>
            <a:r>
              <a:rPr lang="pt-BR" dirty="0"/>
              <a:t>Severidade:</a:t>
            </a:r>
          </a:p>
          <a:p>
            <a:r>
              <a:rPr lang="pt-BR" dirty="0"/>
              <a:t>Barreira</a:t>
            </a:r>
          </a:p>
        </p:txBody>
      </p:sp>
    </p:spTree>
    <p:extLst>
      <p:ext uri="{BB962C8B-B14F-4D97-AF65-F5344CB8AC3E}">
        <p14:creationId xmlns:p14="http://schemas.microsoft.com/office/powerpoint/2010/main" val="2715700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Atividade de avaliação heurística</vt:lpstr>
      <vt:lpstr>Roteiro</vt:lpstr>
      <vt:lpstr>Tarefas</vt:lpstr>
      <vt:lpstr>Apresentação do relatório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de avaliação heurística</dc:title>
  <dc:creator>Lucia Filgueiras</dc:creator>
  <cp:lastModifiedBy>Lucia Filgueiras</cp:lastModifiedBy>
  <cp:revision>3</cp:revision>
  <dcterms:created xsi:type="dcterms:W3CDTF">2019-05-07T17:05:05Z</dcterms:created>
  <dcterms:modified xsi:type="dcterms:W3CDTF">2019-05-07T17:15:12Z</dcterms:modified>
</cp:coreProperties>
</file>