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3348A-56B5-042D-202E-DB2BBF342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26C50D-18A0-2A05-5B36-4AD2CE54A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938CE3-5EA2-F440-F4C8-231A25A9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63A-814C-4B53-BDC8-3BD24B860DFD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E8B284-3317-19A3-34E7-017B564C1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CADDA6-F7FB-F0B5-0F7B-B4547822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987-0EBE-4C5D-9BA6-DDC66EC5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45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1302F-BEC9-C23C-5BDE-63CDBE8A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7BCCF4-BD0B-A861-9DE4-B07D52660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17B1C7-DD17-0DB1-DC41-81E4AF65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63A-814C-4B53-BDC8-3BD24B860DFD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0711B6-C8C6-394E-6C3E-AAC5F368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25648C-84D8-2643-F77D-B374D405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987-0EBE-4C5D-9BA6-DDC66EC5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64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843E36-9A17-7233-5566-D459B164E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2B3BDC-3000-6AFB-D7CF-7239454A5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CFCF31-110C-D5C9-9BEC-E6777919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63A-814C-4B53-BDC8-3BD24B860DFD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CF8B44-9653-D3C6-D31C-D43D8A8B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FA72F8-0F88-81B1-5176-383DCF13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987-0EBE-4C5D-9BA6-DDC66EC5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35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0267D-41F2-942A-080A-F37D2822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637B44-0459-750E-BB97-2D3F64AB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11F65C-92A8-5411-A99E-4787B8F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63A-814C-4B53-BDC8-3BD24B860DFD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A7AD92-F9A7-C2CB-E2A7-43B0BDBD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FFBFF1-E0BB-E410-3A9E-B9E5012F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987-0EBE-4C5D-9BA6-DDC66EC5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59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4DB99-7E62-9690-E94B-EE943FFC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54C1E8-AC82-4FDB-764C-C4B4349F8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536304-60DC-3059-0FE2-8A29924B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63A-814C-4B53-BDC8-3BD24B860DFD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A3A127-CFE2-5F6B-57CD-5E5B4821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370217-6DC0-BF44-AB58-B876EC8B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987-0EBE-4C5D-9BA6-DDC66EC5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194E2-45FF-2394-2A59-161B18E4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5C4858-ABA8-34EB-F1AF-CA54DD525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A92CDD-45EA-6566-431D-16E68EF90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B79703-D004-C8A0-A3A3-BE9CA4BC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63A-814C-4B53-BDC8-3BD24B860DFD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BC0DA8-9018-3F2E-12F3-3CDE2182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5488FE-B697-F274-84FB-054B0D05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987-0EBE-4C5D-9BA6-DDC66EC5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77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BE4F7-154D-1C7E-68E4-D76C6AB8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58830E-5DC8-C83D-E24F-31EBE527B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67714C-6016-E018-0D04-501FFC605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E7DF34B-3785-987A-73AB-F8AADDA40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2D0FFD1-A966-5F8E-B8B3-E9E744363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3F402F4-CB2C-AC5C-27E1-F7CBC304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63A-814C-4B53-BDC8-3BD24B860DFD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E6CE84-2869-ED3A-F04B-B246DD8F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D5143A9-3457-6C04-6073-E8ED29E2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987-0EBE-4C5D-9BA6-DDC66EC5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12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955BE-67C7-55E3-A064-6EA9B784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0DDD174-1782-21B4-2E95-6D7207B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63A-814C-4B53-BDC8-3BD24B860DFD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F239A59-3D16-337F-3D6A-90F89678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369F93-8B66-43D8-A723-C2516638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987-0EBE-4C5D-9BA6-DDC66EC5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02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39F8E5-5810-B34B-6B5D-AB95A920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63A-814C-4B53-BDC8-3BD24B860DFD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0F87CCF-9117-1D77-4399-D268FF79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EBD5D6-534F-9147-3955-F4AA5647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987-0EBE-4C5D-9BA6-DDC66EC5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66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E63D8-04AE-A6CB-855B-0D9EA313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BB7803-84CD-2AA6-1EF9-9489F4777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388E5A-1D99-40BD-5BD9-3AE03599C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C2FF43-9854-4850-746B-7987EFE4A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63A-814C-4B53-BDC8-3BD24B860DFD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02D883-3B9E-5565-A0DF-DCC8EC5C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4EC4EB-37C5-20E7-7BB2-C247B20A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987-0EBE-4C5D-9BA6-DDC66EC5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53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8EA00-5354-456E-3FFE-AC0C3A9C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C99CB26-566D-40FD-DEA8-B321080EA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9E58BC-A958-2F85-07A4-178DDB6D4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9795A9-4433-A84B-3B7A-ED40520E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63A-814C-4B53-BDC8-3BD24B860DFD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A2C22A-1FF3-E14D-20D4-FE54DDD9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36B1EF-C33B-2292-482A-0A0DFA3A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3987-0EBE-4C5D-9BA6-DDC66EC5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85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53A38BA-DD86-DFBF-93BC-A0765022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168526-BF41-EAFB-5634-E7E79967F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D65B5-AFAF-AE65-FA12-E475BFE98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4863A-814C-4B53-BDC8-3BD24B860DFD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106ECE-0426-8B44-A12F-3BE13C2FC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14D218-70E1-4645-3BD1-1C521C360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3987-0EBE-4C5D-9BA6-DDC66EC52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0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6C27A-96B3-2B15-0E40-A03D33E7A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405" y="469220"/>
            <a:ext cx="9945189" cy="828357"/>
          </a:xfrm>
        </p:spPr>
        <p:txBody>
          <a:bodyPr>
            <a:normAutofit fontScale="90000"/>
          </a:bodyPr>
          <a:lstStyle/>
          <a:p>
            <a:r>
              <a:rPr lang="pt-BR" sz="6000" dirty="0"/>
              <a:t>https://www.tableau.com/pt-br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BE19F0-483B-14B0-8720-55FEC7E15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4" y="1582822"/>
            <a:ext cx="8543925" cy="48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78708-992F-B2CA-D47C-A83EEED6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https://www.tableau.com/pt-br/products/trial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6B63241-229E-6B6D-D3FD-346F9DCCE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432321"/>
            <a:ext cx="8460318" cy="4758929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F537A9D-83F8-2C18-9616-7EF39736560A}"/>
              </a:ext>
            </a:extLst>
          </p:cNvPr>
          <p:cNvCxnSpPr>
            <a:cxnSpLocks/>
          </p:cNvCxnSpPr>
          <p:nvPr/>
        </p:nvCxnSpPr>
        <p:spPr>
          <a:xfrm>
            <a:off x="2891246" y="3703430"/>
            <a:ext cx="670560" cy="4766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67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5706B-92E4-9087-34CA-EDB30318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6EC498-120D-ABCF-1CF5-7145EBC9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889397"/>
            <a:ext cx="9029700" cy="5079206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67300333-0638-7583-9157-9FBF4ABDDBE5}"/>
              </a:ext>
            </a:extLst>
          </p:cNvPr>
          <p:cNvCxnSpPr>
            <a:cxnSpLocks/>
          </p:cNvCxnSpPr>
          <p:nvPr/>
        </p:nvCxnSpPr>
        <p:spPr>
          <a:xfrm>
            <a:off x="5215346" y="4779755"/>
            <a:ext cx="670560" cy="4766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5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A4E0A3-9CC0-A861-29AC-C63A04DF6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46" y="494407"/>
            <a:ext cx="10434108" cy="58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0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https://www.tableau.com/pt-br</vt:lpstr>
      <vt:lpstr>https://www.tableau.com/pt-br/products/trial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https://www.tableau.com/pt-br</dc:title>
  <dc:creator>Revisor</dc:creator>
  <cp:lastModifiedBy>Revisor</cp:lastModifiedBy>
  <cp:revision>1</cp:revision>
  <dcterms:created xsi:type="dcterms:W3CDTF">2022-08-29T14:15:35Z</dcterms:created>
  <dcterms:modified xsi:type="dcterms:W3CDTF">2022-08-29T14:34:38Z</dcterms:modified>
</cp:coreProperties>
</file>